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50833D9-28AE-4870-B67E-1A7BC72AB8A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0DD333A-F52B-45BC-9574-A4C331A797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0833D9-28AE-4870-B67E-1A7BC72AB8A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DD333A-F52B-45BC-9574-A4C331A797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0833D9-28AE-4870-B67E-1A7BC72AB8A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DD333A-F52B-45BC-9574-A4C331A797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0833D9-28AE-4870-B67E-1A7BC72AB8A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DD333A-F52B-45BC-9574-A4C331A797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0833D9-28AE-4870-B67E-1A7BC72AB8A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DD333A-F52B-45BC-9574-A4C331A797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0833D9-28AE-4870-B67E-1A7BC72AB8A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DD333A-F52B-45BC-9574-A4C331A797C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0833D9-28AE-4870-B67E-1A7BC72AB8A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DD333A-F52B-45BC-9574-A4C331A797C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0833D9-28AE-4870-B67E-1A7BC72AB8A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DD333A-F52B-45BC-9574-A4C331A797C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0833D9-28AE-4870-B67E-1A7BC72AB8A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DD333A-F52B-45BC-9574-A4C331A797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50833D9-28AE-4870-B67E-1A7BC72AB8A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DD333A-F52B-45BC-9574-A4C331A797C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50833D9-28AE-4870-B67E-1A7BC72AB8A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0DD333A-F52B-45BC-9574-A4C331A797C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50833D9-28AE-4870-B67E-1A7BC72AB8A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0DD333A-F52B-45BC-9574-A4C331A797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1703457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latin typeface="Arial Rounded MT Bold" pitchFamily="34" charset="0"/>
              </a:rPr>
              <a:t>DATA  CLEANSING</a:t>
            </a:r>
            <a:endParaRPr lang="en-US" sz="4000" b="1" u="sng" dirty="0">
              <a:latin typeface="Arial Rounded MT Bol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32004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Presented by:</a:t>
            </a:r>
          </a:p>
          <a:p>
            <a:r>
              <a:rPr lang="en-US" b="1" dirty="0" err="1" smtClean="0"/>
              <a:t>Aizaz</a:t>
            </a:r>
            <a:r>
              <a:rPr lang="en-US" b="1" dirty="0" smtClean="0"/>
              <a:t> khan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28600"/>
            <a:ext cx="1904762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7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458200" cy="4289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848600" y="304800"/>
            <a:ext cx="762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29600" y="0"/>
            <a:ext cx="533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4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1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1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1" y="27709"/>
            <a:ext cx="8838601" cy="484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609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229600" cy="4508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57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229600" cy="4476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504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458200" cy="5105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74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8534400" cy="438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38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458200" cy="4173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878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10600" cy="458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8077200" y="304800"/>
            <a:ext cx="6858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1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8534400" cy="469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8153400" y="457200"/>
            <a:ext cx="8382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0764" y="4799463"/>
            <a:ext cx="8534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62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762</TotalTime>
  <Words>7</Words>
  <Application>Microsoft Office PowerPoint</Application>
  <PresentationFormat>On-screen Show (4:3)</PresentationFormat>
  <Paragraphs>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Aizaz</dc:creator>
  <cp:lastModifiedBy>Aizaz</cp:lastModifiedBy>
  <cp:revision>11</cp:revision>
  <dcterms:created xsi:type="dcterms:W3CDTF">2022-03-04T11:01:52Z</dcterms:created>
  <dcterms:modified xsi:type="dcterms:W3CDTF">2022-03-08T01:40:35Z</dcterms:modified>
</cp:coreProperties>
</file>