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C06A40-F550-4710-A7E5-99078501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A7000CB-D87E-4557-9432-F587E010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5B25E9-FBAC-497D-9CFD-35A0BCE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6EDF8E-0065-4FB7-8CAD-2E0140E9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C59683-F732-4DB3-8CFF-296CC25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1A729B4-FB72-49CD-96B7-93A7ABFB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3E1E6B-13B9-4B91-B5D7-0D7388F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A75021A-74DE-480A-8497-370F168F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A6F36A-AEAA-473F-B801-26E8C74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21D90ED-2808-47D9-B7E1-888658D8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BEAF41-5CD7-41D7-A9E3-8EF55A4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E7EA6CC-9C48-42AD-9A26-DAB02B57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1B2080B-B910-46C2-A6B3-F8347B4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AC2E066-61F1-4F60-951B-6CAA592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6D140CB-DF2D-45DC-A79E-93987546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8A1A1BE-874A-48D2-9A09-EAF2E3F7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9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0B56E7-5B3C-4788-8C59-509B77BC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78C9AC-2637-48C6-AF02-CFB726CA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A2E8-3C27-4006-8336-D04E4CD5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84B9CD2-0E8C-414F-BF9F-9834B5C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CB1366D-6579-44ED-9AA2-6C7F476A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1DC8C2-75FE-4E8E-B962-69D62AFF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EF34133-C971-4F80-92DA-2EE5E957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D661A2C-BE48-4526-8DEE-675DF170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7C538FE-CA94-4AB3-90A4-7112FC4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97FF79-67A0-482C-82C5-955257D5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F4EAFD-26C9-4E07-A2A6-C461D9E2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EF8188F-3543-40E7-B458-98C33922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4312B30-77FA-453B-A254-CD7672C5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52E6169-FD8F-45AE-A359-0CDC019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88FF10-6417-4DAC-8D7A-A6A39FE9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3053E1D-09F5-43A5-A5AC-C21BE8DA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A5F58B-35E3-44D9-8400-6A580493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787E44D-D357-4241-854B-3F03333B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76A06A4-EA0D-4DB4-B0C5-94F0DAD8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F3FB3E4-6355-48D2-96CF-D65CE8AD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9D93552-FFE0-4D86-91F0-7DCFEAE7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CDE0C3C-DA52-49C4-B604-34FC975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903BB8E-9281-4417-A689-E081BEB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02E4F66-312D-4530-82C7-4B8C358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2B90BE-5F6F-444A-B32E-98D8300E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3363414-FD88-4937-8D2F-D013D620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326DD35-CB15-4565-B58F-7F2F9A2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7626996-526C-47DE-8260-D0E9213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2A4D3ED-AAD4-45CD-B46D-6689452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4B5275A-473B-4B25-927B-694C686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0B42A1C-0DD7-4D2E-942B-0EBDC07D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B868E-9509-4753-938C-7F6AB06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609F60-3E07-4617-9FB0-C0683A0D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BDD6406-F770-49AA-8A4A-32104DF7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6BBBEC-BAED-495C-A89C-7576B79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738EBF8-EA52-48C5-A7D8-6C6724E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49A2BCB-4183-4695-9D36-CB9BC94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2FFDFB-F1D4-4229-8AB0-CBBA0124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33EE7B3-4481-40E4-9CB6-DC4C3A9A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B25BD64-2EAD-4097-A926-EDA3496B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50BCD7-7B1D-4A32-A8B6-E0503A7F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B1FAA37-D594-4F8A-8999-EEA80A4A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3E9A29-CA84-4208-96B8-2E69CCF5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A1024A-436F-4A3A-8F64-182B186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0195B5-CEAC-4F84-BF78-C79CEA64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B8C447A-D08E-43C8-B2A8-6DD1348F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BE12-836D-4C74-A53D-E5B8C1639EC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7B2602-80F3-4AD7-AC6B-A792227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32CAEF-3086-4891-990E-0D4D4C78C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A51E-44B0-4E90-8B0A-7B5F80B01FF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23CAF1C-EBE9-43B1-9819-2DBF42AAC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58EFEEFC-F308-41DF-B90A-756628A46EF5}"/>
              </a:ext>
            </a:extLst>
          </p:cNvPr>
          <p:cNvSpPr txBox="1">
            <a:spLocks/>
          </p:cNvSpPr>
          <p:nvPr/>
        </p:nvSpPr>
        <p:spPr>
          <a:xfrm>
            <a:off x="3930072" y="983818"/>
            <a:ext cx="4331855" cy="1307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</a:rPr>
              <a:t>What’s-The-Rate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BE556B30-44AF-4484-BB03-5A5958B88CAF}"/>
              </a:ext>
            </a:extLst>
          </p:cNvPr>
          <p:cNvSpPr txBox="1">
            <a:spLocks/>
          </p:cNvSpPr>
          <p:nvPr/>
        </p:nvSpPr>
        <p:spPr>
          <a:xfrm>
            <a:off x="3930071" y="2394056"/>
            <a:ext cx="4331855" cy="328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bg1"/>
                </a:solidFill>
              </a:rPr>
              <a:t>Работал над проектом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Коршунов Никита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20A85E6-59F6-4364-A08D-784840086960}"/>
              </a:ext>
            </a:extLst>
          </p:cNvPr>
          <p:cNvSpPr/>
          <p:nvPr/>
        </p:nvSpPr>
        <p:spPr>
          <a:xfrm>
            <a:off x="3930071" y="983818"/>
            <a:ext cx="4331855" cy="505229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736" y="13191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Размещение сайта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2" name="Picture 8" descr="Бесплатный хостинг для сайтов без рекламы Beget | WLIN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52" y="1702953"/>
            <a:ext cx="59150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77" y="4621253"/>
            <a:ext cx="5681577" cy="1411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0759" y="1284743"/>
            <a:ext cx="550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VPS </a:t>
            </a:r>
            <a:r>
              <a:rPr lang="ru-RU" sz="2000" dirty="0" smtClean="0">
                <a:solidFill>
                  <a:schemeClr val="bg1"/>
                </a:solidFill>
              </a:rPr>
              <a:t>Хостинг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0759" y="4090761"/>
            <a:ext cx="550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Домен </a:t>
            </a:r>
            <a:r>
              <a:rPr lang="en-US" sz="2000" dirty="0" smtClean="0">
                <a:solidFill>
                  <a:schemeClr val="bg1"/>
                </a:solidFill>
              </a:rPr>
              <a:t>aizer.ru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664" y="2470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4716"/>
            <a:ext cx="9275432" cy="423156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 проекта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Создать сайт, на котором пользователи смогут отслеживать стоимость своего инвестиционного портфеля, состоящего из разных активов.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Актуальность проекта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Все схожие сайты предоставляют возможность отслеживать стоимость активов только одного типа. При наличии в портфеле одновременно </a:t>
            </a:r>
            <a:r>
              <a:rPr lang="ru-RU" dirty="0" err="1" smtClean="0">
                <a:solidFill>
                  <a:schemeClr val="bg1"/>
                </a:solidFill>
              </a:rPr>
              <a:t>криптовалют</a:t>
            </a:r>
            <a:r>
              <a:rPr lang="ru-RU" dirty="0" smtClean="0">
                <a:solidFill>
                  <a:schemeClr val="bg1"/>
                </a:solidFill>
              </a:rPr>
              <a:t>, валют и акций пришлось бы использовать три разных сайта.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Описание функционала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48408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Сайт предоставляет пользователю следующие возможности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 Регистрация и авторизация на сайте для сохранения настроек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Просмотр всех доступных на данный момент активов а также просмотр их текущих цен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Создание своего портфеля на сайте, добавление в него активов и изменение их количества в портфеле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Обновление и просмотр текущей цены портфеля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Использование </a:t>
            </a:r>
            <a:r>
              <a:rPr lang="en-US" sz="2400" dirty="0" smtClean="0">
                <a:solidFill>
                  <a:schemeClr val="bg1"/>
                </a:solidFill>
              </a:rPr>
              <a:t>API </a:t>
            </a:r>
            <a:r>
              <a:rPr lang="ru-RU" sz="2400" dirty="0" smtClean="0">
                <a:solidFill>
                  <a:schemeClr val="bg1"/>
                </a:solidFill>
              </a:rPr>
              <a:t>сайта для получения и обновления данных о портфеле </a:t>
            </a:r>
          </a:p>
        </p:txBody>
      </p:sp>
    </p:spTree>
    <p:extLst>
      <p:ext uri="{BB962C8B-B14F-4D97-AF65-F5344CB8AC3E}">
        <p14:creationId xmlns:p14="http://schemas.microsoft.com/office/powerpoint/2010/main" val="4473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336" y="182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Получение данных для сайта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49456" y="2096394"/>
            <a:ext cx="2739620" cy="1187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цены акции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1" y="2943103"/>
            <a:ext cx="3386351" cy="1722368"/>
          </a:xfrm>
          <a:prstGeom prst="rect">
            <a:avLst/>
          </a:prstGeom>
        </p:spPr>
      </p:pic>
      <p:sp>
        <p:nvSpPr>
          <p:cNvPr id="8" name="Объект 4"/>
          <p:cNvSpPr txBox="1">
            <a:spLocks/>
          </p:cNvSpPr>
          <p:nvPr/>
        </p:nvSpPr>
        <p:spPr>
          <a:xfrm>
            <a:off x="6371318" y="2096394"/>
            <a:ext cx="2739620" cy="11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акций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08" y="2939602"/>
            <a:ext cx="4589241" cy="3451737"/>
          </a:xfrm>
          <a:prstGeom prst="rect">
            <a:avLst/>
          </a:prstGeom>
        </p:spPr>
      </p:pic>
      <p:sp>
        <p:nvSpPr>
          <p:cNvPr id="11" name="Объект 4"/>
          <p:cNvSpPr txBox="1">
            <a:spLocks/>
          </p:cNvSpPr>
          <p:nvPr/>
        </p:nvSpPr>
        <p:spPr>
          <a:xfrm>
            <a:off x="1026091" y="1549517"/>
            <a:ext cx="9009658" cy="80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получения данных об акциях используется </a:t>
            </a:r>
            <a:r>
              <a:rPr lang="en-US" sz="2400" dirty="0" smtClean="0">
                <a:solidFill>
                  <a:schemeClr val="bg1"/>
                </a:solidFill>
              </a:rPr>
              <a:t>API alphavantage.co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188" y="1027826"/>
            <a:ext cx="9913671" cy="126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получения данных о </a:t>
            </a:r>
            <a:r>
              <a:rPr lang="ru-RU" sz="2400" dirty="0" err="1" smtClean="0">
                <a:solidFill>
                  <a:schemeClr val="bg1"/>
                </a:solidFill>
              </a:rPr>
              <a:t>криптовалютах</a:t>
            </a:r>
            <a:r>
              <a:rPr lang="ru-RU" sz="2400" dirty="0" smtClean="0">
                <a:solidFill>
                  <a:schemeClr val="bg1"/>
                </a:solidFill>
              </a:rPr>
              <a:t> используется </a:t>
            </a:r>
            <a:r>
              <a:rPr lang="en-US" sz="2400" dirty="0" smtClean="0">
                <a:solidFill>
                  <a:schemeClr val="bg1"/>
                </a:solidFill>
              </a:rPr>
              <a:t>API messari.io,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А для получения данных о валютах</a:t>
            </a:r>
            <a:r>
              <a:rPr lang="en-US" sz="2400" dirty="0" smtClean="0">
                <a:solidFill>
                  <a:schemeClr val="bg1"/>
                </a:solidFill>
              </a:rPr>
              <a:t> – openexchangerates.com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44526" y="2721614"/>
            <a:ext cx="3304216" cy="77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</a:t>
            </a:r>
            <a:r>
              <a:rPr lang="ru-RU" sz="2400" dirty="0" err="1" smtClean="0">
                <a:solidFill>
                  <a:schemeClr val="bg1"/>
                </a:solidFill>
              </a:rPr>
              <a:t>криптовалют</a:t>
            </a:r>
            <a:r>
              <a:rPr lang="ru-RU" sz="2400" dirty="0" smtClean="0">
                <a:solidFill>
                  <a:schemeClr val="bg1"/>
                </a:solidFill>
              </a:rPr>
              <a:t> с ценами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784869" y="2721614"/>
            <a:ext cx="3304216" cy="77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Получение списка валют с ценами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0" y="3756107"/>
            <a:ext cx="4694394" cy="19497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6" y="3756107"/>
            <a:ext cx="5231655" cy="2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Поиск необходимого актива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7" y="1690688"/>
            <a:ext cx="5719603" cy="40971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54" y="1284077"/>
            <a:ext cx="3795381" cy="54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Отображение списка активов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5" y="1531053"/>
            <a:ext cx="5752324" cy="455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77" y="1531053"/>
            <a:ext cx="5398438" cy="49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78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Личный кабинет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69" y="1451349"/>
            <a:ext cx="6854861" cy="48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36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Портфель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97" y="1325563"/>
            <a:ext cx="7225470" cy="4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91</TotalTime>
  <Words>189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Презентация</vt:lpstr>
      <vt:lpstr>Презентация PowerPoint</vt:lpstr>
      <vt:lpstr>Введение</vt:lpstr>
      <vt:lpstr>Описание функционала</vt:lpstr>
      <vt:lpstr>Получение данных для сайта</vt:lpstr>
      <vt:lpstr>Презентация PowerPoint</vt:lpstr>
      <vt:lpstr>Поиск необходимого актива</vt:lpstr>
      <vt:lpstr>Отображение списка активов</vt:lpstr>
      <vt:lpstr>Личный кабинет пользователя</vt:lpstr>
      <vt:lpstr>Портфель пользователя</vt:lpstr>
      <vt:lpstr>Размещение сайта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13</cp:revision>
  <dcterms:created xsi:type="dcterms:W3CDTF">2022-04-22T14:55:07Z</dcterms:created>
  <dcterms:modified xsi:type="dcterms:W3CDTF">2022-04-22T16:43:51Z</dcterms:modified>
</cp:coreProperties>
</file>