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5"/>
  </p:notesMasterIdLst>
  <p:sldIdLst>
    <p:sldId id="704" r:id="rId4"/>
    <p:sldId id="696" r:id="rId5"/>
    <p:sldId id="711" r:id="rId6"/>
    <p:sldId id="712" r:id="rId7"/>
    <p:sldId id="713" r:id="rId8"/>
    <p:sldId id="714" r:id="rId9"/>
    <p:sldId id="715" r:id="rId10"/>
    <p:sldId id="716" r:id="rId11"/>
    <p:sldId id="717" r:id="rId12"/>
    <p:sldId id="718" r:id="rId13"/>
    <p:sldId id="710" r:id="rId14"/>
  </p:sldIdLst>
  <p:sldSz cx="20104100" cy="11309350"/>
  <p:notesSz cx="20104100" cy="11309350"/>
  <p:defaultTextStyle>
    <a:defPPr>
      <a:defRPr lang="ru-RU"/>
    </a:defPPr>
    <a:lvl1pPr marL="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56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13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6969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62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346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002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6590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3155" algn="l" defTabSz="91313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0" userDrawn="1">
          <p15:clr>
            <a:srgbClr val="A4A3A4"/>
          </p15:clr>
        </p15:guide>
        <p15:guide id="2" pos="9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ртём борисов" initials="Аб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16C"/>
    <a:srgbClr val="C6D9E7"/>
    <a:srgbClr val="0071CE"/>
    <a:srgbClr val="FFFFFF"/>
    <a:srgbClr val="17B69C"/>
    <a:srgbClr val="EDF1F5"/>
    <a:srgbClr val="15B012"/>
    <a:srgbClr val="C5D9E7"/>
    <a:srgbClr val="91A3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2" autoAdjust="0"/>
    <p:restoredTop sz="93741" autoAdjust="0"/>
  </p:normalViewPr>
  <p:slideViewPr>
    <p:cSldViewPr showGuides="1">
      <p:cViewPr varScale="1">
        <p:scale>
          <a:sx n="47" d="100"/>
          <a:sy n="47" d="100"/>
        </p:scale>
        <p:origin x="979" y="62"/>
      </p:cViewPr>
      <p:guideLst>
        <p:guide orient="horz" pos="1630"/>
        <p:guide pos="9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5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commentAuthors" Target="commentAuthors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15504EF5-1B61-4C08-BFDD-5C0D5AF73FD4}" type="datetimeFigureOut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661150" y="1414463"/>
            <a:ext cx="6781800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  <a:endParaRPr lang="ru-RU" dirty="0"/>
          </a:p>
          <a:p>
            <a:pPr lvl="2"/>
            <a:r>
              <a:rPr lang="ru-RU" dirty="0"/>
              <a:t>Третий уровень</a:t>
            </a:r>
            <a:endParaRPr lang="ru-RU" dirty="0"/>
          </a:p>
          <a:p>
            <a:pPr lvl="3"/>
            <a:r>
              <a:rPr lang="ru-RU" dirty="0"/>
              <a:t>Четвертый уровень</a:t>
            </a:r>
            <a:endParaRPr lang="ru-RU" dirty="0"/>
          </a:p>
          <a:p>
            <a:pPr lvl="4"/>
            <a:r>
              <a:rPr lang="ru-RU" dirty="0"/>
              <a:t>Пятый уровень</a:t>
            </a:r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BM Plex Sans" panose="020B050305020300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BM Plex Sans" panose="020B0503050203000203" pitchFamily="34" charset="0"/>
              </a:defRPr>
            </a:lvl1pPr>
          </a:lstStyle>
          <a:p>
            <a:fld id="{65D8CCBB-81F9-477D-A072-57A81C27A3A4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13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1pPr>
    <a:lvl2pPr marL="456565" algn="l" defTabSz="91313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2pPr>
    <a:lvl3pPr marL="913130" algn="l" defTabSz="91313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3pPr>
    <a:lvl4pPr marL="1369695" algn="l" defTabSz="91313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4pPr>
    <a:lvl5pPr marL="1826260" algn="l" defTabSz="913130" rtl="0" eaLnBrk="1" latinLnBrk="0" hangingPunct="1">
      <a:defRPr sz="1200" kern="1200">
        <a:solidFill>
          <a:schemeClr val="tx1"/>
        </a:solidFill>
        <a:latin typeface="IBM Plex Sans" panose="020B0503050203000203" pitchFamily="34" charset="0"/>
        <a:ea typeface="+mn-ea"/>
        <a:cs typeface="+mn-cs"/>
      </a:defRPr>
    </a:lvl5pPr>
    <a:lvl6pPr marL="228346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002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6590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3155" algn="l" defTabSz="91313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1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3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11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8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5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22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78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7809" y="3513230"/>
            <a:ext cx="17088485" cy="24241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015616" y="6408636"/>
            <a:ext cx="14072869" cy="289016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8972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795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692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589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487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38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2820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179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09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87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25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514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24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965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75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4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8205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994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5" indent="0">
              <a:buNone/>
              <a:defRPr sz="3900" b="1"/>
            </a:lvl2pPr>
            <a:lvl3pPr marL="1795145" indent="0">
              <a:buNone/>
              <a:defRPr sz="3500" b="1"/>
            </a:lvl3pPr>
            <a:lvl4pPr marL="2692400" indent="0">
              <a:buNone/>
              <a:defRPr sz="3100" b="1"/>
            </a:lvl4pPr>
            <a:lvl5pPr marL="3589655" indent="0">
              <a:buNone/>
              <a:defRPr sz="3100" b="1"/>
            </a:lvl5pPr>
            <a:lvl6pPr marL="4487545" indent="0">
              <a:buNone/>
              <a:defRPr sz="3100" b="1"/>
            </a:lvl6pPr>
            <a:lvl7pPr marL="5384800" indent="0">
              <a:buNone/>
              <a:defRPr sz="3100" b="1"/>
            </a:lvl7pPr>
            <a:lvl8pPr marL="6282055" indent="0">
              <a:buNone/>
              <a:defRPr sz="3100" b="1"/>
            </a:lvl8pPr>
            <a:lvl9pPr marL="7179945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06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5" indent="0">
              <a:buNone/>
              <a:defRPr sz="3900" b="1"/>
            </a:lvl2pPr>
            <a:lvl3pPr marL="1795145" indent="0">
              <a:buNone/>
              <a:defRPr sz="3500" b="1"/>
            </a:lvl3pPr>
            <a:lvl4pPr marL="2692400" indent="0">
              <a:buNone/>
              <a:defRPr sz="3100" b="1"/>
            </a:lvl4pPr>
            <a:lvl5pPr marL="3589655" indent="0">
              <a:buNone/>
              <a:defRPr sz="3100" b="1"/>
            </a:lvl5pPr>
            <a:lvl6pPr marL="4487545" indent="0">
              <a:buNone/>
              <a:defRPr sz="3100" b="1"/>
            </a:lvl6pPr>
            <a:lvl7pPr marL="5384800" indent="0">
              <a:buNone/>
              <a:defRPr sz="3100" b="1"/>
            </a:lvl7pPr>
            <a:lvl8pPr marL="6282055" indent="0">
              <a:buNone/>
              <a:defRPr sz="3100" b="1"/>
            </a:lvl8pPr>
            <a:lvl9pPr marL="7179945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06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4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255" indent="0">
              <a:buNone/>
              <a:defRPr sz="2400"/>
            </a:lvl2pPr>
            <a:lvl3pPr marL="1795145" indent="0">
              <a:buNone/>
              <a:defRPr sz="2000"/>
            </a:lvl3pPr>
            <a:lvl4pPr marL="2692400" indent="0">
              <a:buNone/>
              <a:defRPr sz="1800"/>
            </a:lvl4pPr>
            <a:lvl5pPr marL="3589655" indent="0">
              <a:buNone/>
              <a:defRPr sz="1800"/>
            </a:lvl5pPr>
            <a:lvl6pPr marL="4487545" indent="0">
              <a:buNone/>
              <a:defRPr sz="1800"/>
            </a:lvl6pPr>
            <a:lvl7pPr marL="5384800" indent="0">
              <a:buNone/>
              <a:defRPr sz="1800"/>
            </a:lvl7pPr>
            <a:lvl8pPr marL="6282055" indent="0">
              <a:buNone/>
              <a:defRPr sz="1800"/>
            </a:lvl8pPr>
            <a:lvl9pPr marL="7179945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255" indent="0">
              <a:buNone/>
              <a:defRPr sz="5500"/>
            </a:lvl2pPr>
            <a:lvl3pPr marL="1795145" indent="0">
              <a:buNone/>
              <a:defRPr sz="4700"/>
            </a:lvl3pPr>
            <a:lvl4pPr marL="2692400" indent="0">
              <a:buNone/>
              <a:defRPr sz="3900"/>
            </a:lvl4pPr>
            <a:lvl5pPr marL="3589655" indent="0">
              <a:buNone/>
              <a:defRPr sz="3900"/>
            </a:lvl5pPr>
            <a:lvl6pPr marL="4487545" indent="0">
              <a:buNone/>
              <a:defRPr sz="3900"/>
            </a:lvl6pPr>
            <a:lvl7pPr marL="5384800" indent="0">
              <a:buNone/>
              <a:defRPr sz="3900"/>
            </a:lvl7pPr>
            <a:lvl8pPr marL="6282055" indent="0">
              <a:buNone/>
              <a:defRPr sz="3900"/>
            </a:lvl8pPr>
            <a:lvl9pPr marL="7179945" indent="0">
              <a:buNone/>
              <a:defRPr sz="3900"/>
            </a:lvl9pPr>
          </a:lstStyle>
          <a:p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255" indent="0">
              <a:buNone/>
              <a:defRPr sz="2400"/>
            </a:lvl2pPr>
            <a:lvl3pPr marL="1795145" indent="0">
              <a:buNone/>
              <a:defRPr sz="2000"/>
            </a:lvl3pPr>
            <a:lvl4pPr marL="2692400" indent="0">
              <a:buNone/>
              <a:defRPr sz="1800"/>
            </a:lvl4pPr>
            <a:lvl5pPr marL="3589655" indent="0">
              <a:buNone/>
              <a:defRPr sz="1800"/>
            </a:lvl5pPr>
            <a:lvl6pPr marL="4487545" indent="0">
              <a:buNone/>
              <a:defRPr sz="1800"/>
            </a:lvl6pPr>
            <a:lvl7pPr marL="5384800" indent="0">
              <a:buNone/>
              <a:defRPr sz="1800"/>
            </a:lvl7pPr>
            <a:lvl8pPr marL="6282055" indent="0">
              <a:buNone/>
              <a:defRPr sz="1800"/>
            </a:lvl8pPr>
            <a:lvl9pPr marL="7179945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14575473" y="452899"/>
            <a:ext cx="4523423" cy="96495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05205" y="452899"/>
            <a:ext cx="13235199" cy="964959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8087" y="7267312"/>
            <a:ext cx="17088485" cy="2246163"/>
          </a:xfrm>
        </p:spPr>
        <p:txBody>
          <a:bodyPr anchor="t"/>
          <a:lstStyle>
            <a:lvl1pPr algn="l">
              <a:defRPr sz="79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8087" y="4793393"/>
            <a:ext cx="17088485" cy="2473919"/>
          </a:xfrm>
        </p:spPr>
        <p:txBody>
          <a:bodyPr anchor="b"/>
          <a:lstStyle>
            <a:lvl1pPr marL="0" indent="0">
              <a:buNone/>
              <a:defRPr sz="3900">
                <a:solidFill>
                  <a:schemeClr val="tx1">
                    <a:tint val="75000"/>
                  </a:schemeClr>
                </a:solidFill>
              </a:defRPr>
            </a:lvl1pPr>
            <a:lvl2pPr marL="897255" indent="0">
              <a:buNone/>
              <a:defRPr sz="3500">
                <a:solidFill>
                  <a:schemeClr val="tx1">
                    <a:tint val="75000"/>
                  </a:schemeClr>
                </a:solidFill>
              </a:defRPr>
            </a:lvl2pPr>
            <a:lvl3pPr marL="1793875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3pPr>
            <a:lvl4pPr marL="269113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4pPr>
            <a:lvl5pPr marL="358838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5pPr>
            <a:lvl6pPr marL="448500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6pPr>
            <a:lvl7pPr marL="538226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7pPr>
            <a:lvl8pPr marL="627888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8pPr>
            <a:lvl9pPr marL="7176135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00520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219585" y="2638849"/>
            <a:ext cx="8879311" cy="7463648"/>
          </a:xfrm>
        </p:spPr>
        <p:txBody>
          <a:bodyPr/>
          <a:lstStyle>
            <a:lvl1pPr>
              <a:defRPr sz="5500"/>
            </a:lvl1pPr>
            <a:lvl2pPr>
              <a:defRPr sz="4700"/>
            </a:lvl2pPr>
            <a:lvl3pPr>
              <a:defRPr sz="3900"/>
            </a:lvl3pPr>
            <a:lvl4pPr>
              <a:defRPr sz="3500"/>
            </a:lvl4pPr>
            <a:lvl5pPr>
              <a:defRPr sz="3500"/>
            </a:lvl5pPr>
            <a:lvl6pPr>
              <a:defRPr sz="3500"/>
            </a:lvl6pPr>
            <a:lvl7pPr>
              <a:defRPr sz="3500"/>
            </a:lvl7pPr>
            <a:lvl8pPr>
              <a:defRPr sz="3500"/>
            </a:lvl8pPr>
            <a:lvl9pPr>
              <a:defRPr sz="35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531519"/>
            <a:ext cx="888280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5" indent="0">
              <a:buNone/>
              <a:defRPr sz="3900" b="1"/>
            </a:lvl2pPr>
            <a:lvl3pPr marL="1793875" indent="0">
              <a:buNone/>
              <a:defRPr sz="3500" b="1"/>
            </a:lvl3pPr>
            <a:lvl4pPr marL="2691130" indent="0">
              <a:buNone/>
              <a:defRPr sz="3100" b="1"/>
            </a:lvl4pPr>
            <a:lvl5pPr marL="3588385" indent="0">
              <a:buNone/>
              <a:defRPr sz="3100" b="1"/>
            </a:lvl5pPr>
            <a:lvl6pPr marL="4485005" indent="0">
              <a:buNone/>
              <a:defRPr sz="3100" b="1"/>
            </a:lvl6pPr>
            <a:lvl7pPr marL="5382260" indent="0">
              <a:buNone/>
              <a:defRPr sz="3100" b="1"/>
            </a:lvl7pPr>
            <a:lvl8pPr marL="6278880" indent="0">
              <a:buNone/>
              <a:defRPr sz="3100" b="1"/>
            </a:lvl8pPr>
            <a:lvl9pPr marL="7176135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1005206" y="3586534"/>
            <a:ext cx="888280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10212610" y="2531519"/>
            <a:ext cx="8886291" cy="1055015"/>
          </a:xfrm>
        </p:spPr>
        <p:txBody>
          <a:bodyPr anchor="b"/>
          <a:lstStyle>
            <a:lvl1pPr marL="0" indent="0">
              <a:buNone/>
              <a:defRPr sz="4700" b="1"/>
            </a:lvl1pPr>
            <a:lvl2pPr marL="897255" indent="0">
              <a:buNone/>
              <a:defRPr sz="3900" b="1"/>
            </a:lvl2pPr>
            <a:lvl3pPr marL="1793875" indent="0">
              <a:buNone/>
              <a:defRPr sz="3500" b="1"/>
            </a:lvl3pPr>
            <a:lvl4pPr marL="2691130" indent="0">
              <a:buNone/>
              <a:defRPr sz="3100" b="1"/>
            </a:lvl4pPr>
            <a:lvl5pPr marL="3588385" indent="0">
              <a:buNone/>
              <a:defRPr sz="3100" b="1"/>
            </a:lvl5pPr>
            <a:lvl6pPr marL="4485005" indent="0">
              <a:buNone/>
              <a:defRPr sz="3100" b="1"/>
            </a:lvl6pPr>
            <a:lvl7pPr marL="5382260" indent="0">
              <a:buNone/>
              <a:defRPr sz="3100" b="1"/>
            </a:lvl7pPr>
            <a:lvl8pPr marL="6278880" indent="0">
              <a:buNone/>
              <a:defRPr sz="3100" b="1"/>
            </a:lvl8pPr>
            <a:lvl9pPr marL="7176135" indent="0">
              <a:buNone/>
              <a:defRPr sz="31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10212610" y="3586534"/>
            <a:ext cx="8886291" cy="6515967"/>
          </a:xfrm>
        </p:spPr>
        <p:txBody>
          <a:bodyPr/>
          <a:lstStyle>
            <a:lvl1pPr>
              <a:defRPr sz="4700"/>
            </a:lvl1pPr>
            <a:lvl2pPr>
              <a:defRPr sz="3900"/>
            </a:lvl2pPr>
            <a:lvl3pPr>
              <a:defRPr sz="35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7" y="450283"/>
            <a:ext cx="6614111" cy="1916307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60147" y="450288"/>
            <a:ext cx="11238749" cy="9652217"/>
          </a:xfrm>
        </p:spPr>
        <p:txBody>
          <a:bodyPr/>
          <a:lstStyle>
            <a:lvl1pPr>
              <a:defRPr sz="6300"/>
            </a:lvl1pPr>
            <a:lvl2pPr>
              <a:defRPr sz="5500"/>
            </a:lvl2pPr>
            <a:lvl3pPr>
              <a:defRPr sz="4700"/>
            </a:lvl3pPr>
            <a:lvl4pPr>
              <a:defRPr sz="3900"/>
            </a:lvl4pPr>
            <a:lvl5pPr>
              <a:defRPr sz="3900"/>
            </a:lvl5pPr>
            <a:lvl6pPr>
              <a:defRPr sz="3900"/>
            </a:lvl6pPr>
            <a:lvl7pPr>
              <a:defRPr sz="3900"/>
            </a:lvl7pPr>
            <a:lvl8pPr>
              <a:defRPr sz="3900"/>
            </a:lvl8pPr>
            <a:lvl9pPr>
              <a:defRPr sz="3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05207" y="2366587"/>
            <a:ext cx="6614111" cy="7735910"/>
          </a:xfrm>
        </p:spPr>
        <p:txBody>
          <a:bodyPr/>
          <a:lstStyle>
            <a:lvl1pPr marL="0" indent="0">
              <a:buNone/>
              <a:defRPr sz="2700"/>
            </a:lvl1pPr>
            <a:lvl2pPr marL="897255" indent="0">
              <a:buNone/>
              <a:defRPr sz="2400"/>
            </a:lvl2pPr>
            <a:lvl3pPr marL="1793875" indent="0">
              <a:buNone/>
              <a:defRPr sz="2000"/>
            </a:lvl3pPr>
            <a:lvl4pPr marL="2691130" indent="0">
              <a:buNone/>
              <a:defRPr sz="1800"/>
            </a:lvl4pPr>
            <a:lvl5pPr marL="3588385" indent="0">
              <a:buNone/>
              <a:defRPr sz="1800"/>
            </a:lvl5pPr>
            <a:lvl6pPr marL="4485005" indent="0">
              <a:buNone/>
              <a:defRPr sz="1800"/>
            </a:lvl6pPr>
            <a:lvl7pPr marL="5382260" indent="0">
              <a:buNone/>
              <a:defRPr sz="1800"/>
            </a:lvl7pPr>
            <a:lvl8pPr marL="6278880" indent="0">
              <a:buNone/>
              <a:defRPr sz="1800"/>
            </a:lvl8pPr>
            <a:lvl9pPr marL="7176135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40544" y="7916549"/>
            <a:ext cx="12062460" cy="934593"/>
          </a:xfrm>
        </p:spPr>
        <p:txBody>
          <a:bodyPr anchor="b"/>
          <a:lstStyle>
            <a:lvl1pPr algn="l">
              <a:defRPr sz="39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940544" y="1010511"/>
            <a:ext cx="12062460" cy="6785610"/>
          </a:xfrm>
        </p:spPr>
        <p:txBody>
          <a:bodyPr/>
          <a:lstStyle>
            <a:lvl1pPr marL="0" indent="0">
              <a:buNone/>
              <a:defRPr sz="6300"/>
            </a:lvl1pPr>
            <a:lvl2pPr marL="897255" indent="0">
              <a:buNone/>
              <a:defRPr sz="5500"/>
            </a:lvl2pPr>
            <a:lvl3pPr marL="1793875" indent="0">
              <a:buNone/>
              <a:defRPr sz="4700"/>
            </a:lvl3pPr>
            <a:lvl4pPr marL="2691130" indent="0">
              <a:buNone/>
              <a:defRPr sz="3900"/>
            </a:lvl4pPr>
            <a:lvl5pPr marL="3588385" indent="0">
              <a:buNone/>
              <a:defRPr sz="3900"/>
            </a:lvl5pPr>
            <a:lvl6pPr marL="4485005" indent="0">
              <a:buNone/>
              <a:defRPr sz="3900"/>
            </a:lvl6pPr>
            <a:lvl7pPr marL="5382260" indent="0">
              <a:buNone/>
              <a:defRPr sz="3900"/>
            </a:lvl7pPr>
            <a:lvl8pPr marL="6278880" indent="0">
              <a:buNone/>
              <a:defRPr sz="3900"/>
            </a:lvl8pPr>
            <a:lvl9pPr marL="7176135" indent="0">
              <a:buNone/>
              <a:defRPr sz="3900"/>
            </a:lvl9pPr>
          </a:lstStyle>
          <a:p>
            <a:r>
              <a:rPr lang="ru-RU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940544" y="8851142"/>
            <a:ext cx="12062460" cy="1327277"/>
          </a:xfrm>
        </p:spPr>
        <p:txBody>
          <a:bodyPr/>
          <a:lstStyle>
            <a:lvl1pPr marL="0" indent="0">
              <a:buNone/>
              <a:defRPr sz="2700"/>
            </a:lvl1pPr>
            <a:lvl2pPr marL="897255" indent="0">
              <a:buNone/>
              <a:defRPr sz="2400"/>
            </a:lvl2pPr>
            <a:lvl3pPr marL="1793875" indent="0">
              <a:buNone/>
              <a:defRPr sz="2000"/>
            </a:lvl3pPr>
            <a:lvl4pPr marL="2691130" indent="0">
              <a:buNone/>
              <a:defRPr sz="1800"/>
            </a:lvl4pPr>
            <a:lvl5pPr marL="3588385" indent="0">
              <a:buNone/>
              <a:defRPr sz="1800"/>
            </a:lvl5pPr>
            <a:lvl6pPr marL="4485005" indent="0">
              <a:buNone/>
              <a:defRPr sz="1800"/>
            </a:lvl6pPr>
            <a:lvl7pPr marL="5382260" indent="0">
              <a:buNone/>
              <a:defRPr sz="1800"/>
            </a:lvl7pPr>
            <a:lvl8pPr marL="6278880" indent="0">
              <a:buNone/>
              <a:defRPr sz="1800"/>
            </a:lvl8pPr>
            <a:lvl9pPr marL="7176135" indent="0">
              <a:buNone/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10" tIns="89705" rIns="179410" bIns="89705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10" tIns="89705" rIns="179410" bIns="89705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/>
            <a:fld id="{508FF5C5-FE0D-4232-9D4E-8A2066FAA725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6"/>
            <a:ext cx="636629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6"/>
            <a:ext cx="4690957" cy="602118"/>
          </a:xfrm>
          <a:prstGeom prst="rect">
            <a:avLst/>
          </a:prstGeom>
        </p:spPr>
        <p:txBody>
          <a:bodyPr vert="horz" lIns="179410" tIns="89705" rIns="179410" bIns="89705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3875"/>
            <a:fld id="{E81C6210-EE78-416C-B8FD-575D97BA85A9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xStyles>
    <p:titleStyle>
      <a:lvl1pPr algn="ctr" defTabSz="1793875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2465" indent="-672465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7960" indent="-560705" algn="l" defTabSz="1793875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2820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39440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6695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3315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0570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27825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4445" indent="-448310" algn="l" defTabSz="179387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255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3875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1130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8385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5005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2260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78880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6135" algn="l" defTabSz="179387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5206" y="452898"/>
            <a:ext cx="18093691" cy="1884892"/>
          </a:xfrm>
          <a:prstGeom prst="rect">
            <a:avLst/>
          </a:prstGeom>
        </p:spPr>
        <p:txBody>
          <a:bodyPr vert="horz" lIns="179497" tIns="89748" rIns="179497" bIns="89748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05206" y="2638849"/>
            <a:ext cx="18093691" cy="7463648"/>
          </a:xfrm>
          <a:prstGeom prst="rect">
            <a:avLst/>
          </a:prstGeom>
        </p:spPr>
        <p:txBody>
          <a:bodyPr vert="horz" lIns="179497" tIns="89748" rIns="179497" bIns="89748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1005206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/>
            <a:fld id="{2CF34C0D-3E2C-4BFA-9E86-42BE061C843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68902" y="10482093"/>
            <a:ext cx="636629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/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4407938" y="10482093"/>
            <a:ext cx="4690957" cy="602118"/>
          </a:xfrm>
          <a:prstGeom prst="rect">
            <a:avLst/>
          </a:prstGeom>
        </p:spPr>
        <p:txBody>
          <a:bodyPr vert="horz" lIns="179497" tIns="89748" rIns="179497" bIns="89748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795145"/>
            <a:fld id="{9DB11000-5AB8-4B1D-B861-D0A7E724EF0D}" type="slidenum">
              <a:rPr lang="ru-RU" smtClean="0">
                <a:solidFill>
                  <a:prstClr val="black">
                    <a:tint val="75000"/>
                  </a:prstClr>
                </a:solidFill>
              </a:rPr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  <p:txStyles>
    <p:titleStyle>
      <a:lvl1pPr algn="ctr" defTabSz="1795145" rtl="0" eaLnBrk="1" latinLnBrk="0" hangingPunct="1">
        <a:spcBef>
          <a:spcPct val="0"/>
        </a:spcBef>
        <a:buNone/>
        <a:defRPr sz="8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3100" indent="-673100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1pPr>
      <a:lvl2pPr marL="1458595" indent="-560705" algn="l" defTabSz="1795145" rtl="0" eaLnBrk="1" latinLnBrk="0" hangingPunct="1">
        <a:spcBef>
          <a:spcPct val="20000"/>
        </a:spcBef>
        <a:buFont typeface="Arial" panose="020B0604020202020204" pitchFamily="34" charset="0"/>
        <a:buChar char="–"/>
        <a:defRPr sz="5500" kern="1200">
          <a:solidFill>
            <a:schemeClr val="tx1"/>
          </a:solidFill>
          <a:latin typeface="+mn-lt"/>
          <a:ea typeface="+mn-ea"/>
          <a:cs typeface="+mn-cs"/>
        </a:defRPr>
      </a:lvl2pPr>
      <a:lvl3pPr marL="2243455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4700" kern="1200">
          <a:solidFill>
            <a:schemeClr val="tx1"/>
          </a:solidFill>
          <a:latin typeface="+mn-lt"/>
          <a:ea typeface="+mn-ea"/>
          <a:cs typeface="+mn-cs"/>
        </a:defRPr>
      </a:lvl3pPr>
      <a:lvl4pPr marL="3141345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4pPr>
      <a:lvl5pPr marL="4038600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»"/>
        <a:defRPr sz="3900" kern="1200">
          <a:solidFill>
            <a:schemeClr val="tx1"/>
          </a:solidFill>
          <a:latin typeface="+mn-lt"/>
          <a:ea typeface="+mn-ea"/>
          <a:cs typeface="+mn-cs"/>
        </a:defRPr>
      </a:lvl5pPr>
      <a:lvl6pPr marL="4935855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6pPr>
      <a:lvl7pPr marL="5833745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7pPr>
      <a:lvl8pPr marL="6731000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8pPr>
      <a:lvl9pPr marL="7628255" indent="-448945" algn="l" defTabSz="1795145" rtl="0" eaLnBrk="1" latinLnBrk="0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9725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2pPr>
      <a:lvl3pPr marL="179514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3pPr>
      <a:lvl4pPr marL="2692400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4pPr>
      <a:lvl5pPr marL="358965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5pPr>
      <a:lvl6pPr marL="448754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6pPr>
      <a:lvl7pPr marL="5384800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7pPr>
      <a:lvl8pPr marL="628205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8pPr>
      <a:lvl9pPr marL="7179945" algn="l" defTabSz="1795145" rtl="0" eaLnBrk="1" latinLnBrk="0" hangingPunct="1">
        <a:defRPr sz="3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5022850" y="1387475"/>
            <a:ext cx="12719925" cy="1200209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Федеральное государственное бюджетное образовательное учреждение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высшего образования</a:t>
            </a:r>
            <a:r>
              <a:rPr lang="en-US" sz="2400" b="1" dirty="0">
                <a:solidFill>
                  <a:srgbClr val="0071CE"/>
                </a:solidFill>
                <a:latin typeface="IBM Plex Mono" panose="020B0509050203000203"/>
              </a:rPr>
              <a:t> </a:t>
            </a:r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«МИРЭА – Российский технологический университет»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  <a:p>
            <a:pPr algn="ctr"/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Детский технопарк «Альтаир»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3" name="object 4"/>
          <p:cNvSpPr txBox="1"/>
          <p:nvPr/>
        </p:nvSpPr>
        <p:spPr>
          <a:xfrm>
            <a:off x="1212850" y="4601726"/>
            <a:ext cx="14096999" cy="1219835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Информационная</a:t>
            </a:r>
            <a:r>
              <a:rPr lang="en-US" altLang="ru-RU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система</a:t>
            </a:r>
            <a:r>
              <a:rPr lang="en-US" altLang="ru-RU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медицинского</a:t>
            </a:r>
            <a:r>
              <a:rPr lang="en-US" altLang="ru-RU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центра</a:t>
            </a:r>
            <a:r>
              <a:rPr lang="en-US" altLang="ru-RU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«</a:t>
            </a:r>
            <a:r>
              <a:rPr lang="en-US" altLang="ru-RU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Altair</a:t>
            </a:r>
            <a:r>
              <a:rPr lang="en-US" altLang="en-US" sz="3900" b="1" dirty="0">
                <a:solidFill>
                  <a:schemeClr val="tx1"/>
                </a:solidFill>
                <a:latin typeface="Montserrat SemiBold" pitchFamily="2" charset="77"/>
                <a:cs typeface="Times New Roman" panose="02020603050405020304" pitchFamily="18" charset="0"/>
              </a:rPr>
              <a:t>»</a:t>
            </a:r>
            <a:endParaRPr lang="en-US" altLang="en-US" sz="3900" b="1" dirty="0">
              <a:solidFill>
                <a:schemeClr val="tx1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6"/>
          <p:cNvSpPr/>
          <p:nvPr/>
        </p:nvSpPr>
        <p:spPr>
          <a:xfrm>
            <a:off x="603250" y="7707413"/>
            <a:ext cx="8267326" cy="46154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r>
              <a:rPr lang="ru-RU" sz="2400" b="1" dirty="0">
                <a:solidFill>
                  <a:srgbClr val="0071CE"/>
                </a:solidFill>
                <a:latin typeface="IBM Plex Mono" panose="020B0509050203000203"/>
              </a:rPr>
              <a:t>Презентацию подготовили</a:t>
            </a:r>
            <a:endParaRPr lang="ru-RU" sz="2400" b="1" dirty="0">
              <a:solidFill>
                <a:srgbClr val="0071CE"/>
              </a:solidFill>
              <a:latin typeface="IBM Plex Mono" panose="020B0509050203000203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3255" y="8100397"/>
            <a:ext cx="8111292" cy="2677537"/>
          </a:xfrm>
          <a:prstGeom prst="rect">
            <a:avLst/>
          </a:prstGeom>
        </p:spPr>
        <p:txBody>
          <a:bodyPr wrap="none" lIns="91329" tIns="45661" rIns="91329" bIns="45661">
            <a:spAutoFit/>
          </a:bodyPr>
          <a:lstStyle/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Ученики группы № 3-Д2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: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Сотник П.Д.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Селезнев М.С.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Платонов М.Л.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Руководитель</a:t>
            </a:r>
            <a:r>
              <a:rPr lang="en-US" sz="2400" dirty="0">
                <a:solidFill>
                  <a:srgbClr val="0F316C"/>
                </a:solidFill>
                <a:latin typeface="IBM Plex Mono" panose="020B0509050203000203"/>
              </a:rPr>
              <a:t>: </a:t>
            </a:r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Борисов А.И.</a:t>
            </a:r>
            <a:endParaRPr lang="ru-RU" sz="2400" dirty="0">
              <a:solidFill>
                <a:srgbClr val="0F316C"/>
              </a:solidFill>
              <a:latin typeface="IBM Plex Mono" panose="020B0509050203000203"/>
            </a:endParaRPr>
          </a:p>
          <a:p>
            <a:r>
              <a:rPr lang="ru-RU" sz="2400" dirty="0">
                <a:solidFill>
                  <a:srgbClr val="0F316C"/>
                </a:solidFill>
                <a:latin typeface="IBM Plex Mono" panose="020B0509050203000203"/>
              </a:rPr>
              <a:t>Преподаватель Детского технопарка «Альтаир»</a:t>
            </a:r>
            <a:endParaRPr lang="ru-RU" sz="2400" dirty="0">
              <a:solidFill>
                <a:srgbClr val="0F316C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Перспектива развития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2247804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Перспективы проекта безграничны. Можно добавить чат с доктором, онлайн-консультацию, оплату услуг через сайт, систему лояльности, личный кабинет пациента. Для большего удобства пациентов можно сделать мобильное приложение, интегрировать государственные системы здравоохранения и многое другое.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/>
          <p:cNvSpPr txBox="1"/>
          <p:nvPr/>
        </p:nvSpPr>
        <p:spPr>
          <a:xfrm>
            <a:off x="1366783" y="4705871"/>
            <a:ext cx="8686800" cy="1897608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СПАСИБО </a:t>
            </a:r>
            <a:b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</a:br>
            <a:r>
              <a:rPr lang="ru-RU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ЗА ВНИМАНИЕ!</a:t>
            </a:r>
            <a:r>
              <a:rPr lang="en-US" sz="6100" b="1" dirty="0">
                <a:solidFill>
                  <a:srgbClr val="0071CE"/>
                </a:solidFill>
                <a:latin typeface="Montserrat SemiBold" pitchFamily="2" charset="77"/>
                <a:cs typeface="Times New Roman" panose="02020603050405020304" pitchFamily="18" charset="0"/>
              </a:rPr>
              <a:t> </a:t>
            </a:r>
            <a:endParaRPr lang="ru-RU" sz="6100" b="1" dirty="0">
              <a:solidFill>
                <a:srgbClr val="0071CE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3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5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Цели и задачи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5571791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IBM Plex Mono" panose="020B0509050203000203"/>
              </a:rPr>
              <a:t>Цели</a:t>
            </a:r>
            <a:r>
              <a:rPr lang="en-US" sz="2400" b="1" dirty="0">
                <a:latin typeface="IBM Plex Mono" panose="020B0509050203000203"/>
              </a:rPr>
              <a:t>:</a:t>
            </a:r>
            <a:endParaRPr lang="ru-RU" sz="2400" b="1" dirty="0">
              <a:latin typeface="IBM Plex Mono" panose="020B0509050203000203"/>
            </a:endParaRPr>
          </a:p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Цель проекта состоит в том, чтобы создать сайт медицинского центра</a:t>
            </a:r>
            <a:r>
              <a:rPr lang="en-US" sz="2400" dirty="0">
                <a:latin typeface="IBM Plex Mono" panose="020B0509050203000203"/>
              </a:rPr>
              <a:t> “Altair”</a:t>
            </a:r>
            <a:r>
              <a:rPr lang="ru-RU" sz="2400" dirty="0">
                <a:latin typeface="IBM Plex Mono" panose="020B0509050203000203"/>
              </a:rPr>
              <a:t> для автоматизации рабочих процессов.</a:t>
            </a:r>
            <a:endParaRPr lang="en-US" sz="2400" dirty="0">
              <a:latin typeface="IBM Plex Mono" panose="020B0509050203000203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IBM Plex Mono" panose="020B0509050203000203"/>
              </a:rPr>
              <a:t>Задачи</a:t>
            </a:r>
            <a:r>
              <a:rPr lang="en-US" sz="2400" b="1" dirty="0">
                <a:latin typeface="IBM Plex Mono" panose="020B0509050203000203"/>
              </a:rPr>
              <a:t>:</a:t>
            </a:r>
            <a:endParaRPr lang="ru-RU" sz="2400" b="1" dirty="0">
              <a:latin typeface="IBM Plex Mono" panose="020B0509050203000203"/>
            </a:endParaRPr>
          </a:p>
          <a:p>
            <a:pPr lvl="1" indent="725805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82550000" algn="l"/>
              </a:tabLst>
            </a:pPr>
            <a:r>
              <a:rPr lang="ru-RU" sz="2400" dirty="0">
                <a:latin typeface="IBM Plex Mono" panose="020B0509050203000203"/>
              </a:rPr>
              <a:t>Упрощение взаимодействия пациентов с медицинским центром;</a:t>
            </a:r>
            <a:endParaRPr lang="ru-RU" sz="2400" dirty="0">
              <a:latin typeface="IBM Plex Mono" panose="020B0509050203000203"/>
            </a:endParaRPr>
          </a:p>
          <a:p>
            <a:pPr lvl="1" indent="725805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82550000" algn="l"/>
              </a:tabLst>
            </a:pPr>
            <a:r>
              <a:rPr lang="ru-RU" sz="2400" dirty="0">
                <a:latin typeface="IBM Plex Mono" panose="020B0509050203000203"/>
              </a:rPr>
              <a:t>Автоматизация процессов записи на прием, хранения медицинских данных и управления услугами;</a:t>
            </a:r>
            <a:endParaRPr lang="ru-RU" sz="2400" dirty="0">
              <a:latin typeface="IBM Plex Mono" panose="020B0509050203000203"/>
            </a:endParaRPr>
          </a:p>
          <a:p>
            <a:pPr lvl="1" indent="725805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82550000" algn="l"/>
              </a:tabLst>
            </a:pPr>
            <a:r>
              <a:rPr lang="ru-RU" sz="2400" dirty="0">
                <a:latin typeface="IBM Plex Mono" panose="020B0509050203000203"/>
              </a:rPr>
              <a:t>Повышение эффективности работы медицинского персонала за счет цифровизации процессов.</a:t>
            </a:r>
            <a:endParaRPr lang="ru-RU" sz="2400" dirty="0">
              <a:latin typeface="IBM Plex Mono" panose="020B0509050203000203"/>
            </a:endParaRPr>
          </a:p>
          <a:p>
            <a:pPr lvl="1" indent="725805" algn="just">
              <a:lnSpc>
                <a:spcPct val="150000"/>
              </a:lnSpc>
              <a:buFont typeface="Symbol" panose="05050102010706020507" pitchFamily="18" charset="2"/>
              <a:buChar char=""/>
              <a:tabLst>
                <a:tab pos="82550000" algn="l"/>
              </a:tabLst>
            </a:pPr>
            <a:r>
              <a:rPr lang="ru-RU" sz="2400" dirty="0">
                <a:latin typeface="IBM Plex Mono" panose="020B0509050203000203"/>
              </a:rPr>
              <a:t>Создание сайта на языке программирования </a:t>
            </a:r>
            <a:r>
              <a:rPr lang="en-US" sz="2400" dirty="0">
                <a:latin typeface="IBM Plex Mono" panose="020B0509050203000203"/>
              </a:rPr>
              <a:t>Python</a:t>
            </a:r>
            <a:r>
              <a:rPr lang="ru-RU" sz="2400" dirty="0">
                <a:latin typeface="IBM Plex Mono" panose="020B0509050203000203"/>
              </a:rPr>
              <a:t> с использованием библиотек</a:t>
            </a:r>
            <a:r>
              <a:rPr lang="en-US" sz="2400" dirty="0">
                <a:latin typeface="IBM Plex Mono" panose="020B0509050203000203"/>
              </a:rPr>
              <a:t> flask, </a:t>
            </a:r>
            <a:r>
              <a:rPr lang="en-US" sz="2400" dirty="0" err="1">
                <a:latin typeface="IBM Plex Mono" panose="020B0509050203000203"/>
              </a:rPr>
              <a:t>sqalchemy</a:t>
            </a:r>
            <a:r>
              <a:rPr lang="en-US" sz="2400" dirty="0">
                <a:latin typeface="IBM Plex Mono" panose="020B0509050203000203"/>
              </a:rPr>
              <a:t>, </a:t>
            </a:r>
            <a:r>
              <a:rPr lang="en-US" sz="2400" dirty="0" err="1">
                <a:latin typeface="IBM Plex Mono" panose="020B0509050203000203"/>
              </a:rPr>
              <a:t>wtforms</a:t>
            </a:r>
            <a:r>
              <a:rPr lang="ru-RU" sz="2400" dirty="0">
                <a:latin typeface="IBM Plex Mono" panose="020B0509050203000203"/>
              </a:rPr>
              <a:t> и т.д.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Актуальность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169380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Этот проект актуален, потому что делает взаимодействие пациента с медицинским учреждением простым и удобным. Это способствует улучшению качества обслуживания и удовлетворенности пациентов, а также повышению эффективности функционирования медицинской организации.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Возможности проекта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169380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В нашем проекте вы можете зарегистрироваться, авторизоваться, получить контактные данные медицинского учреждения. После регистрации можно записаться к врачу, просмотреть историю записей, перенести или удалить их.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Ход разработки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2247804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Разработка началась с создания шапки сайта, главной страницы, регистрации и авторизации. Для реализации регистрации и авторизации была выбрана библиотека</a:t>
            </a:r>
            <a:r>
              <a:rPr lang="en-US" sz="2400" dirty="0">
                <a:latin typeface="IBM Plex Mono" panose="020B0509050203000203"/>
              </a:rPr>
              <a:t> </a:t>
            </a:r>
            <a:r>
              <a:rPr lang="en-US" sz="2400" dirty="0" err="1">
                <a:latin typeface="IBM Plex Mono" panose="020B0509050203000203"/>
              </a:rPr>
              <a:t>wtforms</a:t>
            </a:r>
            <a:r>
              <a:rPr lang="ru-RU" sz="2400" dirty="0">
                <a:latin typeface="IBM Plex Mono" panose="020B0509050203000203"/>
              </a:rPr>
              <a:t>. Была создана папка </a:t>
            </a:r>
            <a:r>
              <a:rPr lang="en-US" sz="2400" dirty="0">
                <a:latin typeface="IBM Plex Mono" panose="020B0509050203000203"/>
              </a:rPr>
              <a:t>forms</a:t>
            </a:r>
            <a:r>
              <a:rPr lang="ru-RU" sz="2400" dirty="0">
                <a:latin typeface="IBM Plex Mono" panose="020B0509050203000203"/>
              </a:rPr>
              <a:t> для хранения файлов с формами и папка </a:t>
            </a:r>
            <a:r>
              <a:rPr lang="en-US" sz="2400" dirty="0">
                <a:latin typeface="IBM Plex Mono" panose="020B0509050203000203"/>
              </a:rPr>
              <a:t>templates</a:t>
            </a:r>
            <a:r>
              <a:rPr lang="ru-RU" sz="2400" dirty="0">
                <a:latin typeface="IBM Plex Mono" panose="020B0509050203000203"/>
              </a:rPr>
              <a:t> с шаблонами страниц. Код шаблонов написан на языке </a:t>
            </a:r>
            <a:r>
              <a:rPr lang="en-US" sz="2400" dirty="0">
                <a:latin typeface="IBM Plex Mono" panose="020B0509050203000203"/>
              </a:rPr>
              <a:t>html</a:t>
            </a:r>
            <a:r>
              <a:rPr lang="ru-RU" sz="2400" dirty="0">
                <a:latin typeface="IBM Plex Mono" panose="020B0509050203000203"/>
              </a:rPr>
              <a:t> с использованием элементов </a:t>
            </a:r>
            <a:r>
              <a:rPr lang="en-US" sz="2400" dirty="0">
                <a:latin typeface="IBM Plex Mono" panose="020B0509050203000203"/>
              </a:rPr>
              <a:t>bootstrap</a:t>
            </a:r>
            <a:r>
              <a:rPr lang="ru-RU" sz="2400" dirty="0">
                <a:latin typeface="IBM Plex Mono" panose="020B0509050203000203"/>
              </a:rPr>
              <a:t>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8149" y="4854479"/>
            <a:ext cx="4169501" cy="159950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03" y="6934168"/>
            <a:ext cx="4114792" cy="3535244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065" y="6917386"/>
            <a:ext cx="9068170" cy="3535244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8511" y="4844452"/>
            <a:ext cx="10593278" cy="15813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Ход разработки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1693806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Далее нужно было создать базу данных для хранения информации. С этим помогла библиотека</a:t>
            </a:r>
            <a:r>
              <a:rPr lang="en-US" sz="2400" dirty="0">
                <a:latin typeface="IBM Plex Mono" panose="020B0509050203000203"/>
              </a:rPr>
              <a:t> </a:t>
            </a:r>
            <a:r>
              <a:rPr lang="en-US" sz="2400" dirty="0" err="1">
                <a:latin typeface="IBM Plex Mono" panose="020B0509050203000203"/>
              </a:rPr>
              <a:t>sqalchemy</a:t>
            </a:r>
            <a:r>
              <a:rPr lang="ru-RU" sz="2400" dirty="0">
                <a:latin typeface="IBM Plex Mono" panose="020B0509050203000203"/>
              </a:rPr>
              <a:t> и </a:t>
            </a:r>
            <a:r>
              <a:rPr lang="en-US" sz="2400" dirty="0">
                <a:latin typeface="IBM Plex Mono" panose="020B0509050203000203"/>
              </a:rPr>
              <a:t>ORM-</a:t>
            </a:r>
            <a:r>
              <a:rPr lang="ru-RU" sz="2400" dirty="0">
                <a:latin typeface="IBM Plex Mono" panose="020B0509050203000203"/>
              </a:rPr>
              <a:t>модели. Была создана папка </a:t>
            </a:r>
            <a:r>
              <a:rPr lang="en-US" sz="2400" dirty="0">
                <a:latin typeface="IBM Plex Mono" panose="020B0509050203000203"/>
              </a:rPr>
              <a:t>data</a:t>
            </a:r>
            <a:r>
              <a:rPr lang="ru-RU" sz="2400" dirty="0">
                <a:latin typeface="IBM Plex Mono" panose="020B0509050203000203"/>
              </a:rPr>
              <a:t> с этими моделями. Также были прописаны все ошибки, которые могли возникнуть при работе с сайтом. Файл ДБ хранится в отдельной папке.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7" y="4469278"/>
            <a:ext cx="7647557" cy="5757393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2449" y="4469278"/>
            <a:ext cx="9894185" cy="57573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Ход разработки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212859" y="2606675"/>
            <a:ext cx="17449792" cy="2247804"/>
          </a:xfrm>
          <a:prstGeom prst="rect">
            <a:avLst/>
          </a:prstGeom>
        </p:spPr>
        <p:txBody>
          <a:bodyPr wrap="square" lIns="91329" tIns="45661" rIns="91329" bIns="45661">
            <a:spAutoFit/>
          </a:bodyPr>
          <a:lstStyle/>
          <a:p>
            <a:pPr indent="725805" algn="just">
              <a:lnSpc>
                <a:spcPct val="150000"/>
              </a:lnSpc>
            </a:pPr>
            <a:r>
              <a:rPr lang="ru-RU" sz="2400" dirty="0">
                <a:latin typeface="IBM Plex Mono" panose="020B0509050203000203"/>
              </a:rPr>
              <a:t>Далее нужно было создать сами страницы сайта. Была создана страница записи к врачу с использованием вышеупомянутой библиотеки</a:t>
            </a:r>
            <a:r>
              <a:rPr lang="en-US" sz="2400" dirty="0">
                <a:latin typeface="IBM Plex Mono" panose="020B0509050203000203"/>
              </a:rPr>
              <a:t> </a:t>
            </a:r>
            <a:r>
              <a:rPr lang="en-US" sz="2400" dirty="0" err="1">
                <a:latin typeface="IBM Plex Mono" panose="020B0509050203000203"/>
              </a:rPr>
              <a:t>wtforms</a:t>
            </a:r>
            <a:r>
              <a:rPr lang="ru-RU" sz="2400" dirty="0">
                <a:latin typeface="IBM Plex Mono" panose="020B0509050203000203"/>
              </a:rPr>
              <a:t>. Была создана история записей пользователя, в которой можно удалять и переносить записи. Также появилась страница со списком врачей, в которой можно искать врачей с нужной специальностью. </a:t>
            </a:r>
            <a:endParaRPr lang="ru-RU" sz="2400" dirty="0">
              <a:latin typeface="IBM Plex Mono" panose="020B0509050203000203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Результат работы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011" y="2073275"/>
            <a:ext cx="9813039" cy="47244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823" y="2073275"/>
            <a:ext cx="9781277" cy="472440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2487" y="7044934"/>
            <a:ext cx="8301947" cy="3835138"/>
          </a:xfrm>
          <a:prstGeom prst="rect">
            <a:avLst/>
          </a:prstGeom>
        </p:spPr>
      </p:pic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20" y="7026275"/>
            <a:ext cx="8345170" cy="40843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12858" y="1082679"/>
            <a:ext cx="16763992" cy="743337"/>
          </a:xfrm>
          <a:prstGeom prst="rect">
            <a:avLst/>
          </a:prstGeom>
        </p:spPr>
        <p:txBody>
          <a:bodyPr vert="horz" wrap="square" lIns="0" tIns="19868" rIns="0" bIns="0" rtlCol="0">
            <a:spAutoFit/>
          </a:bodyPr>
          <a:lstStyle/>
          <a:p>
            <a:pPr marR="8255"/>
            <a:r>
              <a:rPr lang="ru-RU" sz="4700" b="1" dirty="0">
                <a:solidFill>
                  <a:srgbClr val="0F316C"/>
                </a:solidFill>
                <a:latin typeface="Montserrat SemiBold" pitchFamily="2" charset="77"/>
                <a:cs typeface="Times New Roman" panose="02020603050405020304" pitchFamily="18" charset="0"/>
              </a:rPr>
              <a:t>Результат работы</a:t>
            </a:r>
            <a:endParaRPr lang="ru-RU" sz="4700" b="1" dirty="0">
              <a:solidFill>
                <a:srgbClr val="0F316C"/>
              </a:solidFill>
              <a:latin typeface="Montserrat SemiBold" pitchFamily="2" charset="77"/>
              <a:cs typeface="Times New Roman" panose="02020603050405020304" pitchFamily="18" charset="0"/>
            </a:endParaRPr>
          </a:p>
        </p:txBody>
      </p:sp>
      <p:sp>
        <p:nvSpPr>
          <p:cNvPr id="5" name="Google Shape;91;p32"/>
          <p:cNvSpPr/>
          <p:nvPr/>
        </p:nvSpPr>
        <p:spPr>
          <a:xfrm>
            <a:off x="18624770" y="0"/>
            <a:ext cx="1048512" cy="1182624"/>
          </a:xfrm>
          <a:prstGeom prst="rect">
            <a:avLst/>
          </a:prstGeom>
          <a:solidFill>
            <a:srgbClr val="0F316C"/>
          </a:solidFill>
          <a:ln w="12700" cap="flat" cmpd="sng">
            <a:solidFill>
              <a:srgbClr val="C3A46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" name="Google Shape;92;p32"/>
          <p:cNvSpPr txBox="1">
            <a:spLocks noGrp="1"/>
          </p:cNvSpPr>
          <p:nvPr>
            <p:ph type="sldNum" idx="12"/>
          </p:nvPr>
        </p:nvSpPr>
        <p:spPr>
          <a:xfrm>
            <a:off x="18795458" y="0"/>
            <a:ext cx="707136" cy="621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fld id="{00000000-1234-1234-1234-123412341234}" type="slidenum">
              <a:rPr lang="ru-RU" sz="3600" b="1">
                <a:solidFill>
                  <a:schemeClr val="lt2"/>
                </a:solidFill>
              </a:rPr>
            </a:fld>
            <a:endParaRPr sz="3600" b="1" dirty="0">
              <a:solidFill>
                <a:schemeClr val="lt2"/>
              </a:solidFill>
            </a:endParaRPr>
          </a:p>
        </p:txBody>
      </p:sp>
      <p:sp>
        <p:nvSpPr>
          <p:cNvPr id="7" name="Google Shape;92;p32"/>
          <p:cNvSpPr txBox="1"/>
          <p:nvPr/>
        </p:nvSpPr>
        <p:spPr>
          <a:xfrm>
            <a:off x="18624770" y="553847"/>
            <a:ext cx="1048512" cy="62179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ru-RU"/>
            </a:defPPr>
            <a:lvl1pPr marL="0" algn="r" defTabSz="913130" rtl="0" eaLnBrk="1" latinLnBrk="0" hangingPunct="1"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656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13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969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62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346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002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6590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3155" algn="l" defTabSz="91313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SzPts val="3600"/>
            </a:pPr>
            <a:r>
              <a:rPr lang="ru-RU" sz="3600" b="1" dirty="0">
                <a:solidFill>
                  <a:schemeClr val="lt2"/>
                </a:solidFill>
              </a:rPr>
              <a:t>/ 11 </a:t>
            </a:r>
            <a:endParaRPr lang="ru-RU" sz="3600" b="1" dirty="0">
              <a:solidFill>
                <a:schemeClr val="lt2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858" y="2149475"/>
            <a:ext cx="7391392" cy="2667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250" y="2147534"/>
            <a:ext cx="6563585" cy="2662011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858" y="5139934"/>
            <a:ext cx="7391392" cy="3013819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5250" y="5131063"/>
            <a:ext cx="9336040" cy="3013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push dir="u"/>
      </p:transition>
    </mc:Choice>
    <mc:Fallback>
      <p:transition>
        <p:push dir="u"/>
      </p:transition>
    </mc:Fallback>
  </mc:AlternateContent>
</p:sld>
</file>

<file path=ppt/theme/theme1.xml><?xml version="1.0" encoding="utf-8"?>
<a:theme xmlns:a="http://schemas.openxmlformats.org/drawingml/2006/main" name="1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Тема2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0</TotalTime>
  <Words>2731</Words>
  <Application>WPS Presentation</Application>
  <PresentationFormat>Произвольный</PresentationFormat>
  <Paragraphs>96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7" baseType="lpstr">
      <vt:lpstr>Arial</vt:lpstr>
      <vt:lpstr>SimSun</vt:lpstr>
      <vt:lpstr>Wingdings</vt:lpstr>
      <vt:lpstr>IBM Plex Sans</vt:lpstr>
      <vt:lpstr>Yu Gothic UI</vt:lpstr>
      <vt:lpstr>IBM Plex Mono</vt:lpstr>
      <vt:lpstr>Montserrat SemiBold</vt:lpstr>
      <vt:lpstr>Times New Roman</vt:lpstr>
      <vt:lpstr>Segoe Print</vt:lpstr>
      <vt:lpstr>Symbol</vt:lpstr>
      <vt:lpstr>Arial</vt:lpstr>
      <vt:lpstr>Calibri</vt:lpstr>
      <vt:lpstr>Microsoft YaHei</vt:lpstr>
      <vt:lpstr>Arial Unicode MS</vt:lpstr>
      <vt:lpstr>1_Тема2</vt:lpstr>
      <vt:lpstr>2_Тема2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новых и перспективных робототехнических решений на базе Университета Иннополис</dc:title>
  <dc:creator>Александр Климчик</dc:creator>
  <cp:lastModifiedBy>Petya S</cp:lastModifiedBy>
  <cp:revision>390</cp:revision>
  <dcterms:created xsi:type="dcterms:W3CDTF">2018-10-03T13:56:00Z</dcterms:created>
  <dcterms:modified xsi:type="dcterms:W3CDTF">2025-05-13T13:08:13Z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2018-10-03T06:00:00Z</vt:filetime>
  </property>
  <property fmtid="{D5CDD505-2E9C-101B-9397-08002B2CF9AE}" pid="3" name="Creator">
    <vt:lpwstr>Adobe Illustrator CC 22.1 (Windows)</vt:lpwstr>
  </property>
  <property fmtid="{D5CDD505-2E9C-101B-9397-08002B2CF9AE}" pid="4" name="LastSaved">
    <vt:filetime>2018-10-03T06:00:00Z</vt:filetime>
  </property>
  <property fmtid="{D5CDD505-2E9C-101B-9397-08002B2CF9AE}" pid="5" name="ICV">
    <vt:lpwstr>604A7497DAE942DA87CCB4AF7723AFD7_12</vt:lpwstr>
  </property>
  <property fmtid="{D5CDD505-2E9C-101B-9397-08002B2CF9AE}" pid="6" name="KSOProductBuildVer">
    <vt:lpwstr>1049-12.2.0.20795</vt:lpwstr>
  </property>
</Properties>
</file>