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1B4C37-01DC-DAB1-BBF4-FDBE6EF9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155A3-2B2A-B66C-219C-ADDDB4E74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0452A8-CE83-1E2C-26FA-8CF349B3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8CE45-8779-6619-DE92-10B0B390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6395EB-E51F-7C26-1804-926D20F4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4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F05A5-41D2-7E29-9710-E20AD39D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A0C535-E773-F6BE-4245-D9F734A45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8660A-F1CA-C895-0BC8-7B5559CB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E76D7C-EAD5-1B20-857A-D7FD16E1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C6D6F0-6BF3-874A-5509-F86EB7C0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99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13BED0-EF11-665F-6113-F8B3338B7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9346BB-C177-3C31-39D7-8B5A78E34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823F00-30EE-EE80-0D86-785C7902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92ECF-674B-D915-5DDB-EDFFFB46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E621E7-F2BD-6947-9053-CBAC6C7D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5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917EB-6EE6-7025-ED86-F0F95EBC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6B925-5F59-9AE1-A143-C805C6B76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99F9BA-2864-C629-0B46-3FC4BF2D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7B1772-7676-36E9-E247-55FD15EF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A8E05-8F2A-14E5-51CF-59536091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09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D0819-8DD7-318A-18A7-D140A0CF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99DA1B-A768-3235-D49A-554F67174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7F257-E3E1-5162-C919-FCC0FF1E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5FFB2-DAF9-7705-B92B-D9A17A53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22EAD1-7D88-D339-4B65-76555B81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8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26975-5E5E-C1D5-4E97-C665EBC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AA4870-67A7-6022-F6ED-809053F66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AE0EC-3876-9490-BF83-AA8A67800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9A0CF0-BC77-E364-9372-98033945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7183F2-A0D0-3461-B084-A3C93F6F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18D29C-DE51-64EA-910F-4ACC0D45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1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EB122-4B15-E4B9-5A67-3EC0E3F3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014D87-1DF9-EC09-3A5C-3BEA5EC6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DFAEBE-5C63-584A-FDEB-D48446DD5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C6ECBD-17D7-11A2-EC3E-6A284E7BA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92C168-6EF0-BA1A-2CA3-51C045D6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FACC48-5FEA-FC16-761E-E86655A7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555102-DB38-16DC-75C5-D12026BE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811DD9-0AD5-0B6B-AB96-8CF0972F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7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C6B64-FE66-70BB-D3E8-81F8B37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44D065-9E00-51E1-1EC8-AE7093AE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54F267-F795-2668-74F7-F5F8F8DC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8155F7-8854-BEC2-111B-6A1DD531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1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36B75C-E2F9-8502-28A4-94CB247B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FBFE894-802C-9D43-EC36-CBD25D5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8530FC-51C1-4E6F-568B-10C4C149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085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36AE8-0523-FDC0-FA2F-7B38F7DD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1009D-D5AC-656D-7D89-DAD7FAF9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F0601B-BC98-A23B-3826-195A1E372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A62129-FF5F-19A9-8421-040C4E2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7A9DEA-E282-5F2D-E55B-E8127367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C583EE-53F0-B39F-B76A-A6ADAC5C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62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1BFF14-6760-C6FC-3009-4C57DA8E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C76565-4F95-0A83-AAC2-A3E1AECCA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DBE8EA-25C6-3099-55BF-A7589AACA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9A488-846C-27D3-F1C3-04CBD7F3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A0195-8F99-CC47-6BB8-6BD786164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1C6FA-70CD-0837-6A40-23B263EF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11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0"/>
              </a:schemeClr>
            </a:gs>
            <a:gs pos="56000">
              <a:schemeClr val="bg1">
                <a:alpha val="0"/>
              </a:schemeClr>
            </a:gs>
            <a:gs pos="84000">
              <a:srgbClr val="BEFAEF">
                <a:alpha val="54000"/>
                <a:lumMod val="76000"/>
                <a:lumOff val="24000"/>
              </a:srgbClr>
            </a:gs>
            <a:gs pos="100000">
              <a:schemeClr val="bg1"/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765180-C4F9-E3BD-FD86-8238C4FC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D2D1B-D570-F11D-18DE-F4AC5BAE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F31C6-D017-041C-F20E-1350B3D69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B91FE-6435-401B-8D6A-2537FEFB228E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29E02D-3625-FB23-C556-1FB7C1797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50B288-91AF-45D7-59E1-6F0F3275A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88EE7-E3A4-416E-87A0-FDAD7A1503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76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2B147-E69B-26BD-0202-636450B73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3820" y="5837344"/>
            <a:ext cx="4167398" cy="459266"/>
          </a:xfrm>
        </p:spPr>
        <p:txBody>
          <a:bodyPr>
            <a:normAutofit/>
          </a:bodyPr>
          <a:lstStyle/>
          <a:p>
            <a:r>
              <a:rPr lang="fr-FR" sz="1400" b="1" dirty="0"/>
              <a:t>Fait par Anass Dabibe et Assim Abdelhakim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9C97DB-D689-DA93-AA55-3FE95907378E}"/>
              </a:ext>
            </a:extLst>
          </p:cNvPr>
          <p:cNvSpPr txBox="1"/>
          <p:nvPr/>
        </p:nvSpPr>
        <p:spPr>
          <a:xfrm>
            <a:off x="308845" y="1795022"/>
            <a:ext cx="136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 ISTA EL HANK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2A32C7-1FDD-8006-B4C1-4B3B0B406482}"/>
              </a:ext>
            </a:extLst>
          </p:cNvPr>
          <p:cNvSpPr txBox="1"/>
          <p:nvPr/>
        </p:nvSpPr>
        <p:spPr>
          <a:xfrm>
            <a:off x="2762081" y="1881314"/>
            <a:ext cx="76874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Système de gestion des clients bancaires réalisé avec Laravel 10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83A2283-B9F4-F780-C02E-AB014A00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6" y="372178"/>
            <a:ext cx="1366205" cy="136620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CEFCDA22-92EE-35DC-B1B8-49EE8D64C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5633" y="5766872"/>
            <a:ext cx="1516448" cy="385763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C75F7217-1886-E0C9-3472-0304A0B29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404" y="5658800"/>
            <a:ext cx="578756" cy="6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35963-99F3-B0C8-7280-07526531B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300036"/>
            <a:ext cx="4333875" cy="428625"/>
          </a:xfrm>
          <a:noFill/>
        </p:spPr>
        <p:txBody>
          <a:bodyPr>
            <a:normAutofit fontScale="90000"/>
          </a:bodyPr>
          <a:lstStyle/>
          <a:p>
            <a:r>
              <a:rPr lang="fr-FR" sz="2800" b="1" dirty="0"/>
              <a:t>Initialisation de l’environnement</a:t>
            </a:r>
          </a:p>
        </p:txBody>
      </p:sp>
    </p:spTree>
    <p:extLst>
      <p:ext uri="{BB962C8B-B14F-4D97-AF65-F5344CB8AC3E}">
        <p14:creationId xmlns:p14="http://schemas.microsoft.com/office/powerpoint/2010/main" val="37822539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Fait par Anass Dabibe et Assim Abdelhakim</vt:lpstr>
      <vt:lpstr>Initialisation de l’environnement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DABIBE ANASS</dc:creator>
  <cp:lastModifiedBy>DABIBE ANASS</cp:lastModifiedBy>
  <cp:revision>3</cp:revision>
  <dcterms:created xsi:type="dcterms:W3CDTF">2023-03-13T11:19:05Z</dcterms:created>
  <dcterms:modified xsi:type="dcterms:W3CDTF">2023-03-13T11:57:06Z</dcterms:modified>
</cp:coreProperties>
</file>