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194" name="Google Shape;1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218" name="Google Shape;2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 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625" y="3273425"/>
            <a:ext cx="9172575" cy="33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r="25722"/>
          <a:stretch/>
        </p:blipFill>
        <p:spPr>
          <a:xfrm>
            <a:off x="10761662" y="5462587"/>
            <a:ext cx="1687512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l="35881"/>
          <a:stretch/>
        </p:blipFill>
        <p:spPr>
          <a:xfrm>
            <a:off x="-74612" y="5462587"/>
            <a:ext cx="1457325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66075" y="3021012"/>
            <a:ext cx="3640137" cy="18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 descr="#clear#"/>
          <p:cNvSpPr txBox="1"/>
          <p:nvPr/>
        </p:nvSpPr>
        <p:spPr>
          <a:xfrm>
            <a:off x="2776537" y="1201737"/>
            <a:ext cx="66198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房產特徵價格評估模型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 rot="-814354">
            <a:off x="9205912" y="1838325"/>
            <a:ext cx="793750" cy="458787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2219417" y="1747837"/>
            <a:ext cx="6903945" cy="465137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700777" y="2227888"/>
            <a:ext cx="16956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基於實價登入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457325" y="1898650"/>
            <a:ext cx="169862" cy="4110037"/>
          </a:xfrm>
          <a:custGeom>
            <a:avLst/>
            <a:gdLst/>
            <a:ahLst/>
            <a:cxnLst/>
            <a:rect l="l" t="t" r="r" b="b"/>
            <a:pathLst>
              <a:path w="334691" h="5174270" extrusionOk="0">
                <a:moveTo>
                  <a:pt x="1317" y="509201"/>
                </a:moveTo>
                <a:cubicBezTo>
                  <a:pt x="-15847" y="1216511"/>
                  <a:pt x="140611" y="4171533"/>
                  <a:pt x="126931" y="4775919"/>
                </a:cubicBezTo>
                <a:cubicBezTo>
                  <a:pt x="113251" y="5380305"/>
                  <a:pt x="319452" y="5283131"/>
                  <a:pt x="332787" y="4578281"/>
                </a:cubicBezTo>
                <a:cubicBezTo>
                  <a:pt x="346122" y="3873431"/>
                  <a:pt x="287067" y="1212146"/>
                  <a:pt x="229917" y="532061"/>
                </a:cubicBezTo>
                <a:cubicBezTo>
                  <a:pt x="172767" y="-148024"/>
                  <a:pt x="18481" y="-198109"/>
                  <a:pt x="1317" y="509201"/>
                </a:cubicBezTo>
              </a:path>
            </a:pathLst>
          </a:custGeom>
          <a:solidFill>
            <a:schemeClr val="lt1"/>
          </a:solidFill>
          <a:ln w="2540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2611437" y="1903412"/>
            <a:ext cx="182562" cy="4100512"/>
          </a:xfrm>
          <a:custGeom>
            <a:avLst/>
            <a:gdLst/>
            <a:ahLst/>
            <a:cxnLst/>
            <a:rect l="l" t="t" r="r" b="b"/>
            <a:pathLst>
              <a:path w="357095" h="5163391" extrusionOk="0">
                <a:moveTo>
                  <a:pt x="1179" y="503978"/>
                </a:moveTo>
                <a:cubicBezTo>
                  <a:pt x="-12156" y="1208828"/>
                  <a:pt x="90695" y="4087597"/>
                  <a:pt x="149769" y="4755938"/>
                </a:cubicBezTo>
                <a:cubicBezTo>
                  <a:pt x="208843" y="5424279"/>
                  <a:pt x="342288" y="5218874"/>
                  <a:pt x="355623" y="4514024"/>
                </a:cubicBezTo>
                <a:cubicBezTo>
                  <a:pt x="368958" y="3809174"/>
                  <a:pt x="288853" y="1195179"/>
                  <a:pt x="229779" y="526838"/>
                </a:cubicBezTo>
                <a:cubicBezTo>
                  <a:pt x="170705" y="-141503"/>
                  <a:pt x="14514" y="-200872"/>
                  <a:pt x="1179" y="503978"/>
                </a:cubicBezTo>
              </a:path>
            </a:pathLst>
          </a:custGeom>
          <a:solidFill>
            <a:schemeClr val="lt1"/>
          </a:solidFill>
          <a:ln w="2540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 rot="5400000">
            <a:off x="2057400" y="4897437"/>
            <a:ext cx="133350" cy="1314450"/>
          </a:xfrm>
          <a:custGeom>
            <a:avLst/>
            <a:gdLst/>
            <a:ahLst/>
            <a:cxnLst/>
            <a:rect l="l" t="t" r="r" b="b"/>
            <a:pathLst>
              <a:path w="334516" h="5195141" extrusionOk="0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</a:path>
            </a:pathLst>
          </a:custGeom>
          <a:solidFill>
            <a:schemeClr val="lt1"/>
          </a:solidFill>
          <a:ln w="2540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 descr="#clear#"/>
          <p:cNvSpPr txBox="1"/>
          <p:nvPr/>
        </p:nvSpPr>
        <p:spPr>
          <a:xfrm>
            <a:off x="1813826" y="4975006"/>
            <a:ext cx="6014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 rot="5400000">
            <a:off x="2057400" y="4162425"/>
            <a:ext cx="133350" cy="1314450"/>
          </a:xfrm>
          <a:custGeom>
            <a:avLst/>
            <a:gdLst/>
            <a:ahLst/>
            <a:cxnLst/>
            <a:rect l="l" t="t" r="r" b="b"/>
            <a:pathLst>
              <a:path w="334516" h="5195141" extrusionOk="0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</a:path>
            </a:pathLst>
          </a:custGeom>
          <a:solidFill>
            <a:schemeClr val="lt1"/>
          </a:solidFill>
          <a:ln w="2540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 descr="#clear#"/>
          <p:cNvSpPr txBox="1"/>
          <p:nvPr/>
        </p:nvSpPr>
        <p:spPr>
          <a:xfrm>
            <a:off x="1779979" y="4183062"/>
            <a:ext cx="6014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 rot="5400000">
            <a:off x="2057400" y="3392487"/>
            <a:ext cx="133350" cy="1314450"/>
          </a:xfrm>
          <a:custGeom>
            <a:avLst/>
            <a:gdLst/>
            <a:ahLst/>
            <a:cxnLst/>
            <a:rect l="l" t="t" r="r" b="b"/>
            <a:pathLst>
              <a:path w="334516" h="5195141" extrusionOk="0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</a:path>
            </a:pathLst>
          </a:custGeom>
          <a:solidFill>
            <a:schemeClr val="lt1"/>
          </a:solidFill>
          <a:ln w="2540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 descr="#clear#"/>
          <p:cNvSpPr txBox="1"/>
          <p:nvPr/>
        </p:nvSpPr>
        <p:spPr>
          <a:xfrm>
            <a:off x="1619819" y="3447722"/>
            <a:ext cx="9143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 rot="5400000">
            <a:off x="2047875" y="2673350"/>
            <a:ext cx="133350" cy="1314450"/>
          </a:xfrm>
          <a:custGeom>
            <a:avLst/>
            <a:gdLst/>
            <a:ahLst/>
            <a:cxnLst/>
            <a:rect l="l" t="t" r="r" b="b"/>
            <a:pathLst>
              <a:path w="334516" h="5195141" extrusionOk="0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</a:path>
            </a:pathLst>
          </a:custGeom>
          <a:solidFill>
            <a:schemeClr val="lt1"/>
          </a:solidFill>
          <a:ln w="2540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 descr="#clear#"/>
          <p:cNvSpPr txBox="1"/>
          <p:nvPr/>
        </p:nvSpPr>
        <p:spPr>
          <a:xfrm>
            <a:off x="1612450" y="2779057"/>
            <a:ext cx="9143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 rot="5400000">
            <a:off x="2047875" y="1949450"/>
            <a:ext cx="133350" cy="1314450"/>
          </a:xfrm>
          <a:custGeom>
            <a:avLst/>
            <a:gdLst/>
            <a:ahLst/>
            <a:cxnLst/>
            <a:rect l="l" t="t" r="r" b="b"/>
            <a:pathLst>
              <a:path w="334516" h="5195141" extrusionOk="0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</a:path>
            </a:pathLst>
          </a:custGeom>
          <a:solidFill>
            <a:schemeClr val="lt1"/>
          </a:solidFill>
          <a:ln w="2540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 descr="#clear#"/>
          <p:cNvSpPr txBox="1"/>
          <p:nvPr/>
        </p:nvSpPr>
        <p:spPr>
          <a:xfrm>
            <a:off x="1612450" y="2004142"/>
            <a:ext cx="9032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 descr="#clear#"/>
          <p:cNvSpPr txBox="1"/>
          <p:nvPr/>
        </p:nvSpPr>
        <p:spPr>
          <a:xfrm>
            <a:off x="4079875" y="2309812"/>
            <a:ext cx="65452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使用爬蟲，爬取實價登入網站歷年數據。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 descr="#clear#"/>
          <p:cNvSpPr txBox="1"/>
          <p:nvPr/>
        </p:nvSpPr>
        <p:spPr>
          <a:xfrm>
            <a:off x="2951162" y="5126037"/>
            <a:ext cx="10207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816C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D7816C"/>
                </a:solidFill>
                <a:latin typeface="Arial"/>
                <a:ea typeface="Arial"/>
                <a:cs typeface="Arial"/>
                <a:sym typeface="Arial"/>
              </a:rPr>
              <a:t>模型運用</a:t>
            </a:r>
            <a:endParaRPr sz="1600" b="1" i="0" u="none" strike="noStrike" cap="none">
              <a:solidFill>
                <a:srgbClr val="D78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 descr="#clear#"/>
          <p:cNvSpPr txBox="1"/>
          <p:nvPr/>
        </p:nvSpPr>
        <p:spPr>
          <a:xfrm>
            <a:off x="2951162" y="4398962"/>
            <a:ext cx="10207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816C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D7816C"/>
                </a:solidFill>
                <a:latin typeface="Arial"/>
                <a:ea typeface="Arial"/>
                <a:cs typeface="Arial"/>
                <a:sym typeface="Arial"/>
              </a:rPr>
              <a:t>模型訓練</a:t>
            </a:r>
            <a:endParaRPr sz="1600" b="1" i="0" u="none" strike="noStrike" cap="none">
              <a:solidFill>
                <a:srgbClr val="D78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 descr="#clear#"/>
          <p:cNvSpPr txBox="1"/>
          <p:nvPr/>
        </p:nvSpPr>
        <p:spPr>
          <a:xfrm>
            <a:off x="2951162" y="3671887"/>
            <a:ext cx="10207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816C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D7816C"/>
                </a:solidFill>
                <a:latin typeface="Arial"/>
                <a:ea typeface="Arial"/>
                <a:cs typeface="Arial"/>
                <a:sym typeface="Arial"/>
              </a:rPr>
              <a:t>選定模型</a:t>
            </a:r>
            <a:endParaRPr sz="1600" b="1" i="0" u="none" strike="noStrike" cap="none">
              <a:solidFill>
                <a:srgbClr val="D78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 descr="#clear#"/>
          <p:cNvSpPr txBox="1"/>
          <p:nvPr/>
        </p:nvSpPr>
        <p:spPr>
          <a:xfrm>
            <a:off x="2951162" y="2944812"/>
            <a:ext cx="10207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816C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D7816C"/>
                </a:solidFill>
                <a:latin typeface="Arial"/>
                <a:ea typeface="Arial"/>
                <a:cs typeface="Arial"/>
                <a:sym typeface="Arial"/>
              </a:rPr>
              <a:t>資料處理</a:t>
            </a:r>
            <a:endParaRPr sz="1600" b="1" i="0" u="none" strike="noStrike" cap="none">
              <a:solidFill>
                <a:srgbClr val="D78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 descr="#clear#"/>
          <p:cNvSpPr txBox="1"/>
          <p:nvPr/>
        </p:nvSpPr>
        <p:spPr>
          <a:xfrm>
            <a:off x="2951162" y="2212975"/>
            <a:ext cx="10207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816C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D7816C"/>
                </a:solidFill>
                <a:latin typeface="Arial"/>
                <a:ea typeface="Arial"/>
                <a:cs typeface="Arial"/>
                <a:sym typeface="Arial"/>
              </a:rPr>
              <a:t>資料獲取</a:t>
            </a:r>
            <a:endParaRPr sz="1600" b="1" i="0" u="none" strike="noStrike" cap="none">
              <a:solidFill>
                <a:srgbClr val="D78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 descr="#clear#"/>
          <p:cNvSpPr txBox="1"/>
          <p:nvPr/>
        </p:nvSpPr>
        <p:spPr>
          <a:xfrm>
            <a:off x="4079875" y="3006725"/>
            <a:ext cx="65452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探索、清洗、特徵篩選、特徵工程。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 descr="#clear#"/>
          <p:cNvSpPr txBox="1"/>
          <p:nvPr/>
        </p:nvSpPr>
        <p:spPr>
          <a:xfrm>
            <a:off x="4079875" y="3783012"/>
            <a:ext cx="65452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線性回歸、決策樹、XGBoost…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 descr="#clear#"/>
          <p:cNvSpPr txBox="1"/>
          <p:nvPr/>
        </p:nvSpPr>
        <p:spPr>
          <a:xfrm>
            <a:off x="4079875" y="4481512"/>
            <a:ext cx="65452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區分為訓練集與測試集，進入模型中訓練。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 descr="#clear#"/>
          <p:cNvSpPr txBox="1"/>
          <p:nvPr/>
        </p:nvSpPr>
        <p:spPr>
          <a:xfrm>
            <a:off x="4079875" y="5221287"/>
            <a:ext cx="65452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建立一個簡單GUI介面，使用者輸入得到結果。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 descr="#clear#"/>
          <p:cNvSpPr txBox="1"/>
          <p:nvPr/>
        </p:nvSpPr>
        <p:spPr>
          <a:xfrm>
            <a:off x="4366822" y="839788"/>
            <a:ext cx="36131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資料探索~模型運用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/>
          <p:nvPr/>
        </p:nvSpPr>
        <p:spPr>
          <a:xfrm rot="-814354">
            <a:off x="7850187" y="1268412"/>
            <a:ext cx="463550" cy="268287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3878262" y="1216025"/>
            <a:ext cx="3922712" cy="271462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 descr="#clear#"/>
          <p:cNvSpPr txBox="1"/>
          <p:nvPr/>
        </p:nvSpPr>
        <p:spPr>
          <a:xfrm>
            <a:off x="1930744" y="1805345"/>
            <a:ext cx="19800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檢視缺失值</a:t>
            </a: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 descr="#clear#"/>
          <p:cNvSpPr txBox="1"/>
          <p:nvPr/>
        </p:nvSpPr>
        <p:spPr>
          <a:xfrm>
            <a:off x="7475001" y="1800225"/>
            <a:ext cx="305724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查看資料散布情況</a:t>
            </a: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 descr="#clear#"/>
          <p:cNvSpPr txBox="1"/>
          <p:nvPr/>
        </p:nvSpPr>
        <p:spPr>
          <a:xfrm>
            <a:off x="4294187" y="836612"/>
            <a:ext cx="3613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資料探索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 rot="-814354">
            <a:off x="7850187" y="1268412"/>
            <a:ext cx="463550" cy="268287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3878262" y="1216025"/>
            <a:ext cx="3922712" cy="271462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243" y="2419487"/>
            <a:ext cx="4815032" cy="4156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6109" y="2419487"/>
            <a:ext cx="4815033" cy="415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1579562" y="3076575"/>
            <a:ext cx="3409950" cy="2546350"/>
          </a:xfrm>
          <a:custGeom>
            <a:avLst/>
            <a:gdLst/>
            <a:ahLst/>
            <a:cxnLst/>
            <a:rect l="l" t="t" r="r" b="b"/>
            <a:pathLst>
              <a:path w="552" h="412" extrusionOk="0">
                <a:moveTo>
                  <a:pt x="240" y="100"/>
                </a:moveTo>
                <a:cubicBezTo>
                  <a:pt x="239" y="101"/>
                  <a:pt x="239" y="102"/>
                  <a:pt x="240" y="102"/>
                </a:cubicBezTo>
                <a:cubicBezTo>
                  <a:pt x="240" y="103"/>
                  <a:pt x="241" y="103"/>
                  <a:pt x="242" y="102"/>
                </a:cubicBezTo>
                <a:cubicBezTo>
                  <a:pt x="236" y="124"/>
                  <a:pt x="230" y="146"/>
                  <a:pt x="224" y="168"/>
                </a:cubicBezTo>
                <a:cubicBezTo>
                  <a:pt x="223" y="169"/>
                  <a:pt x="222" y="170"/>
                  <a:pt x="221" y="171"/>
                </a:cubicBezTo>
                <a:cubicBezTo>
                  <a:pt x="220" y="171"/>
                  <a:pt x="220" y="172"/>
                  <a:pt x="221" y="173"/>
                </a:cubicBezTo>
                <a:cubicBezTo>
                  <a:pt x="221" y="173"/>
                  <a:pt x="222" y="173"/>
                  <a:pt x="222" y="173"/>
                </a:cubicBezTo>
                <a:cubicBezTo>
                  <a:pt x="212" y="208"/>
                  <a:pt x="202" y="243"/>
                  <a:pt x="191" y="275"/>
                </a:cubicBezTo>
                <a:cubicBezTo>
                  <a:pt x="191" y="275"/>
                  <a:pt x="190" y="275"/>
                  <a:pt x="190" y="275"/>
                </a:cubicBezTo>
                <a:cubicBezTo>
                  <a:pt x="189" y="276"/>
                  <a:pt x="189" y="277"/>
                  <a:pt x="190" y="278"/>
                </a:cubicBezTo>
                <a:cubicBezTo>
                  <a:pt x="188" y="283"/>
                  <a:pt x="186" y="289"/>
                  <a:pt x="184" y="294"/>
                </a:cubicBezTo>
                <a:cubicBezTo>
                  <a:pt x="163" y="251"/>
                  <a:pt x="142" y="208"/>
                  <a:pt x="122" y="165"/>
                </a:cubicBezTo>
                <a:cubicBezTo>
                  <a:pt x="112" y="145"/>
                  <a:pt x="102" y="124"/>
                  <a:pt x="99" y="102"/>
                </a:cubicBezTo>
                <a:cubicBezTo>
                  <a:pt x="99" y="100"/>
                  <a:pt x="97" y="99"/>
                  <a:pt x="95" y="99"/>
                </a:cubicBezTo>
                <a:cubicBezTo>
                  <a:pt x="94" y="99"/>
                  <a:pt x="92" y="101"/>
                  <a:pt x="93" y="102"/>
                </a:cubicBezTo>
                <a:cubicBezTo>
                  <a:pt x="93" y="103"/>
                  <a:pt x="93" y="103"/>
                  <a:pt x="93" y="104"/>
                </a:cubicBezTo>
                <a:cubicBezTo>
                  <a:pt x="92" y="104"/>
                  <a:pt x="91" y="105"/>
                  <a:pt x="91" y="105"/>
                </a:cubicBezTo>
                <a:cubicBezTo>
                  <a:pt x="82" y="139"/>
                  <a:pt x="72" y="173"/>
                  <a:pt x="61" y="206"/>
                </a:cubicBezTo>
                <a:cubicBezTo>
                  <a:pt x="60" y="207"/>
                  <a:pt x="58" y="208"/>
                  <a:pt x="57" y="209"/>
                </a:cubicBezTo>
                <a:cubicBezTo>
                  <a:pt x="56" y="210"/>
                  <a:pt x="56" y="211"/>
                  <a:pt x="57" y="211"/>
                </a:cubicBezTo>
                <a:cubicBezTo>
                  <a:pt x="57" y="212"/>
                  <a:pt x="58" y="212"/>
                  <a:pt x="59" y="211"/>
                </a:cubicBezTo>
                <a:cubicBezTo>
                  <a:pt x="49" y="241"/>
                  <a:pt x="38" y="271"/>
                  <a:pt x="26" y="300"/>
                </a:cubicBezTo>
                <a:cubicBezTo>
                  <a:pt x="24" y="302"/>
                  <a:pt x="22" y="304"/>
                  <a:pt x="20" y="306"/>
                </a:cubicBezTo>
                <a:cubicBezTo>
                  <a:pt x="20" y="306"/>
                  <a:pt x="19" y="307"/>
                  <a:pt x="20" y="308"/>
                </a:cubicBezTo>
                <a:cubicBezTo>
                  <a:pt x="21" y="309"/>
                  <a:pt x="22" y="309"/>
                  <a:pt x="22" y="308"/>
                </a:cubicBezTo>
                <a:cubicBezTo>
                  <a:pt x="23" y="308"/>
                  <a:pt x="23" y="307"/>
                  <a:pt x="24" y="307"/>
                </a:cubicBezTo>
                <a:cubicBezTo>
                  <a:pt x="17" y="323"/>
                  <a:pt x="10" y="340"/>
                  <a:pt x="3" y="356"/>
                </a:cubicBezTo>
                <a:cubicBezTo>
                  <a:pt x="2" y="356"/>
                  <a:pt x="1" y="357"/>
                  <a:pt x="1" y="358"/>
                </a:cubicBezTo>
                <a:cubicBezTo>
                  <a:pt x="0" y="359"/>
                  <a:pt x="0" y="360"/>
                  <a:pt x="1" y="361"/>
                </a:cubicBezTo>
                <a:cubicBezTo>
                  <a:pt x="1" y="363"/>
                  <a:pt x="2" y="364"/>
                  <a:pt x="3" y="364"/>
                </a:cubicBezTo>
                <a:cubicBezTo>
                  <a:pt x="4" y="365"/>
                  <a:pt x="6" y="365"/>
                  <a:pt x="7" y="364"/>
                </a:cubicBezTo>
                <a:cubicBezTo>
                  <a:pt x="14" y="367"/>
                  <a:pt x="21" y="371"/>
                  <a:pt x="28" y="374"/>
                </a:cubicBezTo>
                <a:cubicBezTo>
                  <a:pt x="27" y="375"/>
                  <a:pt x="27" y="375"/>
                  <a:pt x="26" y="375"/>
                </a:cubicBezTo>
                <a:cubicBezTo>
                  <a:pt x="26" y="376"/>
                  <a:pt x="26" y="377"/>
                  <a:pt x="26" y="378"/>
                </a:cubicBezTo>
                <a:cubicBezTo>
                  <a:pt x="27" y="378"/>
                  <a:pt x="28" y="378"/>
                  <a:pt x="28" y="378"/>
                </a:cubicBezTo>
                <a:cubicBezTo>
                  <a:pt x="29" y="377"/>
                  <a:pt x="30" y="376"/>
                  <a:pt x="31" y="376"/>
                </a:cubicBezTo>
                <a:cubicBezTo>
                  <a:pt x="38" y="380"/>
                  <a:pt x="45" y="385"/>
                  <a:pt x="52" y="389"/>
                </a:cubicBezTo>
                <a:cubicBezTo>
                  <a:pt x="54" y="390"/>
                  <a:pt x="55" y="391"/>
                  <a:pt x="57" y="392"/>
                </a:cubicBezTo>
                <a:cubicBezTo>
                  <a:pt x="57" y="393"/>
                  <a:pt x="56" y="393"/>
                  <a:pt x="56" y="393"/>
                </a:cubicBezTo>
                <a:cubicBezTo>
                  <a:pt x="55" y="394"/>
                  <a:pt x="55" y="395"/>
                  <a:pt x="55" y="396"/>
                </a:cubicBezTo>
                <a:cubicBezTo>
                  <a:pt x="56" y="396"/>
                  <a:pt x="57" y="396"/>
                  <a:pt x="58" y="396"/>
                </a:cubicBezTo>
                <a:cubicBezTo>
                  <a:pt x="58" y="395"/>
                  <a:pt x="59" y="395"/>
                  <a:pt x="60" y="394"/>
                </a:cubicBezTo>
                <a:cubicBezTo>
                  <a:pt x="64" y="397"/>
                  <a:pt x="69" y="400"/>
                  <a:pt x="73" y="402"/>
                </a:cubicBezTo>
                <a:cubicBezTo>
                  <a:pt x="73" y="403"/>
                  <a:pt x="73" y="403"/>
                  <a:pt x="73" y="404"/>
                </a:cubicBezTo>
                <a:cubicBezTo>
                  <a:pt x="74" y="405"/>
                  <a:pt x="75" y="405"/>
                  <a:pt x="76" y="404"/>
                </a:cubicBezTo>
                <a:cubicBezTo>
                  <a:pt x="76" y="404"/>
                  <a:pt x="76" y="404"/>
                  <a:pt x="76" y="404"/>
                </a:cubicBezTo>
                <a:cubicBezTo>
                  <a:pt x="81" y="407"/>
                  <a:pt x="86" y="409"/>
                  <a:pt x="92" y="412"/>
                </a:cubicBezTo>
                <a:cubicBezTo>
                  <a:pt x="93" y="412"/>
                  <a:pt x="94" y="412"/>
                  <a:pt x="95" y="412"/>
                </a:cubicBezTo>
                <a:cubicBezTo>
                  <a:pt x="120" y="402"/>
                  <a:pt x="140" y="390"/>
                  <a:pt x="158" y="379"/>
                </a:cubicBezTo>
                <a:cubicBezTo>
                  <a:pt x="174" y="369"/>
                  <a:pt x="189" y="360"/>
                  <a:pt x="206" y="355"/>
                </a:cubicBezTo>
                <a:cubicBezTo>
                  <a:pt x="206" y="355"/>
                  <a:pt x="206" y="355"/>
                  <a:pt x="206" y="355"/>
                </a:cubicBezTo>
                <a:cubicBezTo>
                  <a:pt x="207" y="357"/>
                  <a:pt x="209" y="358"/>
                  <a:pt x="210" y="357"/>
                </a:cubicBezTo>
                <a:cubicBezTo>
                  <a:pt x="211" y="357"/>
                  <a:pt x="211" y="356"/>
                  <a:pt x="212" y="355"/>
                </a:cubicBezTo>
                <a:cubicBezTo>
                  <a:pt x="213" y="356"/>
                  <a:pt x="214" y="357"/>
                  <a:pt x="215" y="357"/>
                </a:cubicBezTo>
                <a:cubicBezTo>
                  <a:pt x="215" y="358"/>
                  <a:pt x="214" y="359"/>
                  <a:pt x="213" y="359"/>
                </a:cubicBezTo>
                <a:cubicBezTo>
                  <a:pt x="213" y="360"/>
                  <a:pt x="213" y="361"/>
                  <a:pt x="213" y="362"/>
                </a:cubicBezTo>
                <a:cubicBezTo>
                  <a:pt x="214" y="362"/>
                  <a:pt x="215" y="362"/>
                  <a:pt x="215" y="362"/>
                </a:cubicBezTo>
                <a:cubicBezTo>
                  <a:pt x="216" y="361"/>
                  <a:pt x="217" y="360"/>
                  <a:pt x="218" y="359"/>
                </a:cubicBezTo>
                <a:cubicBezTo>
                  <a:pt x="222" y="362"/>
                  <a:pt x="227" y="365"/>
                  <a:pt x="231" y="368"/>
                </a:cubicBezTo>
                <a:cubicBezTo>
                  <a:pt x="231" y="368"/>
                  <a:pt x="231" y="369"/>
                  <a:pt x="231" y="370"/>
                </a:cubicBezTo>
                <a:cubicBezTo>
                  <a:pt x="232" y="370"/>
                  <a:pt x="233" y="370"/>
                  <a:pt x="233" y="370"/>
                </a:cubicBezTo>
                <a:cubicBezTo>
                  <a:pt x="233" y="370"/>
                  <a:pt x="234" y="370"/>
                  <a:pt x="234" y="370"/>
                </a:cubicBezTo>
                <a:cubicBezTo>
                  <a:pt x="239" y="373"/>
                  <a:pt x="244" y="376"/>
                  <a:pt x="250" y="379"/>
                </a:cubicBezTo>
                <a:cubicBezTo>
                  <a:pt x="249" y="379"/>
                  <a:pt x="249" y="380"/>
                  <a:pt x="249" y="380"/>
                </a:cubicBezTo>
                <a:cubicBezTo>
                  <a:pt x="248" y="380"/>
                  <a:pt x="248" y="381"/>
                  <a:pt x="249" y="382"/>
                </a:cubicBezTo>
                <a:cubicBezTo>
                  <a:pt x="250" y="383"/>
                  <a:pt x="251" y="383"/>
                  <a:pt x="251" y="382"/>
                </a:cubicBezTo>
                <a:cubicBezTo>
                  <a:pt x="252" y="382"/>
                  <a:pt x="252" y="381"/>
                  <a:pt x="253" y="381"/>
                </a:cubicBezTo>
                <a:cubicBezTo>
                  <a:pt x="257" y="383"/>
                  <a:pt x="262" y="386"/>
                  <a:pt x="268" y="388"/>
                </a:cubicBezTo>
                <a:cubicBezTo>
                  <a:pt x="268" y="388"/>
                  <a:pt x="269" y="388"/>
                  <a:pt x="270" y="388"/>
                </a:cubicBezTo>
                <a:cubicBezTo>
                  <a:pt x="298" y="377"/>
                  <a:pt x="319" y="364"/>
                  <a:pt x="339" y="352"/>
                </a:cubicBezTo>
                <a:cubicBezTo>
                  <a:pt x="356" y="342"/>
                  <a:pt x="371" y="333"/>
                  <a:pt x="388" y="327"/>
                </a:cubicBezTo>
                <a:cubicBezTo>
                  <a:pt x="392" y="329"/>
                  <a:pt x="396" y="331"/>
                  <a:pt x="401" y="333"/>
                </a:cubicBezTo>
                <a:cubicBezTo>
                  <a:pt x="400" y="334"/>
                  <a:pt x="399" y="334"/>
                  <a:pt x="399" y="335"/>
                </a:cubicBezTo>
                <a:cubicBezTo>
                  <a:pt x="398" y="335"/>
                  <a:pt x="398" y="336"/>
                  <a:pt x="399" y="337"/>
                </a:cubicBezTo>
                <a:cubicBezTo>
                  <a:pt x="399" y="338"/>
                  <a:pt x="400" y="338"/>
                  <a:pt x="401" y="337"/>
                </a:cubicBezTo>
                <a:cubicBezTo>
                  <a:pt x="402" y="337"/>
                  <a:pt x="403" y="336"/>
                  <a:pt x="404" y="335"/>
                </a:cubicBezTo>
                <a:cubicBezTo>
                  <a:pt x="408" y="337"/>
                  <a:pt x="412" y="339"/>
                  <a:pt x="417" y="341"/>
                </a:cubicBezTo>
                <a:cubicBezTo>
                  <a:pt x="417" y="342"/>
                  <a:pt x="417" y="342"/>
                  <a:pt x="417" y="342"/>
                </a:cubicBezTo>
                <a:cubicBezTo>
                  <a:pt x="418" y="343"/>
                  <a:pt x="418" y="342"/>
                  <a:pt x="419" y="342"/>
                </a:cubicBezTo>
                <a:cubicBezTo>
                  <a:pt x="425" y="345"/>
                  <a:pt x="431" y="347"/>
                  <a:pt x="438" y="349"/>
                </a:cubicBezTo>
                <a:cubicBezTo>
                  <a:pt x="439" y="349"/>
                  <a:pt x="439" y="349"/>
                  <a:pt x="439" y="349"/>
                </a:cubicBezTo>
                <a:cubicBezTo>
                  <a:pt x="463" y="342"/>
                  <a:pt x="482" y="333"/>
                  <a:pt x="499" y="326"/>
                </a:cubicBezTo>
                <a:cubicBezTo>
                  <a:pt x="514" y="319"/>
                  <a:pt x="529" y="312"/>
                  <a:pt x="544" y="309"/>
                </a:cubicBezTo>
                <a:cubicBezTo>
                  <a:pt x="545" y="310"/>
                  <a:pt x="547" y="311"/>
                  <a:pt x="549" y="310"/>
                </a:cubicBezTo>
                <a:cubicBezTo>
                  <a:pt x="550" y="309"/>
                  <a:pt x="550" y="308"/>
                  <a:pt x="550" y="307"/>
                </a:cubicBezTo>
                <a:cubicBezTo>
                  <a:pt x="551" y="306"/>
                  <a:pt x="552" y="305"/>
                  <a:pt x="552" y="304"/>
                </a:cubicBezTo>
                <a:cubicBezTo>
                  <a:pt x="551" y="302"/>
                  <a:pt x="550" y="301"/>
                  <a:pt x="548" y="301"/>
                </a:cubicBezTo>
                <a:cubicBezTo>
                  <a:pt x="548" y="301"/>
                  <a:pt x="547" y="301"/>
                  <a:pt x="547" y="302"/>
                </a:cubicBezTo>
                <a:cubicBezTo>
                  <a:pt x="520" y="258"/>
                  <a:pt x="492" y="214"/>
                  <a:pt x="465" y="171"/>
                </a:cubicBezTo>
                <a:cubicBezTo>
                  <a:pt x="456" y="156"/>
                  <a:pt x="447" y="142"/>
                  <a:pt x="444" y="126"/>
                </a:cubicBezTo>
                <a:cubicBezTo>
                  <a:pt x="443" y="124"/>
                  <a:pt x="442" y="123"/>
                  <a:pt x="440" y="123"/>
                </a:cubicBezTo>
                <a:cubicBezTo>
                  <a:pt x="438" y="124"/>
                  <a:pt x="437" y="125"/>
                  <a:pt x="437" y="127"/>
                </a:cubicBezTo>
                <a:cubicBezTo>
                  <a:pt x="437" y="127"/>
                  <a:pt x="436" y="128"/>
                  <a:pt x="436" y="128"/>
                </a:cubicBezTo>
                <a:cubicBezTo>
                  <a:pt x="431" y="143"/>
                  <a:pt x="421" y="167"/>
                  <a:pt x="409" y="193"/>
                </a:cubicBezTo>
                <a:cubicBezTo>
                  <a:pt x="409" y="193"/>
                  <a:pt x="409" y="193"/>
                  <a:pt x="409" y="193"/>
                </a:cubicBezTo>
                <a:cubicBezTo>
                  <a:pt x="408" y="194"/>
                  <a:pt x="408" y="194"/>
                  <a:pt x="408" y="195"/>
                </a:cubicBezTo>
                <a:cubicBezTo>
                  <a:pt x="404" y="205"/>
                  <a:pt x="400" y="215"/>
                  <a:pt x="395" y="224"/>
                </a:cubicBezTo>
                <a:cubicBezTo>
                  <a:pt x="394" y="225"/>
                  <a:pt x="394" y="225"/>
                  <a:pt x="393" y="225"/>
                </a:cubicBezTo>
                <a:cubicBezTo>
                  <a:pt x="393" y="226"/>
                  <a:pt x="392" y="227"/>
                  <a:pt x="393" y="227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7" y="242"/>
                  <a:pt x="380" y="256"/>
                  <a:pt x="374" y="269"/>
                </a:cubicBezTo>
                <a:cubicBezTo>
                  <a:pt x="366" y="247"/>
                  <a:pt x="357" y="223"/>
                  <a:pt x="348" y="198"/>
                </a:cubicBezTo>
                <a:cubicBezTo>
                  <a:pt x="332" y="153"/>
                  <a:pt x="316" y="107"/>
                  <a:pt x="299" y="73"/>
                </a:cubicBezTo>
                <a:cubicBezTo>
                  <a:pt x="288" y="50"/>
                  <a:pt x="278" y="28"/>
                  <a:pt x="274" y="3"/>
                </a:cubicBezTo>
                <a:cubicBezTo>
                  <a:pt x="274" y="1"/>
                  <a:pt x="272" y="0"/>
                  <a:pt x="271" y="0"/>
                </a:cubicBezTo>
                <a:cubicBezTo>
                  <a:pt x="269" y="1"/>
                  <a:pt x="268" y="2"/>
                  <a:pt x="268" y="4"/>
                </a:cubicBezTo>
                <a:cubicBezTo>
                  <a:pt x="268" y="4"/>
                  <a:pt x="268" y="5"/>
                  <a:pt x="268" y="5"/>
                </a:cubicBezTo>
                <a:cubicBezTo>
                  <a:pt x="268" y="6"/>
                  <a:pt x="267" y="6"/>
                  <a:pt x="267" y="7"/>
                </a:cubicBezTo>
                <a:cubicBezTo>
                  <a:pt x="259" y="34"/>
                  <a:pt x="252" y="64"/>
                  <a:pt x="243" y="95"/>
                </a:cubicBezTo>
                <a:cubicBezTo>
                  <a:pt x="242" y="97"/>
                  <a:pt x="241" y="98"/>
                  <a:pt x="240" y="100"/>
                </a:cubicBezTo>
                <a:close/>
                <a:moveTo>
                  <a:pt x="269" y="250"/>
                </a:moveTo>
                <a:cubicBezTo>
                  <a:pt x="269" y="277"/>
                  <a:pt x="269" y="277"/>
                  <a:pt x="269" y="277"/>
                </a:cubicBezTo>
                <a:cubicBezTo>
                  <a:pt x="247" y="295"/>
                  <a:pt x="224" y="314"/>
                  <a:pt x="202" y="333"/>
                </a:cubicBezTo>
                <a:cubicBezTo>
                  <a:pt x="199" y="326"/>
                  <a:pt x="196" y="319"/>
                  <a:pt x="192" y="313"/>
                </a:cubicBezTo>
                <a:cubicBezTo>
                  <a:pt x="216" y="290"/>
                  <a:pt x="242" y="269"/>
                  <a:pt x="269" y="250"/>
                </a:cubicBezTo>
                <a:close/>
                <a:moveTo>
                  <a:pt x="270" y="155"/>
                </a:moveTo>
                <a:cubicBezTo>
                  <a:pt x="269" y="155"/>
                  <a:pt x="269" y="155"/>
                  <a:pt x="269" y="155"/>
                </a:cubicBezTo>
                <a:cubicBezTo>
                  <a:pt x="254" y="169"/>
                  <a:pt x="238" y="182"/>
                  <a:pt x="223" y="195"/>
                </a:cubicBezTo>
                <a:cubicBezTo>
                  <a:pt x="225" y="185"/>
                  <a:pt x="228" y="176"/>
                  <a:pt x="231" y="166"/>
                </a:cubicBezTo>
                <a:cubicBezTo>
                  <a:pt x="244" y="155"/>
                  <a:pt x="257" y="142"/>
                  <a:pt x="270" y="129"/>
                </a:cubicBezTo>
                <a:cubicBezTo>
                  <a:pt x="270" y="138"/>
                  <a:pt x="270" y="147"/>
                  <a:pt x="270" y="155"/>
                </a:cubicBezTo>
                <a:close/>
                <a:moveTo>
                  <a:pt x="221" y="200"/>
                </a:moveTo>
                <a:cubicBezTo>
                  <a:pt x="238" y="186"/>
                  <a:pt x="254" y="173"/>
                  <a:pt x="270" y="158"/>
                </a:cubicBezTo>
                <a:cubicBezTo>
                  <a:pt x="270" y="160"/>
                  <a:pt x="270" y="162"/>
                  <a:pt x="270" y="164"/>
                </a:cubicBezTo>
                <a:cubicBezTo>
                  <a:pt x="270" y="170"/>
                  <a:pt x="270" y="176"/>
                  <a:pt x="270" y="182"/>
                </a:cubicBezTo>
                <a:cubicBezTo>
                  <a:pt x="250" y="200"/>
                  <a:pt x="230" y="218"/>
                  <a:pt x="210" y="236"/>
                </a:cubicBezTo>
                <a:cubicBezTo>
                  <a:pt x="214" y="224"/>
                  <a:pt x="217" y="212"/>
                  <a:pt x="221" y="200"/>
                </a:cubicBezTo>
                <a:close/>
                <a:moveTo>
                  <a:pt x="269" y="94"/>
                </a:moveTo>
                <a:cubicBezTo>
                  <a:pt x="261" y="105"/>
                  <a:pt x="251" y="116"/>
                  <a:pt x="242" y="126"/>
                </a:cubicBezTo>
                <a:cubicBezTo>
                  <a:pt x="245" y="114"/>
                  <a:pt x="248" y="103"/>
                  <a:pt x="251" y="91"/>
                </a:cubicBezTo>
                <a:cubicBezTo>
                  <a:pt x="257" y="84"/>
                  <a:pt x="263" y="77"/>
                  <a:pt x="269" y="69"/>
                </a:cubicBezTo>
                <a:cubicBezTo>
                  <a:pt x="269" y="78"/>
                  <a:pt x="269" y="86"/>
                  <a:pt x="269" y="94"/>
                </a:cubicBezTo>
                <a:close/>
                <a:moveTo>
                  <a:pt x="240" y="132"/>
                </a:moveTo>
                <a:cubicBezTo>
                  <a:pt x="250" y="122"/>
                  <a:pt x="260" y="111"/>
                  <a:pt x="269" y="99"/>
                </a:cubicBezTo>
                <a:cubicBezTo>
                  <a:pt x="269" y="108"/>
                  <a:pt x="270" y="117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57" y="138"/>
                  <a:pt x="245" y="150"/>
                  <a:pt x="232" y="161"/>
                </a:cubicBezTo>
                <a:cubicBezTo>
                  <a:pt x="235" y="151"/>
                  <a:pt x="237" y="142"/>
                  <a:pt x="240" y="132"/>
                </a:cubicBezTo>
                <a:close/>
                <a:moveTo>
                  <a:pt x="208" y="242"/>
                </a:moveTo>
                <a:cubicBezTo>
                  <a:pt x="229" y="223"/>
                  <a:pt x="249" y="205"/>
                  <a:pt x="270" y="186"/>
                </a:cubicBezTo>
                <a:cubicBezTo>
                  <a:pt x="270" y="197"/>
                  <a:pt x="270" y="207"/>
                  <a:pt x="269" y="216"/>
                </a:cubicBezTo>
                <a:cubicBezTo>
                  <a:pt x="247" y="234"/>
                  <a:pt x="223" y="252"/>
                  <a:pt x="199" y="269"/>
                </a:cubicBezTo>
                <a:cubicBezTo>
                  <a:pt x="202" y="260"/>
                  <a:pt x="205" y="251"/>
                  <a:pt x="208" y="242"/>
                </a:cubicBezTo>
                <a:close/>
                <a:moveTo>
                  <a:pt x="188" y="301"/>
                </a:moveTo>
                <a:cubicBezTo>
                  <a:pt x="191" y="292"/>
                  <a:pt x="195" y="283"/>
                  <a:pt x="198" y="274"/>
                </a:cubicBezTo>
                <a:cubicBezTo>
                  <a:pt x="222" y="257"/>
                  <a:pt x="246" y="239"/>
                  <a:pt x="269" y="220"/>
                </a:cubicBezTo>
                <a:cubicBezTo>
                  <a:pt x="269" y="223"/>
                  <a:pt x="269" y="226"/>
                  <a:pt x="269" y="228"/>
                </a:cubicBezTo>
                <a:cubicBezTo>
                  <a:pt x="269" y="228"/>
                  <a:pt x="269" y="247"/>
                  <a:pt x="269" y="247"/>
                </a:cubicBezTo>
                <a:cubicBezTo>
                  <a:pt x="242" y="265"/>
                  <a:pt x="216" y="286"/>
                  <a:pt x="192" y="308"/>
                </a:cubicBezTo>
                <a:cubicBezTo>
                  <a:pt x="192" y="308"/>
                  <a:pt x="191" y="308"/>
                  <a:pt x="191" y="309"/>
                </a:cubicBezTo>
                <a:cubicBezTo>
                  <a:pt x="190" y="307"/>
                  <a:pt x="188" y="304"/>
                  <a:pt x="187" y="302"/>
                </a:cubicBezTo>
                <a:cubicBezTo>
                  <a:pt x="188" y="302"/>
                  <a:pt x="188" y="301"/>
                  <a:pt x="188" y="301"/>
                </a:cubicBezTo>
                <a:close/>
                <a:moveTo>
                  <a:pt x="9" y="358"/>
                </a:moveTo>
                <a:cubicBezTo>
                  <a:pt x="12" y="350"/>
                  <a:pt x="16" y="343"/>
                  <a:pt x="19" y="335"/>
                </a:cubicBezTo>
                <a:cubicBezTo>
                  <a:pt x="20" y="335"/>
                  <a:pt x="20" y="335"/>
                  <a:pt x="20" y="334"/>
                </a:cubicBezTo>
                <a:cubicBezTo>
                  <a:pt x="21" y="334"/>
                  <a:pt x="21" y="333"/>
                  <a:pt x="21" y="333"/>
                </a:cubicBezTo>
                <a:cubicBezTo>
                  <a:pt x="21" y="331"/>
                  <a:pt x="21" y="331"/>
                  <a:pt x="21" y="331"/>
                </a:cubicBezTo>
                <a:cubicBezTo>
                  <a:pt x="21" y="331"/>
                  <a:pt x="21" y="330"/>
                  <a:pt x="21" y="330"/>
                </a:cubicBezTo>
                <a:cubicBezTo>
                  <a:pt x="43" y="308"/>
                  <a:pt x="68" y="288"/>
                  <a:pt x="94" y="271"/>
                </a:cubicBezTo>
                <a:cubicBezTo>
                  <a:pt x="94" y="294"/>
                  <a:pt x="94" y="294"/>
                  <a:pt x="94" y="294"/>
                </a:cubicBezTo>
                <a:cubicBezTo>
                  <a:pt x="66" y="314"/>
                  <a:pt x="39" y="336"/>
                  <a:pt x="15" y="361"/>
                </a:cubicBezTo>
                <a:cubicBezTo>
                  <a:pt x="13" y="360"/>
                  <a:pt x="11" y="359"/>
                  <a:pt x="9" y="358"/>
                </a:cubicBezTo>
                <a:close/>
                <a:moveTo>
                  <a:pt x="94" y="203"/>
                </a:moveTo>
                <a:cubicBezTo>
                  <a:pt x="83" y="210"/>
                  <a:pt x="72" y="217"/>
                  <a:pt x="61" y="224"/>
                </a:cubicBezTo>
                <a:cubicBezTo>
                  <a:pt x="63" y="218"/>
                  <a:pt x="66" y="211"/>
                  <a:pt x="68" y="204"/>
                </a:cubicBezTo>
                <a:cubicBezTo>
                  <a:pt x="77" y="197"/>
                  <a:pt x="85" y="190"/>
                  <a:pt x="94" y="183"/>
                </a:cubicBezTo>
                <a:cubicBezTo>
                  <a:pt x="94" y="190"/>
                  <a:pt x="94" y="197"/>
                  <a:pt x="94" y="203"/>
                </a:cubicBezTo>
                <a:close/>
                <a:moveTo>
                  <a:pt x="59" y="229"/>
                </a:moveTo>
                <a:cubicBezTo>
                  <a:pt x="71" y="222"/>
                  <a:pt x="83" y="214"/>
                  <a:pt x="94" y="207"/>
                </a:cubicBezTo>
                <a:cubicBezTo>
                  <a:pt x="94" y="210"/>
                  <a:pt x="94" y="213"/>
                  <a:pt x="94" y="216"/>
                </a:cubicBezTo>
                <a:cubicBezTo>
                  <a:pt x="94" y="218"/>
                  <a:pt x="94" y="219"/>
                  <a:pt x="94" y="221"/>
                </a:cubicBezTo>
                <a:cubicBezTo>
                  <a:pt x="80" y="231"/>
                  <a:pt x="65" y="242"/>
                  <a:pt x="51" y="252"/>
                </a:cubicBezTo>
                <a:cubicBezTo>
                  <a:pt x="54" y="245"/>
                  <a:pt x="57" y="237"/>
                  <a:pt x="59" y="229"/>
                </a:cubicBezTo>
                <a:close/>
                <a:moveTo>
                  <a:pt x="93" y="158"/>
                </a:moveTo>
                <a:cubicBezTo>
                  <a:pt x="88" y="163"/>
                  <a:pt x="83" y="168"/>
                  <a:pt x="78" y="173"/>
                </a:cubicBezTo>
                <a:cubicBezTo>
                  <a:pt x="83" y="157"/>
                  <a:pt x="88" y="141"/>
                  <a:pt x="92" y="126"/>
                </a:cubicBezTo>
                <a:cubicBezTo>
                  <a:pt x="92" y="136"/>
                  <a:pt x="93" y="147"/>
                  <a:pt x="93" y="158"/>
                </a:cubicBezTo>
                <a:close/>
                <a:moveTo>
                  <a:pt x="76" y="179"/>
                </a:moveTo>
                <a:cubicBezTo>
                  <a:pt x="82" y="173"/>
                  <a:pt x="88" y="168"/>
                  <a:pt x="93" y="162"/>
                </a:cubicBezTo>
                <a:cubicBezTo>
                  <a:pt x="94" y="168"/>
                  <a:pt x="94" y="174"/>
                  <a:pt x="94" y="179"/>
                </a:cubicBezTo>
                <a:cubicBezTo>
                  <a:pt x="86" y="186"/>
                  <a:pt x="78" y="192"/>
                  <a:pt x="70" y="199"/>
                </a:cubicBezTo>
                <a:cubicBezTo>
                  <a:pt x="72" y="192"/>
                  <a:pt x="74" y="186"/>
                  <a:pt x="76" y="179"/>
                </a:cubicBezTo>
                <a:close/>
                <a:moveTo>
                  <a:pt x="49" y="258"/>
                </a:moveTo>
                <a:cubicBezTo>
                  <a:pt x="64" y="247"/>
                  <a:pt x="79" y="236"/>
                  <a:pt x="94" y="225"/>
                </a:cubicBezTo>
                <a:cubicBezTo>
                  <a:pt x="94" y="232"/>
                  <a:pt x="94" y="239"/>
                  <a:pt x="94" y="246"/>
                </a:cubicBezTo>
                <a:cubicBezTo>
                  <a:pt x="74" y="261"/>
                  <a:pt x="55" y="276"/>
                  <a:pt x="36" y="292"/>
                </a:cubicBezTo>
                <a:cubicBezTo>
                  <a:pt x="41" y="280"/>
                  <a:pt x="45" y="269"/>
                  <a:pt x="49" y="258"/>
                </a:cubicBezTo>
                <a:close/>
                <a:moveTo>
                  <a:pt x="94" y="250"/>
                </a:moveTo>
                <a:cubicBezTo>
                  <a:pt x="94" y="255"/>
                  <a:pt x="94" y="260"/>
                  <a:pt x="94" y="265"/>
                </a:cubicBezTo>
                <a:cubicBezTo>
                  <a:pt x="94" y="265"/>
                  <a:pt x="94" y="268"/>
                  <a:pt x="94" y="268"/>
                </a:cubicBezTo>
                <a:cubicBezTo>
                  <a:pt x="93" y="268"/>
                  <a:pt x="93" y="268"/>
                  <a:pt x="93" y="268"/>
                </a:cubicBezTo>
                <a:cubicBezTo>
                  <a:pt x="68" y="284"/>
                  <a:pt x="45" y="302"/>
                  <a:pt x="24" y="323"/>
                </a:cubicBezTo>
                <a:cubicBezTo>
                  <a:pt x="27" y="314"/>
                  <a:pt x="31" y="306"/>
                  <a:pt x="34" y="298"/>
                </a:cubicBezTo>
                <a:cubicBezTo>
                  <a:pt x="53" y="281"/>
                  <a:pt x="73" y="265"/>
                  <a:pt x="94" y="250"/>
                </a:cubicBezTo>
                <a:close/>
                <a:moveTo>
                  <a:pt x="18" y="362"/>
                </a:moveTo>
                <a:cubicBezTo>
                  <a:pt x="42" y="339"/>
                  <a:pt x="67" y="317"/>
                  <a:pt x="94" y="298"/>
                </a:cubicBezTo>
                <a:cubicBezTo>
                  <a:pt x="94" y="318"/>
                  <a:pt x="94" y="318"/>
                  <a:pt x="94" y="318"/>
                </a:cubicBezTo>
                <a:cubicBezTo>
                  <a:pt x="73" y="335"/>
                  <a:pt x="53" y="352"/>
                  <a:pt x="33" y="370"/>
                </a:cubicBezTo>
                <a:cubicBezTo>
                  <a:pt x="28" y="367"/>
                  <a:pt x="23" y="365"/>
                  <a:pt x="18" y="362"/>
                </a:cubicBezTo>
                <a:close/>
                <a:moveTo>
                  <a:pt x="55" y="384"/>
                </a:moveTo>
                <a:cubicBezTo>
                  <a:pt x="49" y="380"/>
                  <a:pt x="43" y="376"/>
                  <a:pt x="36" y="371"/>
                </a:cubicBezTo>
                <a:cubicBezTo>
                  <a:pt x="55" y="354"/>
                  <a:pt x="74" y="338"/>
                  <a:pt x="94" y="322"/>
                </a:cubicBezTo>
                <a:cubicBezTo>
                  <a:pt x="94" y="345"/>
                  <a:pt x="94" y="345"/>
                  <a:pt x="94" y="345"/>
                </a:cubicBezTo>
                <a:cubicBezTo>
                  <a:pt x="79" y="355"/>
                  <a:pt x="65" y="365"/>
                  <a:pt x="51" y="375"/>
                </a:cubicBezTo>
                <a:cubicBezTo>
                  <a:pt x="50" y="376"/>
                  <a:pt x="50" y="377"/>
                  <a:pt x="50" y="377"/>
                </a:cubicBezTo>
                <a:cubicBezTo>
                  <a:pt x="51" y="378"/>
                  <a:pt x="52" y="378"/>
                  <a:pt x="53" y="378"/>
                </a:cubicBezTo>
                <a:cubicBezTo>
                  <a:pt x="66" y="368"/>
                  <a:pt x="80" y="358"/>
                  <a:pt x="94" y="349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93" y="364"/>
                  <a:pt x="93" y="364"/>
                  <a:pt x="92" y="364"/>
                </a:cubicBezTo>
                <a:cubicBezTo>
                  <a:pt x="82" y="372"/>
                  <a:pt x="72" y="380"/>
                  <a:pt x="62" y="388"/>
                </a:cubicBezTo>
                <a:cubicBezTo>
                  <a:pt x="60" y="387"/>
                  <a:pt x="58" y="385"/>
                  <a:pt x="55" y="384"/>
                </a:cubicBezTo>
                <a:close/>
                <a:moveTo>
                  <a:pt x="81" y="400"/>
                </a:moveTo>
                <a:cubicBezTo>
                  <a:pt x="85" y="396"/>
                  <a:pt x="89" y="393"/>
                  <a:pt x="92" y="389"/>
                </a:cubicBezTo>
                <a:cubicBezTo>
                  <a:pt x="92" y="388"/>
                  <a:pt x="92" y="387"/>
                  <a:pt x="92" y="387"/>
                </a:cubicBezTo>
                <a:cubicBezTo>
                  <a:pt x="91" y="386"/>
                  <a:pt x="90" y="386"/>
                  <a:pt x="89" y="387"/>
                </a:cubicBezTo>
                <a:cubicBezTo>
                  <a:pt x="86" y="391"/>
                  <a:pt x="82" y="395"/>
                  <a:pt x="78" y="398"/>
                </a:cubicBezTo>
                <a:cubicBezTo>
                  <a:pt x="74" y="395"/>
                  <a:pt x="69" y="393"/>
                  <a:pt x="65" y="390"/>
                </a:cubicBezTo>
                <a:cubicBezTo>
                  <a:pt x="75" y="382"/>
                  <a:pt x="84" y="375"/>
                  <a:pt x="94" y="367"/>
                </a:cubicBezTo>
                <a:cubicBezTo>
                  <a:pt x="94" y="404"/>
                  <a:pt x="94" y="404"/>
                  <a:pt x="94" y="404"/>
                </a:cubicBezTo>
                <a:cubicBezTo>
                  <a:pt x="94" y="404"/>
                  <a:pt x="94" y="405"/>
                  <a:pt x="94" y="405"/>
                </a:cubicBezTo>
                <a:cubicBezTo>
                  <a:pt x="94" y="405"/>
                  <a:pt x="94" y="405"/>
                  <a:pt x="94" y="406"/>
                </a:cubicBezTo>
                <a:cubicBezTo>
                  <a:pt x="89" y="404"/>
                  <a:pt x="85" y="402"/>
                  <a:pt x="81" y="400"/>
                </a:cubicBezTo>
                <a:close/>
                <a:moveTo>
                  <a:pt x="155" y="373"/>
                </a:moveTo>
                <a:cubicBezTo>
                  <a:pt x="139" y="383"/>
                  <a:pt x="121" y="394"/>
                  <a:pt x="100" y="403"/>
                </a:cubicBezTo>
                <a:cubicBezTo>
                  <a:pt x="100" y="293"/>
                  <a:pt x="100" y="293"/>
                  <a:pt x="100" y="293"/>
                </a:cubicBezTo>
                <a:cubicBezTo>
                  <a:pt x="101" y="292"/>
                  <a:pt x="102" y="291"/>
                  <a:pt x="104" y="290"/>
                </a:cubicBezTo>
                <a:cubicBezTo>
                  <a:pt x="105" y="290"/>
                  <a:pt x="105" y="289"/>
                  <a:pt x="104" y="288"/>
                </a:cubicBezTo>
                <a:cubicBezTo>
                  <a:pt x="104" y="287"/>
                  <a:pt x="103" y="287"/>
                  <a:pt x="102" y="288"/>
                </a:cubicBezTo>
                <a:cubicBezTo>
                  <a:pt x="101" y="288"/>
                  <a:pt x="101" y="289"/>
                  <a:pt x="100" y="289"/>
                </a:cubicBezTo>
                <a:cubicBezTo>
                  <a:pt x="100" y="265"/>
                  <a:pt x="100" y="265"/>
                  <a:pt x="100" y="265"/>
                </a:cubicBezTo>
                <a:cubicBezTo>
                  <a:pt x="100" y="258"/>
                  <a:pt x="100" y="252"/>
                  <a:pt x="100" y="245"/>
                </a:cubicBezTo>
                <a:cubicBezTo>
                  <a:pt x="100" y="244"/>
                  <a:pt x="100" y="244"/>
                  <a:pt x="100" y="244"/>
                </a:cubicBezTo>
                <a:cubicBezTo>
                  <a:pt x="100" y="236"/>
                  <a:pt x="100" y="227"/>
                  <a:pt x="100" y="219"/>
                </a:cubicBezTo>
                <a:cubicBezTo>
                  <a:pt x="100" y="218"/>
                  <a:pt x="100" y="217"/>
                  <a:pt x="100" y="216"/>
                </a:cubicBezTo>
                <a:cubicBezTo>
                  <a:pt x="100" y="186"/>
                  <a:pt x="100" y="156"/>
                  <a:pt x="98" y="126"/>
                </a:cubicBezTo>
                <a:cubicBezTo>
                  <a:pt x="103" y="140"/>
                  <a:pt x="109" y="154"/>
                  <a:pt x="116" y="168"/>
                </a:cubicBezTo>
                <a:cubicBezTo>
                  <a:pt x="143" y="224"/>
                  <a:pt x="170" y="280"/>
                  <a:pt x="197" y="337"/>
                </a:cubicBezTo>
                <a:cubicBezTo>
                  <a:pt x="197" y="336"/>
                  <a:pt x="196" y="336"/>
                  <a:pt x="195" y="336"/>
                </a:cubicBezTo>
                <a:cubicBezTo>
                  <a:pt x="194" y="336"/>
                  <a:pt x="194" y="336"/>
                  <a:pt x="193" y="337"/>
                </a:cubicBezTo>
                <a:cubicBezTo>
                  <a:pt x="193" y="337"/>
                  <a:pt x="193" y="338"/>
                  <a:pt x="193" y="339"/>
                </a:cubicBezTo>
                <a:cubicBezTo>
                  <a:pt x="193" y="339"/>
                  <a:pt x="193" y="340"/>
                  <a:pt x="194" y="340"/>
                </a:cubicBezTo>
                <a:cubicBezTo>
                  <a:pt x="195" y="341"/>
                  <a:pt x="195" y="341"/>
                  <a:pt x="195" y="341"/>
                </a:cubicBezTo>
                <a:cubicBezTo>
                  <a:pt x="197" y="341"/>
                  <a:pt x="198" y="340"/>
                  <a:pt x="199" y="340"/>
                </a:cubicBezTo>
                <a:cubicBezTo>
                  <a:pt x="199" y="341"/>
                  <a:pt x="200" y="342"/>
                  <a:pt x="200" y="343"/>
                </a:cubicBezTo>
                <a:cubicBezTo>
                  <a:pt x="199" y="343"/>
                  <a:pt x="199" y="343"/>
                  <a:pt x="199" y="344"/>
                </a:cubicBezTo>
                <a:cubicBezTo>
                  <a:pt x="198" y="345"/>
                  <a:pt x="198" y="347"/>
                  <a:pt x="200" y="348"/>
                </a:cubicBezTo>
                <a:cubicBezTo>
                  <a:pt x="201" y="349"/>
                  <a:pt x="201" y="349"/>
                  <a:pt x="202" y="350"/>
                </a:cubicBezTo>
                <a:cubicBezTo>
                  <a:pt x="186" y="355"/>
                  <a:pt x="171" y="364"/>
                  <a:pt x="155" y="373"/>
                </a:cubicBezTo>
                <a:close/>
                <a:moveTo>
                  <a:pt x="213" y="349"/>
                </a:moveTo>
                <a:cubicBezTo>
                  <a:pt x="213" y="348"/>
                  <a:pt x="212" y="347"/>
                  <a:pt x="210" y="347"/>
                </a:cubicBezTo>
                <a:cubicBezTo>
                  <a:pt x="210" y="347"/>
                  <a:pt x="209" y="347"/>
                  <a:pt x="209" y="346"/>
                </a:cubicBezTo>
                <a:cubicBezTo>
                  <a:pt x="207" y="343"/>
                  <a:pt x="205" y="339"/>
                  <a:pt x="203" y="336"/>
                </a:cubicBezTo>
                <a:cubicBezTo>
                  <a:pt x="225" y="317"/>
                  <a:pt x="247" y="299"/>
                  <a:pt x="269" y="281"/>
                </a:cubicBezTo>
                <a:cubicBezTo>
                  <a:pt x="269" y="306"/>
                  <a:pt x="269" y="306"/>
                  <a:pt x="269" y="306"/>
                </a:cubicBezTo>
                <a:cubicBezTo>
                  <a:pt x="269" y="306"/>
                  <a:pt x="268" y="306"/>
                  <a:pt x="268" y="307"/>
                </a:cubicBezTo>
                <a:cubicBezTo>
                  <a:pt x="251" y="322"/>
                  <a:pt x="235" y="337"/>
                  <a:pt x="220" y="353"/>
                </a:cubicBezTo>
                <a:cubicBezTo>
                  <a:pt x="218" y="352"/>
                  <a:pt x="216" y="350"/>
                  <a:pt x="213" y="349"/>
                </a:cubicBezTo>
                <a:close/>
                <a:moveTo>
                  <a:pt x="269" y="310"/>
                </a:moveTo>
                <a:cubicBezTo>
                  <a:pt x="269" y="336"/>
                  <a:pt x="269" y="336"/>
                  <a:pt x="269" y="336"/>
                </a:cubicBezTo>
                <a:cubicBezTo>
                  <a:pt x="269" y="336"/>
                  <a:pt x="268" y="336"/>
                  <a:pt x="268" y="336"/>
                </a:cubicBezTo>
                <a:cubicBezTo>
                  <a:pt x="257" y="345"/>
                  <a:pt x="247" y="354"/>
                  <a:pt x="236" y="364"/>
                </a:cubicBezTo>
                <a:cubicBezTo>
                  <a:pt x="232" y="361"/>
                  <a:pt x="227" y="358"/>
                  <a:pt x="222" y="355"/>
                </a:cubicBezTo>
                <a:cubicBezTo>
                  <a:pt x="238" y="339"/>
                  <a:pt x="253" y="324"/>
                  <a:pt x="269" y="310"/>
                </a:cubicBezTo>
                <a:close/>
                <a:moveTo>
                  <a:pt x="239" y="365"/>
                </a:moveTo>
                <a:cubicBezTo>
                  <a:pt x="249" y="356"/>
                  <a:pt x="259" y="348"/>
                  <a:pt x="269" y="339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4" y="365"/>
                  <a:pt x="259" y="370"/>
                  <a:pt x="254" y="375"/>
                </a:cubicBezTo>
                <a:cubicBezTo>
                  <a:pt x="249" y="372"/>
                  <a:pt x="244" y="369"/>
                  <a:pt x="239" y="365"/>
                </a:cubicBezTo>
                <a:close/>
                <a:moveTo>
                  <a:pt x="257" y="376"/>
                </a:moveTo>
                <a:cubicBezTo>
                  <a:pt x="261" y="372"/>
                  <a:pt x="265" y="368"/>
                  <a:pt x="269" y="364"/>
                </a:cubicBezTo>
                <a:cubicBezTo>
                  <a:pt x="269" y="380"/>
                  <a:pt x="269" y="380"/>
                  <a:pt x="269" y="380"/>
                </a:cubicBezTo>
                <a:cubicBezTo>
                  <a:pt x="269" y="380"/>
                  <a:pt x="270" y="381"/>
                  <a:pt x="270" y="381"/>
                </a:cubicBezTo>
                <a:cubicBezTo>
                  <a:pt x="270" y="381"/>
                  <a:pt x="269" y="381"/>
                  <a:pt x="269" y="382"/>
                </a:cubicBezTo>
                <a:cubicBezTo>
                  <a:pt x="265" y="380"/>
                  <a:pt x="261" y="378"/>
                  <a:pt x="257" y="376"/>
                </a:cubicBezTo>
                <a:close/>
                <a:moveTo>
                  <a:pt x="398" y="325"/>
                </a:moveTo>
                <a:cubicBezTo>
                  <a:pt x="398" y="325"/>
                  <a:pt x="398" y="324"/>
                  <a:pt x="398" y="324"/>
                </a:cubicBezTo>
                <a:cubicBezTo>
                  <a:pt x="399" y="323"/>
                  <a:pt x="400" y="322"/>
                  <a:pt x="400" y="320"/>
                </a:cubicBezTo>
                <a:cubicBezTo>
                  <a:pt x="399" y="319"/>
                  <a:pt x="397" y="318"/>
                  <a:pt x="396" y="318"/>
                </a:cubicBezTo>
                <a:cubicBezTo>
                  <a:pt x="396" y="318"/>
                  <a:pt x="395" y="318"/>
                  <a:pt x="395" y="318"/>
                </a:cubicBezTo>
                <a:cubicBezTo>
                  <a:pt x="395" y="318"/>
                  <a:pt x="394" y="317"/>
                  <a:pt x="394" y="316"/>
                </a:cubicBezTo>
                <a:cubicBezTo>
                  <a:pt x="409" y="307"/>
                  <a:pt x="424" y="297"/>
                  <a:pt x="438" y="288"/>
                </a:cubicBezTo>
                <a:cubicBezTo>
                  <a:pt x="438" y="303"/>
                  <a:pt x="438" y="303"/>
                  <a:pt x="438" y="303"/>
                </a:cubicBezTo>
                <a:cubicBezTo>
                  <a:pt x="428" y="312"/>
                  <a:pt x="417" y="321"/>
                  <a:pt x="406" y="329"/>
                </a:cubicBezTo>
                <a:cubicBezTo>
                  <a:pt x="403" y="328"/>
                  <a:pt x="401" y="327"/>
                  <a:pt x="398" y="325"/>
                </a:cubicBezTo>
                <a:close/>
                <a:moveTo>
                  <a:pt x="402" y="225"/>
                </a:moveTo>
                <a:cubicBezTo>
                  <a:pt x="415" y="218"/>
                  <a:pt x="428" y="209"/>
                  <a:pt x="439" y="199"/>
                </a:cubicBezTo>
                <a:cubicBezTo>
                  <a:pt x="439" y="202"/>
                  <a:pt x="439" y="205"/>
                  <a:pt x="439" y="208"/>
                </a:cubicBezTo>
                <a:cubicBezTo>
                  <a:pt x="439" y="213"/>
                  <a:pt x="439" y="219"/>
                  <a:pt x="439" y="224"/>
                </a:cubicBezTo>
                <a:cubicBezTo>
                  <a:pt x="423" y="236"/>
                  <a:pt x="406" y="247"/>
                  <a:pt x="388" y="255"/>
                </a:cubicBezTo>
                <a:cubicBezTo>
                  <a:pt x="392" y="245"/>
                  <a:pt x="397" y="235"/>
                  <a:pt x="402" y="225"/>
                </a:cubicBezTo>
                <a:close/>
                <a:moveTo>
                  <a:pt x="438" y="284"/>
                </a:moveTo>
                <a:cubicBezTo>
                  <a:pt x="423" y="294"/>
                  <a:pt x="408" y="304"/>
                  <a:pt x="393" y="313"/>
                </a:cubicBezTo>
                <a:cubicBezTo>
                  <a:pt x="389" y="306"/>
                  <a:pt x="386" y="298"/>
                  <a:pt x="383" y="290"/>
                </a:cubicBezTo>
                <a:cubicBezTo>
                  <a:pt x="383" y="290"/>
                  <a:pt x="383" y="290"/>
                  <a:pt x="383" y="290"/>
                </a:cubicBezTo>
                <a:cubicBezTo>
                  <a:pt x="401" y="278"/>
                  <a:pt x="420" y="267"/>
                  <a:pt x="438" y="255"/>
                </a:cubicBezTo>
                <a:lnTo>
                  <a:pt x="438" y="284"/>
                </a:lnTo>
                <a:close/>
                <a:moveTo>
                  <a:pt x="438" y="307"/>
                </a:moveTo>
                <a:cubicBezTo>
                  <a:pt x="439" y="325"/>
                  <a:pt x="439" y="325"/>
                  <a:pt x="439" y="325"/>
                </a:cubicBezTo>
                <a:cubicBezTo>
                  <a:pt x="431" y="327"/>
                  <a:pt x="425" y="331"/>
                  <a:pt x="420" y="336"/>
                </a:cubicBezTo>
                <a:cubicBezTo>
                  <a:pt x="416" y="334"/>
                  <a:pt x="413" y="333"/>
                  <a:pt x="409" y="331"/>
                </a:cubicBezTo>
                <a:cubicBezTo>
                  <a:pt x="419" y="323"/>
                  <a:pt x="429" y="315"/>
                  <a:pt x="438" y="307"/>
                </a:cubicBezTo>
                <a:close/>
                <a:moveTo>
                  <a:pt x="423" y="337"/>
                </a:moveTo>
                <a:cubicBezTo>
                  <a:pt x="427" y="333"/>
                  <a:pt x="433" y="330"/>
                  <a:pt x="439" y="329"/>
                </a:cubicBezTo>
                <a:cubicBezTo>
                  <a:pt x="439" y="343"/>
                  <a:pt x="439" y="343"/>
                  <a:pt x="439" y="343"/>
                </a:cubicBezTo>
                <a:cubicBezTo>
                  <a:pt x="433" y="341"/>
                  <a:pt x="428" y="339"/>
                  <a:pt x="423" y="337"/>
                </a:cubicBezTo>
                <a:close/>
                <a:moveTo>
                  <a:pt x="460" y="174"/>
                </a:moveTo>
                <a:cubicBezTo>
                  <a:pt x="487" y="217"/>
                  <a:pt x="514" y="260"/>
                  <a:pt x="541" y="303"/>
                </a:cubicBezTo>
                <a:cubicBezTo>
                  <a:pt x="525" y="307"/>
                  <a:pt x="511" y="313"/>
                  <a:pt x="496" y="320"/>
                </a:cubicBezTo>
                <a:cubicBezTo>
                  <a:pt x="481" y="327"/>
                  <a:pt x="465" y="335"/>
                  <a:pt x="445" y="341"/>
                </a:cubicBezTo>
                <a:cubicBezTo>
                  <a:pt x="445" y="284"/>
                  <a:pt x="445" y="284"/>
                  <a:pt x="445" y="284"/>
                </a:cubicBezTo>
                <a:cubicBezTo>
                  <a:pt x="445" y="283"/>
                  <a:pt x="445" y="283"/>
                  <a:pt x="445" y="282"/>
                </a:cubicBezTo>
                <a:cubicBezTo>
                  <a:pt x="445" y="282"/>
                  <a:pt x="445" y="243"/>
                  <a:pt x="445" y="243"/>
                </a:cubicBezTo>
                <a:cubicBezTo>
                  <a:pt x="445" y="232"/>
                  <a:pt x="445" y="220"/>
                  <a:pt x="445" y="208"/>
                </a:cubicBezTo>
                <a:cubicBezTo>
                  <a:pt x="445" y="203"/>
                  <a:pt x="445" y="198"/>
                  <a:pt x="445" y="193"/>
                </a:cubicBezTo>
                <a:cubicBezTo>
                  <a:pt x="445" y="192"/>
                  <a:pt x="445" y="192"/>
                  <a:pt x="445" y="191"/>
                </a:cubicBezTo>
                <a:cubicBezTo>
                  <a:pt x="445" y="185"/>
                  <a:pt x="445" y="179"/>
                  <a:pt x="444" y="173"/>
                </a:cubicBezTo>
                <a:cubicBezTo>
                  <a:pt x="445" y="173"/>
                  <a:pt x="446" y="173"/>
                  <a:pt x="446" y="172"/>
                </a:cubicBezTo>
                <a:cubicBezTo>
                  <a:pt x="447" y="172"/>
                  <a:pt x="447" y="171"/>
                  <a:pt x="447" y="170"/>
                </a:cubicBezTo>
                <a:cubicBezTo>
                  <a:pt x="446" y="169"/>
                  <a:pt x="445" y="169"/>
                  <a:pt x="445" y="170"/>
                </a:cubicBezTo>
                <a:cubicBezTo>
                  <a:pt x="444" y="161"/>
                  <a:pt x="444" y="153"/>
                  <a:pt x="443" y="145"/>
                </a:cubicBezTo>
                <a:cubicBezTo>
                  <a:pt x="448" y="155"/>
                  <a:pt x="454" y="165"/>
                  <a:pt x="460" y="174"/>
                </a:cubicBezTo>
                <a:close/>
                <a:moveTo>
                  <a:pt x="437" y="144"/>
                </a:moveTo>
                <a:cubicBezTo>
                  <a:pt x="437" y="154"/>
                  <a:pt x="438" y="164"/>
                  <a:pt x="438" y="173"/>
                </a:cubicBezTo>
                <a:cubicBezTo>
                  <a:pt x="432" y="177"/>
                  <a:pt x="425" y="181"/>
                  <a:pt x="419" y="185"/>
                </a:cubicBezTo>
                <a:cubicBezTo>
                  <a:pt x="426" y="170"/>
                  <a:pt x="432" y="156"/>
                  <a:pt x="437" y="144"/>
                </a:cubicBezTo>
                <a:close/>
                <a:moveTo>
                  <a:pt x="417" y="191"/>
                </a:moveTo>
                <a:cubicBezTo>
                  <a:pt x="424" y="186"/>
                  <a:pt x="431" y="181"/>
                  <a:pt x="438" y="177"/>
                </a:cubicBezTo>
                <a:cubicBezTo>
                  <a:pt x="438" y="183"/>
                  <a:pt x="439" y="189"/>
                  <a:pt x="439" y="194"/>
                </a:cubicBezTo>
                <a:cubicBezTo>
                  <a:pt x="428" y="205"/>
                  <a:pt x="417" y="213"/>
                  <a:pt x="404" y="220"/>
                </a:cubicBezTo>
                <a:cubicBezTo>
                  <a:pt x="408" y="210"/>
                  <a:pt x="413" y="200"/>
                  <a:pt x="417" y="191"/>
                </a:cubicBezTo>
                <a:close/>
                <a:moveTo>
                  <a:pt x="386" y="259"/>
                </a:moveTo>
                <a:cubicBezTo>
                  <a:pt x="404" y="251"/>
                  <a:pt x="422" y="241"/>
                  <a:pt x="439" y="228"/>
                </a:cubicBezTo>
                <a:cubicBezTo>
                  <a:pt x="438" y="233"/>
                  <a:pt x="438" y="238"/>
                  <a:pt x="438" y="243"/>
                </a:cubicBezTo>
                <a:cubicBezTo>
                  <a:pt x="438" y="243"/>
                  <a:pt x="438" y="252"/>
                  <a:pt x="438" y="252"/>
                </a:cubicBezTo>
                <a:cubicBezTo>
                  <a:pt x="419" y="263"/>
                  <a:pt x="400" y="275"/>
                  <a:pt x="381" y="287"/>
                </a:cubicBezTo>
                <a:cubicBezTo>
                  <a:pt x="380" y="284"/>
                  <a:pt x="379" y="280"/>
                  <a:pt x="377" y="277"/>
                </a:cubicBezTo>
                <a:cubicBezTo>
                  <a:pt x="380" y="271"/>
                  <a:pt x="383" y="265"/>
                  <a:pt x="386" y="259"/>
                </a:cubicBezTo>
                <a:close/>
                <a:moveTo>
                  <a:pt x="294" y="75"/>
                </a:moveTo>
                <a:cubicBezTo>
                  <a:pt x="310" y="109"/>
                  <a:pt x="326" y="155"/>
                  <a:pt x="343" y="201"/>
                </a:cubicBezTo>
                <a:cubicBezTo>
                  <a:pt x="358" y="242"/>
                  <a:pt x="372" y="284"/>
                  <a:pt x="387" y="317"/>
                </a:cubicBezTo>
                <a:cubicBezTo>
                  <a:pt x="387" y="317"/>
                  <a:pt x="386" y="318"/>
                  <a:pt x="385" y="318"/>
                </a:cubicBezTo>
                <a:cubicBezTo>
                  <a:pt x="384" y="319"/>
                  <a:pt x="384" y="320"/>
                  <a:pt x="385" y="320"/>
                </a:cubicBezTo>
                <a:cubicBezTo>
                  <a:pt x="385" y="321"/>
                  <a:pt x="386" y="321"/>
                  <a:pt x="387" y="321"/>
                </a:cubicBezTo>
                <a:cubicBezTo>
                  <a:pt x="387" y="320"/>
                  <a:pt x="388" y="320"/>
                  <a:pt x="389" y="320"/>
                </a:cubicBezTo>
                <a:cubicBezTo>
                  <a:pt x="389" y="320"/>
                  <a:pt x="389" y="320"/>
                  <a:pt x="389" y="320"/>
                </a:cubicBezTo>
                <a:cubicBezTo>
                  <a:pt x="370" y="326"/>
                  <a:pt x="354" y="336"/>
                  <a:pt x="336" y="346"/>
                </a:cubicBezTo>
                <a:cubicBezTo>
                  <a:pt x="318" y="357"/>
                  <a:pt x="299" y="369"/>
                  <a:pt x="276" y="379"/>
                </a:cubicBezTo>
                <a:cubicBezTo>
                  <a:pt x="275" y="228"/>
                  <a:pt x="275" y="228"/>
                  <a:pt x="275" y="228"/>
                </a:cubicBezTo>
                <a:cubicBezTo>
                  <a:pt x="276" y="210"/>
                  <a:pt x="276" y="188"/>
                  <a:pt x="276" y="164"/>
                </a:cubicBezTo>
                <a:cubicBezTo>
                  <a:pt x="276" y="118"/>
                  <a:pt x="275" y="67"/>
                  <a:pt x="274" y="28"/>
                </a:cubicBezTo>
                <a:cubicBezTo>
                  <a:pt x="279" y="44"/>
                  <a:pt x="286" y="60"/>
                  <a:pt x="294" y="75"/>
                </a:cubicBezTo>
                <a:close/>
                <a:moveTo>
                  <a:pt x="267" y="28"/>
                </a:moveTo>
                <a:cubicBezTo>
                  <a:pt x="268" y="40"/>
                  <a:pt x="268" y="52"/>
                  <a:pt x="269" y="65"/>
                </a:cubicBezTo>
                <a:cubicBezTo>
                  <a:pt x="268" y="65"/>
                  <a:pt x="268" y="66"/>
                  <a:pt x="268" y="66"/>
                </a:cubicBezTo>
                <a:cubicBezTo>
                  <a:pt x="263" y="72"/>
                  <a:pt x="258" y="78"/>
                  <a:pt x="253" y="84"/>
                </a:cubicBezTo>
                <a:cubicBezTo>
                  <a:pt x="258" y="65"/>
                  <a:pt x="263" y="46"/>
                  <a:pt x="267" y="28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2092325" y="2619375"/>
            <a:ext cx="1006475" cy="803275"/>
          </a:xfrm>
          <a:custGeom>
            <a:avLst/>
            <a:gdLst/>
            <a:ahLst/>
            <a:cxnLst/>
            <a:rect l="l" t="t" r="r" b="b"/>
            <a:pathLst>
              <a:path w="163" h="130" extrusionOk="0">
                <a:moveTo>
                  <a:pt x="0" y="7"/>
                </a:moveTo>
                <a:cubicBezTo>
                  <a:pt x="0" y="15"/>
                  <a:pt x="0" y="22"/>
                  <a:pt x="0" y="30"/>
                </a:cubicBezTo>
                <a:cubicBezTo>
                  <a:pt x="0" y="63"/>
                  <a:pt x="0" y="95"/>
                  <a:pt x="2" y="128"/>
                </a:cubicBezTo>
                <a:cubicBezTo>
                  <a:pt x="2" y="129"/>
                  <a:pt x="2" y="129"/>
                  <a:pt x="3" y="130"/>
                </a:cubicBezTo>
                <a:cubicBezTo>
                  <a:pt x="3" y="130"/>
                  <a:pt x="4" y="130"/>
                  <a:pt x="5" y="130"/>
                </a:cubicBezTo>
                <a:cubicBezTo>
                  <a:pt x="9" y="129"/>
                  <a:pt x="12" y="126"/>
                  <a:pt x="15" y="123"/>
                </a:cubicBezTo>
                <a:cubicBezTo>
                  <a:pt x="19" y="118"/>
                  <a:pt x="21" y="113"/>
                  <a:pt x="24" y="108"/>
                </a:cubicBezTo>
                <a:cubicBezTo>
                  <a:pt x="27" y="103"/>
                  <a:pt x="30" y="98"/>
                  <a:pt x="34" y="96"/>
                </a:cubicBezTo>
                <a:cubicBezTo>
                  <a:pt x="33" y="93"/>
                  <a:pt x="33" y="93"/>
                  <a:pt x="33" y="93"/>
                </a:cubicBezTo>
                <a:cubicBezTo>
                  <a:pt x="34" y="96"/>
                  <a:pt x="34" y="96"/>
                  <a:pt x="34" y="96"/>
                </a:cubicBezTo>
                <a:cubicBezTo>
                  <a:pt x="38" y="93"/>
                  <a:pt x="43" y="92"/>
                  <a:pt x="49" y="92"/>
                </a:cubicBezTo>
                <a:cubicBezTo>
                  <a:pt x="52" y="92"/>
                  <a:pt x="54" y="93"/>
                  <a:pt x="57" y="93"/>
                </a:cubicBezTo>
                <a:cubicBezTo>
                  <a:pt x="68" y="93"/>
                  <a:pt x="80" y="94"/>
                  <a:pt x="91" y="94"/>
                </a:cubicBezTo>
                <a:cubicBezTo>
                  <a:pt x="113" y="94"/>
                  <a:pt x="135" y="92"/>
                  <a:pt x="157" y="90"/>
                </a:cubicBezTo>
                <a:cubicBezTo>
                  <a:pt x="158" y="90"/>
                  <a:pt x="159" y="89"/>
                  <a:pt x="159" y="88"/>
                </a:cubicBezTo>
                <a:cubicBezTo>
                  <a:pt x="162" y="75"/>
                  <a:pt x="163" y="62"/>
                  <a:pt x="163" y="49"/>
                </a:cubicBezTo>
                <a:cubicBezTo>
                  <a:pt x="163" y="33"/>
                  <a:pt x="161" y="18"/>
                  <a:pt x="157" y="2"/>
                </a:cubicBezTo>
                <a:cubicBezTo>
                  <a:pt x="157" y="1"/>
                  <a:pt x="156" y="0"/>
                  <a:pt x="154" y="0"/>
                </a:cubicBezTo>
                <a:cubicBezTo>
                  <a:pt x="104" y="2"/>
                  <a:pt x="53" y="3"/>
                  <a:pt x="2" y="5"/>
                </a:cubicBezTo>
                <a:cubicBezTo>
                  <a:pt x="1" y="5"/>
                  <a:pt x="0" y="6"/>
                  <a:pt x="0" y="7"/>
                </a:cubicBezTo>
                <a:close/>
                <a:moveTo>
                  <a:pt x="158" y="49"/>
                </a:moveTo>
                <a:cubicBezTo>
                  <a:pt x="158" y="61"/>
                  <a:pt x="157" y="73"/>
                  <a:pt x="154" y="85"/>
                </a:cubicBezTo>
                <a:cubicBezTo>
                  <a:pt x="133" y="87"/>
                  <a:pt x="112" y="89"/>
                  <a:pt x="91" y="89"/>
                </a:cubicBezTo>
                <a:cubicBezTo>
                  <a:pt x="80" y="89"/>
                  <a:pt x="69" y="88"/>
                  <a:pt x="58" y="88"/>
                </a:cubicBezTo>
                <a:cubicBezTo>
                  <a:pt x="55" y="88"/>
                  <a:pt x="52" y="87"/>
                  <a:pt x="49" y="87"/>
                </a:cubicBezTo>
                <a:cubicBezTo>
                  <a:pt x="43" y="87"/>
                  <a:pt x="37" y="88"/>
                  <a:pt x="32" y="91"/>
                </a:cubicBezTo>
                <a:cubicBezTo>
                  <a:pt x="24" y="96"/>
                  <a:pt x="21" y="104"/>
                  <a:pt x="17" y="110"/>
                </a:cubicBezTo>
                <a:cubicBezTo>
                  <a:pt x="15" y="114"/>
                  <a:pt x="13" y="117"/>
                  <a:pt x="11" y="120"/>
                </a:cubicBezTo>
                <a:cubicBezTo>
                  <a:pt x="10" y="121"/>
                  <a:pt x="8" y="122"/>
                  <a:pt x="7" y="123"/>
                </a:cubicBezTo>
                <a:cubicBezTo>
                  <a:pt x="5" y="92"/>
                  <a:pt x="5" y="61"/>
                  <a:pt x="5" y="30"/>
                </a:cubicBezTo>
                <a:cubicBezTo>
                  <a:pt x="5" y="23"/>
                  <a:pt x="5" y="16"/>
                  <a:pt x="5" y="10"/>
                </a:cubicBezTo>
                <a:cubicBezTo>
                  <a:pt x="54" y="8"/>
                  <a:pt x="103" y="7"/>
                  <a:pt x="152" y="6"/>
                </a:cubicBezTo>
                <a:cubicBezTo>
                  <a:pt x="156" y="20"/>
                  <a:pt x="158" y="35"/>
                  <a:pt x="158" y="49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3241675" y="2119312"/>
            <a:ext cx="1006475" cy="803275"/>
          </a:xfrm>
          <a:custGeom>
            <a:avLst/>
            <a:gdLst/>
            <a:ahLst/>
            <a:cxnLst/>
            <a:rect l="l" t="t" r="r" b="b"/>
            <a:pathLst>
              <a:path w="163" h="130" extrusionOk="0">
                <a:moveTo>
                  <a:pt x="2" y="130"/>
                </a:moveTo>
                <a:cubicBezTo>
                  <a:pt x="3" y="130"/>
                  <a:pt x="4" y="130"/>
                  <a:pt x="5" y="130"/>
                </a:cubicBezTo>
                <a:cubicBezTo>
                  <a:pt x="9" y="129"/>
                  <a:pt x="12" y="126"/>
                  <a:pt x="14" y="123"/>
                </a:cubicBezTo>
                <a:cubicBezTo>
                  <a:pt x="18" y="118"/>
                  <a:pt x="21" y="113"/>
                  <a:pt x="24" y="108"/>
                </a:cubicBezTo>
                <a:cubicBezTo>
                  <a:pt x="27" y="103"/>
                  <a:pt x="30" y="98"/>
                  <a:pt x="34" y="96"/>
                </a:cubicBezTo>
                <a:cubicBezTo>
                  <a:pt x="33" y="93"/>
                  <a:pt x="33" y="93"/>
                  <a:pt x="33" y="93"/>
                </a:cubicBezTo>
                <a:cubicBezTo>
                  <a:pt x="34" y="96"/>
                  <a:pt x="34" y="96"/>
                  <a:pt x="34" y="96"/>
                </a:cubicBezTo>
                <a:cubicBezTo>
                  <a:pt x="38" y="93"/>
                  <a:pt x="43" y="92"/>
                  <a:pt x="49" y="92"/>
                </a:cubicBezTo>
                <a:cubicBezTo>
                  <a:pt x="51" y="92"/>
                  <a:pt x="54" y="93"/>
                  <a:pt x="57" y="93"/>
                </a:cubicBezTo>
                <a:cubicBezTo>
                  <a:pt x="68" y="93"/>
                  <a:pt x="79" y="94"/>
                  <a:pt x="91" y="94"/>
                </a:cubicBezTo>
                <a:cubicBezTo>
                  <a:pt x="113" y="94"/>
                  <a:pt x="135" y="92"/>
                  <a:pt x="157" y="90"/>
                </a:cubicBezTo>
                <a:cubicBezTo>
                  <a:pt x="158" y="90"/>
                  <a:pt x="158" y="89"/>
                  <a:pt x="159" y="88"/>
                </a:cubicBezTo>
                <a:cubicBezTo>
                  <a:pt x="162" y="75"/>
                  <a:pt x="163" y="62"/>
                  <a:pt x="163" y="49"/>
                </a:cubicBezTo>
                <a:cubicBezTo>
                  <a:pt x="163" y="33"/>
                  <a:pt x="161" y="18"/>
                  <a:pt x="157" y="2"/>
                </a:cubicBezTo>
                <a:cubicBezTo>
                  <a:pt x="156" y="1"/>
                  <a:pt x="155" y="0"/>
                  <a:pt x="154" y="0"/>
                </a:cubicBezTo>
                <a:cubicBezTo>
                  <a:pt x="103" y="2"/>
                  <a:pt x="53" y="3"/>
                  <a:pt x="2" y="5"/>
                </a:cubicBezTo>
                <a:cubicBezTo>
                  <a:pt x="1" y="5"/>
                  <a:pt x="0" y="6"/>
                  <a:pt x="0" y="7"/>
                </a:cubicBezTo>
                <a:cubicBezTo>
                  <a:pt x="0" y="15"/>
                  <a:pt x="0" y="22"/>
                  <a:pt x="0" y="30"/>
                </a:cubicBezTo>
                <a:cubicBezTo>
                  <a:pt x="0" y="63"/>
                  <a:pt x="0" y="95"/>
                  <a:pt x="1" y="128"/>
                </a:cubicBezTo>
                <a:cubicBezTo>
                  <a:pt x="1" y="129"/>
                  <a:pt x="2" y="129"/>
                  <a:pt x="2" y="130"/>
                </a:cubicBezTo>
                <a:close/>
                <a:moveTo>
                  <a:pt x="158" y="49"/>
                </a:moveTo>
                <a:cubicBezTo>
                  <a:pt x="158" y="61"/>
                  <a:pt x="157" y="73"/>
                  <a:pt x="154" y="85"/>
                </a:cubicBezTo>
                <a:cubicBezTo>
                  <a:pt x="133" y="87"/>
                  <a:pt x="112" y="89"/>
                  <a:pt x="91" y="89"/>
                </a:cubicBezTo>
                <a:cubicBezTo>
                  <a:pt x="79" y="89"/>
                  <a:pt x="68" y="88"/>
                  <a:pt x="57" y="88"/>
                </a:cubicBezTo>
                <a:cubicBezTo>
                  <a:pt x="54" y="88"/>
                  <a:pt x="52" y="87"/>
                  <a:pt x="49" y="87"/>
                </a:cubicBezTo>
                <a:cubicBezTo>
                  <a:pt x="43" y="87"/>
                  <a:pt x="37" y="88"/>
                  <a:pt x="31" y="91"/>
                </a:cubicBezTo>
                <a:cubicBezTo>
                  <a:pt x="24" y="96"/>
                  <a:pt x="20" y="103"/>
                  <a:pt x="16" y="110"/>
                </a:cubicBezTo>
                <a:cubicBezTo>
                  <a:pt x="15" y="114"/>
                  <a:pt x="13" y="117"/>
                  <a:pt x="11" y="120"/>
                </a:cubicBezTo>
                <a:cubicBezTo>
                  <a:pt x="9" y="121"/>
                  <a:pt x="8" y="122"/>
                  <a:pt x="6" y="123"/>
                </a:cubicBezTo>
                <a:cubicBezTo>
                  <a:pt x="5" y="92"/>
                  <a:pt x="5" y="61"/>
                  <a:pt x="5" y="30"/>
                </a:cubicBezTo>
                <a:cubicBezTo>
                  <a:pt x="5" y="23"/>
                  <a:pt x="5" y="16"/>
                  <a:pt x="5" y="10"/>
                </a:cubicBezTo>
                <a:cubicBezTo>
                  <a:pt x="54" y="8"/>
                  <a:pt x="103" y="7"/>
                  <a:pt x="152" y="6"/>
                </a:cubicBezTo>
                <a:cubicBezTo>
                  <a:pt x="156" y="20"/>
                  <a:pt x="158" y="35"/>
                  <a:pt x="158" y="49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4260850" y="2890837"/>
            <a:ext cx="1006475" cy="803275"/>
          </a:xfrm>
          <a:custGeom>
            <a:avLst/>
            <a:gdLst/>
            <a:ahLst/>
            <a:cxnLst/>
            <a:rect l="l" t="t" r="r" b="b"/>
            <a:pathLst>
              <a:path w="163" h="130" extrusionOk="0">
                <a:moveTo>
                  <a:pt x="3" y="130"/>
                </a:moveTo>
                <a:cubicBezTo>
                  <a:pt x="4" y="130"/>
                  <a:pt x="4" y="130"/>
                  <a:pt x="5" y="130"/>
                </a:cubicBezTo>
                <a:cubicBezTo>
                  <a:pt x="9" y="128"/>
                  <a:pt x="12" y="126"/>
                  <a:pt x="15" y="123"/>
                </a:cubicBezTo>
                <a:cubicBezTo>
                  <a:pt x="19" y="118"/>
                  <a:pt x="21" y="113"/>
                  <a:pt x="24" y="108"/>
                </a:cubicBezTo>
                <a:cubicBezTo>
                  <a:pt x="27" y="103"/>
                  <a:pt x="30" y="98"/>
                  <a:pt x="34" y="96"/>
                </a:cubicBezTo>
                <a:cubicBezTo>
                  <a:pt x="33" y="93"/>
                  <a:pt x="33" y="93"/>
                  <a:pt x="33" y="93"/>
                </a:cubicBezTo>
                <a:cubicBezTo>
                  <a:pt x="34" y="96"/>
                  <a:pt x="34" y="96"/>
                  <a:pt x="34" y="96"/>
                </a:cubicBezTo>
                <a:cubicBezTo>
                  <a:pt x="39" y="93"/>
                  <a:pt x="44" y="92"/>
                  <a:pt x="49" y="92"/>
                </a:cubicBezTo>
                <a:cubicBezTo>
                  <a:pt x="52" y="92"/>
                  <a:pt x="55" y="92"/>
                  <a:pt x="57" y="93"/>
                </a:cubicBezTo>
                <a:cubicBezTo>
                  <a:pt x="69" y="93"/>
                  <a:pt x="80" y="94"/>
                  <a:pt x="91" y="94"/>
                </a:cubicBezTo>
                <a:cubicBezTo>
                  <a:pt x="113" y="94"/>
                  <a:pt x="135" y="92"/>
                  <a:pt x="157" y="90"/>
                </a:cubicBezTo>
                <a:cubicBezTo>
                  <a:pt x="158" y="90"/>
                  <a:pt x="159" y="89"/>
                  <a:pt x="159" y="88"/>
                </a:cubicBezTo>
                <a:cubicBezTo>
                  <a:pt x="162" y="75"/>
                  <a:pt x="163" y="62"/>
                  <a:pt x="163" y="49"/>
                </a:cubicBezTo>
                <a:cubicBezTo>
                  <a:pt x="163" y="33"/>
                  <a:pt x="161" y="17"/>
                  <a:pt x="157" y="2"/>
                </a:cubicBezTo>
                <a:cubicBezTo>
                  <a:pt x="157" y="1"/>
                  <a:pt x="156" y="0"/>
                  <a:pt x="154" y="0"/>
                </a:cubicBezTo>
                <a:cubicBezTo>
                  <a:pt x="104" y="2"/>
                  <a:pt x="53" y="3"/>
                  <a:pt x="3" y="4"/>
                </a:cubicBezTo>
                <a:cubicBezTo>
                  <a:pt x="1" y="5"/>
                  <a:pt x="0" y="6"/>
                  <a:pt x="0" y="7"/>
                </a:cubicBezTo>
                <a:cubicBezTo>
                  <a:pt x="0" y="15"/>
                  <a:pt x="0" y="22"/>
                  <a:pt x="0" y="30"/>
                </a:cubicBezTo>
                <a:cubicBezTo>
                  <a:pt x="0" y="63"/>
                  <a:pt x="1" y="95"/>
                  <a:pt x="2" y="128"/>
                </a:cubicBezTo>
                <a:cubicBezTo>
                  <a:pt x="2" y="128"/>
                  <a:pt x="2" y="129"/>
                  <a:pt x="3" y="130"/>
                </a:cubicBezTo>
                <a:close/>
                <a:moveTo>
                  <a:pt x="158" y="49"/>
                </a:moveTo>
                <a:cubicBezTo>
                  <a:pt x="158" y="61"/>
                  <a:pt x="157" y="73"/>
                  <a:pt x="155" y="85"/>
                </a:cubicBezTo>
                <a:cubicBezTo>
                  <a:pt x="133" y="87"/>
                  <a:pt x="112" y="89"/>
                  <a:pt x="91" y="89"/>
                </a:cubicBezTo>
                <a:cubicBezTo>
                  <a:pt x="80" y="89"/>
                  <a:pt x="69" y="88"/>
                  <a:pt x="58" y="88"/>
                </a:cubicBezTo>
                <a:cubicBezTo>
                  <a:pt x="55" y="87"/>
                  <a:pt x="52" y="87"/>
                  <a:pt x="49" y="87"/>
                </a:cubicBezTo>
                <a:cubicBezTo>
                  <a:pt x="43" y="87"/>
                  <a:pt x="37" y="88"/>
                  <a:pt x="32" y="91"/>
                </a:cubicBezTo>
                <a:cubicBezTo>
                  <a:pt x="24" y="96"/>
                  <a:pt x="21" y="103"/>
                  <a:pt x="17" y="110"/>
                </a:cubicBezTo>
                <a:cubicBezTo>
                  <a:pt x="15" y="114"/>
                  <a:pt x="13" y="117"/>
                  <a:pt x="11" y="119"/>
                </a:cubicBezTo>
                <a:cubicBezTo>
                  <a:pt x="10" y="121"/>
                  <a:pt x="8" y="122"/>
                  <a:pt x="7" y="123"/>
                </a:cubicBezTo>
                <a:cubicBezTo>
                  <a:pt x="6" y="92"/>
                  <a:pt x="5" y="61"/>
                  <a:pt x="5" y="30"/>
                </a:cubicBezTo>
                <a:cubicBezTo>
                  <a:pt x="5" y="23"/>
                  <a:pt x="5" y="16"/>
                  <a:pt x="5" y="9"/>
                </a:cubicBezTo>
                <a:cubicBezTo>
                  <a:pt x="54" y="8"/>
                  <a:pt x="103" y="7"/>
                  <a:pt x="153" y="5"/>
                </a:cubicBezTo>
                <a:cubicBezTo>
                  <a:pt x="156" y="20"/>
                  <a:pt x="158" y="34"/>
                  <a:pt x="158" y="49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 descr="#clear#"/>
          <p:cNvSpPr txBox="1"/>
          <p:nvPr/>
        </p:nvSpPr>
        <p:spPr>
          <a:xfrm>
            <a:off x="3221037" y="2200275"/>
            <a:ext cx="12192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第一名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 descr="#clear#"/>
          <p:cNvSpPr txBox="1"/>
          <p:nvPr/>
        </p:nvSpPr>
        <p:spPr>
          <a:xfrm>
            <a:off x="2017712" y="2692400"/>
            <a:ext cx="1219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第二名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 descr="#clear#"/>
          <p:cNvSpPr txBox="1"/>
          <p:nvPr/>
        </p:nvSpPr>
        <p:spPr>
          <a:xfrm>
            <a:off x="4200525" y="2960687"/>
            <a:ext cx="12192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第三名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 descr="#clear#"/>
          <p:cNvSpPr txBox="1"/>
          <p:nvPr/>
        </p:nvSpPr>
        <p:spPr>
          <a:xfrm>
            <a:off x="6721475" y="1962150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連續型特徵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6443662" y="2070100"/>
            <a:ext cx="336550" cy="325437"/>
          </a:xfrm>
          <a:custGeom>
            <a:avLst/>
            <a:gdLst/>
            <a:ahLst/>
            <a:cxnLst/>
            <a:rect l="l" t="t" r="r" b="b"/>
            <a:pathLst>
              <a:path w="31" h="30" extrusionOk="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</a:path>
            </a:pathLst>
          </a:custGeom>
          <a:solidFill>
            <a:srgbClr val="D78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 descr="#clear#"/>
          <p:cNvSpPr txBox="1"/>
          <p:nvPr/>
        </p:nvSpPr>
        <p:spPr>
          <a:xfrm>
            <a:off x="4226580" y="526223"/>
            <a:ext cx="3613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特徵篩選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/>
          <p:nvPr/>
        </p:nvSpPr>
        <p:spPr>
          <a:xfrm rot="-814354">
            <a:off x="7778357" y="970592"/>
            <a:ext cx="463550" cy="268287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3830637" y="953261"/>
            <a:ext cx="3922712" cy="271462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517" y="2115137"/>
            <a:ext cx="5536790" cy="446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6633" y="4907963"/>
            <a:ext cx="527685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8348420" y="4538631"/>
            <a:ext cx="20118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共線性篩選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6613320" y="3292474"/>
            <a:ext cx="511016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連續型特徵用相關係數，篩選與房價最具關係的特徵；為了避免共線性在篩選特徵時排除兩兩相對中的其中一個。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1579562" y="3076575"/>
            <a:ext cx="3409950" cy="2546350"/>
          </a:xfrm>
          <a:custGeom>
            <a:avLst/>
            <a:gdLst/>
            <a:ahLst/>
            <a:cxnLst/>
            <a:rect l="l" t="t" r="r" b="b"/>
            <a:pathLst>
              <a:path w="552" h="412" extrusionOk="0">
                <a:moveTo>
                  <a:pt x="240" y="100"/>
                </a:moveTo>
                <a:cubicBezTo>
                  <a:pt x="239" y="101"/>
                  <a:pt x="239" y="102"/>
                  <a:pt x="240" y="102"/>
                </a:cubicBezTo>
                <a:cubicBezTo>
                  <a:pt x="240" y="103"/>
                  <a:pt x="241" y="103"/>
                  <a:pt x="242" y="102"/>
                </a:cubicBezTo>
                <a:cubicBezTo>
                  <a:pt x="236" y="124"/>
                  <a:pt x="230" y="146"/>
                  <a:pt x="224" y="168"/>
                </a:cubicBezTo>
                <a:cubicBezTo>
                  <a:pt x="223" y="169"/>
                  <a:pt x="222" y="170"/>
                  <a:pt x="221" y="171"/>
                </a:cubicBezTo>
                <a:cubicBezTo>
                  <a:pt x="220" y="171"/>
                  <a:pt x="220" y="172"/>
                  <a:pt x="221" y="173"/>
                </a:cubicBezTo>
                <a:cubicBezTo>
                  <a:pt x="221" y="173"/>
                  <a:pt x="222" y="173"/>
                  <a:pt x="222" y="173"/>
                </a:cubicBezTo>
                <a:cubicBezTo>
                  <a:pt x="212" y="208"/>
                  <a:pt x="202" y="243"/>
                  <a:pt x="191" y="275"/>
                </a:cubicBezTo>
                <a:cubicBezTo>
                  <a:pt x="191" y="275"/>
                  <a:pt x="190" y="275"/>
                  <a:pt x="190" y="275"/>
                </a:cubicBezTo>
                <a:cubicBezTo>
                  <a:pt x="189" y="276"/>
                  <a:pt x="189" y="277"/>
                  <a:pt x="190" y="278"/>
                </a:cubicBezTo>
                <a:cubicBezTo>
                  <a:pt x="188" y="283"/>
                  <a:pt x="186" y="289"/>
                  <a:pt x="184" y="294"/>
                </a:cubicBezTo>
                <a:cubicBezTo>
                  <a:pt x="163" y="251"/>
                  <a:pt x="142" y="208"/>
                  <a:pt x="122" y="165"/>
                </a:cubicBezTo>
                <a:cubicBezTo>
                  <a:pt x="112" y="145"/>
                  <a:pt x="102" y="124"/>
                  <a:pt x="99" y="102"/>
                </a:cubicBezTo>
                <a:cubicBezTo>
                  <a:pt x="99" y="100"/>
                  <a:pt x="97" y="99"/>
                  <a:pt x="95" y="99"/>
                </a:cubicBezTo>
                <a:cubicBezTo>
                  <a:pt x="94" y="99"/>
                  <a:pt x="92" y="101"/>
                  <a:pt x="93" y="102"/>
                </a:cubicBezTo>
                <a:cubicBezTo>
                  <a:pt x="93" y="103"/>
                  <a:pt x="93" y="103"/>
                  <a:pt x="93" y="104"/>
                </a:cubicBezTo>
                <a:cubicBezTo>
                  <a:pt x="92" y="104"/>
                  <a:pt x="91" y="105"/>
                  <a:pt x="91" y="105"/>
                </a:cubicBezTo>
                <a:cubicBezTo>
                  <a:pt x="82" y="139"/>
                  <a:pt x="72" y="173"/>
                  <a:pt x="61" y="206"/>
                </a:cubicBezTo>
                <a:cubicBezTo>
                  <a:pt x="60" y="207"/>
                  <a:pt x="58" y="208"/>
                  <a:pt x="57" y="209"/>
                </a:cubicBezTo>
                <a:cubicBezTo>
                  <a:pt x="56" y="210"/>
                  <a:pt x="56" y="211"/>
                  <a:pt x="57" y="211"/>
                </a:cubicBezTo>
                <a:cubicBezTo>
                  <a:pt x="57" y="212"/>
                  <a:pt x="58" y="212"/>
                  <a:pt x="59" y="211"/>
                </a:cubicBezTo>
                <a:cubicBezTo>
                  <a:pt x="49" y="241"/>
                  <a:pt x="38" y="271"/>
                  <a:pt x="26" y="300"/>
                </a:cubicBezTo>
                <a:cubicBezTo>
                  <a:pt x="24" y="302"/>
                  <a:pt x="22" y="304"/>
                  <a:pt x="20" y="306"/>
                </a:cubicBezTo>
                <a:cubicBezTo>
                  <a:pt x="20" y="306"/>
                  <a:pt x="19" y="307"/>
                  <a:pt x="20" y="308"/>
                </a:cubicBezTo>
                <a:cubicBezTo>
                  <a:pt x="21" y="309"/>
                  <a:pt x="22" y="309"/>
                  <a:pt x="22" y="308"/>
                </a:cubicBezTo>
                <a:cubicBezTo>
                  <a:pt x="23" y="308"/>
                  <a:pt x="23" y="307"/>
                  <a:pt x="24" y="307"/>
                </a:cubicBezTo>
                <a:cubicBezTo>
                  <a:pt x="17" y="323"/>
                  <a:pt x="10" y="340"/>
                  <a:pt x="3" y="356"/>
                </a:cubicBezTo>
                <a:cubicBezTo>
                  <a:pt x="2" y="356"/>
                  <a:pt x="1" y="357"/>
                  <a:pt x="1" y="358"/>
                </a:cubicBezTo>
                <a:cubicBezTo>
                  <a:pt x="0" y="359"/>
                  <a:pt x="0" y="360"/>
                  <a:pt x="1" y="361"/>
                </a:cubicBezTo>
                <a:cubicBezTo>
                  <a:pt x="1" y="363"/>
                  <a:pt x="2" y="364"/>
                  <a:pt x="3" y="364"/>
                </a:cubicBezTo>
                <a:cubicBezTo>
                  <a:pt x="4" y="365"/>
                  <a:pt x="6" y="365"/>
                  <a:pt x="7" y="364"/>
                </a:cubicBezTo>
                <a:cubicBezTo>
                  <a:pt x="14" y="367"/>
                  <a:pt x="21" y="371"/>
                  <a:pt x="28" y="374"/>
                </a:cubicBezTo>
                <a:cubicBezTo>
                  <a:pt x="27" y="375"/>
                  <a:pt x="27" y="375"/>
                  <a:pt x="26" y="375"/>
                </a:cubicBezTo>
                <a:cubicBezTo>
                  <a:pt x="26" y="376"/>
                  <a:pt x="26" y="377"/>
                  <a:pt x="26" y="378"/>
                </a:cubicBezTo>
                <a:cubicBezTo>
                  <a:pt x="27" y="378"/>
                  <a:pt x="28" y="378"/>
                  <a:pt x="28" y="378"/>
                </a:cubicBezTo>
                <a:cubicBezTo>
                  <a:pt x="29" y="377"/>
                  <a:pt x="30" y="376"/>
                  <a:pt x="31" y="376"/>
                </a:cubicBezTo>
                <a:cubicBezTo>
                  <a:pt x="38" y="380"/>
                  <a:pt x="45" y="385"/>
                  <a:pt x="52" y="389"/>
                </a:cubicBezTo>
                <a:cubicBezTo>
                  <a:pt x="54" y="390"/>
                  <a:pt x="55" y="391"/>
                  <a:pt x="57" y="392"/>
                </a:cubicBezTo>
                <a:cubicBezTo>
                  <a:pt x="57" y="393"/>
                  <a:pt x="56" y="393"/>
                  <a:pt x="56" y="393"/>
                </a:cubicBezTo>
                <a:cubicBezTo>
                  <a:pt x="55" y="394"/>
                  <a:pt x="55" y="395"/>
                  <a:pt x="55" y="396"/>
                </a:cubicBezTo>
                <a:cubicBezTo>
                  <a:pt x="56" y="396"/>
                  <a:pt x="57" y="396"/>
                  <a:pt x="58" y="396"/>
                </a:cubicBezTo>
                <a:cubicBezTo>
                  <a:pt x="58" y="395"/>
                  <a:pt x="59" y="395"/>
                  <a:pt x="60" y="394"/>
                </a:cubicBezTo>
                <a:cubicBezTo>
                  <a:pt x="64" y="397"/>
                  <a:pt x="69" y="400"/>
                  <a:pt x="73" y="402"/>
                </a:cubicBezTo>
                <a:cubicBezTo>
                  <a:pt x="73" y="403"/>
                  <a:pt x="73" y="403"/>
                  <a:pt x="73" y="404"/>
                </a:cubicBezTo>
                <a:cubicBezTo>
                  <a:pt x="74" y="405"/>
                  <a:pt x="75" y="405"/>
                  <a:pt x="76" y="404"/>
                </a:cubicBezTo>
                <a:cubicBezTo>
                  <a:pt x="76" y="404"/>
                  <a:pt x="76" y="404"/>
                  <a:pt x="76" y="404"/>
                </a:cubicBezTo>
                <a:cubicBezTo>
                  <a:pt x="81" y="407"/>
                  <a:pt x="86" y="409"/>
                  <a:pt x="92" y="412"/>
                </a:cubicBezTo>
                <a:cubicBezTo>
                  <a:pt x="93" y="412"/>
                  <a:pt x="94" y="412"/>
                  <a:pt x="95" y="412"/>
                </a:cubicBezTo>
                <a:cubicBezTo>
                  <a:pt x="120" y="402"/>
                  <a:pt x="140" y="390"/>
                  <a:pt x="158" y="379"/>
                </a:cubicBezTo>
                <a:cubicBezTo>
                  <a:pt x="174" y="369"/>
                  <a:pt x="189" y="360"/>
                  <a:pt x="206" y="355"/>
                </a:cubicBezTo>
                <a:cubicBezTo>
                  <a:pt x="206" y="355"/>
                  <a:pt x="206" y="355"/>
                  <a:pt x="206" y="355"/>
                </a:cubicBezTo>
                <a:cubicBezTo>
                  <a:pt x="207" y="357"/>
                  <a:pt x="209" y="358"/>
                  <a:pt x="210" y="357"/>
                </a:cubicBezTo>
                <a:cubicBezTo>
                  <a:pt x="211" y="357"/>
                  <a:pt x="211" y="356"/>
                  <a:pt x="212" y="355"/>
                </a:cubicBezTo>
                <a:cubicBezTo>
                  <a:pt x="213" y="356"/>
                  <a:pt x="214" y="357"/>
                  <a:pt x="215" y="357"/>
                </a:cubicBezTo>
                <a:cubicBezTo>
                  <a:pt x="215" y="358"/>
                  <a:pt x="214" y="359"/>
                  <a:pt x="213" y="359"/>
                </a:cubicBezTo>
                <a:cubicBezTo>
                  <a:pt x="213" y="360"/>
                  <a:pt x="213" y="361"/>
                  <a:pt x="213" y="362"/>
                </a:cubicBezTo>
                <a:cubicBezTo>
                  <a:pt x="214" y="362"/>
                  <a:pt x="215" y="362"/>
                  <a:pt x="215" y="362"/>
                </a:cubicBezTo>
                <a:cubicBezTo>
                  <a:pt x="216" y="361"/>
                  <a:pt x="217" y="360"/>
                  <a:pt x="218" y="359"/>
                </a:cubicBezTo>
                <a:cubicBezTo>
                  <a:pt x="222" y="362"/>
                  <a:pt x="227" y="365"/>
                  <a:pt x="231" y="368"/>
                </a:cubicBezTo>
                <a:cubicBezTo>
                  <a:pt x="231" y="368"/>
                  <a:pt x="231" y="369"/>
                  <a:pt x="231" y="370"/>
                </a:cubicBezTo>
                <a:cubicBezTo>
                  <a:pt x="232" y="370"/>
                  <a:pt x="233" y="370"/>
                  <a:pt x="233" y="370"/>
                </a:cubicBezTo>
                <a:cubicBezTo>
                  <a:pt x="233" y="370"/>
                  <a:pt x="234" y="370"/>
                  <a:pt x="234" y="370"/>
                </a:cubicBezTo>
                <a:cubicBezTo>
                  <a:pt x="239" y="373"/>
                  <a:pt x="244" y="376"/>
                  <a:pt x="250" y="379"/>
                </a:cubicBezTo>
                <a:cubicBezTo>
                  <a:pt x="249" y="379"/>
                  <a:pt x="249" y="380"/>
                  <a:pt x="249" y="380"/>
                </a:cubicBezTo>
                <a:cubicBezTo>
                  <a:pt x="248" y="380"/>
                  <a:pt x="248" y="381"/>
                  <a:pt x="249" y="382"/>
                </a:cubicBezTo>
                <a:cubicBezTo>
                  <a:pt x="250" y="383"/>
                  <a:pt x="251" y="383"/>
                  <a:pt x="251" y="382"/>
                </a:cubicBezTo>
                <a:cubicBezTo>
                  <a:pt x="252" y="382"/>
                  <a:pt x="252" y="381"/>
                  <a:pt x="253" y="381"/>
                </a:cubicBezTo>
                <a:cubicBezTo>
                  <a:pt x="257" y="383"/>
                  <a:pt x="262" y="386"/>
                  <a:pt x="268" y="388"/>
                </a:cubicBezTo>
                <a:cubicBezTo>
                  <a:pt x="268" y="388"/>
                  <a:pt x="269" y="388"/>
                  <a:pt x="270" y="388"/>
                </a:cubicBezTo>
                <a:cubicBezTo>
                  <a:pt x="298" y="377"/>
                  <a:pt x="319" y="364"/>
                  <a:pt x="339" y="352"/>
                </a:cubicBezTo>
                <a:cubicBezTo>
                  <a:pt x="356" y="342"/>
                  <a:pt x="371" y="333"/>
                  <a:pt x="388" y="327"/>
                </a:cubicBezTo>
                <a:cubicBezTo>
                  <a:pt x="392" y="329"/>
                  <a:pt x="396" y="331"/>
                  <a:pt x="401" y="333"/>
                </a:cubicBezTo>
                <a:cubicBezTo>
                  <a:pt x="400" y="334"/>
                  <a:pt x="399" y="334"/>
                  <a:pt x="399" y="335"/>
                </a:cubicBezTo>
                <a:cubicBezTo>
                  <a:pt x="398" y="335"/>
                  <a:pt x="398" y="336"/>
                  <a:pt x="399" y="337"/>
                </a:cubicBezTo>
                <a:cubicBezTo>
                  <a:pt x="399" y="338"/>
                  <a:pt x="400" y="338"/>
                  <a:pt x="401" y="337"/>
                </a:cubicBezTo>
                <a:cubicBezTo>
                  <a:pt x="402" y="337"/>
                  <a:pt x="403" y="336"/>
                  <a:pt x="404" y="335"/>
                </a:cubicBezTo>
                <a:cubicBezTo>
                  <a:pt x="408" y="337"/>
                  <a:pt x="412" y="339"/>
                  <a:pt x="417" y="341"/>
                </a:cubicBezTo>
                <a:cubicBezTo>
                  <a:pt x="417" y="342"/>
                  <a:pt x="417" y="342"/>
                  <a:pt x="417" y="342"/>
                </a:cubicBezTo>
                <a:cubicBezTo>
                  <a:pt x="418" y="343"/>
                  <a:pt x="418" y="342"/>
                  <a:pt x="419" y="342"/>
                </a:cubicBezTo>
                <a:cubicBezTo>
                  <a:pt x="425" y="345"/>
                  <a:pt x="431" y="347"/>
                  <a:pt x="438" y="349"/>
                </a:cubicBezTo>
                <a:cubicBezTo>
                  <a:pt x="439" y="349"/>
                  <a:pt x="439" y="349"/>
                  <a:pt x="439" y="349"/>
                </a:cubicBezTo>
                <a:cubicBezTo>
                  <a:pt x="463" y="342"/>
                  <a:pt x="482" y="333"/>
                  <a:pt x="499" y="326"/>
                </a:cubicBezTo>
                <a:cubicBezTo>
                  <a:pt x="514" y="319"/>
                  <a:pt x="529" y="312"/>
                  <a:pt x="544" y="309"/>
                </a:cubicBezTo>
                <a:cubicBezTo>
                  <a:pt x="545" y="310"/>
                  <a:pt x="547" y="311"/>
                  <a:pt x="549" y="310"/>
                </a:cubicBezTo>
                <a:cubicBezTo>
                  <a:pt x="550" y="309"/>
                  <a:pt x="550" y="308"/>
                  <a:pt x="550" y="307"/>
                </a:cubicBezTo>
                <a:cubicBezTo>
                  <a:pt x="551" y="306"/>
                  <a:pt x="552" y="305"/>
                  <a:pt x="552" y="304"/>
                </a:cubicBezTo>
                <a:cubicBezTo>
                  <a:pt x="551" y="302"/>
                  <a:pt x="550" y="301"/>
                  <a:pt x="548" y="301"/>
                </a:cubicBezTo>
                <a:cubicBezTo>
                  <a:pt x="548" y="301"/>
                  <a:pt x="547" y="301"/>
                  <a:pt x="547" y="302"/>
                </a:cubicBezTo>
                <a:cubicBezTo>
                  <a:pt x="520" y="258"/>
                  <a:pt x="492" y="214"/>
                  <a:pt x="465" y="171"/>
                </a:cubicBezTo>
                <a:cubicBezTo>
                  <a:pt x="456" y="156"/>
                  <a:pt x="447" y="142"/>
                  <a:pt x="444" y="126"/>
                </a:cubicBezTo>
                <a:cubicBezTo>
                  <a:pt x="443" y="124"/>
                  <a:pt x="442" y="123"/>
                  <a:pt x="440" y="123"/>
                </a:cubicBezTo>
                <a:cubicBezTo>
                  <a:pt x="438" y="124"/>
                  <a:pt x="437" y="125"/>
                  <a:pt x="437" y="127"/>
                </a:cubicBezTo>
                <a:cubicBezTo>
                  <a:pt x="437" y="127"/>
                  <a:pt x="436" y="128"/>
                  <a:pt x="436" y="128"/>
                </a:cubicBezTo>
                <a:cubicBezTo>
                  <a:pt x="431" y="143"/>
                  <a:pt x="421" y="167"/>
                  <a:pt x="409" y="193"/>
                </a:cubicBezTo>
                <a:cubicBezTo>
                  <a:pt x="409" y="193"/>
                  <a:pt x="409" y="193"/>
                  <a:pt x="409" y="193"/>
                </a:cubicBezTo>
                <a:cubicBezTo>
                  <a:pt x="408" y="194"/>
                  <a:pt x="408" y="194"/>
                  <a:pt x="408" y="195"/>
                </a:cubicBezTo>
                <a:cubicBezTo>
                  <a:pt x="404" y="205"/>
                  <a:pt x="400" y="215"/>
                  <a:pt x="395" y="224"/>
                </a:cubicBezTo>
                <a:cubicBezTo>
                  <a:pt x="394" y="225"/>
                  <a:pt x="394" y="225"/>
                  <a:pt x="393" y="225"/>
                </a:cubicBezTo>
                <a:cubicBezTo>
                  <a:pt x="393" y="226"/>
                  <a:pt x="392" y="227"/>
                  <a:pt x="393" y="227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7" y="242"/>
                  <a:pt x="380" y="256"/>
                  <a:pt x="374" y="269"/>
                </a:cubicBezTo>
                <a:cubicBezTo>
                  <a:pt x="366" y="247"/>
                  <a:pt x="357" y="223"/>
                  <a:pt x="348" y="198"/>
                </a:cubicBezTo>
                <a:cubicBezTo>
                  <a:pt x="332" y="153"/>
                  <a:pt x="316" y="107"/>
                  <a:pt x="299" y="73"/>
                </a:cubicBezTo>
                <a:cubicBezTo>
                  <a:pt x="288" y="50"/>
                  <a:pt x="278" y="28"/>
                  <a:pt x="274" y="3"/>
                </a:cubicBezTo>
                <a:cubicBezTo>
                  <a:pt x="274" y="1"/>
                  <a:pt x="272" y="0"/>
                  <a:pt x="271" y="0"/>
                </a:cubicBezTo>
                <a:cubicBezTo>
                  <a:pt x="269" y="1"/>
                  <a:pt x="268" y="2"/>
                  <a:pt x="268" y="4"/>
                </a:cubicBezTo>
                <a:cubicBezTo>
                  <a:pt x="268" y="4"/>
                  <a:pt x="268" y="5"/>
                  <a:pt x="268" y="5"/>
                </a:cubicBezTo>
                <a:cubicBezTo>
                  <a:pt x="268" y="6"/>
                  <a:pt x="267" y="6"/>
                  <a:pt x="267" y="7"/>
                </a:cubicBezTo>
                <a:cubicBezTo>
                  <a:pt x="259" y="34"/>
                  <a:pt x="252" y="64"/>
                  <a:pt x="243" y="95"/>
                </a:cubicBezTo>
                <a:cubicBezTo>
                  <a:pt x="242" y="97"/>
                  <a:pt x="241" y="98"/>
                  <a:pt x="240" y="100"/>
                </a:cubicBezTo>
                <a:close/>
                <a:moveTo>
                  <a:pt x="269" y="250"/>
                </a:moveTo>
                <a:cubicBezTo>
                  <a:pt x="269" y="277"/>
                  <a:pt x="269" y="277"/>
                  <a:pt x="269" y="277"/>
                </a:cubicBezTo>
                <a:cubicBezTo>
                  <a:pt x="247" y="295"/>
                  <a:pt x="224" y="314"/>
                  <a:pt x="202" y="333"/>
                </a:cubicBezTo>
                <a:cubicBezTo>
                  <a:pt x="199" y="326"/>
                  <a:pt x="196" y="319"/>
                  <a:pt x="192" y="313"/>
                </a:cubicBezTo>
                <a:cubicBezTo>
                  <a:pt x="216" y="290"/>
                  <a:pt x="242" y="269"/>
                  <a:pt x="269" y="250"/>
                </a:cubicBezTo>
                <a:close/>
                <a:moveTo>
                  <a:pt x="270" y="155"/>
                </a:moveTo>
                <a:cubicBezTo>
                  <a:pt x="269" y="155"/>
                  <a:pt x="269" y="155"/>
                  <a:pt x="269" y="155"/>
                </a:cubicBezTo>
                <a:cubicBezTo>
                  <a:pt x="254" y="169"/>
                  <a:pt x="238" y="182"/>
                  <a:pt x="223" y="195"/>
                </a:cubicBezTo>
                <a:cubicBezTo>
                  <a:pt x="225" y="185"/>
                  <a:pt x="228" y="176"/>
                  <a:pt x="231" y="166"/>
                </a:cubicBezTo>
                <a:cubicBezTo>
                  <a:pt x="244" y="155"/>
                  <a:pt x="257" y="142"/>
                  <a:pt x="270" y="129"/>
                </a:cubicBezTo>
                <a:cubicBezTo>
                  <a:pt x="270" y="138"/>
                  <a:pt x="270" y="147"/>
                  <a:pt x="270" y="155"/>
                </a:cubicBezTo>
                <a:close/>
                <a:moveTo>
                  <a:pt x="221" y="200"/>
                </a:moveTo>
                <a:cubicBezTo>
                  <a:pt x="238" y="186"/>
                  <a:pt x="254" y="173"/>
                  <a:pt x="270" y="158"/>
                </a:cubicBezTo>
                <a:cubicBezTo>
                  <a:pt x="270" y="160"/>
                  <a:pt x="270" y="162"/>
                  <a:pt x="270" y="164"/>
                </a:cubicBezTo>
                <a:cubicBezTo>
                  <a:pt x="270" y="170"/>
                  <a:pt x="270" y="176"/>
                  <a:pt x="270" y="182"/>
                </a:cubicBezTo>
                <a:cubicBezTo>
                  <a:pt x="250" y="200"/>
                  <a:pt x="230" y="218"/>
                  <a:pt x="210" y="236"/>
                </a:cubicBezTo>
                <a:cubicBezTo>
                  <a:pt x="214" y="224"/>
                  <a:pt x="217" y="212"/>
                  <a:pt x="221" y="200"/>
                </a:cubicBezTo>
                <a:close/>
                <a:moveTo>
                  <a:pt x="269" y="94"/>
                </a:moveTo>
                <a:cubicBezTo>
                  <a:pt x="261" y="105"/>
                  <a:pt x="251" y="116"/>
                  <a:pt x="242" y="126"/>
                </a:cubicBezTo>
                <a:cubicBezTo>
                  <a:pt x="245" y="114"/>
                  <a:pt x="248" y="103"/>
                  <a:pt x="251" y="91"/>
                </a:cubicBezTo>
                <a:cubicBezTo>
                  <a:pt x="257" y="84"/>
                  <a:pt x="263" y="77"/>
                  <a:pt x="269" y="69"/>
                </a:cubicBezTo>
                <a:cubicBezTo>
                  <a:pt x="269" y="78"/>
                  <a:pt x="269" y="86"/>
                  <a:pt x="269" y="94"/>
                </a:cubicBezTo>
                <a:close/>
                <a:moveTo>
                  <a:pt x="240" y="132"/>
                </a:moveTo>
                <a:cubicBezTo>
                  <a:pt x="250" y="122"/>
                  <a:pt x="260" y="111"/>
                  <a:pt x="269" y="99"/>
                </a:cubicBezTo>
                <a:cubicBezTo>
                  <a:pt x="269" y="108"/>
                  <a:pt x="270" y="117"/>
                  <a:pt x="270" y="126"/>
                </a:cubicBezTo>
                <a:cubicBezTo>
                  <a:pt x="269" y="126"/>
                  <a:pt x="269" y="126"/>
                  <a:pt x="269" y="126"/>
                </a:cubicBezTo>
                <a:cubicBezTo>
                  <a:pt x="257" y="138"/>
                  <a:pt x="245" y="150"/>
                  <a:pt x="232" y="161"/>
                </a:cubicBezTo>
                <a:cubicBezTo>
                  <a:pt x="235" y="151"/>
                  <a:pt x="237" y="142"/>
                  <a:pt x="240" y="132"/>
                </a:cubicBezTo>
                <a:close/>
                <a:moveTo>
                  <a:pt x="208" y="242"/>
                </a:moveTo>
                <a:cubicBezTo>
                  <a:pt x="229" y="223"/>
                  <a:pt x="249" y="205"/>
                  <a:pt x="270" y="186"/>
                </a:cubicBezTo>
                <a:cubicBezTo>
                  <a:pt x="270" y="197"/>
                  <a:pt x="270" y="207"/>
                  <a:pt x="269" y="216"/>
                </a:cubicBezTo>
                <a:cubicBezTo>
                  <a:pt x="247" y="234"/>
                  <a:pt x="223" y="252"/>
                  <a:pt x="199" y="269"/>
                </a:cubicBezTo>
                <a:cubicBezTo>
                  <a:pt x="202" y="260"/>
                  <a:pt x="205" y="251"/>
                  <a:pt x="208" y="242"/>
                </a:cubicBezTo>
                <a:close/>
                <a:moveTo>
                  <a:pt x="188" y="301"/>
                </a:moveTo>
                <a:cubicBezTo>
                  <a:pt x="191" y="292"/>
                  <a:pt x="195" y="283"/>
                  <a:pt x="198" y="274"/>
                </a:cubicBezTo>
                <a:cubicBezTo>
                  <a:pt x="222" y="257"/>
                  <a:pt x="246" y="239"/>
                  <a:pt x="269" y="220"/>
                </a:cubicBezTo>
                <a:cubicBezTo>
                  <a:pt x="269" y="223"/>
                  <a:pt x="269" y="226"/>
                  <a:pt x="269" y="228"/>
                </a:cubicBezTo>
                <a:cubicBezTo>
                  <a:pt x="269" y="228"/>
                  <a:pt x="269" y="247"/>
                  <a:pt x="269" y="247"/>
                </a:cubicBezTo>
                <a:cubicBezTo>
                  <a:pt x="242" y="265"/>
                  <a:pt x="216" y="286"/>
                  <a:pt x="192" y="308"/>
                </a:cubicBezTo>
                <a:cubicBezTo>
                  <a:pt x="192" y="308"/>
                  <a:pt x="191" y="308"/>
                  <a:pt x="191" y="309"/>
                </a:cubicBezTo>
                <a:cubicBezTo>
                  <a:pt x="190" y="307"/>
                  <a:pt x="188" y="304"/>
                  <a:pt x="187" y="302"/>
                </a:cubicBezTo>
                <a:cubicBezTo>
                  <a:pt x="188" y="302"/>
                  <a:pt x="188" y="301"/>
                  <a:pt x="188" y="301"/>
                </a:cubicBezTo>
                <a:close/>
                <a:moveTo>
                  <a:pt x="9" y="358"/>
                </a:moveTo>
                <a:cubicBezTo>
                  <a:pt x="12" y="350"/>
                  <a:pt x="16" y="343"/>
                  <a:pt x="19" y="335"/>
                </a:cubicBezTo>
                <a:cubicBezTo>
                  <a:pt x="20" y="335"/>
                  <a:pt x="20" y="335"/>
                  <a:pt x="20" y="334"/>
                </a:cubicBezTo>
                <a:cubicBezTo>
                  <a:pt x="21" y="334"/>
                  <a:pt x="21" y="333"/>
                  <a:pt x="21" y="333"/>
                </a:cubicBezTo>
                <a:cubicBezTo>
                  <a:pt x="21" y="331"/>
                  <a:pt x="21" y="331"/>
                  <a:pt x="21" y="331"/>
                </a:cubicBezTo>
                <a:cubicBezTo>
                  <a:pt x="21" y="331"/>
                  <a:pt x="21" y="330"/>
                  <a:pt x="21" y="330"/>
                </a:cubicBezTo>
                <a:cubicBezTo>
                  <a:pt x="43" y="308"/>
                  <a:pt x="68" y="288"/>
                  <a:pt x="94" y="271"/>
                </a:cubicBezTo>
                <a:cubicBezTo>
                  <a:pt x="94" y="294"/>
                  <a:pt x="94" y="294"/>
                  <a:pt x="94" y="294"/>
                </a:cubicBezTo>
                <a:cubicBezTo>
                  <a:pt x="66" y="314"/>
                  <a:pt x="39" y="336"/>
                  <a:pt x="15" y="361"/>
                </a:cubicBezTo>
                <a:cubicBezTo>
                  <a:pt x="13" y="360"/>
                  <a:pt x="11" y="359"/>
                  <a:pt x="9" y="358"/>
                </a:cubicBezTo>
                <a:close/>
                <a:moveTo>
                  <a:pt x="94" y="203"/>
                </a:moveTo>
                <a:cubicBezTo>
                  <a:pt x="83" y="210"/>
                  <a:pt x="72" y="217"/>
                  <a:pt x="61" y="224"/>
                </a:cubicBezTo>
                <a:cubicBezTo>
                  <a:pt x="63" y="218"/>
                  <a:pt x="66" y="211"/>
                  <a:pt x="68" y="204"/>
                </a:cubicBezTo>
                <a:cubicBezTo>
                  <a:pt x="77" y="197"/>
                  <a:pt x="85" y="190"/>
                  <a:pt x="94" y="183"/>
                </a:cubicBezTo>
                <a:cubicBezTo>
                  <a:pt x="94" y="190"/>
                  <a:pt x="94" y="197"/>
                  <a:pt x="94" y="203"/>
                </a:cubicBezTo>
                <a:close/>
                <a:moveTo>
                  <a:pt x="59" y="229"/>
                </a:moveTo>
                <a:cubicBezTo>
                  <a:pt x="71" y="222"/>
                  <a:pt x="83" y="214"/>
                  <a:pt x="94" y="207"/>
                </a:cubicBezTo>
                <a:cubicBezTo>
                  <a:pt x="94" y="210"/>
                  <a:pt x="94" y="213"/>
                  <a:pt x="94" y="216"/>
                </a:cubicBezTo>
                <a:cubicBezTo>
                  <a:pt x="94" y="218"/>
                  <a:pt x="94" y="219"/>
                  <a:pt x="94" y="221"/>
                </a:cubicBezTo>
                <a:cubicBezTo>
                  <a:pt x="80" y="231"/>
                  <a:pt x="65" y="242"/>
                  <a:pt x="51" y="252"/>
                </a:cubicBezTo>
                <a:cubicBezTo>
                  <a:pt x="54" y="245"/>
                  <a:pt x="57" y="237"/>
                  <a:pt x="59" y="229"/>
                </a:cubicBezTo>
                <a:close/>
                <a:moveTo>
                  <a:pt x="93" y="158"/>
                </a:moveTo>
                <a:cubicBezTo>
                  <a:pt x="88" y="163"/>
                  <a:pt x="83" y="168"/>
                  <a:pt x="78" y="173"/>
                </a:cubicBezTo>
                <a:cubicBezTo>
                  <a:pt x="83" y="157"/>
                  <a:pt x="88" y="141"/>
                  <a:pt x="92" y="126"/>
                </a:cubicBezTo>
                <a:cubicBezTo>
                  <a:pt x="92" y="136"/>
                  <a:pt x="93" y="147"/>
                  <a:pt x="93" y="158"/>
                </a:cubicBezTo>
                <a:close/>
                <a:moveTo>
                  <a:pt x="76" y="179"/>
                </a:moveTo>
                <a:cubicBezTo>
                  <a:pt x="82" y="173"/>
                  <a:pt x="88" y="168"/>
                  <a:pt x="93" y="162"/>
                </a:cubicBezTo>
                <a:cubicBezTo>
                  <a:pt x="94" y="168"/>
                  <a:pt x="94" y="174"/>
                  <a:pt x="94" y="179"/>
                </a:cubicBezTo>
                <a:cubicBezTo>
                  <a:pt x="86" y="186"/>
                  <a:pt x="78" y="192"/>
                  <a:pt x="70" y="199"/>
                </a:cubicBezTo>
                <a:cubicBezTo>
                  <a:pt x="72" y="192"/>
                  <a:pt x="74" y="186"/>
                  <a:pt x="76" y="179"/>
                </a:cubicBezTo>
                <a:close/>
                <a:moveTo>
                  <a:pt x="49" y="258"/>
                </a:moveTo>
                <a:cubicBezTo>
                  <a:pt x="64" y="247"/>
                  <a:pt x="79" y="236"/>
                  <a:pt x="94" y="225"/>
                </a:cubicBezTo>
                <a:cubicBezTo>
                  <a:pt x="94" y="232"/>
                  <a:pt x="94" y="239"/>
                  <a:pt x="94" y="246"/>
                </a:cubicBezTo>
                <a:cubicBezTo>
                  <a:pt x="74" y="261"/>
                  <a:pt x="55" y="276"/>
                  <a:pt x="36" y="292"/>
                </a:cubicBezTo>
                <a:cubicBezTo>
                  <a:pt x="41" y="280"/>
                  <a:pt x="45" y="269"/>
                  <a:pt x="49" y="258"/>
                </a:cubicBezTo>
                <a:close/>
                <a:moveTo>
                  <a:pt x="94" y="250"/>
                </a:moveTo>
                <a:cubicBezTo>
                  <a:pt x="94" y="255"/>
                  <a:pt x="94" y="260"/>
                  <a:pt x="94" y="265"/>
                </a:cubicBezTo>
                <a:cubicBezTo>
                  <a:pt x="94" y="265"/>
                  <a:pt x="94" y="268"/>
                  <a:pt x="94" y="268"/>
                </a:cubicBezTo>
                <a:cubicBezTo>
                  <a:pt x="93" y="268"/>
                  <a:pt x="93" y="268"/>
                  <a:pt x="93" y="268"/>
                </a:cubicBezTo>
                <a:cubicBezTo>
                  <a:pt x="68" y="284"/>
                  <a:pt x="45" y="302"/>
                  <a:pt x="24" y="323"/>
                </a:cubicBezTo>
                <a:cubicBezTo>
                  <a:pt x="27" y="314"/>
                  <a:pt x="31" y="306"/>
                  <a:pt x="34" y="298"/>
                </a:cubicBezTo>
                <a:cubicBezTo>
                  <a:pt x="53" y="281"/>
                  <a:pt x="73" y="265"/>
                  <a:pt x="94" y="250"/>
                </a:cubicBezTo>
                <a:close/>
                <a:moveTo>
                  <a:pt x="18" y="362"/>
                </a:moveTo>
                <a:cubicBezTo>
                  <a:pt x="42" y="339"/>
                  <a:pt x="67" y="317"/>
                  <a:pt x="94" y="298"/>
                </a:cubicBezTo>
                <a:cubicBezTo>
                  <a:pt x="94" y="318"/>
                  <a:pt x="94" y="318"/>
                  <a:pt x="94" y="318"/>
                </a:cubicBezTo>
                <a:cubicBezTo>
                  <a:pt x="73" y="335"/>
                  <a:pt x="53" y="352"/>
                  <a:pt x="33" y="370"/>
                </a:cubicBezTo>
                <a:cubicBezTo>
                  <a:pt x="28" y="367"/>
                  <a:pt x="23" y="365"/>
                  <a:pt x="18" y="362"/>
                </a:cubicBezTo>
                <a:close/>
                <a:moveTo>
                  <a:pt x="55" y="384"/>
                </a:moveTo>
                <a:cubicBezTo>
                  <a:pt x="49" y="380"/>
                  <a:pt x="43" y="376"/>
                  <a:pt x="36" y="371"/>
                </a:cubicBezTo>
                <a:cubicBezTo>
                  <a:pt x="55" y="354"/>
                  <a:pt x="74" y="338"/>
                  <a:pt x="94" y="322"/>
                </a:cubicBezTo>
                <a:cubicBezTo>
                  <a:pt x="94" y="345"/>
                  <a:pt x="94" y="345"/>
                  <a:pt x="94" y="345"/>
                </a:cubicBezTo>
                <a:cubicBezTo>
                  <a:pt x="79" y="355"/>
                  <a:pt x="65" y="365"/>
                  <a:pt x="51" y="375"/>
                </a:cubicBezTo>
                <a:cubicBezTo>
                  <a:pt x="50" y="376"/>
                  <a:pt x="50" y="377"/>
                  <a:pt x="50" y="377"/>
                </a:cubicBezTo>
                <a:cubicBezTo>
                  <a:pt x="51" y="378"/>
                  <a:pt x="52" y="378"/>
                  <a:pt x="53" y="378"/>
                </a:cubicBezTo>
                <a:cubicBezTo>
                  <a:pt x="66" y="368"/>
                  <a:pt x="80" y="358"/>
                  <a:pt x="94" y="349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93" y="364"/>
                  <a:pt x="93" y="364"/>
                  <a:pt x="92" y="364"/>
                </a:cubicBezTo>
                <a:cubicBezTo>
                  <a:pt x="82" y="372"/>
                  <a:pt x="72" y="380"/>
                  <a:pt x="62" y="388"/>
                </a:cubicBezTo>
                <a:cubicBezTo>
                  <a:pt x="60" y="387"/>
                  <a:pt x="58" y="385"/>
                  <a:pt x="55" y="384"/>
                </a:cubicBezTo>
                <a:close/>
                <a:moveTo>
                  <a:pt x="81" y="400"/>
                </a:moveTo>
                <a:cubicBezTo>
                  <a:pt x="85" y="396"/>
                  <a:pt x="89" y="393"/>
                  <a:pt x="92" y="389"/>
                </a:cubicBezTo>
                <a:cubicBezTo>
                  <a:pt x="92" y="388"/>
                  <a:pt x="92" y="387"/>
                  <a:pt x="92" y="387"/>
                </a:cubicBezTo>
                <a:cubicBezTo>
                  <a:pt x="91" y="386"/>
                  <a:pt x="90" y="386"/>
                  <a:pt x="89" y="387"/>
                </a:cubicBezTo>
                <a:cubicBezTo>
                  <a:pt x="86" y="391"/>
                  <a:pt x="82" y="395"/>
                  <a:pt x="78" y="398"/>
                </a:cubicBezTo>
                <a:cubicBezTo>
                  <a:pt x="74" y="395"/>
                  <a:pt x="69" y="393"/>
                  <a:pt x="65" y="390"/>
                </a:cubicBezTo>
                <a:cubicBezTo>
                  <a:pt x="75" y="382"/>
                  <a:pt x="84" y="375"/>
                  <a:pt x="94" y="367"/>
                </a:cubicBezTo>
                <a:cubicBezTo>
                  <a:pt x="94" y="404"/>
                  <a:pt x="94" y="404"/>
                  <a:pt x="94" y="404"/>
                </a:cubicBezTo>
                <a:cubicBezTo>
                  <a:pt x="94" y="404"/>
                  <a:pt x="94" y="405"/>
                  <a:pt x="94" y="405"/>
                </a:cubicBezTo>
                <a:cubicBezTo>
                  <a:pt x="94" y="405"/>
                  <a:pt x="94" y="405"/>
                  <a:pt x="94" y="406"/>
                </a:cubicBezTo>
                <a:cubicBezTo>
                  <a:pt x="89" y="404"/>
                  <a:pt x="85" y="402"/>
                  <a:pt x="81" y="400"/>
                </a:cubicBezTo>
                <a:close/>
                <a:moveTo>
                  <a:pt x="155" y="373"/>
                </a:moveTo>
                <a:cubicBezTo>
                  <a:pt x="139" y="383"/>
                  <a:pt x="121" y="394"/>
                  <a:pt x="100" y="403"/>
                </a:cubicBezTo>
                <a:cubicBezTo>
                  <a:pt x="100" y="293"/>
                  <a:pt x="100" y="293"/>
                  <a:pt x="100" y="293"/>
                </a:cubicBezTo>
                <a:cubicBezTo>
                  <a:pt x="101" y="292"/>
                  <a:pt x="102" y="291"/>
                  <a:pt x="104" y="290"/>
                </a:cubicBezTo>
                <a:cubicBezTo>
                  <a:pt x="105" y="290"/>
                  <a:pt x="105" y="289"/>
                  <a:pt x="104" y="288"/>
                </a:cubicBezTo>
                <a:cubicBezTo>
                  <a:pt x="104" y="287"/>
                  <a:pt x="103" y="287"/>
                  <a:pt x="102" y="288"/>
                </a:cubicBezTo>
                <a:cubicBezTo>
                  <a:pt x="101" y="288"/>
                  <a:pt x="101" y="289"/>
                  <a:pt x="100" y="289"/>
                </a:cubicBezTo>
                <a:cubicBezTo>
                  <a:pt x="100" y="265"/>
                  <a:pt x="100" y="265"/>
                  <a:pt x="100" y="265"/>
                </a:cubicBezTo>
                <a:cubicBezTo>
                  <a:pt x="100" y="258"/>
                  <a:pt x="100" y="252"/>
                  <a:pt x="100" y="245"/>
                </a:cubicBezTo>
                <a:cubicBezTo>
                  <a:pt x="100" y="244"/>
                  <a:pt x="100" y="244"/>
                  <a:pt x="100" y="244"/>
                </a:cubicBezTo>
                <a:cubicBezTo>
                  <a:pt x="100" y="236"/>
                  <a:pt x="100" y="227"/>
                  <a:pt x="100" y="219"/>
                </a:cubicBezTo>
                <a:cubicBezTo>
                  <a:pt x="100" y="218"/>
                  <a:pt x="100" y="217"/>
                  <a:pt x="100" y="216"/>
                </a:cubicBezTo>
                <a:cubicBezTo>
                  <a:pt x="100" y="186"/>
                  <a:pt x="100" y="156"/>
                  <a:pt x="98" y="126"/>
                </a:cubicBezTo>
                <a:cubicBezTo>
                  <a:pt x="103" y="140"/>
                  <a:pt x="109" y="154"/>
                  <a:pt x="116" y="168"/>
                </a:cubicBezTo>
                <a:cubicBezTo>
                  <a:pt x="143" y="224"/>
                  <a:pt x="170" y="280"/>
                  <a:pt x="197" y="337"/>
                </a:cubicBezTo>
                <a:cubicBezTo>
                  <a:pt x="197" y="336"/>
                  <a:pt x="196" y="336"/>
                  <a:pt x="195" y="336"/>
                </a:cubicBezTo>
                <a:cubicBezTo>
                  <a:pt x="194" y="336"/>
                  <a:pt x="194" y="336"/>
                  <a:pt x="193" y="337"/>
                </a:cubicBezTo>
                <a:cubicBezTo>
                  <a:pt x="193" y="337"/>
                  <a:pt x="193" y="338"/>
                  <a:pt x="193" y="339"/>
                </a:cubicBezTo>
                <a:cubicBezTo>
                  <a:pt x="193" y="339"/>
                  <a:pt x="193" y="340"/>
                  <a:pt x="194" y="340"/>
                </a:cubicBezTo>
                <a:cubicBezTo>
                  <a:pt x="195" y="341"/>
                  <a:pt x="195" y="341"/>
                  <a:pt x="195" y="341"/>
                </a:cubicBezTo>
                <a:cubicBezTo>
                  <a:pt x="197" y="341"/>
                  <a:pt x="198" y="340"/>
                  <a:pt x="199" y="340"/>
                </a:cubicBezTo>
                <a:cubicBezTo>
                  <a:pt x="199" y="341"/>
                  <a:pt x="200" y="342"/>
                  <a:pt x="200" y="343"/>
                </a:cubicBezTo>
                <a:cubicBezTo>
                  <a:pt x="199" y="343"/>
                  <a:pt x="199" y="343"/>
                  <a:pt x="199" y="344"/>
                </a:cubicBezTo>
                <a:cubicBezTo>
                  <a:pt x="198" y="345"/>
                  <a:pt x="198" y="347"/>
                  <a:pt x="200" y="348"/>
                </a:cubicBezTo>
                <a:cubicBezTo>
                  <a:pt x="201" y="349"/>
                  <a:pt x="201" y="349"/>
                  <a:pt x="202" y="350"/>
                </a:cubicBezTo>
                <a:cubicBezTo>
                  <a:pt x="186" y="355"/>
                  <a:pt x="171" y="364"/>
                  <a:pt x="155" y="373"/>
                </a:cubicBezTo>
                <a:close/>
                <a:moveTo>
                  <a:pt x="213" y="349"/>
                </a:moveTo>
                <a:cubicBezTo>
                  <a:pt x="213" y="348"/>
                  <a:pt x="212" y="347"/>
                  <a:pt x="210" y="347"/>
                </a:cubicBezTo>
                <a:cubicBezTo>
                  <a:pt x="210" y="347"/>
                  <a:pt x="209" y="347"/>
                  <a:pt x="209" y="346"/>
                </a:cubicBezTo>
                <a:cubicBezTo>
                  <a:pt x="207" y="343"/>
                  <a:pt x="205" y="339"/>
                  <a:pt x="203" y="336"/>
                </a:cubicBezTo>
                <a:cubicBezTo>
                  <a:pt x="225" y="317"/>
                  <a:pt x="247" y="299"/>
                  <a:pt x="269" y="281"/>
                </a:cubicBezTo>
                <a:cubicBezTo>
                  <a:pt x="269" y="306"/>
                  <a:pt x="269" y="306"/>
                  <a:pt x="269" y="306"/>
                </a:cubicBezTo>
                <a:cubicBezTo>
                  <a:pt x="269" y="306"/>
                  <a:pt x="268" y="306"/>
                  <a:pt x="268" y="307"/>
                </a:cubicBezTo>
                <a:cubicBezTo>
                  <a:pt x="251" y="322"/>
                  <a:pt x="235" y="337"/>
                  <a:pt x="220" y="353"/>
                </a:cubicBezTo>
                <a:cubicBezTo>
                  <a:pt x="218" y="352"/>
                  <a:pt x="216" y="350"/>
                  <a:pt x="213" y="349"/>
                </a:cubicBezTo>
                <a:close/>
                <a:moveTo>
                  <a:pt x="269" y="310"/>
                </a:moveTo>
                <a:cubicBezTo>
                  <a:pt x="269" y="336"/>
                  <a:pt x="269" y="336"/>
                  <a:pt x="269" y="336"/>
                </a:cubicBezTo>
                <a:cubicBezTo>
                  <a:pt x="269" y="336"/>
                  <a:pt x="268" y="336"/>
                  <a:pt x="268" y="336"/>
                </a:cubicBezTo>
                <a:cubicBezTo>
                  <a:pt x="257" y="345"/>
                  <a:pt x="247" y="354"/>
                  <a:pt x="236" y="364"/>
                </a:cubicBezTo>
                <a:cubicBezTo>
                  <a:pt x="232" y="361"/>
                  <a:pt x="227" y="358"/>
                  <a:pt x="222" y="355"/>
                </a:cubicBezTo>
                <a:cubicBezTo>
                  <a:pt x="238" y="339"/>
                  <a:pt x="253" y="324"/>
                  <a:pt x="269" y="310"/>
                </a:cubicBezTo>
                <a:close/>
                <a:moveTo>
                  <a:pt x="239" y="365"/>
                </a:moveTo>
                <a:cubicBezTo>
                  <a:pt x="249" y="356"/>
                  <a:pt x="259" y="348"/>
                  <a:pt x="269" y="339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9" y="360"/>
                  <a:pt x="269" y="360"/>
                  <a:pt x="269" y="360"/>
                </a:cubicBezTo>
                <a:cubicBezTo>
                  <a:pt x="264" y="365"/>
                  <a:pt x="259" y="370"/>
                  <a:pt x="254" y="375"/>
                </a:cubicBezTo>
                <a:cubicBezTo>
                  <a:pt x="249" y="372"/>
                  <a:pt x="244" y="369"/>
                  <a:pt x="239" y="365"/>
                </a:cubicBezTo>
                <a:close/>
                <a:moveTo>
                  <a:pt x="257" y="376"/>
                </a:moveTo>
                <a:cubicBezTo>
                  <a:pt x="261" y="372"/>
                  <a:pt x="265" y="368"/>
                  <a:pt x="269" y="364"/>
                </a:cubicBezTo>
                <a:cubicBezTo>
                  <a:pt x="269" y="380"/>
                  <a:pt x="269" y="380"/>
                  <a:pt x="269" y="380"/>
                </a:cubicBezTo>
                <a:cubicBezTo>
                  <a:pt x="269" y="380"/>
                  <a:pt x="270" y="381"/>
                  <a:pt x="270" y="381"/>
                </a:cubicBezTo>
                <a:cubicBezTo>
                  <a:pt x="270" y="381"/>
                  <a:pt x="269" y="381"/>
                  <a:pt x="269" y="382"/>
                </a:cubicBezTo>
                <a:cubicBezTo>
                  <a:pt x="265" y="380"/>
                  <a:pt x="261" y="378"/>
                  <a:pt x="257" y="376"/>
                </a:cubicBezTo>
                <a:close/>
                <a:moveTo>
                  <a:pt x="398" y="325"/>
                </a:moveTo>
                <a:cubicBezTo>
                  <a:pt x="398" y="325"/>
                  <a:pt x="398" y="324"/>
                  <a:pt x="398" y="324"/>
                </a:cubicBezTo>
                <a:cubicBezTo>
                  <a:pt x="399" y="323"/>
                  <a:pt x="400" y="322"/>
                  <a:pt x="400" y="320"/>
                </a:cubicBezTo>
                <a:cubicBezTo>
                  <a:pt x="399" y="319"/>
                  <a:pt x="397" y="318"/>
                  <a:pt x="396" y="318"/>
                </a:cubicBezTo>
                <a:cubicBezTo>
                  <a:pt x="396" y="318"/>
                  <a:pt x="395" y="318"/>
                  <a:pt x="395" y="318"/>
                </a:cubicBezTo>
                <a:cubicBezTo>
                  <a:pt x="395" y="318"/>
                  <a:pt x="394" y="317"/>
                  <a:pt x="394" y="316"/>
                </a:cubicBezTo>
                <a:cubicBezTo>
                  <a:pt x="409" y="307"/>
                  <a:pt x="424" y="297"/>
                  <a:pt x="438" y="288"/>
                </a:cubicBezTo>
                <a:cubicBezTo>
                  <a:pt x="438" y="303"/>
                  <a:pt x="438" y="303"/>
                  <a:pt x="438" y="303"/>
                </a:cubicBezTo>
                <a:cubicBezTo>
                  <a:pt x="428" y="312"/>
                  <a:pt x="417" y="321"/>
                  <a:pt x="406" y="329"/>
                </a:cubicBezTo>
                <a:cubicBezTo>
                  <a:pt x="403" y="328"/>
                  <a:pt x="401" y="327"/>
                  <a:pt x="398" y="325"/>
                </a:cubicBezTo>
                <a:close/>
                <a:moveTo>
                  <a:pt x="402" y="225"/>
                </a:moveTo>
                <a:cubicBezTo>
                  <a:pt x="415" y="218"/>
                  <a:pt x="428" y="209"/>
                  <a:pt x="439" y="199"/>
                </a:cubicBezTo>
                <a:cubicBezTo>
                  <a:pt x="439" y="202"/>
                  <a:pt x="439" y="205"/>
                  <a:pt x="439" y="208"/>
                </a:cubicBezTo>
                <a:cubicBezTo>
                  <a:pt x="439" y="213"/>
                  <a:pt x="439" y="219"/>
                  <a:pt x="439" y="224"/>
                </a:cubicBezTo>
                <a:cubicBezTo>
                  <a:pt x="423" y="236"/>
                  <a:pt x="406" y="247"/>
                  <a:pt x="388" y="255"/>
                </a:cubicBezTo>
                <a:cubicBezTo>
                  <a:pt x="392" y="245"/>
                  <a:pt x="397" y="235"/>
                  <a:pt x="402" y="225"/>
                </a:cubicBezTo>
                <a:close/>
                <a:moveTo>
                  <a:pt x="438" y="284"/>
                </a:moveTo>
                <a:cubicBezTo>
                  <a:pt x="423" y="294"/>
                  <a:pt x="408" y="304"/>
                  <a:pt x="393" y="313"/>
                </a:cubicBezTo>
                <a:cubicBezTo>
                  <a:pt x="389" y="306"/>
                  <a:pt x="386" y="298"/>
                  <a:pt x="383" y="290"/>
                </a:cubicBezTo>
                <a:cubicBezTo>
                  <a:pt x="383" y="290"/>
                  <a:pt x="383" y="290"/>
                  <a:pt x="383" y="290"/>
                </a:cubicBezTo>
                <a:cubicBezTo>
                  <a:pt x="401" y="278"/>
                  <a:pt x="420" y="267"/>
                  <a:pt x="438" y="255"/>
                </a:cubicBezTo>
                <a:lnTo>
                  <a:pt x="438" y="284"/>
                </a:lnTo>
                <a:close/>
                <a:moveTo>
                  <a:pt x="438" y="307"/>
                </a:moveTo>
                <a:cubicBezTo>
                  <a:pt x="439" y="325"/>
                  <a:pt x="439" y="325"/>
                  <a:pt x="439" y="325"/>
                </a:cubicBezTo>
                <a:cubicBezTo>
                  <a:pt x="431" y="327"/>
                  <a:pt x="425" y="331"/>
                  <a:pt x="420" y="336"/>
                </a:cubicBezTo>
                <a:cubicBezTo>
                  <a:pt x="416" y="334"/>
                  <a:pt x="413" y="333"/>
                  <a:pt x="409" y="331"/>
                </a:cubicBezTo>
                <a:cubicBezTo>
                  <a:pt x="419" y="323"/>
                  <a:pt x="429" y="315"/>
                  <a:pt x="438" y="307"/>
                </a:cubicBezTo>
                <a:close/>
                <a:moveTo>
                  <a:pt x="423" y="337"/>
                </a:moveTo>
                <a:cubicBezTo>
                  <a:pt x="427" y="333"/>
                  <a:pt x="433" y="330"/>
                  <a:pt x="439" y="329"/>
                </a:cubicBezTo>
                <a:cubicBezTo>
                  <a:pt x="439" y="343"/>
                  <a:pt x="439" y="343"/>
                  <a:pt x="439" y="343"/>
                </a:cubicBezTo>
                <a:cubicBezTo>
                  <a:pt x="433" y="341"/>
                  <a:pt x="428" y="339"/>
                  <a:pt x="423" y="337"/>
                </a:cubicBezTo>
                <a:close/>
                <a:moveTo>
                  <a:pt x="460" y="174"/>
                </a:moveTo>
                <a:cubicBezTo>
                  <a:pt x="487" y="217"/>
                  <a:pt x="514" y="260"/>
                  <a:pt x="541" y="303"/>
                </a:cubicBezTo>
                <a:cubicBezTo>
                  <a:pt x="525" y="307"/>
                  <a:pt x="511" y="313"/>
                  <a:pt x="496" y="320"/>
                </a:cubicBezTo>
                <a:cubicBezTo>
                  <a:pt x="481" y="327"/>
                  <a:pt x="465" y="335"/>
                  <a:pt x="445" y="341"/>
                </a:cubicBezTo>
                <a:cubicBezTo>
                  <a:pt x="445" y="284"/>
                  <a:pt x="445" y="284"/>
                  <a:pt x="445" y="284"/>
                </a:cubicBezTo>
                <a:cubicBezTo>
                  <a:pt x="445" y="283"/>
                  <a:pt x="445" y="283"/>
                  <a:pt x="445" y="282"/>
                </a:cubicBezTo>
                <a:cubicBezTo>
                  <a:pt x="445" y="282"/>
                  <a:pt x="445" y="243"/>
                  <a:pt x="445" y="243"/>
                </a:cubicBezTo>
                <a:cubicBezTo>
                  <a:pt x="445" y="232"/>
                  <a:pt x="445" y="220"/>
                  <a:pt x="445" y="208"/>
                </a:cubicBezTo>
                <a:cubicBezTo>
                  <a:pt x="445" y="203"/>
                  <a:pt x="445" y="198"/>
                  <a:pt x="445" y="193"/>
                </a:cubicBezTo>
                <a:cubicBezTo>
                  <a:pt x="445" y="192"/>
                  <a:pt x="445" y="192"/>
                  <a:pt x="445" y="191"/>
                </a:cubicBezTo>
                <a:cubicBezTo>
                  <a:pt x="445" y="185"/>
                  <a:pt x="445" y="179"/>
                  <a:pt x="444" y="173"/>
                </a:cubicBezTo>
                <a:cubicBezTo>
                  <a:pt x="445" y="173"/>
                  <a:pt x="446" y="173"/>
                  <a:pt x="446" y="172"/>
                </a:cubicBezTo>
                <a:cubicBezTo>
                  <a:pt x="447" y="172"/>
                  <a:pt x="447" y="171"/>
                  <a:pt x="447" y="170"/>
                </a:cubicBezTo>
                <a:cubicBezTo>
                  <a:pt x="446" y="169"/>
                  <a:pt x="445" y="169"/>
                  <a:pt x="445" y="170"/>
                </a:cubicBezTo>
                <a:cubicBezTo>
                  <a:pt x="444" y="161"/>
                  <a:pt x="444" y="153"/>
                  <a:pt x="443" y="145"/>
                </a:cubicBezTo>
                <a:cubicBezTo>
                  <a:pt x="448" y="155"/>
                  <a:pt x="454" y="165"/>
                  <a:pt x="460" y="174"/>
                </a:cubicBezTo>
                <a:close/>
                <a:moveTo>
                  <a:pt x="437" y="144"/>
                </a:moveTo>
                <a:cubicBezTo>
                  <a:pt x="437" y="154"/>
                  <a:pt x="438" y="164"/>
                  <a:pt x="438" y="173"/>
                </a:cubicBezTo>
                <a:cubicBezTo>
                  <a:pt x="432" y="177"/>
                  <a:pt x="425" y="181"/>
                  <a:pt x="419" y="185"/>
                </a:cubicBezTo>
                <a:cubicBezTo>
                  <a:pt x="426" y="170"/>
                  <a:pt x="432" y="156"/>
                  <a:pt x="437" y="144"/>
                </a:cubicBezTo>
                <a:close/>
                <a:moveTo>
                  <a:pt x="417" y="191"/>
                </a:moveTo>
                <a:cubicBezTo>
                  <a:pt x="424" y="186"/>
                  <a:pt x="431" y="181"/>
                  <a:pt x="438" y="177"/>
                </a:cubicBezTo>
                <a:cubicBezTo>
                  <a:pt x="438" y="183"/>
                  <a:pt x="439" y="189"/>
                  <a:pt x="439" y="194"/>
                </a:cubicBezTo>
                <a:cubicBezTo>
                  <a:pt x="428" y="205"/>
                  <a:pt x="417" y="213"/>
                  <a:pt x="404" y="220"/>
                </a:cubicBezTo>
                <a:cubicBezTo>
                  <a:pt x="408" y="210"/>
                  <a:pt x="413" y="200"/>
                  <a:pt x="417" y="191"/>
                </a:cubicBezTo>
                <a:close/>
                <a:moveTo>
                  <a:pt x="386" y="259"/>
                </a:moveTo>
                <a:cubicBezTo>
                  <a:pt x="404" y="251"/>
                  <a:pt x="422" y="241"/>
                  <a:pt x="439" y="228"/>
                </a:cubicBezTo>
                <a:cubicBezTo>
                  <a:pt x="438" y="233"/>
                  <a:pt x="438" y="238"/>
                  <a:pt x="438" y="243"/>
                </a:cubicBezTo>
                <a:cubicBezTo>
                  <a:pt x="438" y="243"/>
                  <a:pt x="438" y="252"/>
                  <a:pt x="438" y="252"/>
                </a:cubicBezTo>
                <a:cubicBezTo>
                  <a:pt x="419" y="263"/>
                  <a:pt x="400" y="275"/>
                  <a:pt x="381" y="287"/>
                </a:cubicBezTo>
                <a:cubicBezTo>
                  <a:pt x="380" y="284"/>
                  <a:pt x="379" y="280"/>
                  <a:pt x="377" y="277"/>
                </a:cubicBezTo>
                <a:cubicBezTo>
                  <a:pt x="380" y="271"/>
                  <a:pt x="383" y="265"/>
                  <a:pt x="386" y="259"/>
                </a:cubicBezTo>
                <a:close/>
                <a:moveTo>
                  <a:pt x="294" y="75"/>
                </a:moveTo>
                <a:cubicBezTo>
                  <a:pt x="310" y="109"/>
                  <a:pt x="326" y="155"/>
                  <a:pt x="343" y="201"/>
                </a:cubicBezTo>
                <a:cubicBezTo>
                  <a:pt x="358" y="242"/>
                  <a:pt x="372" y="284"/>
                  <a:pt x="387" y="317"/>
                </a:cubicBezTo>
                <a:cubicBezTo>
                  <a:pt x="387" y="317"/>
                  <a:pt x="386" y="318"/>
                  <a:pt x="385" y="318"/>
                </a:cubicBezTo>
                <a:cubicBezTo>
                  <a:pt x="384" y="319"/>
                  <a:pt x="384" y="320"/>
                  <a:pt x="385" y="320"/>
                </a:cubicBezTo>
                <a:cubicBezTo>
                  <a:pt x="385" y="321"/>
                  <a:pt x="386" y="321"/>
                  <a:pt x="387" y="321"/>
                </a:cubicBezTo>
                <a:cubicBezTo>
                  <a:pt x="387" y="320"/>
                  <a:pt x="388" y="320"/>
                  <a:pt x="389" y="320"/>
                </a:cubicBezTo>
                <a:cubicBezTo>
                  <a:pt x="389" y="320"/>
                  <a:pt x="389" y="320"/>
                  <a:pt x="389" y="320"/>
                </a:cubicBezTo>
                <a:cubicBezTo>
                  <a:pt x="370" y="326"/>
                  <a:pt x="354" y="336"/>
                  <a:pt x="336" y="346"/>
                </a:cubicBezTo>
                <a:cubicBezTo>
                  <a:pt x="318" y="357"/>
                  <a:pt x="299" y="369"/>
                  <a:pt x="276" y="379"/>
                </a:cubicBezTo>
                <a:cubicBezTo>
                  <a:pt x="275" y="228"/>
                  <a:pt x="275" y="228"/>
                  <a:pt x="275" y="228"/>
                </a:cubicBezTo>
                <a:cubicBezTo>
                  <a:pt x="276" y="210"/>
                  <a:pt x="276" y="188"/>
                  <a:pt x="276" y="164"/>
                </a:cubicBezTo>
                <a:cubicBezTo>
                  <a:pt x="276" y="118"/>
                  <a:pt x="275" y="67"/>
                  <a:pt x="274" y="28"/>
                </a:cubicBezTo>
                <a:cubicBezTo>
                  <a:pt x="279" y="44"/>
                  <a:pt x="286" y="60"/>
                  <a:pt x="294" y="75"/>
                </a:cubicBezTo>
                <a:close/>
                <a:moveTo>
                  <a:pt x="267" y="28"/>
                </a:moveTo>
                <a:cubicBezTo>
                  <a:pt x="268" y="40"/>
                  <a:pt x="268" y="52"/>
                  <a:pt x="269" y="65"/>
                </a:cubicBezTo>
                <a:cubicBezTo>
                  <a:pt x="268" y="65"/>
                  <a:pt x="268" y="66"/>
                  <a:pt x="268" y="66"/>
                </a:cubicBezTo>
                <a:cubicBezTo>
                  <a:pt x="263" y="72"/>
                  <a:pt x="258" y="78"/>
                  <a:pt x="253" y="84"/>
                </a:cubicBezTo>
                <a:cubicBezTo>
                  <a:pt x="258" y="65"/>
                  <a:pt x="263" y="46"/>
                  <a:pt x="267" y="28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2092325" y="2619375"/>
            <a:ext cx="1006475" cy="803275"/>
          </a:xfrm>
          <a:custGeom>
            <a:avLst/>
            <a:gdLst/>
            <a:ahLst/>
            <a:cxnLst/>
            <a:rect l="l" t="t" r="r" b="b"/>
            <a:pathLst>
              <a:path w="163" h="130" extrusionOk="0">
                <a:moveTo>
                  <a:pt x="0" y="7"/>
                </a:moveTo>
                <a:cubicBezTo>
                  <a:pt x="0" y="15"/>
                  <a:pt x="0" y="22"/>
                  <a:pt x="0" y="30"/>
                </a:cubicBezTo>
                <a:cubicBezTo>
                  <a:pt x="0" y="63"/>
                  <a:pt x="0" y="95"/>
                  <a:pt x="2" y="128"/>
                </a:cubicBezTo>
                <a:cubicBezTo>
                  <a:pt x="2" y="129"/>
                  <a:pt x="2" y="129"/>
                  <a:pt x="3" y="130"/>
                </a:cubicBezTo>
                <a:cubicBezTo>
                  <a:pt x="3" y="130"/>
                  <a:pt x="4" y="130"/>
                  <a:pt x="5" y="130"/>
                </a:cubicBezTo>
                <a:cubicBezTo>
                  <a:pt x="9" y="129"/>
                  <a:pt x="12" y="126"/>
                  <a:pt x="15" y="123"/>
                </a:cubicBezTo>
                <a:cubicBezTo>
                  <a:pt x="19" y="118"/>
                  <a:pt x="21" y="113"/>
                  <a:pt x="24" y="108"/>
                </a:cubicBezTo>
                <a:cubicBezTo>
                  <a:pt x="27" y="103"/>
                  <a:pt x="30" y="98"/>
                  <a:pt x="34" y="96"/>
                </a:cubicBezTo>
                <a:cubicBezTo>
                  <a:pt x="33" y="93"/>
                  <a:pt x="33" y="93"/>
                  <a:pt x="33" y="93"/>
                </a:cubicBezTo>
                <a:cubicBezTo>
                  <a:pt x="34" y="96"/>
                  <a:pt x="34" y="96"/>
                  <a:pt x="34" y="96"/>
                </a:cubicBezTo>
                <a:cubicBezTo>
                  <a:pt x="38" y="93"/>
                  <a:pt x="43" y="92"/>
                  <a:pt x="49" y="92"/>
                </a:cubicBezTo>
                <a:cubicBezTo>
                  <a:pt x="52" y="92"/>
                  <a:pt x="54" y="93"/>
                  <a:pt x="57" y="93"/>
                </a:cubicBezTo>
                <a:cubicBezTo>
                  <a:pt x="68" y="93"/>
                  <a:pt x="80" y="94"/>
                  <a:pt x="91" y="94"/>
                </a:cubicBezTo>
                <a:cubicBezTo>
                  <a:pt x="113" y="94"/>
                  <a:pt x="135" y="92"/>
                  <a:pt x="157" y="90"/>
                </a:cubicBezTo>
                <a:cubicBezTo>
                  <a:pt x="158" y="90"/>
                  <a:pt x="159" y="89"/>
                  <a:pt x="159" y="88"/>
                </a:cubicBezTo>
                <a:cubicBezTo>
                  <a:pt x="162" y="75"/>
                  <a:pt x="163" y="62"/>
                  <a:pt x="163" y="49"/>
                </a:cubicBezTo>
                <a:cubicBezTo>
                  <a:pt x="163" y="33"/>
                  <a:pt x="161" y="18"/>
                  <a:pt x="157" y="2"/>
                </a:cubicBezTo>
                <a:cubicBezTo>
                  <a:pt x="157" y="1"/>
                  <a:pt x="156" y="0"/>
                  <a:pt x="154" y="0"/>
                </a:cubicBezTo>
                <a:cubicBezTo>
                  <a:pt x="104" y="2"/>
                  <a:pt x="53" y="3"/>
                  <a:pt x="2" y="5"/>
                </a:cubicBezTo>
                <a:cubicBezTo>
                  <a:pt x="1" y="5"/>
                  <a:pt x="0" y="6"/>
                  <a:pt x="0" y="7"/>
                </a:cubicBezTo>
                <a:close/>
                <a:moveTo>
                  <a:pt x="158" y="49"/>
                </a:moveTo>
                <a:cubicBezTo>
                  <a:pt x="158" y="61"/>
                  <a:pt x="157" y="73"/>
                  <a:pt x="154" y="85"/>
                </a:cubicBezTo>
                <a:cubicBezTo>
                  <a:pt x="133" y="87"/>
                  <a:pt x="112" y="89"/>
                  <a:pt x="91" y="89"/>
                </a:cubicBezTo>
                <a:cubicBezTo>
                  <a:pt x="80" y="89"/>
                  <a:pt x="69" y="88"/>
                  <a:pt x="58" y="88"/>
                </a:cubicBezTo>
                <a:cubicBezTo>
                  <a:pt x="55" y="88"/>
                  <a:pt x="52" y="87"/>
                  <a:pt x="49" y="87"/>
                </a:cubicBezTo>
                <a:cubicBezTo>
                  <a:pt x="43" y="87"/>
                  <a:pt x="37" y="88"/>
                  <a:pt x="32" y="91"/>
                </a:cubicBezTo>
                <a:cubicBezTo>
                  <a:pt x="24" y="96"/>
                  <a:pt x="21" y="104"/>
                  <a:pt x="17" y="110"/>
                </a:cubicBezTo>
                <a:cubicBezTo>
                  <a:pt x="15" y="114"/>
                  <a:pt x="13" y="117"/>
                  <a:pt x="11" y="120"/>
                </a:cubicBezTo>
                <a:cubicBezTo>
                  <a:pt x="10" y="121"/>
                  <a:pt x="8" y="122"/>
                  <a:pt x="7" y="123"/>
                </a:cubicBezTo>
                <a:cubicBezTo>
                  <a:pt x="5" y="92"/>
                  <a:pt x="5" y="61"/>
                  <a:pt x="5" y="30"/>
                </a:cubicBezTo>
                <a:cubicBezTo>
                  <a:pt x="5" y="23"/>
                  <a:pt x="5" y="16"/>
                  <a:pt x="5" y="10"/>
                </a:cubicBezTo>
                <a:cubicBezTo>
                  <a:pt x="54" y="8"/>
                  <a:pt x="103" y="7"/>
                  <a:pt x="152" y="6"/>
                </a:cubicBezTo>
                <a:cubicBezTo>
                  <a:pt x="156" y="20"/>
                  <a:pt x="158" y="35"/>
                  <a:pt x="158" y="49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241675" y="2119312"/>
            <a:ext cx="1006475" cy="803275"/>
          </a:xfrm>
          <a:custGeom>
            <a:avLst/>
            <a:gdLst/>
            <a:ahLst/>
            <a:cxnLst/>
            <a:rect l="l" t="t" r="r" b="b"/>
            <a:pathLst>
              <a:path w="163" h="130" extrusionOk="0">
                <a:moveTo>
                  <a:pt x="2" y="130"/>
                </a:moveTo>
                <a:cubicBezTo>
                  <a:pt x="3" y="130"/>
                  <a:pt x="4" y="130"/>
                  <a:pt x="5" y="130"/>
                </a:cubicBezTo>
                <a:cubicBezTo>
                  <a:pt x="9" y="129"/>
                  <a:pt x="12" y="126"/>
                  <a:pt x="14" y="123"/>
                </a:cubicBezTo>
                <a:cubicBezTo>
                  <a:pt x="18" y="118"/>
                  <a:pt x="21" y="113"/>
                  <a:pt x="24" y="108"/>
                </a:cubicBezTo>
                <a:cubicBezTo>
                  <a:pt x="27" y="103"/>
                  <a:pt x="30" y="98"/>
                  <a:pt x="34" y="96"/>
                </a:cubicBezTo>
                <a:cubicBezTo>
                  <a:pt x="33" y="93"/>
                  <a:pt x="33" y="93"/>
                  <a:pt x="33" y="93"/>
                </a:cubicBezTo>
                <a:cubicBezTo>
                  <a:pt x="34" y="96"/>
                  <a:pt x="34" y="96"/>
                  <a:pt x="34" y="96"/>
                </a:cubicBezTo>
                <a:cubicBezTo>
                  <a:pt x="38" y="93"/>
                  <a:pt x="43" y="92"/>
                  <a:pt x="49" y="92"/>
                </a:cubicBezTo>
                <a:cubicBezTo>
                  <a:pt x="51" y="92"/>
                  <a:pt x="54" y="93"/>
                  <a:pt x="57" y="93"/>
                </a:cubicBezTo>
                <a:cubicBezTo>
                  <a:pt x="68" y="93"/>
                  <a:pt x="79" y="94"/>
                  <a:pt x="91" y="94"/>
                </a:cubicBezTo>
                <a:cubicBezTo>
                  <a:pt x="113" y="94"/>
                  <a:pt x="135" y="92"/>
                  <a:pt x="157" y="90"/>
                </a:cubicBezTo>
                <a:cubicBezTo>
                  <a:pt x="158" y="90"/>
                  <a:pt x="158" y="89"/>
                  <a:pt x="159" y="88"/>
                </a:cubicBezTo>
                <a:cubicBezTo>
                  <a:pt x="162" y="75"/>
                  <a:pt x="163" y="62"/>
                  <a:pt x="163" y="49"/>
                </a:cubicBezTo>
                <a:cubicBezTo>
                  <a:pt x="163" y="33"/>
                  <a:pt x="161" y="18"/>
                  <a:pt x="157" y="2"/>
                </a:cubicBezTo>
                <a:cubicBezTo>
                  <a:pt x="156" y="1"/>
                  <a:pt x="155" y="0"/>
                  <a:pt x="154" y="0"/>
                </a:cubicBezTo>
                <a:cubicBezTo>
                  <a:pt x="103" y="2"/>
                  <a:pt x="53" y="3"/>
                  <a:pt x="2" y="5"/>
                </a:cubicBezTo>
                <a:cubicBezTo>
                  <a:pt x="1" y="5"/>
                  <a:pt x="0" y="6"/>
                  <a:pt x="0" y="7"/>
                </a:cubicBezTo>
                <a:cubicBezTo>
                  <a:pt x="0" y="15"/>
                  <a:pt x="0" y="22"/>
                  <a:pt x="0" y="30"/>
                </a:cubicBezTo>
                <a:cubicBezTo>
                  <a:pt x="0" y="63"/>
                  <a:pt x="0" y="95"/>
                  <a:pt x="1" y="128"/>
                </a:cubicBezTo>
                <a:cubicBezTo>
                  <a:pt x="1" y="129"/>
                  <a:pt x="2" y="129"/>
                  <a:pt x="2" y="130"/>
                </a:cubicBezTo>
                <a:close/>
                <a:moveTo>
                  <a:pt x="158" y="49"/>
                </a:moveTo>
                <a:cubicBezTo>
                  <a:pt x="158" y="61"/>
                  <a:pt x="157" y="73"/>
                  <a:pt x="154" y="85"/>
                </a:cubicBezTo>
                <a:cubicBezTo>
                  <a:pt x="133" y="87"/>
                  <a:pt x="112" y="89"/>
                  <a:pt x="91" y="89"/>
                </a:cubicBezTo>
                <a:cubicBezTo>
                  <a:pt x="79" y="89"/>
                  <a:pt x="68" y="88"/>
                  <a:pt x="57" y="88"/>
                </a:cubicBezTo>
                <a:cubicBezTo>
                  <a:pt x="54" y="88"/>
                  <a:pt x="52" y="87"/>
                  <a:pt x="49" y="87"/>
                </a:cubicBezTo>
                <a:cubicBezTo>
                  <a:pt x="43" y="87"/>
                  <a:pt x="37" y="88"/>
                  <a:pt x="31" y="91"/>
                </a:cubicBezTo>
                <a:cubicBezTo>
                  <a:pt x="24" y="96"/>
                  <a:pt x="20" y="103"/>
                  <a:pt x="16" y="110"/>
                </a:cubicBezTo>
                <a:cubicBezTo>
                  <a:pt x="15" y="114"/>
                  <a:pt x="13" y="117"/>
                  <a:pt x="11" y="120"/>
                </a:cubicBezTo>
                <a:cubicBezTo>
                  <a:pt x="9" y="121"/>
                  <a:pt x="8" y="122"/>
                  <a:pt x="6" y="123"/>
                </a:cubicBezTo>
                <a:cubicBezTo>
                  <a:pt x="5" y="92"/>
                  <a:pt x="5" y="61"/>
                  <a:pt x="5" y="30"/>
                </a:cubicBezTo>
                <a:cubicBezTo>
                  <a:pt x="5" y="23"/>
                  <a:pt x="5" y="16"/>
                  <a:pt x="5" y="10"/>
                </a:cubicBezTo>
                <a:cubicBezTo>
                  <a:pt x="54" y="8"/>
                  <a:pt x="103" y="7"/>
                  <a:pt x="152" y="6"/>
                </a:cubicBezTo>
                <a:cubicBezTo>
                  <a:pt x="156" y="20"/>
                  <a:pt x="158" y="35"/>
                  <a:pt x="158" y="49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4260850" y="2890837"/>
            <a:ext cx="1006475" cy="803275"/>
          </a:xfrm>
          <a:custGeom>
            <a:avLst/>
            <a:gdLst/>
            <a:ahLst/>
            <a:cxnLst/>
            <a:rect l="l" t="t" r="r" b="b"/>
            <a:pathLst>
              <a:path w="163" h="130" extrusionOk="0">
                <a:moveTo>
                  <a:pt x="3" y="130"/>
                </a:moveTo>
                <a:cubicBezTo>
                  <a:pt x="4" y="130"/>
                  <a:pt x="4" y="130"/>
                  <a:pt x="5" y="130"/>
                </a:cubicBezTo>
                <a:cubicBezTo>
                  <a:pt x="9" y="128"/>
                  <a:pt x="12" y="126"/>
                  <a:pt x="15" y="123"/>
                </a:cubicBezTo>
                <a:cubicBezTo>
                  <a:pt x="19" y="118"/>
                  <a:pt x="21" y="113"/>
                  <a:pt x="24" y="108"/>
                </a:cubicBezTo>
                <a:cubicBezTo>
                  <a:pt x="27" y="103"/>
                  <a:pt x="30" y="98"/>
                  <a:pt x="34" y="96"/>
                </a:cubicBezTo>
                <a:cubicBezTo>
                  <a:pt x="33" y="93"/>
                  <a:pt x="33" y="93"/>
                  <a:pt x="33" y="93"/>
                </a:cubicBezTo>
                <a:cubicBezTo>
                  <a:pt x="34" y="96"/>
                  <a:pt x="34" y="96"/>
                  <a:pt x="34" y="96"/>
                </a:cubicBezTo>
                <a:cubicBezTo>
                  <a:pt x="39" y="93"/>
                  <a:pt x="44" y="92"/>
                  <a:pt x="49" y="92"/>
                </a:cubicBezTo>
                <a:cubicBezTo>
                  <a:pt x="52" y="92"/>
                  <a:pt x="55" y="92"/>
                  <a:pt x="57" y="93"/>
                </a:cubicBezTo>
                <a:cubicBezTo>
                  <a:pt x="69" y="93"/>
                  <a:pt x="80" y="94"/>
                  <a:pt x="91" y="94"/>
                </a:cubicBezTo>
                <a:cubicBezTo>
                  <a:pt x="113" y="94"/>
                  <a:pt x="135" y="92"/>
                  <a:pt x="157" y="90"/>
                </a:cubicBezTo>
                <a:cubicBezTo>
                  <a:pt x="158" y="90"/>
                  <a:pt x="159" y="89"/>
                  <a:pt x="159" y="88"/>
                </a:cubicBezTo>
                <a:cubicBezTo>
                  <a:pt x="162" y="75"/>
                  <a:pt x="163" y="62"/>
                  <a:pt x="163" y="49"/>
                </a:cubicBezTo>
                <a:cubicBezTo>
                  <a:pt x="163" y="33"/>
                  <a:pt x="161" y="17"/>
                  <a:pt x="157" y="2"/>
                </a:cubicBezTo>
                <a:cubicBezTo>
                  <a:pt x="157" y="1"/>
                  <a:pt x="156" y="0"/>
                  <a:pt x="154" y="0"/>
                </a:cubicBezTo>
                <a:cubicBezTo>
                  <a:pt x="104" y="2"/>
                  <a:pt x="53" y="3"/>
                  <a:pt x="3" y="4"/>
                </a:cubicBezTo>
                <a:cubicBezTo>
                  <a:pt x="1" y="5"/>
                  <a:pt x="0" y="6"/>
                  <a:pt x="0" y="7"/>
                </a:cubicBezTo>
                <a:cubicBezTo>
                  <a:pt x="0" y="15"/>
                  <a:pt x="0" y="22"/>
                  <a:pt x="0" y="30"/>
                </a:cubicBezTo>
                <a:cubicBezTo>
                  <a:pt x="0" y="63"/>
                  <a:pt x="1" y="95"/>
                  <a:pt x="2" y="128"/>
                </a:cubicBezTo>
                <a:cubicBezTo>
                  <a:pt x="2" y="128"/>
                  <a:pt x="2" y="129"/>
                  <a:pt x="3" y="130"/>
                </a:cubicBezTo>
                <a:close/>
                <a:moveTo>
                  <a:pt x="158" y="49"/>
                </a:moveTo>
                <a:cubicBezTo>
                  <a:pt x="158" y="61"/>
                  <a:pt x="157" y="73"/>
                  <a:pt x="155" y="85"/>
                </a:cubicBezTo>
                <a:cubicBezTo>
                  <a:pt x="133" y="87"/>
                  <a:pt x="112" y="89"/>
                  <a:pt x="91" y="89"/>
                </a:cubicBezTo>
                <a:cubicBezTo>
                  <a:pt x="80" y="89"/>
                  <a:pt x="69" y="88"/>
                  <a:pt x="58" y="88"/>
                </a:cubicBezTo>
                <a:cubicBezTo>
                  <a:pt x="55" y="87"/>
                  <a:pt x="52" y="87"/>
                  <a:pt x="49" y="87"/>
                </a:cubicBezTo>
                <a:cubicBezTo>
                  <a:pt x="43" y="87"/>
                  <a:pt x="37" y="88"/>
                  <a:pt x="32" y="91"/>
                </a:cubicBezTo>
                <a:cubicBezTo>
                  <a:pt x="24" y="96"/>
                  <a:pt x="21" y="103"/>
                  <a:pt x="17" y="110"/>
                </a:cubicBezTo>
                <a:cubicBezTo>
                  <a:pt x="15" y="114"/>
                  <a:pt x="13" y="117"/>
                  <a:pt x="11" y="119"/>
                </a:cubicBezTo>
                <a:cubicBezTo>
                  <a:pt x="10" y="121"/>
                  <a:pt x="8" y="122"/>
                  <a:pt x="7" y="123"/>
                </a:cubicBezTo>
                <a:cubicBezTo>
                  <a:pt x="6" y="92"/>
                  <a:pt x="5" y="61"/>
                  <a:pt x="5" y="30"/>
                </a:cubicBezTo>
                <a:cubicBezTo>
                  <a:pt x="5" y="23"/>
                  <a:pt x="5" y="16"/>
                  <a:pt x="5" y="9"/>
                </a:cubicBezTo>
                <a:cubicBezTo>
                  <a:pt x="54" y="8"/>
                  <a:pt x="103" y="7"/>
                  <a:pt x="153" y="5"/>
                </a:cubicBezTo>
                <a:cubicBezTo>
                  <a:pt x="156" y="20"/>
                  <a:pt x="158" y="34"/>
                  <a:pt x="158" y="49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 descr="#clear#"/>
          <p:cNvSpPr txBox="1"/>
          <p:nvPr/>
        </p:nvSpPr>
        <p:spPr>
          <a:xfrm>
            <a:off x="3221037" y="2200275"/>
            <a:ext cx="12192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第一名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 descr="#clear#"/>
          <p:cNvSpPr txBox="1"/>
          <p:nvPr/>
        </p:nvSpPr>
        <p:spPr>
          <a:xfrm>
            <a:off x="2017712" y="2692400"/>
            <a:ext cx="12192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第二名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 descr="#clear#"/>
          <p:cNvSpPr txBox="1"/>
          <p:nvPr/>
        </p:nvSpPr>
        <p:spPr>
          <a:xfrm>
            <a:off x="4200525" y="2960687"/>
            <a:ext cx="12192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第三名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 descr="#clear#"/>
          <p:cNvSpPr txBox="1"/>
          <p:nvPr/>
        </p:nvSpPr>
        <p:spPr>
          <a:xfrm>
            <a:off x="6721475" y="1962150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類別型特徵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6443662" y="2070100"/>
            <a:ext cx="336550" cy="325437"/>
          </a:xfrm>
          <a:custGeom>
            <a:avLst/>
            <a:gdLst/>
            <a:ahLst/>
            <a:cxnLst/>
            <a:rect l="l" t="t" r="r" b="b"/>
            <a:pathLst>
              <a:path w="31" h="30" extrusionOk="0">
                <a:moveTo>
                  <a:pt x="16" y="23"/>
                </a:moveTo>
                <a:cubicBezTo>
                  <a:pt x="14" y="25"/>
                  <a:pt x="13" y="27"/>
                  <a:pt x="11" y="30"/>
                </a:cubicBezTo>
                <a:cubicBezTo>
                  <a:pt x="10" y="30"/>
                  <a:pt x="10" y="28"/>
                  <a:pt x="10" y="28"/>
                </a:cubicBezTo>
                <a:cubicBezTo>
                  <a:pt x="10" y="25"/>
                  <a:pt x="10" y="22"/>
                  <a:pt x="10" y="19"/>
                </a:cubicBezTo>
                <a:cubicBezTo>
                  <a:pt x="8" y="18"/>
                  <a:pt x="6" y="17"/>
                  <a:pt x="5" y="15"/>
                </a:cubicBezTo>
                <a:cubicBezTo>
                  <a:pt x="3" y="14"/>
                  <a:pt x="1" y="13"/>
                  <a:pt x="0" y="11"/>
                </a:cubicBezTo>
                <a:cubicBezTo>
                  <a:pt x="3" y="10"/>
                  <a:pt x="7" y="10"/>
                  <a:pt x="11" y="10"/>
                </a:cubicBezTo>
                <a:cubicBezTo>
                  <a:pt x="11" y="7"/>
                  <a:pt x="11" y="4"/>
                  <a:pt x="11" y="0"/>
                </a:cubicBezTo>
                <a:cubicBezTo>
                  <a:pt x="12" y="1"/>
                  <a:pt x="13" y="2"/>
                  <a:pt x="13" y="3"/>
                </a:cubicBezTo>
                <a:cubicBezTo>
                  <a:pt x="14" y="4"/>
                  <a:pt x="15" y="6"/>
                  <a:pt x="16" y="7"/>
                </a:cubicBezTo>
                <a:cubicBezTo>
                  <a:pt x="16" y="8"/>
                  <a:pt x="17" y="8"/>
                  <a:pt x="17" y="9"/>
                </a:cubicBezTo>
                <a:cubicBezTo>
                  <a:pt x="21" y="9"/>
                  <a:pt x="24" y="9"/>
                  <a:pt x="28" y="8"/>
                </a:cubicBezTo>
                <a:cubicBezTo>
                  <a:pt x="29" y="8"/>
                  <a:pt x="30" y="8"/>
                  <a:pt x="31" y="8"/>
                </a:cubicBezTo>
                <a:cubicBezTo>
                  <a:pt x="30" y="10"/>
                  <a:pt x="28" y="12"/>
                  <a:pt x="27" y="13"/>
                </a:cubicBezTo>
                <a:cubicBezTo>
                  <a:pt x="25" y="14"/>
                  <a:pt x="23" y="16"/>
                  <a:pt x="22" y="17"/>
                </a:cubicBezTo>
                <a:cubicBezTo>
                  <a:pt x="23" y="20"/>
                  <a:pt x="25" y="23"/>
                  <a:pt x="26" y="27"/>
                </a:cubicBezTo>
                <a:cubicBezTo>
                  <a:pt x="26" y="27"/>
                  <a:pt x="25" y="27"/>
                  <a:pt x="24" y="26"/>
                </a:cubicBezTo>
                <a:cubicBezTo>
                  <a:pt x="22" y="25"/>
                  <a:pt x="19" y="25"/>
                  <a:pt x="16" y="23"/>
                </a:cubicBezTo>
                <a:close/>
                <a:moveTo>
                  <a:pt x="24" y="25"/>
                </a:moveTo>
                <a:cubicBezTo>
                  <a:pt x="24" y="25"/>
                  <a:pt x="23" y="25"/>
                  <a:pt x="23" y="25"/>
                </a:cubicBezTo>
                <a:cubicBezTo>
                  <a:pt x="23" y="26"/>
                  <a:pt x="24" y="25"/>
                  <a:pt x="25" y="26"/>
                </a:cubicBezTo>
                <a:lnTo>
                  <a:pt x="24" y="25"/>
                </a:lnTo>
                <a:close/>
                <a:moveTo>
                  <a:pt x="22" y="20"/>
                </a:moveTo>
                <a:cubicBezTo>
                  <a:pt x="22" y="21"/>
                  <a:pt x="22" y="21"/>
                  <a:pt x="22" y="21"/>
                </a:cubicBezTo>
                <a:cubicBezTo>
                  <a:pt x="23" y="22"/>
                  <a:pt x="23" y="23"/>
                  <a:pt x="24" y="24"/>
                </a:cubicBezTo>
                <a:cubicBezTo>
                  <a:pt x="23" y="23"/>
                  <a:pt x="23" y="21"/>
                  <a:pt x="22" y="20"/>
                </a:cubicBezTo>
                <a:close/>
                <a:moveTo>
                  <a:pt x="29" y="9"/>
                </a:move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lose/>
                <a:moveTo>
                  <a:pt x="18" y="22"/>
                </a:moveTo>
                <a:cubicBezTo>
                  <a:pt x="19" y="22"/>
                  <a:pt x="21" y="24"/>
                  <a:pt x="22" y="24"/>
                </a:cubicBezTo>
                <a:cubicBezTo>
                  <a:pt x="21" y="23"/>
                  <a:pt x="19" y="22"/>
                  <a:pt x="18" y="22"/>
                </a:cubicBezTo>
                <a:close/>
                <a:moveTo>
                  <a:pt x="21" y="22"/>
                </a:moveTo>
                <a:cubicBezTo>
                  <a:pt x="21" y="22"/>
                  <a:pt x="21" y="23"/>
                  <a:pt x="22" y="23"/>
                </a:cubicBezTo>
                <a:cubicBezTo>
                  <a:pt x="22" y="22"/>
                  <a:pt x="22" y="22"/>
                  <a:pt x="21" y="22"/>
                </a:cubicBezTo>
                <a:close/>
                <a:moveTo>
                  <a:pt x="27" y="9"/>
                </a:moveTo>
                <a:cubicBezTo>
                  <a:pt x="27" y="9"/>
                  <a:pt x="27" y="9"/>
                  <a:pt x="27" y="9"/>
                </a:cubicBezTo>
                <a:cubicBezTo>
                  <a:pt x="27" y="10"/>
                  <a:pt x="27" y="10"/>
                  <a:pt x="27" y="11"/>
                </a:cubicBezTo>
                <a:cubicBezTo>
                  <a:pt x="27" y="11"/>
                  <a:pt x="28" y="11"/>
                  <a:pt x="28" y="10"/>
                </a:cubicBezTo>
                <a:cubicBezTo>
                  <a:pt x="27" y="10"/>
                  <a:pt x="28" y="10"/>
                  <a:pt x="27" y="9"/>
                </a:cubicBezTo>
                <a:close/>
                <a:moveTo>
                  <a:pt x="24" y="14"/>
                </a:moveTo>
                <a:cubicBezTo>
                  <a:pt x="24" y="13"/>
                  <a:pt x="25" y="13"/>
                  <a:pt x="25" y="13"/>
                </a:cubicBezTo>
                <a:cubicBezTo>
                  <a:pt x="25" y="12"/>
                  <a:pt x="24" y="13"/>
                  <a:pt x="24" y="14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10"/>
                  <a:pt x="26" y="10"/>
                </a:cubicBezTo>
                <a:close/>
                <a:moveTo>
                  <a:pt x="21" y="18"/>
                </a:moveTo>
                <a:cubicBezTo>
                  <a:pt x="21" y="18"/>
                  <a:pt x="21" y="19"/>
                  <a:pt x="21" y="19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23" y="14"/>
                </a:moveTo>
                <a:cubicBezTo>
                  <a:pt x="23" y="15"/>
                  <a:pt x="23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0" y="19"/>
                </a:moveTo>
                <a:cubicBezTo>
                  <a:pt x="21" y="20"/>
                  <a:pt x="21" y="20"/>
                  <a:pt x="21" y="20"/>
                </a:cubicBezTo>
                <a:lnTo>
                  <a:pt x="20" y="19"/>
                </a:lnTo>
                <a:close/>
                <a:moveTo>
                  <a:pt x="19" y="20"/>
                </a:moveTo>
                <a:cubicBezTo>
                  <a:pt x="19" y="20"/>
                  <a:pt x="19" y="20"/>
                  <a:pt x="18" y="20"/>
                </a:cubicBezTo>
                <a:cubicBezTo>
                  <a:pt x="19" y="20"/>
                  <a:pt x="20" y="21"/>
                  <a:pt x="20" y="20"/>
                </a:cubicBezTo>
                <a:lnTo>
                  <a:pt x="19" y="20"/>
                </a:lnTo>
                <a:close/>
                <a:moveTo>
                  <a:pt x="22" y="14"/>
                </a:moveTo>
                <a:cubicBezTo>
                  <a:pt x="22" y="14"/>
                  <a:pt x="21" y="13"/>
                  <a:pt x="21" y="14"/>
                </a:cubicBezTo>
                <a:cubicBezTo>
                  <a:pt x="21" y="14"/>
                  <a:pt x="22" y="15"/>
                  <a:pt x="22" y="14"/>
                </a:cubicBezTo>
                <a:cubicBezTo>
                  <a:pt x="22" y="14"/>
                  <a:pt x="22" y="14"/>
                  <a:pt x="22" y="14"/>
                </a:cubicBezTo>
                <a:close/>
                <a:moveTo>
                  <a:pt x="22" y="12"/>
                </a:moveTo>
                <a:cubicBezTo>
                  <a:pt x="22" y="13"/>
                  <a:pt x="23" y="13"/>
                  <a:pt x="23" y="12"/>
                </a:cubicBezTo>
                <a:cubicBezTo>
                  <a:pt x="23" y="12"/>
                  <a:pt x="22" y="12"/>
                  <a:pt x="22" y="12"/>
                </a:cubicBezTo>
                <a:close/>
                <a:moveTo>
                  <a:pt x="23" y="10"/>
                </a:moveTo>
                <a:cubicBezTo>
                  <a:pt x="23" y="10"/>
                  <a:pt x="24" y="10"/>
                  <a:pt x="24" y="10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10"/>
                  <a:pt x="23" y="9"/>
                  <a:pt x="23" y="10"/>
                </a:cubicBezTo>
                <a:close/>
                <a:moveTo>
                  <a:pt x="17" y="22"/>
                </a:moveTo>
                <a:cubicBezTo>
                  <a:pt x="18" y="23"/>
                  <a:pt x="18" y="23"/>
                  <a:pt x="18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17" y="22"/>
                  <a:pt x="17" y="22"/>
                  <a:pt x="17" y="22"/>
                </a:cubicBezTo>
                <a:close/>
                <a:moveTo>
                  <a:pt x="20" y="16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16"/>
                  <a:pt x="20" y="17"/>
                  <a:pt x="20" y="17"/>
                </a:cubicBezTo>
                <a:cubicBezTo>
                  <a:pt x="20" y="16"/>
                  <a:pt x="20" y="16"/>
                  <a:pt x="20" y="16"/>
                </a:cubicBezTo>
                <a:close/>
                <a:moveTo>
                  <a:pt x="16" y="19"/>
                </a:moveTo>
                <a:cubicBezTo>
                  <a:pt x="17" y="19"/>
                  <a:pt x="17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6" y="18"/>
                  <a:pt x="16" y="19"/>
                </a:cubicBezTo>
                <a:close/>
                <a:moveTo>
                  <a:pt x="19" y="12"/>
                </a:moveTo>
                <a:cubicBezTo>
                  <a:pt x="20" y="13"/>
                  <a:pt x="20" y="13"/>
                  <a:pt x="21" y="13"/>
                </a:cubicBezTo>
                <a:cubicBezTo>
                  <a:pt x="20" y="12"/>
                  <a:pt x="20" y="12"/>
                  <a:pt x="19" y="12"/>
                </a:cubicBezTo>
                <a:close/>
                <a:moveTo>
                  <a:pt x="17" y="17"/>
                </a:move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8" y="18"/>
                  <a:pt x="18" y="18"/>
                </a:cubicBezTo>
                <a:lnTo>
                  <a:pt x="17" y="17"/>
                </a:lnTo>
                <a:close/>
                <a:moveTo>
                  <a:pt x="20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0" y="11"/>
                  <a:pt x="20" y="11"/>
                </a:cubicBezTo>
                <a:close/>
                <a:moveTo>
                  <a:pt x="21" y="10"/>
                </a:moveTo>
                <a:cubicBezTo>
                  <a:pt x="21" y="10"/>
                  <a:pt x="21" y="10"/>
                  <a:pt x="21" y="10"/>
                </a:cubicBezTo>
                <a:cubicBezTo>
                  <a:pt x="22" y="10"/>
                  <a:pt x="22" y="10"/>
                  <a:pt x="22" y="10"/>
                </a:cubicBezTo>
                <a:lnTo>
                  <a:pt x="21" y="10"/>
                </a:lnTo>
                <a:close/>
                <a:moveTo>
                  <a:pt x="15" y="22"/>
                </a:moveTo>
                <a:cubicBezTo>
                  <a:pt x="15" y="22"/>
                  <a:pt x="14" y="23"/>
                  <a:pt x="15" y="23"/>
                </a:cubicBezTo>
                <a:cubicBezTo>
                  <a:pt x="15" y="23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2" y="18"/>
                </a:moveTo>
                <a:cubicBezTo>
                  <a:pt x="13" y="20"/>
                  <a:pt x="15" y="20"/>
                  <a:pt x="16" y="20"/>
                </a:cubicBezTo>
                <a:cubicBezTo>
                  <a:pt x="15" y="19"/>
                  <a:pt x="13" y="17"/>
                  <a:pt x="12" y="18"/>
                </a:cubicBezTo>
                <a:close/>
                <a:moveTo>
                  <a:pt x="15" y="13"/>
                </a:moveTo>
                <a:cubicBezTo>
                  <a:pt x="16" y="14"/>
                  <a:pt x="18" y="15"/>
                  <a:pt x="19" y="15"/>
                </a:cubicBezTo>
                <a:cubicBezTo>
                  <a:pt x="18" y="14"/>
                  <a:pt x="16" y="13"/>
                  <a:pt x="15" y="13"/>
                </a:cubicBezTo>
                <a:close/>
                <a:moveTo>
                  <a:pt x="13" y="25"/>
                </a:move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7"/>
                  <a:pt x="10" y="27"/>
                  <a:pt x="11" y="28"/>
                </a:cubicBezTo>
                <a:cubicBezTo>
                  <a:pt x="11" y="27"/>
                  <a:pt x="13" y="26"/>
                  <a:pt x="13" y="25"/>
                </a:cubicBezTo>
                <a:close/>
                <a:moveTo>
                  <a:pt x="17" y="13"/>
                </a:moveTo>
                <a:cubicBezTo>
                  <a:pt x="18" y="13"/>
                  <a:pt x="18" y="14"/>
                  <a:pt x="19" y="14"/>
                </a:cubicBezTo>
                <a:cubicBezTo>
                  <a:pt x="18" y="14"/>
                  <a:pt x="18" y="13"/>
                  <a:pt x="17" y="13"/>
                </a:cubicBezTo>
                <a:close/>
                <a:moveTo>
                  <a:pt x="14" y="16"/>
                </a:moveTo>
                <a:cubicBezTo>
                  <a:pt x="14" y="16"/>
                  <a:pt x="13" y="16"/>
                  <a:pt x="14" y="17"/>
                </a:cubicBezTo>
                <a:cubicBezTo>
                  <a:pt x="14" y="17"/>
                  <a:pt x="15" y="17"/>
                  <a:pt x="16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6" y="17"/>
                  <a:pt x="15" y="16"/>
                  <a:pt x="14" y="16"/>
                </a:cubicBezTo>
                <a:close/>
                <a:moveTo>
                  <a:pt x="12" y="22"/>
                </a:moveTo>
                <a:cubicBezTo>
                  <a:pt x="12" y="23"/>
                  <a:pt x="13" y="23"/>
                  <a:pt x="13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3" y="23"/>
                  <a:pt x="13" y="23"/>
                  <a:pt x="12" y="22"/>
                </a:cubicBezTo>
                <a:close/>
                <a:moveTo>
                  <a:pt x="19" y="10"/>
                </a:moveTo>
                <a:cubicBezTo>
                  <a:pt x="18" y="10"/>
                  <a:pt x="18" y="10"/>
                  <a:pt x="18" y="10"/>
                </a:cubicBezTo>
                <a:cubicBezTo>
                  <a:pt x="18" y="11"/>
                  <a:pt x="19" y="11"/>
                  <a:pt x="19" y="11"/>
                </a:cubicBezTo>
                <a:cubicBezTo>
                  <a:pt x="19" y="11"/>
                  <a:pt x="19" y="10"/>
                  <a:pt x="19" y="10"/>
                </a:cubicBezTo>
                <a:close/>
                <a:moveTo>
                  <a:pt x="11" y="24"/>
                </a:moveTo>
                <a:cubicBezTo>
                  <a:pt x="10" y="25"/>
                  <a:pt x="11" y="25"/>
                  <a:pt x="11" y="25"/>
                </a:cubicBezTo>
                <a:cubicBezTo>
                  <a:pt x="11" y="25"/>
                  <a:pt x="11" y="25"/>
                  <a:pt x="12" y="26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4"/>
                  <a:pt x="11" y="24"/>
                </a:cubicBezTo>
                <a:close/>
                <a:moveTo>
                  <a:pt x="11" y="26"/>
                </a:moveTo>
                <a:cubicBezTo>
                  <a:pt x="11" y="27"/>
                  <a:pt x="11" y="27"/>
                  <a:pt x="11" y="27"/>
                </a:cubicBezTo>
                <a:lnTo>
                  <a:pt x="11" y="26"/>
                </a:lnTo>
                <a:close/>
                <a:moveTo>
                  <a:pt x="11" y="22"/>
                </a:moveTo>
                <a:cubicBezTo>
                  <a:pt x="11" y="23"/>
                  <a:pt x="10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lose/>
                <a:moveTo>
                  <a:pt x="11" y="20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2" y="21"/>
                  <a:pt x="12" y="20"/>
                </a:cubicBezTo>
                <a:cubicBezTo>
                  <a:pt x="12" y="20"/>
                  <a:pt x="11" y="20"/>
                  <a:pt x="11" y="20"/>
                </a:cubicBezTo>
                <a:close/>
                <a:moveTo>
                  <a:pt x="16" y="10"/>
                </a:moveTo>
                <a:cubicBezTo>
                  <a:pt x="16" y="11"/>
                  <a:pt x="16" y="11"/>
                  <a:pt x="16" y="11"/>
                </a:cubicBezTo>
                <a:cubicBezTo>
                  <a:pt x="17" y="10"/>
                  <a:pt x="17" y="10"/>
                  <a:pt x="17" y="10"/>
                </a:cubicBezTo>
                <a:cubicBezTo>
                  <a:pt x="16" y="10"/>
                  <a:pt x="16" y="10"/>
                  <a:pt x="16" y="10"/>
                </a:cubicBezTo>
                <a:close/>
                <a:moveTo>
                  <a:pt x="11" y="13"/>
                </a:moveTo>
                <a:cubicBezTo>
                  <a:pt x="12" y="14"/>
                  <a:pt x="14" y="15"/>
                  <a:pt x="15" y="14"/>
                </a:cubicBezTo>
                <a:cubicBezTo>
                  <a:pt x="13" y="14"/>
                  <a:pt x="12" y="13"/>
                  <a:pt x="11" y="13"/>
                </a:cubicBezTo>
                <a:close/>
                <a:moveTo>
                  <a:pt x="11" y="18"/>
                </a:moveTo>
                <a:cubicBezTo>
                  <a:pt x="10" y="19"/>
                  <a:pt x="11" y="19"/>
                  <a:pt x="12" y="19"/>
                </a:cubicBezTo>
                <a:cubicBezTo>
                  <a:pt x="11" y="19"/>
                  <a:pt x="11" y="18"/>
                  <a:pt x="11" y="18"/>
                </a:cubicBezTo>
                <a:close/>
                <a:moveTo>
                  <a:pt x="15" y="8"/>
                </a:moveTo>
                <a:cubicBezTo>
                  <a:pt x="15" y="8"/>
                  <a:pt x="16" y="9"/>
                  <a:pt x="15" y="10"/>
                </a:cubicBezTo>
                <a:cubicBezTo>
                  <a:pt x="15" y="10"/>
                  <a:pt x="16" y="10"/>
                  <a:pt x="16" y="9"/>
                </a:cubicBezTo>
                <a:cubicBezTo>
                  <a:pt x="16" y="9"/>
                  <a:pt x="16" y="8"/>
                  <a:pt x="15" y="8"/>
                </a:cubicBezTo>
                <a:close/>
                <a:moveTo>
                  <a:pt x="11" y="16"/>
                </a:moveTo>
                <a:cubicBezTo>
                  <a:pt x="11" y="17"/>
                  <a:pt x="12" y="18"/>
                  <a:pt x="12" y="17"/>
                </a:cubicBezTo>
                <a:cubicBezTo>
                  <a:pt x="12" y="17"/>
                  <a:pt x="11" y="16"/>
                  <a:pt x="11" y="16"/>
                </a:cubicBezTo>
                <a:close/>
                <a:moveTo>
                  <a:pt x="11" y="14"/>
                </a:moveTo>
                <a:cubicBezTo>
                  <a:pt x="11" y="15"/>
                  <a:pt x="11" y="15"/>
                  <a:pt x="11" y="15"/>
                </a:cubicBezTo>
                <a:cubicBezTo>
                  <a:pt x="12" y="16"/>
                  <a:pt x="12" y="16"/>
                  <a:pt x="13" y="16"/>
                </a:cubicBezTo>
                <a:cubicBezTo>
                  <a:pt x="12" y="15"/>
                  <a:pt x="12" y="14"/>
                  <a:pt x="11" y="14"/>
                </a:cubicBezTo>
                <a:close/>
                <a:moveTo>
                  <a:pt x="13" y="11"/>
                </a:moveTo>
                <a:cubicBezTo>
                  <a:pt x="12" y="11"/>
                  <a:pt x="12" y="11"/>
                  <a:pt x="11" y="11"/>
                </a:cubicBezTo>
                <a:cubicBezTo>
                  <a:pt x="12" y="12"/>
                  <a:pt x="14" y="13"/>
                  <a:pt x="14" y="12"/>
                </a:cubicBezTo>
                <a:cubicBezTo>
                  <a:pt x="14" y="12"/>
                  <a:pt x="13" y="11"/>
                  <a:pt x="13" y="11"/>
                </a:cubicBezTo>
                <a:close/>
                <a:moveTo>
                  <a:pt x="8" y="17"/>
                </a:moveTo>
                <a:cubicBezTo>
                  <a:pt x="8" y="17"/>
                  <a:pt x="10" y="18"/>
                  <a:pt x="10" y="18"/>
                </a:cubicBezTo>
                <a:cubicBezTo>
                  <a:pt x="9" y="18"/>
                  <a:pt x="9" y="17"/>
                  <a:pt x="8" y="17"/>
                </a:cubicBezTo>
                <a:close/>
                <a:moveTo>
                  <a:pt x="14" y="9"/>
                </a:moveTo>
                <a:cubicBezTo>
                  <a:pt x="14" y="10"/>
                  <a:pt x="14" y="10"/>
                  <a:pt x="14" y="10"/>
                </a:cubicBezTo>
                <a:cubicBezTo>
                  <a:pt x="14" y="9"/>
                  <a:pt x="14" y="9"/>
                  <a:pt x="14" y="9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2" y="13"/>
                  <a:pt x="12" y="13"/>
                  <a:pt x="12" y="13"/>
                </a:cubicBezTo>
                <a:lnTo>
                  <a:pt x="11" y="12"/>
                </a:lnTo>
                <a:close/>
                <a:moveTo>
                  <a:pt x="12" y="7"/>
                </a:moveTo>
                <a:cubicBezTo>
                  <a:pt x="11" y="8"/>
                  <a:pt x="12" y="8"/>
                  <a:pt x="11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8"/>
                  <a:pt x="12" y="7"/>
                </a:cubicBezTo>
                <a:close/>
                <a:moveTo>
                  <a:pt x="12" y="4"/>
                </a:moveTo>
                <a:cubicBezTo>
                  <a:pt x="11" y="5"/>
                  <a:pt x="13" y="6"/>
                  <a:pt x="14" y="7"/>
                </a:cubicBezTo>
                <a:cubicBezTo>
                  <a:pt x="14" y="6"/>
                  <a:pt x="13" y="5"/>
                  <a:pt x="12" y="4"/>
                </a:cubicBezTo>
                <a:close/>
                <a:moveTo>
                  <a:pt x="8" y="13"/>
                </a:moveTo>
                <a:cubicBezTo>
                  <a:pt x="9" y="13"/>
                  <a:pt x="9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9" y="13"/>
                  <a:pt x="8" y="13"/>
                </a:cubicBezTo>
                <a:close/>
                <a:moveTo>
                  <a:pt x="8" y="14"/>
                </a:moveTo>
                <a:cubicBezTo>
                  <a:pt x="8" y="14"/>
                  <a:pt x="9" y="15"/>
                  <a:pt x="10" y="15"/>
                </a:cubicBezTo>
                <a:cubicBezTo>
                  <a:pt x="9" y="14"/>
                  <a:pt x="9" y="13"/>
                  <a:pt x="8" y="14"/>
                </a:cubicBezTo>
                <a:close/>
                <a:moveTo>
                  <a:pt x="10" y="11"/>
                </a:moveTo>
                <a:cubicBezTo>
                  <a:pt x="10" y="11"/>
                  <a:pt x="10" y="11"/>
                  <a:pt x="9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1"/>
                  <a:pt x="10" y="11"/>
                </a:cubicBezTo>
                <a:close/>
                <a:moveTo>
                  <a:pt x="12" y="6"/>
                </a:move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6"/>
                  <a:pt x="12" y="6"/>
                </a:cubicBezTo>
                <a:close/>
                <a:moveTo>
                  <a:pt x="8" y="11"/>
                </a:moveTo>
                <a:cubicBezTo>
                  <a:pt x="8" y="11"/>
                  <a:pt x="8" y="11"/>
                  <a:pt x="9" y="12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8" y="11"/>
                </a:cubicBezTo>
                <a:close/>
                <a:moveTo>
                  <a:pt x="5" y="11"/>
                </a:moveTo>
                <a:cubicBezTo>
                  <a:pt x="6" y="12"/>
                  <a:pt x="7" y="13"/>
                  <a:pt x="8" y="12"/>
                </a:cubicBezTo>
                <a:cubicBezTo>
                  <a:pt x="7" y="12"/>
                  <a:pt x="5" y="11"/>
                  <a:pt x="5" y="11"/>
                </a:cubicBezTo>
                <a:close/>
                <a:moveTo>
                  <a:pt x="12" y="2"/>
                </a:move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2" y="3"/>
                  <a:pt x="12" y="3"/>
                </a:cubicBezTo>
                <a:lnTo>
                  <a:pt x="12" y="2"/>
                </a:lnTo>
                <a:close/>
                <a:moveTo>
                  <a:pt x="3" y="12"/>
                </a:moveTo>
                <a:cubicBezTo>
                  <a:pt x="4" y="13"/>
                  <a:pt x="4" y="13"/>
                  <a:pt x="4" y="13"/>
                </a:cubicBezTo>
                <a:lnTo>
                  <a:pt x="3" y="12"/>
                </a:lnTo>
                <a:close/>
                <a:moveTo>
                  <a:pt x="1" y="12"/>
                </a:moveTo>
                <a:cubicBezTo>
                  <a:pt x="2" y="12"/>
                  <a:pt x="2" y="12"/>
                  <a:pt x="2" y="12"/>
                </a:cubicBezTo>
                <a:cubicBezTo>
                  <a:pt x="2" y="11"/>
                  <a:pt x="2" y="11"/>
                  <a:pt x="2" y="11"/>
                </a:cubicBezTo>
                <a:cubicBezTo>
                  <a:pt x="2" y="11"/>
                  <a:pt x="2" y="11"/>
                  <a:pt x="1" y="12"/>
                </a:cubicBezTo>
              </a:path>
            </a:pathLst>
          </a:custGeom>
          <a:solidFill>
            <a:srgbClr val="D781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 descr="#clear#"/>
          <p:cNvSpPr txBox="1"/>
          <p:nvPr/>
        </p:nvSpPr>
        <p:spPr>
          <a:xfrm>
            <a:off x="6427582" y="2978983"/>
            <a:ext cx="4006850" cy="82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類別特徵在做完one-hot編碼後代入到隨機森林篩選特徵重要性。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 descr="#clear#"/>
          <p:cNvSpPr txBox="1"/>
          <p:nvPr/>
        </p:nvSpPr>
        <p:spPr>
          <a:xfrm>
            <a:off x="4226580" y="526223"/>
            <a:ext cx="3613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特徵篩選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 rot="-814354">
            <a:off x="7778357" y="970592"/>
            <a:ext cx="463550" cy="268287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3830637" y="953261"/>
            <a:ext cx="3922712" cy="271462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324" y="1835951"/>
            <a:ext cx="5600330" cy="466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8"/>
          <p:cNvGrpSpPr/>
          <p:nvPr/>
        </p:nvGrpSpPr>
        <p:grpSpPr>
          <a:xfrm>
            <a:off x="1670050" y="2927350"/>
            <a:ext cx="3848099" cy="2401887"/>
            <a:chOff x="1074" y="1820"/>
            <a:chExt cx="2424" cy="1513"/>
          </a:xfrm>
        </p:grpSpPr>
        <p:pic>
          <p:nvPicPr>
            <p:cNvPr id="179" name="Google Shape;179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75" y="1820"/>
              <a:ext cx="2423" cy="1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8"/>
            <p:cNvSpPr txBox="1"/>
            <p:nvPr/>
          </p:nvSpPr>
          <p:spPr>
            <a:xfrm>
              <a:off x="1074" y="1821"/>
              <a:ext cx="2424" cy="15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18"/>
          <p:cNvSpPr/>
          <p:nvPr/>
        </p:nvSpPr>
        <p:spPr>
          <a:xfrm>
            <a:off x="1395412" y="2522537"/>
            <a:ext cx="4398962" cy="3111500"/>
          </a:xfrm>
          <a:custGeom>
            <a:avLst/>
            <a:gdLst/>
            <a:ahLst/>
            <a:cxnLst/>
            <a:rect l="l" t="t" r="r" b="b"/>
            <a:pathLst>
              <a:path w="153" h="52" extrusionOk="0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/>
          <p:nvPr/>
        </p:nvSpPr>
        <p:spPr>
          <a:xfrm rot="3257185">
            <a:off x="5434012" y="2603500"/>
            <a:ext cx="1176337" cy="1843087"/>
          </a:xfrm>
          <a:custGeom>
            <a:avLst/>
            <a:gdLst/>
            <a:ahLst/>
            <a:cxnLst/>
            <a:rect l="l" t="t" r="r" b="b"/>
            <a:pathLst>
              <a:path w="225441" h="638175" extrusionOk="0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 cmpd="sng">
            <a:solidFill>
              <a:srgbClr val="D781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/>
          <p:nvPr/>
        </p:nvSpPr>
        <p:spPr>
          <a:xfrm rot="3257185">
            <a:off x="3790156" y="3505993"/>
            <a:ext cx="2644775" cy="2436812"/>
          </a:xfrm>
          <a:custGeom>
            <a:avLst/>
            <a:gdLst/>
            <a:ahLst/>
            <a:cxnLst/>
            <a:rect l="l" t="t" r="r" b="b"/>
            <a:pathLst>
              <a:path w="225441" h="638175" extrusionOk="0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 cmpd="sng">
            <a:solidFill>
              <a:srgbClr val="D781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4383881" y="3157537"/>
            <a:ext cx="728662" cy="735012"/>
          </a:xfrm>
          <a:custGeom>
            <a:avLst/>
            <a:gdLst/>
            <a:ahLst/>
            <a:cxnLst/>
            <a:rect l="l" t="t" r="r" b="b"/>
            <a:pathLst>
              <a:path w="306" h="265" extrusionOk="0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</a:path>
            </a:pathLst>
          </a:custGeom>
          <a:solidFill>
            <a:srgbClr val="C00000"/>
          </a:solidFill>
          <a:ln w="9525" cap="flat" cmpd="sng">
            <a:solidFill>
              <a:srgbClr val="D7816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5" name="Google Shape;185;p18"/>
          <p:cNvSpPr/>
          <p:nvPr/>
        </p:nvSpPr>
        <p:spPr>
          <a:xfrm>
            <a:off x="2832100" y="3892550"/>
            <a:ext cx="763587" cy="831850"/>
          </a:xfrm>
          <a:custGeom>
            <a:avLst/>
            <a:gdLst/>
            <a:ahLst/>
            <a:cxnLst/>
            <a:rect l="l" t="t" r="r" b="b"/>
            <a:pathLst>
              <a:path w="306" h="265" extrusionOk="0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</a:path>
            </a:pathLst>
          </a:custGeom>
          <a:solidFill>
            <a:srgbClr val="C00000"/>
          </a:solidFill>
          <a:ln w="9525" cap="flat" cmpd="sng">
            <a:solidFill>
              <a:srgbClr val="D7816C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86" name="Google Shape;186;p18" descr="#clear#"/>
          <p:cNvSpPr txBox="1"/>
          <p:nvPr/>
        </p:nvSpPr>
        <p:spPr>
          <a:xfrm>
            <a:off x="2155304" y="1932883"/>
            <a:ext cx="39195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對偏態的特徵作對數轉換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 descr="#clear#"/>
          <p:cNvSpPr txBox="1"/>
          <p:nvPr/>
        </p:nvSpPr>
        <p:spPr>
          <a:xfrm>
            <a:off x="7362874" y="3785255"/>
            <a:ext cx="39195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對於隨機森林，這對數轉換有助於提高預測的穩定性和準確性。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 descr="#clear#"/>
          <p:cNvSpPr txBox="1"/>
          <p:nvPr/>
        </p:nvSpPr>
        <p:spPr>
          <a:xfrm>
            <a:off x="4294187" y="836612"/>
            <a:ext cx="3613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特徵工程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 rot="-814354">
            <a:off x="7850187" y="1268412"/>
            <a:ext cx="463550" cy="268287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3878262" y="1216025"/>
            <a:ext cx="3922712" cy="271462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411545"/>
            <a:ext cx="7113758" cy="379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 descr="#clear#"/>
          <p:cNvSpPr txBox="1"/>
          <p:nvPr/>
        </p:nvSpPr>
        <p:spPr>
          <a:xfrm>
            <a:off x="1754123" y="1506945"/>
            <a:ext cx="39195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使用sklearn套件進行模型訓練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 descr="#clear#"/>
          <p:cNvSpPr txBox="1"/>
          <p:nvPr/>
        </p:nvSpPr>
        <p:spPr>
          <a:xfrm>
            <a:off x="7178140" y="1242181"/>
            <a:ext cx="391953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這裡使用隨機森林，進行房價預測。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 descr="#clear#"/>
          <p:cNvSpPr txBox="1"/>
          <p:nvPr/>
        </p:nvSpPr>
        <p:spPr>
          <a:xfrm>
            <a:off x="4289425" y="338399"/>
            <a:ext cx="3613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模型訓練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/>
          <p:nvPr/>
        </p:nvSpPr>
        <p:spPr>
          <a:xfrm rot="-814354">
            <a:off x="7844016" y="772476"/>
            <a:ext cx="463550" cy="268287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3896296" y="785688"/>
            <a:ext cx="3922712" cy="271462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302918" y="1926514"/>
            <a:ext cx="6062714" cy="4790810"/>
          </a:xfrm>
          <a:custGeom>
            <a:avLst/>
            <a:gdLst/>
            <a:ahLst/>
            <a:cxnLst/>
            <a:rect l="l" t="t" r="r" b="b"/>
            <a:pathLst>
              <a:path w="153" h="52" extrusionOk="0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3822" y="1908717"/>
            <a:ext cx="44481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0575" y="2448262"/>
            <a:ext cx="5405425" cy="368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13822" y="3614031"/>
            <a:ext cx="4448175" cy="310329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/>
          <p:nvPr/>
        </p:nvSpPr>
        <p:spPr>
          <a:xfrm>
            <a:off x="8645538" y="3257727"/>
            <a:ext cx="9847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殘差圖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 descr="#clear#"/>
          <p:cNvSpPr txBox="1"/>
          <p:nvPr/>
        </p:nvSpPr>
        <p:spPr>
          <a:xfrm>
            <a:off x="4136231" y="1461370"/>
            <a:ext cx="39195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</a:t>
            </a:r>
            <a:r>
              <a:rPr lang="en-US" sz="20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tkinter套件架設GUI介面</a:t>
            </a:r>
            <a:endParaRPr sz="2000" b="1" i="0" u="none" strike="noStrike" cap="non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1" name="Google Shape;211;p20" descr="#clear#"/>
          <p:cNvSpPr txBox="1"/>
          <p:nvPr/>
        </p:nvSpPr>
        <p:spPr>
          <a:xfrm>
            <a:off x="4289424" y="480946"/>
            <a:ext cx="36131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GUI介面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 rot="-814354">
            <a:off x="7844016" y="772476"/>
            <a:ext cx="463550" cy="268287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3896296" y="785688"/>
            <a:ext cx="3922712" cy="271462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5376496" y="1880630"/>
            <a:ext cx="17276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成品展示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 descr="一張含有 文字, 螢幕擷取畫面, 數字 的圖片&#10;&#10;自動產生的描述">
            <a:extLst>
              <a:ext uri="{FF2B5EF4-FFF2-40B4-BE49-F238E27FC236}">
                <a16:creationId xmlns:a16="http://schemas.microsoft.com/office/drawing/2014/main" id="{582DFEC5-7A41-3E73-92DC-A1548073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231" y="2432867"/>
            <a:ext cx="3366052" cy="4153463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625" y="3273425"/>
            <a:ext cx="9172575" cy="336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4">
            <a:alphaModFix/>
          </a:blip>
          <a:srcRect r="25722"/>
          <a:stretch/>
        </p:blipFill>
        <p:spPr>
          <a:xfrm>
            <a:off x="10761662" y="5462587"/>
            <a:ext cx="1687512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4">
            <a:alphaModFix/>
          </a:blip>
          <a:srcRect l="35881"/>
          <a:stretch/>
        </p:blipFill>
        <p:spPr>
          <a:xfrm>
            <a:off x="-74612" y="5462587"/>
            <a:ext cx="1457325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66075" y="3021012"/>
            <a:ext cx="3640137" cy="185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 descr="#clear#"/>
          <p:cNvSpPr txBox="1"/>
          <p:nvPr/>
        </p:nvSpPr>
        <p:spPr>
          <a:xfrm>
            <a:off x="2776537" y="1201737"/>
            <a:ext cx="6619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816C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rgbClr val="D7816C"/>
                </a:solidFill>
                <a:latin typeface="Arial"/>
                <a:ea typeface="Arial"/>
                <a:cs typeface="Arial"/>
                <a:sym typeface="Arial"/>
              </a:rPr>
              <a:t>感谢</a:t>
            </a: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您的聆聽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/>
          <p:nvPr/>
        </p:nvSpPr>
        <p:spPr>
          <a:xfrm rot="-814354">
            <a:off x="9205912" y="1838325"/>
            <a:ext cx="793750" cy="458787"/>
          </a:xfrm>
          <a:custGeom>
            <a:avLst/>
            <a:gdLst/>
            <a:ahLst/>
            <a:cxnLst/>
            <a:rect l="l" t="t" r="r" b="b"/>
            <a:pathLst>
              <a:path w="97" h="63" extrusionOk="0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2414587" y="1747837"/>
            <a:ext cx="6708775" cy="465137"/>
          </a:xfrm>
          <a:custGeom>
            <a:avLst/>
            <a:gdLst/>
            <a:ahLst/>
            <a:cxnLst/>
            <a:rect l="l" t="t" r="r" b="b"/>
            <a:pathLst>
              <a:path w="4904398" h="401116" extrusionOk="0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 descr="#clear#"/>
          <p:cNvSpPr txBox="1"/>
          <p:nvPr/>
        </p:nvSpPr>
        <p:spPr>
          <a:xfrm>
            <a:off x="5370599" y="2380858"/>
            <a:ext cx="1377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寬螢幕</PresentationFormat>
  <Paragraphs>45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Microsoft Yahei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正杰 許</cp:lastModifiedBy>
  <cp:revision>1</cp:revision>
  <dcterms:modified xsi:type="dcterms:W3CDTF">2024-11-11T03:19:25Z</dcterms:modified>
</cp:coreProperties>
</file>