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cbb10110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cbb10110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c0c2ad2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c0c2ad2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cbb10110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cbb10110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c0c2ad2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9c0c2ad2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ca7555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ca7555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ca75559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ca75559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c0c2ad2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c0c2ad2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cbb1011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cbb1011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c0c2ad2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c0c2ad2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cbb10110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cbb10110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ca75559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ca75559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cbb10110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cbb10110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ru" sz="1600"/>
              <a:t>Проект “Система продажи авиабилетов”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Тема работы: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«Разработка консольной системы продажи авиабилетов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на технологиях Node.js, C#, ADO.NET, Entity Framework Core»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Выполнили: 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Васильев Данил, Зайцев Архип, Белый Данил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Группа: РПО-1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" y="956925"/>
            <a:ext cx="5206800" cy="165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43350" y="356150"/>
            <a:ext cx="5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управление пассажирами: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675" y="727425"/>
            <a:ext cx="374332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6085425" y="319975"/>
            <a:ext cx="2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статистика: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5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кейсы: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450" y="1085625"/>
            <a:ext cx="5683100" cy="32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1968600" y="4235813"/>
            <a:ext cx="5206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стандарт тест (запуск cd AirlineTicketSystem.Testsdotnet test)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925" y="1707200"/>
            <a:ext cx="57340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1308725" y="3848400"/>
            <a:ext cx="520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подробный вывод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проекта была реализована полнофункциональная система бронирования авиабилетов с использованием современного стека веб-технологий. Backend построен на Flask-фреймворке (Python 3), что обеспечивает гибкую маршрутизацию и быструю обработку запросов. Для хранения данных развернута реляционная база данных MySQL через Docker-контейнер, что упрощает развертывание и масштабирование системы. Frontend реализован с помощью Bootstrap-библиотеки, обеспечивая адаптивный и современный интерфейс для всех типов устройств.​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поддерживает трехуровневую ролевую модель доступа: клиенты могут искать рейсы и бронировать билеты с просмотром истории полетов, агенты по бронированию получили возможность оформлять билеты для клиентов с отслеживанием комиссий через персональные SINE-коды, а персонал авиакомпании управляет рейсами, добавляет аэропорты и анализирует финансовые показатели. Вся инфраструктура построена по принципу микросервисной архитектуры с использованием TCP/IP протокола для сетевых коммуникаций, а SQL-скрипты для создания структуры базы данных и тестовых данных размещены в отдельной директории для удобства развертывания. Проект демонстрирует классический подход к разработке веб-приложений с четким разделением на слои и использованием контейнеризации для упрощения деплоя.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работы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консольную информационную систему для автоматизации процесса продажи авиабилетов.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Обеспечить регистрацию рейсов, управление местами и пассажирами, оформление и возврат билетов.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Продемонстрировать применение актуальных технологий: Node.js для серверной части и интеграций, C# с ADO.NET и Entity Framework для бизнес-логики и работы с базой данных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надежную структуру хранения информации о клиентах, рейсах, билетах; обеспечить поиск, фильтрацию и отчёты.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250" y="1152475"/>
            <a:ext cx="43239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 до 3НФ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83950" y="18036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1НФ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75" y="1247569"/>
            <a:ext cx="3176700" cy="389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90800" l="111878" r="-104171" t="-90800"/>
          <a:stretch/>
        </p:blipFill>
        <p:spPr>
          <a:xfrm>
            <a:off x="5958850" y="2279475"/>
            <a:ext cx="2214700" cy="13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745600" y="1875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2НФ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625" y="210000"/>
            <a:ext cx="3215375" cy="17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125" y="2511719"/>
            <a:ext cx="3215375" cy="150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627" y="2288425"/>
            <a:ext cx="2939800" cy="1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736575" y="1604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3НФ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0" y="212650"/>
            <a:ext cx="3942675" cy="12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225" y="1925275"/>
            <a:ext cx="3870375" cy="21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850" y="2380110"/>
            <a:ext cx="3411624" cy="166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связей: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25" y="1235075"/>
            <a:ext cx="73914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30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программы: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-13430" l="0" r="-13430" t="0"/>
          <a:stretch/>
        </p:blipFill>
        <p:spPr>
          <a:xfrm>
            <a:off x="2915075" y="798700"/>
            <a:ext cx="34385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225" y="2904925"/>
            <a:ext cx="5646945" cy="13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019450" y="3298750"/>
            <a:ext cx="5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все рейсы: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222125" y="1142625"/>
            <a:ext cx="5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главное меню: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00" y="419675"/>
            <a:ext cx="5052050" cy="21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38225" y="75675"/>
            <a:ext cx="5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бронирование </a:t>
            </a:r>
            <a:r>
              <a:rPr lang="ru" sz="1800">
                <a:solidFill>
                  <a:schemeClr val="dk2"/>
                </a:solidFill>
              </a:rPr>
              <a:t>билета</a:t>
            </a:r>
            <a:r>
              <a:rPr lang="ru" sz="1800">
                <a:solidFill>
                  <a:schemeClr val="dk2"/>
                </a:solidFill>
              </a:rPr>
              <a:t>: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100" y="809625"/>
            <a:ext cx="3574726" cy="31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5859400" y="347925"/>
            <a:ext cx="27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мои бронирования: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