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941CC-E463-604F-B5FD-1D8831F6BA25}" v="21" dt="2022-05-12T20:55:12.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2EC90-1468-48E5-8D91-B4DF1FA5659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BAC00A1-9CBF-4061-9559-A7135620760C}">
      <dgm:prSet/>
      <dgm:spPr/>
      <dgm:t>
        <a:bodyPr/>
        <a:lstStyle/>
        <a:p>
          <a:r>
            <a:rPr lang="en-US" dirty="0"/>
            <a:t>Position  </a:t>
          </a:r>
          <a:r>
            <a:rPr lang="en-US" i="1" dirty="0"/>
            <a:t>integer </a:t>
          </a:r>
          <a:r>
            <a:rPr lang="en-US" dirty="0"/>
            <a:t>  (current position of the cities)</a:t>
          </a:r>
        </a:p>
      </dgm:t>
    </dgm:pt>
    <dgm:pt modelId="{BA9F48D7-2015-4AAC-AB1C-ADD7A46DF297}" type="parTrans" cxnId="{F953CA3D-E440-4084-8C77-900EA6A0928A}">
      <dgm:prSet/>
      <dgm:spPr/>
      <dgm:t>
        <a:bodyPr/>
        <a:lstStyle/>
        <a:p>
          <a:endParaRPr lang="en-US"/>
        </a:p>
      </dgm:t>
    </dgm:pt>
    <dgm:pt modelId="{7D74E949-8C56-44E0-8884-AF9246360C66}" type="sibTrans" cxnId="{F953CA3D-E440-4084-8C77-900EA6A0928A}">
      <dgm:prSet/>
      <dgm:spPr/>
      <dgm:t>
        <a:bodyPr/>
        <a:lstStyle/>
        <a:p>
          <a:endParaRPr lang="en-US"/>
        </a:p>
      </dgm:t>
    </dgm:pt>
    <dgm:pt modelId="{1185D5C5-57EC-4D62-BAE2-D3742216816E}">
      <dgm:prSet/>
      <dgm:spPr/>
      <dgm:t>
        <a:bodyPr/>
        <a:lstStyle/>
        <a:p>
          <a:r>
            <a:rPr lang="en-US" dirty="0"/>
            <a:t>Change in position from 2020 </a:t>
          </a:r>
          <a:r>
            <a:rPr lang="en-US" i="1" dirty="0"/>
            <a:t>integer </a:t>
          </a:r>
          <a:r>
            <a:rPr lang="en-US" dirty="0"/>
            <a:t>(number of positions changed from 2020)</a:t>
          </a:r>
        </a:p>
      </dgm:t>
    </dgm:pt>
    <dgm:pt modelId="{119D8A84-DB01-4C4B-BE71-C55C6F2B7A3B}" type="parTrans" cxnId="{F7587236-7F5D-47B4-8DD7-F131A8217D1D}">
      <dgm:prSet/>
      <dgm:spPr/>
      <dgm:t>
        <a:bodyPr/>
        <a:lstStyle/>
        <a:p>
          <a:endParaRPr lang="en-US"/>
        </a:p>
      </dgm:t>
    </dgm:pt>
    <dgm:pt modelId="{E0A583F1-F61B-4FB7-A20D-0358311D1736}" type="sibTrans" cxnId="{F7587236-7F5D-47B4-8DD7-F131A8217D1D}">
      <dgm:prSet/>
      <dgm:spPr/>
      <dgm:t>
        <a:bodyPr/>
        <a:lstStyle/>
        <a:p>
          <a:endParaRPr lang="en-US"/>
        </a:p>
      </dgm:t>
    </dgm:pt>
    <dgm:pt modelId="{AE7002F2-9FD4-4106-9479-70FB05B2EBF7}">
      <dgm:prSet/>
      <dgm:spPr/>
      <dgm:t>
        <a:bodyPr/>
        <a:lstStyle/>
        <a:p>
          <a:r>
            <a:rPr lang="en-US"/>
            <a:t>City  </a:t>
          </a:r>
          <a:r>
            <a:rPr lang="en-US" i="1"/>
            <a:t>object</a:t>
          </a:r>
          <a:endParaRPr lang="en-US"/>
        </a:p>
      </dgm:t>
    </dgm:pt>
    <dgm:pt modelId="{940D2912-C34A-474F-9E4E-E159EC2FFEAC}" type="parTrans" cxnId="{A1918BCF-2937-4162-A8F3-B4E7B4427A49}">
      <dgm:prSet/>
      <dgm:spPr/>
      <dgm:t>
        <a:bodyPr/>
        <a:lstStyle/>
        <a:p>
          <a:endParaRPr lang="en-US"/>
        </a:p>
      </dgm:t>
    </dgm:pt>
    <dgm:pt modelId="{7F1D50C1-6479-44BA-8AC1-6CE4A5CEF6F6}" type="sibTrans" cxnId="{A1918BCF-2937-4162-A8F3-B4E7B4427A49}">
      <dgm:prSet/>
      <dgm:spPr/>
      <dgm:t>
        <a:bodyPr/>
        <a:lstStyle/>
        <a:p>
          <a:endParaRPr lang="en-US"/>
        </a:p>
      </dgm:t>
    </dgm:pt>
    <dgm:pt modelId="{1C0E81D7-0152-4D10-8D55-AF7FEA1F513A}">
      <dgm:prSet/>
      <dgm:spPr/>
      <dgm:t>
        <a:bodyPr/>
        <a:lstStyle/>
        <a:p>
          <a:r>
            <a:rPr lang="en-US"/>
            <a:t>Country  </a:t>
          </a:r>
          <a:r>
            <a:rPr lang="en-US" i="1"/>
            <a:t>object</a:t>
          </a:r>
          <a:endParaRPr lang="en-US"/>
        </a:p>
      </dgm:t>
    </dgm:pt>
    <dgm:pt modelId="{A4B45438-08F2-4F89-8917-DEA7A8C704CE}" type="parTrans" cxnId="{C71DAD73-CFD7-4D77-8E89-6BAADE6D4ECF}">
      <dgm:prSet/>
      <dgm:spPr/>
      <dgm:t>
        <a:bodyPr/>
        <a:lstStyle/>
        <a:p>
          <a:endParaRPr lang="en-US"/>
        </a:p>
      </dgm:t>
    </dgm:pt>
    <dgm:pt modelId="{0C8A9364-C038-4C5B-A5DA-1116CFD7451C}" type="sibTrans" cxnId="{C71DAD73-CFD7-4D77-8E89-6BAADE6D4ECF}">
      <dgm:prSet/>
      <dgm:spPr/>
      <dgm:t>
        <a:bodyPr/>
        <a:lstStyle/>
        <a:p>
          <a:endParaRPr lang="en-US"/>
        </a:p>
      </dgm:t>
    </dgm:pt>
    <dgm:pt modelId="{71FC5445-8A36-4C80-BA68-C15E6707886E}">
      <dgm:prSet/>
      <dgm:spPr/>
      <dgm:t>
        <a:bodyPr/>
        <a:lstStyle/>
        <a:p>
          <a:r>
            <a:rPr lang="en-US"/>
            <a:t>Total score  </a:t>
          </a:r>
          <a:r>
            <a:rPr lang="en-US" i="1"/>
            <a:t>float</a:t>
          </a:r>
          <a:endParaRPr lang="en-US"/>
        </a:p>
      </dgm:t>
    </dgm:pt>
    <dgm:pt modelId="{AFA363BC-7735-4C19-BDF1-57FBDE0C1400}" type="parTrans" cxnId="{84F2DD7C-F90A-4BC5-87D2-15A29F9EC002}">
      <dgm:prSet/>
      <dgm:spPr/>
      <dgm:t>
        <a:bodyPr/>
        <a:lstStyle/>
        <a:p>
          <a:endParaRPr lang="en-US"/>
        </a:p>
      </dgm:t>
    </dgm:pt>
    <dgm:pt modelId="{4FA9A5B5-99A4-4AB1-962F-9CD17E6495AC}" type="sibTrans" cxnId="{84F2DD7C-F90A-4BC5-87D2-15A29F9EC002}">
      <dgm:prSet/>
      <dgm:spPr/>
      <dgm:t>
        <a:bodyPr/>
        <a:lstStyle/>
        <a:p>
          <a:endParaRPr lang="en-US"/>
        </a:p>
      </dgm:t>
    </dgm:pt>
    <dgm:pt modelId="{AB268AEC-45A9-4102-83FB-A1F23E1B584C}">
      <dgm:prSet/>
      <dgm:spPr/>
      <dgm:t>
        <a:bodyPr/>
        <a:lstStyle/>
        <a:p>
          <a:r>
            <a:rPr lang="en-US"/>
            <a:t>Quality score  </a:t>
          </a:r>
          <a:r>
            <a:rPr lang="en-US" i="1"/>
            <a:t>float</a:t>
          </a:r>
          <a:endParaRPr lang="en-US"/>
        </a:p>
      </dgm:t>
    </dgm:pt>
    <dgm:pt modelId="{BC45B28F-2B0E-44DB-A3D2-95C73D9B63AA}" type="parTrans" cxnId="{DD8368FA-3289-4F2F-B79A-E83AD0AF9E83}">
      <dgm:prSet/>
      <dgm:spPr/>
      <dgm:t>
        <a:bodyPr/>
        <a:lstStyle/>
        <a:p>
          <a:endParaRPr lang="en-US"/>
        </a:p>
      </dgm:t>
    </dgm:pt>
    <dgm:pt modelId="{ABCE78EA-E90C-4520-9412-8269C6C389A2}" type="sibTrans" cxnId="{DD8368FA-3289-4F2F-B79A-E83AD0AF9E83}">
      <dgm:prSet/>
      <dgm:spPr/>
      <dgm:t>
        <a:bodyPr/>
        <a:lstStyle/>
        <a:p>
          <a:endParaRPr lang="en-US"/>
        </a:p>
      </dgm:t>
    </dgm:pt>
    <dgm:pt modelId="{F0488055-9F78-467B-818F-06622F5CE2BC}">
      <dgm:prSet/>
      <dgm:spPr/>
      <dgm:t>
        <a:bodyPr/>
        <a:lstStyle/>
        <a:p>
          <a:r>
            <a:rPr lang="en-US"/>
            <a:t>Quantity score   </a:t>
          </a:r>
          <a:r>
            <a:rPr lang="en-US" i="1"/>
            <a:t>float</a:t>
          </a:r>
          <a:endParaRPr lang="en-US"/>
        </a:p>
      </dgm:t>
    </dgm:pt>
    <dgm:pt modelId="{5520BBD7-0129-471E-8963-245C4F7DB813}" type="parTrans" cxnId="{F9BF829E-3D4D-442C-AAA4-620A50660C31}">
      <dgm:prSet/>
      <dgm:spPr/>
      <dgm:t>
        <a:bodyPr/>
        <a:lstStyle/>
        <a:p>
          <a:endParaRPr lang="en-US"/>
        </a:p>
      </dgm:t>
    </dgm:pt>
    <dgm:pt modelId="{8DE0E09D-D195-405A-ACD1-6DB47240AB51}" type="sibTrans" cxnId="{F9BF829E-3D4D-442C-AAA4-620A50660C31}">
      <dgm:prSet/>
      <dgm:spPr/>
      <dgm:t>
        <a:bodyPr/>
        <a:lstStyle/>
        <a:p>
          <a:endParaRPr lang="en-US"/>
        </a:p>
      </dgm:t>
    </dgm:pt>
    <dgm:pt modelId="{7A54C8DF-7160-404F-B697-3854DB1CF11F}">
      <dgm:prSet/>
      <dgm:spPr/>
      <dgm:t>
        <a:bodyPr/>
        <a:lstStyle/>
        <a:p>
          <a:r>
            <a:rPr lang="en-US"/>
            <a:t>Business score </a:t>
          </a:r>
          <a:r>
            <a:rPr lang="en-US" i="1"/>
            <a:t> float</a:t>
          </a:r>
          <a:r>
            <a:rPr lang="en-US"/>
            <a:t> </a:t>
          </a:r>
        </a:p>
      </dgm:t>
    </dgm:pt>
    <dgm:pt modelId="{81B2A4F8-A7A2-404F-B902-E74CE91E7097}" type="parTrans" cxnId="{03313064-6FC9-4348-8B7B-04DB609F2B20}">
      <dgm:prSet/>
      <dgm:spPr/>
      <dgm:t>
        <a:bodyPr/>
        <a:lstStyle/>
        <a:p>
          <a:endParaRPr lang="en-US"/>
        </a:p>
      </dgm:t>
    </dgm:pt>
    <dgm:pt modelId="{71F17ABD-0924-4C6E-A267-4BEAB903989F}" type="sibTrans" cxnId="{03313064-6FC9-4348-8B7B-04DB609F2B20}">
      <dgm:prSet/>
      <dgm:spPr/>
      <dgm:t>
        <a:bodyPr/>
        <a:lstStyle/>
        <a:p>
          <a:endParaRPr lang="en-US"/>
        </a:p>
      </dgm:t>
    </dgm:pt>
    <dgm:pt modelId="{F8BD7F80-FE18-469A-84F4-69F8728EA302}">
      <dgm:prSet/>
      <dgm:spPr/>
      <dgm:t>
        <a:bodyPr/>
        <a:lstStyle/>
        <a:p>
          <a:r>
            <a:rPr lang="en-US" dirty="0"/>
            <a:t>Sign of change in position    </a:t>
          </a:r>
          <a:r>
            <a:rPr lang="en-US" i="1" dirty="0"/>
            <a:t>Boolean  </a:t>
          </a:r>
          <a:endParaRPr lang="en-US" dirty="0"/>
        </a:p>
      </dgm:t>
    </dgm:pt>
    <dgm:pt modelId="{FE77063F-F328-4564-B28B-11CEBA22F694}" type="parTrans" cxnId="{60F95F70-4FCA-4D7E-B28C-780A453779C9}">
      <dgm:prSet/>
      <dgm:spPr/>
      <dgm:t>
        <a:bodyPr/>
        <a:lstStyle/>
        <a:p>
          <a:endParaRPr lang="en-US"/>
        </a:p>
      </dgm:t>
    </dgm:pt>
    <dgm:pt modelId="{E2A11EF6-8031-478B-B3AA-EC814087C3E6}" type="sibTrans" cxnId="{60F95F70-4FCA-4D7E-B28C-780A453779C9}">
      <dgm:prSet/>
      <dgm:spPr/>
      <dgm:t>
        <a:bodyPr/>
        <a:lstStyle/>
        <a:p>
          <a:endParaRPr lang="en-US"/>
        </a:p>
      </dgm:t>
    </dgm:pt>
    <dgm:pt modelId="{567146E3-AC3F-4848-B19A-C570E9845372}" type="pres">
      <dgm:prSet presAssocID="{E742EC90-1468-48E5-8D91-B4DF1FA56590}" presName="vert0" presStyleCnt="0">
        <dgm:presLayoutVars>
          <dgm:dir/>
          <dgm:animOne val="branch"/>
          <dgm:animLvl val="lvl"/>
        </dgm:presLayoutVars>
      </dgm:prSet>
      <dgm:spPr/>
    </dgm:pt>
    <dgm:pt modelId="{D2547652-1857-B541-93DB-6882B5F9FCDA}" type="pres">
      <dgm:prSet presAssocID="{1BAC00A1-9CBF-4061-9559-A7135620760C}" presName="thickLine" presStyleLbl="alignNode1" presStyleIdx="0" presStyleCnt="9"/>
      <dgm:spPr/>
    </dgm:pt>
    <dgm:pt modelId="{69986A6F-BC6C-3E45-8D69-9E3B8908E41A}" type="pres">
      <dgm:prSet presAssocID="{1BAC00A1-9CBF-4061-9559-A7135620760C}" presName="horz1" presStyleCnt="0"/>
      <dgm:spPr/>
    </dgm:pt>
    <dgm:pt modelId="{A5128E11-BF76-2842-9509-92D17CE6215B}" type="pres">
      <dgm:prSet presAssocID="{1BAC00A1-9CBF-4061-9559-A7135620760C}" presName="tx1" presStyleLbl="revTx" presStyleIdx="0" presStyleCnt="9"/>
      <dgm:spPr/>
    </dgm:pt>
    <dgm:pt modelId="{ADD49FDC-1893-6B44-AC79-CF85F649058E}" type="pres">
      <dgm:prSet presAssocID="{1BAC00A1-9CBF-4061-9559-A7135620760C}" presName="vert1" presStyleCnt="0"/>
      <dgm:spPr/>
    </dgm:pt>
    <dgm:pt modelId="{465CA4BA-1BDD-0D43-AEF1-CED9EFB32F16}" type="pres">
      <dgm:prSet presAssocID="{1185D5C5-57EC-4D62-BAE2-D3742216816E}" presName="thickLine" presStyleLbl="alignNode1" presStyleIdx="1" presStyleCnt="9"/>
      <dgm:spPr/>
    </dgm:pt>
    <dgm:pt modelId="{700EC705-8A45-C445-8CC8-B6C14E544CF9}" type="pres">
      <dgm:prSet presAssocID="{1185D5C5-57EC-4D62-BAE2-D3742216816E}" presName="horz1" presStyleCnt="0"/>
      <dgm:spPr/>
    </dgm:pt>
    <dgm:pt modelId="{807B7B4E-85AE-574A-9962-E93924C9EC52}" type="pres">
      <dgm:prSet presAssocID="{1185D5C5-57EC-4D62-BAE2-D3742216816E}" presName="tx1" presStyleLbl="revTx" presStyleIdx="1" presStyleCnt="9"/>
      <dgm:spPr/>
    </dgm:pt>
    <dgm:pt modelId="{C5F4B79B-830B-D847-8D07-6B62EF2F2D70}" type="pres">
      <dgm:prSet presAssocID="{1185D5C5-57EC-4D62-BAE2-D3742216816E}" presName="vert1" presStyleCnt="0"/>
      <dgm:spPr/>
    </dgm:pt>
    <dgm:pt modelId="{CF90A040-1DB9-0E4C-9105-FD8411A9049A}" type="pres">
      <dgm:prSet presAssocID="{AE7002F2-9FD4-4106-9479-70FB05B2EBF7}" presName="thickLine" presStyleLbl="alignNode1" presStyleIdx="2" presStyleCnt="9"/>
      <dgm:spPr/>
    </dgm:pt>
    <dgm:pt modelId="{C36C04EC-ADAF-664B-B31C-98156CFFD6EA}" type="pres">
      <dgm:prSet presAssocID="{AE7002F2-9FD4-4106-9479-70FB05B2EBF7}" presName="horz1" presStyleCnt="0"/>
      <dgm:spPr/>
    </dgm:pt>
    <dgm:pt modelId="{D1379AF5-B7E3-344D-89CE-082F377D7A0F}" type="pres">
      <dgm:prSet presAssocID="{AE7002F2-9FD4-4106-9479-70FB05B2EBF7}" presName="tx1" presStyleLbl="revTx" presStyleIdx="2" presStyleCnt="9"/>
      <dgm:spPr/>
    </dgm:pt>
    <dgm:pt modelId="{98EEBF8B-803E-904E-B71C-D12C288EB251}" type="pres">
      <dgm:prSet presAssocID="{AE7002F2-9FD4-4106-9479-70FB05B2EBF7}" presName="vert1" presStyleCnt="0"/>
      <dgm:spPr/>
    </dgm:pt>
    <dgm:pt modelId="{55CB61E6-3F7D-E046-B756-74906B642E04}" type="pres">
      <dgm:prSet presAssocID="{1C0E81D7-0152-4D10-8D55-AF7FEA1F513A}" presName="thickLine" presStyleLbl="alignNode1" presStyleIdx="3" presStyleCnt="9"/>
      <dgm:spPr/>
    </dgm:pt>
    <dgm:pt modelId="{540D2164-BA8F-8F43-A2E8-5A554076B243}" type="pres">
      <dgm:prSet presAssocID="{1C0E81D7-0152-4D10-8D55-AF7FEA1F513A}" presName="horz1" presStyleCnt="0"/>
      <dgm:spPr/>
    </dgm:pt>
    <dgm:pt modelId="{97D28BA8-A847-DA46-833B-E1B315855A2D}" type="pres">
      <dgm:prSet presAssocID="{1C0E81D7-0152-4D10-8D55-AF7FEA1F513A}" presName="tx1" presStyleLbl="revTx" presStyleIdx="3" presStyleCnt="9"/>
      <dgm:spPr/>
    </dgm:pt>
    <dgm:pt modelId="{200B1C23-FC17-AC46-9656-11819E3AF5A9}" type="pres">
      <dgm:prSet presAssocID="{1C0E81D7-0152-4D10-8D55-AF7FEA1F513A}" presName="vert1" presStyleCnt="0"/>
      <dgm:spPr/>
    </dgm:pt>
    <dgm:pt modelId="{197C2E83-63A3-C94C-A3C7-15EF1287F7F7}" type="pres">
      <dgm:prSet presAssocID="{71FC5445-8A36-4C80-BA68-C15E6707886E}" presName="thickLine" presStyleLbl="alignNode1" presStyleIdx="4" presStyleCnt="9"/>
      <dgm:spPr/>
    </dgm:pt>
    <dgm:pt modelId="{D6A1E619-EBA0-CA44-9A44-C6631C8F0E12}" type="pres">
      <dgm:prSet presAssocID="{71FC5445-8A36-4C80-BA68-C15E6707886E}" presName="horz1" presStyleCnt="0"/>
      <dgm:spPr/>
    </dgm:pt>
    <dgm:pt modelId="{93F7F202-4AFF-EB48-AE0E-AC5ACA386FAE}" type="pres">
      <dgm:prSet presAssocID="{71FC5445-8A36-4C80-BA68-C15E6707886E}" presName="tx1" presStyleLbl="revTx" presStyleIdx="4" presStyleCnt="9"/>
      <dgm:spPr/>
    </dgm:pt>
    <dgm:pt modelId="{C8CB273F-2E1D-6640-A1B6-7C83768383BD}" type="pres">
      <dgm:prSet presAssocID="{71FC5445-8A36-4C80-BA68-C15E6707886E}" presName="vert1" presStyleCnt="0"/>
      <dgm:spPr/>
    </dgm:pt>
    <dgm:pt modelId="{F9F18C95-12D3-7743-83B9-BA333B210CD0}" type="pres">
      <dgm:prSet presAssocID="{AB268AEC-45A9-4102-83FB-A1F23E1B584C}" presName="thickLine" presStyleLbl="alignNode1" presStyleIdx="5" presStyleCnt="9"/>
      <dgm:spPr/>
    </dgm:pt>
    <dgm:pt modelId="{F1C9FF91-BC02-FF44-A4BA-03B3764A5DEF}" type="pres">
      <dgm:prSet presAssocID="{AB268AEC-45A9-4102-83FB-A1F23E1B584C}" presName="horz1" presStyleCnt="0"/>
      <dgm:spPr/>
    </dgm:pt>
    <dgm:pt modelId="{6A57F79F-0AA9-F24A-9DDF-5A62928E03A1}" type="pres">
      <dgm:prSet presAssocID="{AB268AEC-45A9-4102-83FB-A1F23E1B584C}" presName="tx1" presStyleLbl="revTx" presStyleIdx="5" presStyleCnt="9"/>
      <dgm:spPr/>
    </dgm:pt>
    <dgm:pt modelId="{B3D2E54B-0150-384F-97C6-8C24015E4787}" type="pres">
      <dgm:prSet presAssocID="{AB268AEC-45A9-4102-83FB-A1F23E1B584C}" presName="vert1" presStyleCnt="0"/>
      <dgm:spPr/>
    </dgm:pt>
    <dgm:pt modelId="{0677D5A9-08CE-484D-985A-87F8DEEECC42}" type="pres">
      <dgm:prSet presAssocID="{F0488055-9F78-467B-818F-06622F5CE2BC}" presName="thickLine" presStyleLbl="alignNode1" presStyleIdx="6" presStyleCnt="9"/>
      <dgm:spPr/>
    </dgm:pt>
    <dgm:pt modelId="{9CC39215-2C65-424F-A4A6-D53FE61AF2EA}" type="pres">
      <dgm:prSet presAssocID="{F0488055-9F78-467B-818F-06622F5CE2BC}" presName="horz1" presStyleCnt="0"/>
      <dgm:spPr/>
    </dgm:pt>
    <dgm:pt modelId="{40DA3739-6E8E-F64E-9D4D-A1451AE37528}" type="pres">
      <dgm:prSet presAssocID="{F0488055-9F78-467B-818F-06622F5CE2BC}" presName="tx1" presStyleLbl="revTx" presStyleIdx="6" presStyleCnt="9"/>
      <dgm:spPr/>
    </dgm:pt>
    <dgm:pt modelId="{607C639D-5DC8-DC41-9D81-A5C82AB4FD10}" type="pres">
      <dgm:prSet presAssocID="{F0488055-9F78-467B-818F-06622F5CE2BC}" presName="vert1" presStyleCnt="0"/>
      <dgm:spPr/>
    </dgm:pt>
    <dgm:pt modelId="{1929AE84-8C55-1B4D-975C-9C07EA5F006E}" type="pres">
      <dgm:prSet presAssocID="{7A54C8DF-7160-404F-B697-3854DB1CF11F}" presName="thickLine" presStyleLbl="alignNode1" presStyleIdx="7" presStyleCnt="9"/>
      <dgm:spPr/>
    </dgm:pt>
    <dgm:pt modelId="{E16BC5F1-A5CE-D54B-A9AF-AAB23F29ECDB}" type="pres">
      <dgm:prSet presAssocID="{7A54C8DF-7160-404F-B697-3854DB1CF11F}" presName="horz1" presStyleCnt="0"/>
      <dgm:spPr/>
    </dgm:pt>
    <dgm:pt modelId="{88C8D15D-556C-A744-978F-D97BF5B7CD47}" type="pres">
      <dgm:prSet presAssocID="{7A54C8DF-7160-404F-B697-3854DB1CF11F}" presName="tx1" presStyleLbl="revTx" presStyleIdx="7" presStyleCnt="9"/>
      <dgm:spPr/>
    </dgm:pt>
    <dgm:pt modelId="{C1C32B32-106E-F24B-966D-4487ABE04FA2}" type="pres">
      <dgm:prSet presAssocID="{7A54C8DF-7160-404F-B697-3854DB1CF11F}" presName="vert1" presStyleCnt="0"/>
      <dgm:spPr/>
    </dgm:pt>
    <dgm:pt modelId="{3895C5B3-5EB1-5947-B361-AA02B80FF58C}" type="pres">
      <dgm:prSet presAssocID="{F8BD7F80-FE18-469A-84F4-69F8728EA302}" presName="thickLine" presStyleLbl="alignNode1" presStyleIdx="8" presStyleCnt="9"/>
      <dgm:spPr/>
    </dgm:pt>
    <dgm:pt modelId="{A4EC5E5A-4B06-604A-BBBC-6FDB14241C5C}" type="pres">
      <dgm:prSet presAssocID="{F8BD7F80-FE18-469A-84F4-69F8728EA302}" presName="horz1" presStyleCnt="0"/>
      <dgm:spPr/>
    </dgm:pt>
    <dgm:pt modelId="{23C4B324-715A-724A-AA3B-A24BD0B12A2E}" type="pres">
      <dgm:prSet presAssocID="{F8BD7F80-FE18-469A-84F4-69F8728EA302}" presName="tx1" presStyleLbl="revTx" presStyleIdx="8" presStyleCnt="9"/>
      <dgm:spPr/>
    </dgm:pt>
    <dgm:pt modelId="{D72391D1-99BE-FE47-AA50-C56FBF727555}" type="pres">
      <dgm:prSet presAssocID="{F8BD7F80-FE18-469A-84F4-69F8728EA302}" presName="vert1" presStyleCnt="0"/>
      <dgm:spPr/>
    </dgm:pt>
  </dgm:ptLst>
  <dgm:cxnLst>
    <dgm:cxn modelId="{869D1600-2A73-5146-9A7E-7B779C37ED22}" type="presOf" srcId="{AE7002F2-9FD4-4106-9479-70FB05B2EBF7}" destId="{D1379AF5-B7E3-344D-89CE-082F377D7A0F}" srcOrd="0" destOrd="0" presId="urn:microsoft.com/office/officeart/2008/layout/LinedList"/>
    <dgm:cxn modelId="{D0FBF415-9894-214A-BEE8-7C0A9D931F16}" type="presOf" srcId="{1C0E81D7-0152-4D10-8D55-AF7FEA1F513A}" destId="{97D28BA8-A847-DA46-833B-E1B315855A2D}" srcOrd="0" destOrd="0" presId="urn:microsoft.com/office/officeart/2008/layout/LinedList"/>
    <dgm:cxn modelId="{03305319-1380-EA4E-B265-B289644777F3}" type="presOf" srcId="{71FC5445-8A36-4C80-BA68-C15E6707886E}" destId="{93F7F202-4AFF-EB48-AE0E-AC5ACA386FAE}" srcOrd="0" destOrd="0" presId="urn:microsoft.com/office/officeart/2008/layout/LinedList"/>
    <dgm:cxn modelId="{F7587236-7F5D-47B4-8DD7-F131A8217D1D}" srcId="{E742EC90-1468-48E5-8D91-B4DF1FA56590}" destId="{1185D5C5-57EC-4D62-BAE2-D3742216816E}" srcOrd="1" destOrd="0" parTransId="{119D8A84-DB01-4C4B-BE71-C55C6F2B7A3B}" sibTransId="{E0A583F1-F61B-4FB7-A20D-0358311D1736}"/>
    <dgm:cxn modelId="{F953CA3D-E440-4084-8C77-900EA6A0928A}" srcId="{E742EC90-1468-48E5-8D91-B4DF1FA56590}" destId="{1BAC00A1-9CBF-4061-9559-A7135620760C}" srcOrd="0" destOrd="0" parTransId="{BA9F48D7-2015-4AAC-AB1C-ADD7A46DF297}" sibTransId="{7D74E949-8C56-44E0-8884-AF9246360C66}"/>
    <dgm:cxn modelId="{AC7FA845-E51F-BB4F-A8FB-66AE6285DEFE}" type="presOf" srcId="{E742EC90-1468-48E5-8D91-B4DF1FA56590}" destId="{567146E3-AC3F-4848-B19A-C570E9845372}" srcOrd="0" destOrd="0" presId="urn:microsoft.com/office/officeart/2008/layout/LinedList"/>
    <dgm:cxn modelId="{D4D0B752-ED62-364F-BAF2-2FB239EFEE35}" type="presOf" srcId="{7A54C8DF-7160-404F-B697-3854DB1CF11F}" destId="{88C8D15D-556C-A744-978F-D97BF5B7CD47}" srcOrd="0" destOrd="0" presId="urn:microsoft.com/office/officeart/2008/layout/LinedList"/>
    <dgm:cxn modelId="{B925EC5C-4D2F-494E-9F22-0E8DA0E68B31}" type="presOf" srcId="{AB268AEC-45A9-4102-83FB-A1F23E1B584C}" destId="{6A57F79F-0AA9-F24A-9DDF-5A62928E03A1}" srcOrd="0" destOrd="0" presId="urn:microsoft.com/office/officeart/2008/layout/LinedList"/>
    <dgm:cxn modelId="{03313064-6FC9-4348-8B7B-04DB609F2B20}" srcId="{E742EC90-1468-48E5-8D91-B4DF1FA56590}" destId="{7A54C8DF-7160-404F-B697-3854DB1CF11F}" srcOrd="7" destOrd="0" parTransId="{81B2A4F8-A7A2-404F-B902-E74CE91E7097}" sibTransId="{71F17ABD-0924-4C6E-A267-4BEAB903989F}"/>
    <dgm:cxn modelId="{06140C65-2C96-4445-9E7F-34F20D490626}" type="presOf" srcId="{1185D5C5-57EC-4D62-BAE2-D3742216816E}" destId="{807B7B4E-85AE-574A-9962-E93924C9EC52}" srcOrd="0" destOrd="0" presId="urn:microsoft.com/office/officeart/2008/layout/LinedList"/>
    <dgm:cxn modelId="{60F95F70-4FCA-4D7E-B28C-780A453779C9}" srcId="{E742EC90-1468-48E5-8D91-B4DF1FA56590}" destId="{F8BD7F80-FE18-469A-84F4-69F8728EA302}" srcOrd="8" destOrd="0" parTransId="{FE77063F-F328-4564-B28B-11CEBA22F694}" sibTransId="{E2A11EF6-8031-478B-B3AA-EC814087C3E6}"/>
    <dgm:cxn modelId="{C71DAD73-CFD7-4D77-8E89-6BAADE6D4ECF}" srcId="{E742EC90-1468-48E5-8D91-B4DF1FA56590}" destId="{1C0E81D7-0152-4D10-8D55-AF7FEA1F513A}" srcOrd="3" destOrd="0" parTransId="{A4B45438-08F2-4F89-8917-DEA7A8C704CE}" sibTransId="{0C8A9364-C038-4C5B-A5DA-1116CFD7451C}"/>
    <dgm:cxn modelId="{84F2DD7C-F90A-4BC5-87D2-15A29F9EC002}" srcId="{E742EC90-1468-48E5-8D91-B4DF1FA56590}" destId="{71FC5445-8A36-4C80-BA68-C15E6707886E}" srcOrd="4" destOrd="0" parTransId="{AFA363BC-7735-4C19-BDF1-57FBDE0C1400}" sibTransId="{4FA9A5B5-99A4-4AB1-962F-9CD17E6495AC}"/>
    <dgm:cxn modelId="{916AC997-8007-4B41-A09B-47CB779DFD05}" type="presOf" srcId="{F0488055-9F78-467B-818F-06622F5CE2BC}" destId="{40DA3739-6E8E-F64E-9D4D-A1451AE37528}" srcOrd="0" destOrd="0" presId="urn:microsoft.com/office/officeart/2008/layout/LinedList"/>
    <dgm:cxn modelId="{F9BF829E-3D4D-442C-AAA4-620A50660C31}" srcId="{E742EC90-1468-48E5-8D91-B4DF1FA56590}" destId="{F0488055-9F78-467B-818F-06622F5CE2BC}" srcOrd="6" destOrd="0" parTransId="{5520BBD7-0129-471E-8963-245C4F7DB813}" sibTransId="{8DE0E09D-D195-405A-ACD1-6DB47240AB51}"/>
    <dgm:cxn modelId="{A720FCAC-0C65-9C4C-A662-76130FFB498A}" type="presOf" srcId="{F8BD7F80-FE18-469A-84F4-69F8728EA302}" destId="{23C4B324-715A-724A-AA3B-A24BD0B12A2E}" srcOrd="0" destOrd="0" presId="urn:microsoft.com/office/officeart/2008/layout/LinedList"/>
    <dgm:cxn modelId="{A1918BCF-2937-4162-A8F3-B4E7B4427A49}" srcId="{E742EC90-1468-48E5-8D91-B4DF1FA56590}" destId="{AE7002F2-9FD4-4106-9479-70FB05B2EBF7}" srcOrd="2" destOrd="0" parTransId="{940D2912-C34A-474F-9E4E-E159EC2FFEAC}" sibTransId="{7F1D50C1-6479-44BA-8AC1-6CE4A5CEF6F6}"/>
    <dgm:cxn modelId="{18655CD2-EF77-6E45-BDF0-FB67ACDCF780}" type="presOf" srcId="{1BAC00A1-9CBF-4061-9559-A7135620760C}" destId="{A5128E11-BF76-2842-9509-92D17CE6215B}" srcOrd="0" destOrd="0" presId="urn:microsoft.com/office/officeart/2008/layout/LinedList"/>
    <dgm:cxn modelId="{DD8368FA-3289-4F2F-B79A-E83AD0AF9E83}" srcId="{E742EC90-1468-48E5-8D91-B4DF1FA56590}" destId="{AB268AEC-45A9-4102-83FB-A1F23E1B584C}" srcOrd="5" destOrd="0" parTransId="{BC45B28F-2B0E-44DB-A3D2-95C73D9B63AA}" sibTransId="{ABCE78EA-E90C-4520-9412-8269C6C389A2}"/>
    <dgm:cxn modelId="{485FAAA0-6F76-2746-AE2E-D3634DA0ACBE}" type="presParOf" srcId="{567146E3-AC3F-4848-B19A-C570E9845372}" destId="{D2547652-1857-B541-93DB-6882B5F9FCDA}" srcOrd="0" destOrd="0" presId="urn:microsoft.com/office/officeart/2008/layout/LinedList"/>
    <dgm:cxn modelId="{2E045AD2-3E31-2545-8446-5F2F34D67097}" type="presParOf" srcId="{567146E3-AC3F-4848-B19A-C570E9845372}" destId="{69986A6F-BC6C-3E45-8D69-9E3B8908E41A}" srcOrd="1" destOrd="0" presId="urn:microsoft.com/office/officeart/2008/layout/LinedList"/>
    <dgm:cxn modelId="{002F3271-DB34-0F4F-ACF3-A0AD8B7AACD4}" type="presParOf" srcId="{69986A6F-BC6C-3E45-8D69-9E3B8908E41A}" destId="{A5128E11-BF76-2842-9509-92D17CE6215B}" srcOrd="0" destOrd="0" presId="urn:microsoft.com/office/officeart/2008/layout/LinedList"/>
    <dgm:cxn modelId="{3B2B4B70-3EE6-B240-9F4A-7CDA34D8C7F5}" type="presParOf" srcId="{69986A6F-BC6C-3E45-8D69-9E3B8908E41A}" destId="{ADD49FDC-1893-6B44-AC79-CF85F649058E}" srcOrd="1" destOrd="0" presId="urn:microsoft.com/office/officeart/2008/layout/LinedList"/>
    <dgm:cxn modelId="{FBDE9627-D047-2648-BA2D-C67DA1CAF8B0}" type="presParOf" srcId="{567146E3-AC3F-4848-B19A-C570E9845372}" destId="{465CA4BA-1BDD-0D43-AEF1-CED9EFB32F16}" srcOrd="2" destOrd="0" presId="urn:microsoft.com/office/officeart/2008/layout/LinedList"/>
    <dgm:cxn modelId="{1EC12955-5EE0-184C-AC54-22D4E1546E91}" type="presParOf" srcId="{567146E3-AC3F-4848-B19A-C570E9845372}" destId="{700EC705-8A45-C445-8CC8-B6C14E544CF9}" srcOrd="3" destOrd="0" presId="urn:microsoft.com/office/officeart/2008/layout/LinedList"/>
    <dgm:cxn modelId="{99B8E14E-A7BD-CF4D-8030-5D8FA40BA7B7}" type="presParOf" srcId="{700EC705-8A45-C445-8CC8-B6C14E544CF9}" destId="{807B7B4E-85AE-574A-9962-E93924C9EC52}" srcOrd="0" destOrd="0" presId="urn:microsoft.com/office/officeart/2008/layout/LinedList"/>
    <dgm:cxn modelId="{0FABE57F-EDBA-8A42-BD4B-B39DA1C942F4}" type="presParOf" srcId="{700EC705-8A45-C445-8CC8-B6C14E544CF9}" destId="{C5F4B79B-830B-D847-8D07-6B62EF2F2D70}" srcOrd="1" destOrd="0" presId="urn:microsoft.com/office/officeart/2008/layout/LinedList"/>
    <dgm:cxn modelId="{4CC73779-BA38-3440-806C-46AB72841430}" type="presParOf" srcId="{567146E3-AC3F-4848-B19A-C570E9845372}" destId="{CF90A040-1DB9-0E4C-9105-FD8411A9049A}" srcOrd="4" destOrd="0" presId="urn:microsoft.com/office/officeart/2008/layout/LinedList"/>
    <dgm:cxn modelId="{E1AD9239-E9F2-094C-815C-EBDA9DDDD1D7}" type="presParOf" srcId="{567146E3-AC3F-4848-B19A-C570E9845372}" destId="{C36C04EC-ADAF-664B-B31C-98156CFFD6EA}" srcOrd="5" destOrd="0" presId="urn:microsoft.com/office/officeart/2008/layout/LinedList"/>
    <dgm:cxn modelId="{5A9346C6-57F5-C547-9616-0E82D99E3D96}" type="presParOf" srcId="{C36C04EC-ADAF-664B-B31C-98156CFFD6EA}" destId="{D1379AF5-B7E3-344D-89CE-082F377D7A0F}" srcOrd="0" destOrd="0" presId="urn:microsoft.com/office/officeart/2008/layout/LinedList"/>
    <dgm:cxn modelId="{4D146BA5-9D04-6745-9833-D04C6A9EA72D}" type="presParOf" srcId="{C36C04EC-ADAF-664B-B31C-98156CFFD6EA}" destId="{98EEBF8B-803E-904E-B71C-D12C288EB251}" srcOrd="1" destOrd="0" presId="urn:microsoft.com/office/officeart/2008/layout/LinedList"/>
    <dgm:cxn modelId="{0C73674C-F960-5741-ACDF-1C58F4200E2C}" type="presParOf" srcId="{567146E3-AC3F-4848-B19A-C570E9845372}" destId="{55CB61E6-3F7D-E046-B756-74906B642E04}" srcOrd="6" destOrd="0" presId="urn:microsoft.com/office/officeart/2008/layout/LinedList"/>
    <dgm:cxn modelId="{38D004CC-2511-6B49-B59A-A3F4AA5FBBC7}" type="presParOf" srcId="{567146E3-AC3F-4848-B19A-C570E9845372}" destId="{540D2164-BA8F-8F43-A2E8-5A554076B243}" srcOrd="7" destOrd="0" presId="urn:microsoft.com/office/officeart/2008/layout/LinedList"/>
    <dgm:cxn modelId="{27F3FE5B-2DDB-7644-B750-D5CFF278B21C}" type="presParOf" srcId="{540D2164-BA8F-8F43-A2E8-5A554076B243}" destId="{97D28BA8-A847-DA46-833B-E1B315855A2D}" srcOrd="0" destOrd="0" presId="urn:microsoft.com/office/officeart/2008/layout/LinedList"/>
    <dgm:cxn modelId="{19796FFC-7172-DF4A-A53F-77EB74EFB995}" type="presParOf" srcId="{540D2164-BA8F-8F43-A2E8-5A554076B243}" destId="{200B1C23-FC17-AC46-9656-11819E3AF5A9}" srcOrd="1" destOrd="0" presId="urn:microsoft.com/office/officeart/2008/layout/LinedList"/>
    <dgm:cxn modelId="{9DAF18F7-D55C-DC43-AEEB-420EE037515A}" type="presParOf" srcId="{567146E3-AC3F-4848-B19A-C570E9845372}" destId="{197C2E83-63A3-C94C-A3C7-15EF1287F7F7}" srcOrd="8" destOrd="0" presId="urn:microsoft.com/office/officeart/2008/layout/LinedList"/>
    <dgm:cxn modelId="{75B12CE3-3752-A54F-95E9-E562085CFFD8}" type="presParOf" srcId="{567146E3-AC3F-4848-B19A-C570E9845372}" destId="{D6A1E619-EBA0-CA44-9A44-C6631C8F0E12}" srcOrd="9" destOrd="0" presId="urn:microsoft.com/office/officeart/2008/layout/LinedList"/>
    <dgm:cxn modelId="{74004613-ADD3-D841-A9AD-4D742946D232}" type="presParOf" srcId="{D6A1E619-EBA0-CA44-9A44-C6631C8F0E12}" destId="{93F7F202-4AFF-EB48-AE0E-AC5ACA386FAE}" srcOrd="0" destOrd="0" presId="urn:microsoft.com/office/officeart/2008/layout/LinedList"/>
    <dgm:cxn modelId="{6F8AA26D-2D59-4143-A17D-96CAC39D378F}" type="presParOf" srcId="{D6A1E619-EBA0-CA44-9A44-C6631C8F0E12}" destId="{C8CB273F-2E1D-6640-A1B6-7C83768383BD}" srcOrd="1" destOrd="0" presId="urn:microsoft.com/office/officeart/2008/layout/LinedList"/>
    <dgm:cxn modelId="{BC493CB8-27F9-0848-8709-2AF890F79606}" type="presParOf" srcId="{567146E3-AC3F-4848-B19A-C570E9845372}" destId="{F9F18C95-12D3-7743-83B9-BA333B210CD0}" srcOrd="10" destOrd="0" presId="urn:microsoft.com/office/officeart/2008/layout/LinedList"/>
    <dgm:cxn modelId="{A151A7C9-429D-C14D-B885-D4B6846FCC94}" type="presParOf" srcId="{567146E3-AC3F-4848-B19A-C570E9845372}" destId="{F1C9FF91-BC02-FF44-A4BA-03B3764A5DEF}" srcOrd="11" destOrd="0" presId="urn:microsoft.com/office/officeart/2008/layout/LinedList"/>
    <dgm:cxn modelId="{FDCBCE97-21FB-9D41-90D3-CF74DA76AF0B}" type="presParOf" srcId="{F1C9FF91-BC02-FF44-A4BA-03B3764A5DEF}" destId="{6A57F79F-0AA9-F24A-9DDF-5A62928E03A1}" srcOrd="0" destOrd="0" presId="urn:microsoft.com/office/officeart/2008/layout/LinedList"/>
    <dgm:cxn modelId="{D76F94E7-FC7F-C24F-AB52-591318CD4EB2}" type="presParOf" srcId="{F1C9FF91-BC02-FF44-A4BA-03B3764A5DEF}" destId="{B3D2E54B-0150-384F-97C6-8C24015E4787}" srcOrd="1" destOrd="0" presId="urn:microsoft.com/office/officeart/2008/layout/LinedList"/>
    <dgm:cxn modelId="{4011CADC-8DC2-3F40-9213-873A16D5BD6D}" type="presParOf" srcId="{567146E3-AC3F-4848-B19A-C570E9845372}" destId="{0677D5A9-08CE-484D-985A-87F8DEEECC42}" srcOrd="12" destOrd="0" presId="urn:microsoft.com/office/officeart/2008/layout/LinedList"/>
    <dgm:cxn modelId="{E7ED55C7-4B10-0449-B641-F29E36F4A5E9}" type="presParOf" srcId="{567146E3-AC3F-4848-B19A-C570E9845372}" destId="{9CC39215-2C65-424F-A4A6-D53FE61AF2EA}" srcOrd="13" destOrd="0" presId="urn:microsoft.com/office/officeart/2008/layout/LinedList"/>
    <dgm:cxn modelId="{15689141-217B-1442-ACB3-AF935BD145B7}" type="presParOf" srcId="{9CC39215-2C65-424F-A4A6-D53FE61AF2EA}" destId="{40DA3739-6E8E-F64E-9D4D-A1451AE37528}" srcOrd="0" destOrd="0" presId="urn:microsoft.com/office/officeart/2008/layout/LinedList"/>
    <dgm:cxn modelId="{9AE46B48-0B20-AD48-86B8-FCE967E34644}" type="presParOf" srcId="{9CC39215-2C65-424F-A4A6-D53FE61AF2EA}" destId="{607C639D-5DC8-DC41-9D81-A5C82AB4FD10}" srcOrd="1" destOrd="0" presId="urn:microsoft.com/office/officeart/2008/layout/LinedList"/>
    <dgm:cxn modelId="{14A33D13-0F3B-AD4C-BCDA-B3F1EE7E8F57}" type="presParOf" srcId="{567146E3-AC3F-4848-B19A-C570E9845372}" destId="{1929AE84-8C55-1B4D-975C-9C07EA5F006E}" srcOrd="14" destOrd="0" presId="urn:microsoft.com/office/officeart/2008/layout/LinedList"/>
    <dgm:cxn modelId="{FAB0003B-B052-9F44-ABB2-5FB7D720DA10}" type="presParOf" srcId="{567146E3-AC3F-4848-B19A-C570E9845372}" destId="{E16BC5F1-A5CE-D54B-A9AF-AAB23F29ECDB}" srcOrd="15" destOrd="0" presId="urn:microsoft.com/office/officeart/2008/layout/LinedList"/>
    <dgm:cxn modelId="{F7D3898A-E6E2-FA45-B61C-E76BA3225E4A}" type="presParOf" srcId="{E16BC5F1-A5CE-D54B-A9AF-AAB23F29ECDB}" destId="{88C8D15D-556C-A744-978F-D97BF5B7CD47}" srcOrd="0" destOrd="0" presId="urn:microsoft.com/office/officeart/2008/layout/LinedList"/>
    <dgm:cxn modelId="{DD96629D-FE6B-6041-9A33-FE754A21360D}" type="presParOf" srcId="{E16BC5F1-A5CE-D54B-A9AF-AAB23F29ECDB}" destId="{C1C32B32-106E-F24B-966D-4487ABE04FA2}" srcOrd="1" destOrd="0" presId="urn:microsoft.com/office/officeart/2008/layout/LinedList"/>
    <dgm:cxn modelId="{B8B53AA4-1247-5049-92CA-4B40F8028229}" type="presParOf" srcId="{567146E3-AC3F-4848-B19A-C570E9845372}" destId="{3895C5B3-5EB1-5947-B361-AA02B80FF58C}" srcOrd="16" destOrd="0" presId="urn:microsoft.com/office/officeart/2008/layout/LinedList"/>
    <dgm:cxn modelId="{2255AE15-B845-2443-996F-B39D2CF90D8D}" type="presParOf" srcId="{567146E3-AC3F-4848-B19A-C570E9845372}" destId="{A4EC5E5A-4B06-604A-BBBC-6FDB14241C5C}" srcOrd="17" destOrd="0" presId="urn:microsoft.com/office/officeart/2008/layout/LinedList"/>
    <dgm:cxn modelId="{CA47624A-6C19-D340-B116-521A75BD0525}" type="presParOf" srcId="{A4EC5E5A-4B06-604A-BBBC-6FDB14241C5C}" destId="{23C4B324-715A-724A-AA3B-A24BD0B12A2E}" srcOrd="0" destOrd="0" presId="urn:microsoft.com/office/officeart/2008/layout/LinedList"/>
    <dgm:cxn modelId="{AC1BEB8E-F028-6743-9C55-D6C2D5AD59CB}" type="presParOf" srcId="{A4EC5E5A-4B06-604A-BBBC-6FDB14241C5C}" destId="{D72391D1-99BE-FE47-AA50-C56FBF7275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CA5A44-A52C-455D-9374-12081E0B4A2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1E07C1-0A5A-4AC0-AB76-5CC482AEEEA7}">
      <dgm:prSet/>
      <dgm:spPr/>
      <dgm:t>
        <a:bodyPr/>
        <a:lstStyle/>
        <a:p>
          <a:pPr>
            <a:lnSpc>
              <a:spcPct val="100000"/>
            </a:lnSpc>
          </a:pPr>
          <a:r>
            <a:rPr lang="en-US" dirty="0"/>
            <a:t>Visualizations will show a correlation between quality and quantity scores of the cities. Pearson r will test for correlation.  </a:t>
          </a:r>
        </a:p>
      </dgm:t>
    </dgm:pt>
    <dgm:pt modelId="{69852BA0-BD4A-4AAE-A227-42AFB7BEA899}" type="parTrans" cxnId="{2A6D0371-D893-4BE1-A76B-AABF45D8011F}">
      <dgm:prSet/>
      <dgm:spPr/>
      <dgm:t>
        <a:bodyPr/>
        <a:lstStyle/>
        <a:p>
          <a:endParaRPr lang="en-US"/>
        </a:p>
      </dgm:t>
    </dgm:pt>
    <dgm:pt modelId="{99FC4DF9-AD29-46DE-823B-2FAFA6407CC2}" type="sibTrans" cxnId="{2A6D0371-D893-4BE1-A76B-AABF45D8011F}">
      <dgm:prSet/>
      <dgm:spPr/>
      <dgm:t>
        <a:bodyPr/>
        <a:lstStyle/>
        <a:p>
          <a:endParaRPr lang="en-US"/>
        </a:p>
      </dgm:t>
    </dgm:pt>
    <dgm:pt modelId="{CBE2E380-3A65-4251-9F7E-8DEF7183C35F}">
      <dgm:prSet/>
      <dgm:spPr/>
      <dgm:t>
        <a:bodyPr/>
        <a:lstStyle/>
        <a:p>
          <a:pPr>
            <a:lnSpc>
              <a:spcPct val="100000"/>
            </a:lnSpc>
          </a:pPr>
          <a:r>
            <a:rPr lang="en-US" dirty="0"/>
            <a:t>T-test will show the significance of score differences for the cities with the sign of change in position and without. </a:t>
          </a:r>
        </a:p>
      </dgm:t>
    </dgm:pt>
    <dgm:pt modelId="{8F1642A8-D581-4F3F-A98E-122BFE4CBEF2}" type="parTrans" cxnId="{BD3307B2-B78D-4849-BAC5-20C9C5E9EE46}">
      <dgm:prSet/>
      <dgm:spPr/>
      <dgm:t>
        <a:bodyPr/>
        <a:lstStyle/>
        <a:p>
          <a:endParaRPr lang="en-US"/>
        </a:p>
      </dgm:t>
    </dgm:pt>
    <dgm:pt modelId="{B528B046-9241-468A-9566-E8DD6B631AFD}" type="sibTrans" cxnId="{BD3307B2-B78D-4849-BAC5-20C9C5E9EE46}">
      <dgm:prSet/>
      <dgm:spPr/>
      <dgm:t>
        <a:bodyPr/>
        <a:lstStyle/>
        <a:p>
          <a:endParaRPr lang="en-US"/>
        </a:p>
      </dgm:t>
    </dgm:pt>
    <dgm:pt modelId="{04201702-2791-4D37-809E-9C0D9F369CE3}" type="pres">
      <dgm:prSet presAssocID="{46CA5A44-A52C-455D-9374-12081E0B4A24}" presName="root" presStyleCnt="0">
        <dgm:presLayoutVars>
          <dgm:dir/>
          <dgm:resizeHandles val="exact"/>
        </dgm:presLayoutVars>
      </dgm:prSet>
      <dgm:spPr/>
    </dgm:pt>
    <dgm:pt modelId="{D4DE0A1C-161A-4D83-8D28-E4DE2583B7B1}" type="pres">
      <dgm:prSet presAssocID="{D71E07C1-0A5A-4AC0-AB76-5CC482AEEEA7}" presName="compNode" presStyleCnt="0"/>
      <dgm:spPr/>
    </dgm:pt>
    <dgm:pt modelId="{6AFAE8BB-4C75-4886-8C9B-A0797B1AD4AF}" type="pres">
      <dgm:prSet presAssocID="{D71E07C1-0A5A-4AC0-AB76-5CC482AEEEA7}" presName="bgRect" presStyleLbl="bgShp" presStyleIdx="0" presStyleCnt="2"/>
      <dgm:spPr/>
    </dgm:pt>
    <dgm:pt modelId="{E09E8F26-9123-4C34-8741-297771D3D7EE}" type="pres">
      <dgm:prSet presAssocID="{D71E07C1-0A5A-4AC0-AB76-5CC482AEEE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5D8187D5-25FF-4DEE-A1C9-8FB0E5171F2D}" type="pres">
      <dgm:prSet presAssocID="{D71E07C1-0A5A-4AC0-AB76-5CC482AEEEA7}" presName="spaceRect" presStyleCnt="0"/>
      <dgm:spPr/>
    </dgm:pt>
    <dgm:pt modelId="{154A0438-7A01-4602-9D3B-803F4A62045B}" type="pres">
      <dgm:prSet presAssocID="{D71E07C1-0A5A-4AC0-AB76-5CC482AEEEA7}" presName="parTx" presStyleLbl="revTx" presStyleIdx="0" presStyleCnt="2">
        <dgm:presLayoutVars>
          <dgm:chMax val="0"/>
          <dgm:chPref val="0"/>
        </dgm:presLayoutVars>
      </dgm:prSet>
      <dgm:spPr/>
    </dgm:pt>
    <dgm:pt modelId="{7FE04FE6-C588-4583-B1D8-CC3C71DCC786}" type="pres">
      <dgm:prSet presAssocID="{99FC4DF9-AD29-46DE-823B-2FAFA6407CC2}" presName="sibTrans" presStyleCnt="0"/>
      <dgm:spPr/>
    </dgm:pt>
    <dgm:pt modelId="{FEAB8684-70E5-4891-A87D-8180853A30B9}" type="pres">
      <dgm:prSet presAssocID="{CBE2E380-3A65-4251-9F7E-8DEF7183C35F}" presName="compNode" presStyleCnt="0"/>
      <dgm:spPr/>
    </dgm:pt>
    <dgm:pt modelId="{07065490-DD6A-41FA-97A1-74BE169738A0}" type="pres">
      <dgm:prSet presAssocID="{CBE2E380-3A65-4251-9F7E-8DEF7183C35F}" presName="bgRect" presStyleLbl="bgShp" presStyleIdx="1" presStyleCnt="2"/>
      <dgm:spPr/>
    </dgm:pt>
    <dgm:pt modelId="{FD1C844A-FCC9-4DFB-A8CD-D8F5B4019D82}" type="pres">
      <dgm:prSet presAssocID="{CBE2E380-3A65-4251-9F7E-8DEF7183C3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CFE55C23-C288-4193-B01B-95F7E0223F61}" type="pres">
      <dgm:prSet presAssocID="{CBE2E380-3A65-4251-9F7E-8DEF7183C35F}" presName="spaceRect" presStyleCnt="0"/>
      <dgm:spPr/>
    </dgm:pt>
    <dgm:pt modelId="{11B0C6D4-E980-4D23-BB32-2866BF570A39}" type="pres">
      <dgm:prSet presAssocID="{CBE2E380-3A65-4251-9F7E-8DEF7183C35F}" presName="parTx" presStyleLbl="revTx" presStyleIdx="1" presStyleCnt="2">
        <dgm:presLayoutVars>
          <dgm:chMax val="0"/>
          <dgm:chPref val="0"/>
        </dgm:presLayoutVars>
      </dgm:prSet>
      <dgm:spPr/>
    </dgm:pt>
  </dgm:ptLst>
  <dgm:cxnLst>
    <dgm:cxn modelId="{2A6D0371-D893-4BE1-A76B-AABF45D8011F}" srcId="{46CA5A44-A52C-455D-9374-12081E0B4A24}" destId="{D71E07C1-0A5A-4AC0-AB76-5CC482AEEEA7}" srcOrd="0" destOrd="0" parTransId="{69852BA0-BD4A-4AAE-A227-42AFB7BEA899}" sibTransId="{99FC4DF9-AD29-46DE-823B-2FAFA6407CC2}"/>
    <dgm:cxn modelId="{BD3307B2-B78D-4849-BAC5-20C9C5E9EE46}" srcId="{46CA5A44-A52C-455D-9374-12081E0B4A24}" destId="{CBE2E380-3A65-4251-9F7E-8DEF7183C35F}" srcOrd="1" destOrd="0" parTransId="{8F1642A8-D581-4F3F-A98E-122BFE4CBEF2}" sibTransId="{B528B046-9241-468A-9566-E8DD6B631AFD}"/>
    <dgm:cxn modelId="{218968B4-CE5C-49FE-8016-573A37FA56E8}" type="presOf" srcId="{46CA5A44-A52C-455D-9374-12081E0B4A24}" destId="{04201702-2791-4D37-809E-9C0D9F369CE3}" srcOrd="0" destOrd="0" presId="urn:microsoft.com/office/officeart/2018/2/layout/IconVerticalSolidList"/>
    <dgm:cxn modelId="{F76DA7C1-0A0F-49AA-882D-57CB360C8289}" type="presOf" srcId="{CBE2E380-3A65-4251-9F7E-8DEF7183C35F}" destId="{11B0C6D4-E980-4D23-BB32-2866BF570A39}" srcOrd="0" destOrd="0" presId="urn:microsoft.com/office/officeart/2018/2/layout/IconVerticalSolidList"/>
    <dgm:cxn modelId="{DE5002C2-2293-415B-8E56-ACEA3DAB31DE}" type="presOf" srcId="{D71E07C1-0A5A-4AC0-AB76-5CC482AEEEA7}" destId="{154A0438-7A01-4602-9D3B-803F4A62045B}" srcOrd="0" destOrd="0" presId="urn:microsoft.com/office/officeart/2018/2/layout/IconVerticalSolidList"/>
    <dgm:cxn modelId="{C79FF8F9-C0C8-47CD-8D02-AD95A4B86ECA}" type="presParOf" srcId="{04201702-2791-4D37-809E-9C0D9F369CE3}" destId="{D4DE0A1C-161A-4D83-8D28-E4DE2583B7B1}" srcOrd="0" destOrd="0" presId="urn:microsoft.com/office/officeart/2018/2/layout/IconVerticalSolidList"/>
    <dgm:cxn modelId="{2F2E2DFA-D368-42A6-B827-8A6FB6784EC6}" type="presParOf" srcId="{D4DE0A1C-161A-4D83-8D28-E4DE2583B7B1}" destId="{6AFAE8BB-4C75-4886-8C9B-A0797B1AD4AF}" srcOrd="0" destOrd="0" presId="urn:microsoft.com/office/officeart/2018/2/layout/IconVerticalSolidList"/>
    <dgm:cxn modelId="{A960ABE0-85B7-49F2-A9BD-4BF1FF410962}" type="presParOf" srcId="{D4DE0A1C-161A-4D83-8D28-E4DE2583B7B1}" destId="{E09E8F26-9123-4C34-8741-297771D3D7EE}" srcOrd="1" destOrd="0" presId="urn:microsoft.com/office/officeart/2018/2/layout/IconVerticalSolidList"/>
    <dgm:cxn modelId="{B069EDD3-212C-4ABA-BD14-61546B18A1BD}" type="presParOf" srcId="{D4DE0A1C-161A-4D83-8D28-E4DE2583B7B1}" destId="{5D8187D5-25FF-4DEE-A1C9-8FB0E5171F2D}" srcOrd="2" destOrd="0" presId="urn:microsoft.com/office/officeart/2018/2/layout/IconVerticalSolidList"/>
    <dgm:cxn modelId="{29BC8D6F-7419-48AE-955A-88B8B31DA1A4}" type="presParOf" srcId="{D4DE0A1C-161A-4D83-8D28-E4DE2583B7B1}" destId="{154A0438-7A01-4602-9D3B-803F4A62045B}" srcOrd="3" destOrd="0" presId="urn:microsoft.com/office/officeart/2018/2/layout/IconVerticalSolidList"/>
    <dgm:cxn modelId="{73D36989-1D1A-4E71-B5D3-7694604428AB}" type="presParOf" srcId="{04201702-2791-4D37-809E-9C0D9F369CE3}" destId="{7FE04FE6-C588-4583-B1D8-CC3C71DCC786}" srcOrd="1" destOrd="0" presId="urn:microsoft.com/office/officeart/2018/2/layout/IconVerticalSolidList"/>
    <dgm:cxn modelId="{35F652D0-784B-41F6-B9A1-74381233FE9D}" type="presParOf" srcId="{04201702-2791-4D37-809E-9C0D9F369CE3}" destId="{FEAB8684-70E5-4891-A87D-8180853A30B9}" srcOrd="2" destOrd="0" presId="urn:microsoft.com/office/officeart/2018/2/layout/IconVerticalSolidList"/>
    <dgm:cxn modelId="{CF47372E-7E9D-4766-9094-0104A13A0B32}" type="presParOf" srcId="{FEAB8684-70E5-4891-A87D-8180853A30B9}" destId="{07065490-DD6A-41FA-97A1-74BE169738A0}" srcOrd="0" destOrd="0" presId="urn:microsoft.com/office/officeart/2018/2/layout/IconVerticalSolidList"/>
    <dgm:cxn modelId="{EFEFC4D8-BB3E-4606-817F-EBF4D5A60FA3}" type="presParOf" srcId="{FEAB8684-70E5-4891-A87D-8180853A30B9}" destId="{FD1C844A-FCC9-4DFB-A8CD-D8F5B4019D82}" srcOrd="1" destOrd="0" presId="urn:microsoft.com/office/officeart/2018/2/layout/IconVerticalSolidList"/>
    <dgm:cxn modelId="{2AEA66E7-9C9E-4F6A-8856-A7D510786F8A}" type="presParOf" srcId="{FEAB8684-70E5-4891-A87D-8180853A30B9}" destId="{CFE55C23-C288-4193-B01B-95F7E0223F61}" srcOrd="2" destOrd="0" presId="urn:microsoft.com/office/officeart/2018/2/layout/IconVerticalSolidList"/>
    <dgm:cxn modelId="{49F2EF05-890A-44CC-B639-95A81CBF7D8F}" type="presParOf" srcId="{FEAB8684-70E5-4891-A87D-8180853A30B9}" destId="{11B0C6D4-E980-4D23-BB32-2866BF570A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47652-1857-B541-93DB-6882B5F9FCDA}">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28E11-BF76-2842-9509-92D17CE6215B}">
      <dsp:nvSpPr>
        <dsp:cNvPr id="0" name=""/>
        <dsp:cNvSpPr/>
      </dsp:nvSpPr>
      <dsp:spPr>
        <a:xfrm>
          <a:off x="0" y="531"/>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Position  </a:t>
          </a:r>
          <a:r>
            <a:rPr lang="en-US" sz="2200" i="1" kern="1200" dirty="0"/>
            <a:t>integer </a:t>
          </a:r>
          <a:r>
            <a:rPr lang="en-US" sz="2200" kern="1200" dirty="0"/>
            <a:t>  (current position of the cities)</a:t>
          </a:r>
        </a:p>
      </dsp:txBody>
      <dsp:txXfrm>
        <a:off x="0" y="531"/>
        <a:ext cx="10515600" cy="483363"/>
      </dsp:txXfrm>
    </dsp:sp>
    <dsp:sp modelId="{465CA4BA-1BDD-0D43-AEF1-CED9EFB32F16}">
      <dsp:nvSpPr>
        <dsp:cNvPr id="0" name=""/>
        <dsp:cNvSpPr/>
      </dsp:nvSpPr>
      <dsp:spPr>
        <a:xfrm>
          <a:off x="0" y="483895"/>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7B7B4E-85AE-574A-9962-E93924C9EC52}">
      <dsp:nvSpPr>
        <dsp:cNvPr id="0" name=""/>
        <dsp:cNvSpPr/>
      </dsp:nvSpPr>
      <dsp:spPr>
        <a:xfrm>
          <a:off x="0" y="483895"/>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Change in position from 2020 </a:t>
          </a:r>
          <a:r>
            <a:rPr lang="en-US" sz="2200" i="1" kern="1200" dirty="0"/>
            <a:t>integer </a:t>
          </a:r>
          <a:r>
            <a:rPr lang="en-US" sz="2200" kern="1200" dirty="0"/>
            <a:t>(number of positions changed from 2020)</a:t>
          </a:r>
        </a:p>
      </dsp:txBody>
      <dsp:txXfrm>
        <a:off x="0" y="483895"/>
        <a:ext cx="10515600" cy="483363"/>
      </dsp:txXfrm>
    </dsp:sp>
    <dsp:sp modelId="{CF90A040-1DB9-0E4C-9105-FD8411A9049A}">
      <dsp:nvSpPr>
        <dsp:cNvPr id="0" name=""/>
        <dsp:cNvSpPr/>
      </dsp:nvSpPr>
      <dsp:spPr>
        <a:xfrm>
          <a:off x="0" y="967259"/>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379AF5-B7E3-344D-89CE-082F377D7A0F}">
      <dsp:nvSpPr>
        <dsp:cNvPr id="0" name=""/>
        <dsp:cNvSpPr/>
      </dsp:nvSpPr>
      <dsp:spPr>
        <a:xfrm>
          <a:off x="0" y="967259"/>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City  </a:t>
          </a:r>
          <a:r>
            <a:rPr lang="en-US" sz="2200" i="1" kern="1200"/>
            <a:t>object</a:t>
          </a:r>
          <a:endParaRPr lang="en-US" sz="2200" kern="1200"/>
        </a:p>
      </dsp:txBody>
      <dsp:txXfrm>
        <a:off x="0" y="967259"/>
        <a:ext cx="10515600" cy="483363"/>
      </dsp:txXfrm>
    </dsp:sp>
    <dsp:sp modelId="{55CB61E6-3F7D-E046-B756-74906B642E04}">
      <dsp:nvSpPr>
        <dsp:cNvPr id="0" name=""/>
        <dsp:cNvSpPr/>
      </dsp:nvSpPr>
      <dsp:spPr>
        <a:xfrm>
          <a:off x="0" y="145062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28BA8-A847-DA46-833B-E1B315855A2D}">
      <dsp:nvSpPr>
        <dsp:cNvPr id="0" name=""/>
        <dsp:cNvSpPr/>
      </dsp:nvSpPr>
      <dsp:spPr>
        <a:xfrm>
          <a:off x="0" y="1450623"/>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Country  </a:t>
          </a:r>
          <a:r>
            <a:rPr lang="en-US" sz="2200" i="1" kern="1200"/>
            <a:t>object</a:t>
          </a:r>
          <a:endParaRPr lang="en-US" sz="2200" kern="1200"/>
        </a:p>
      </dsp:txBody>
      <dsp:txXfrm>
        <a:off x="0" y="1450623"/>
        <a:ext cx="10515600" cy="483363"/>
      </dsp:txXfrm>
    </dsp:sp>
    <dsp:sp modelId="{197C2E83-63A3-C94C-A3C7-15EF1287F7F7}">
      <dsp:nvSpPr>
        <dsp:cNvPr id="0" name=""/>
        <dsp:cNvSpPr/>
      </dsp:nvSpPr>
      <dsp:spPr>
        <a:xfrm>
          <a:off x="0" y="1933987"/>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7F202-4AFF-EB48-AE0E-AC5ACA386FAE}">
      <dsp:nvSpPr>
        <dsp:cNvPr id="0" name=""/>
        <dsp:cNvSpPr/>
      </dsp:nvSpPr>
      <dsp:spPr>
        <a:xfrm>
          <a:off x="0" y="1933987"/>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Total score  </a:t>
          </a:r>
          <a:r>
            <a:rPr lang="en-US" sz="2200" i="1" kern="1200"/>
            <a:t>float</a:t>
          </a:r>
          <a:endParaRPr lang="en-US" sz="2200" kern="1200"/>
        </a:p>
      </dsp:txBody>
      <dsp:txXfrm>
        <a:off x="0" y="1933987"/>
        <a:ext cx="10515600" cy="483363"/>
      </dsp:txXfrm>
    </dsp:sp>
    <dsp:sp modelId="{F9F18C95-12D3-7743-83B9-BA333B210CD0}">
      <dsp:nvSpPr>
        <dsp:cNvPr id="0" name=""/>
        <dsp:cNvSpPr/>
      </dsp:nvSpPr>
      <dsp:spPr>
        <a:xfrm>
          <a:off x="0" y="241735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57F79F-0AA9-F24A-9DDF-5A62928E03A1}">
      <dsp:nvSpPr>
        <dsp:cNvPr id="0" name=""/>
        <dsp:cNvSpPr/>
      </dsp:nvSpPr>
      <dsp:spPr>
        <a:xfrm>
          <a:off x="0" y="2417350"/>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Quality score  </a:t>
          </a:r>
          <a:r>
            <a:rPr lang="en-US" sz="2200" i="1" kern="1200"/>
            <a:t>float</a:t>
          </a:r>
          <a:endParaRPr lang="en-US" sz="2200" kern="1200"/>
        </a:p>
      </dsp:txBody>
      <dsp:txXfrm>
        <a:off x="0" y="2417350"/>
        <a:ext cx="10515600" cy="483363"/>
      </dsp:txXfrm>
    </dsp:sp>
    <dsp:sp modelId="{0677D5A9-08CE-484D-985A-87F8DEEECC42}">
      <dsp:nvSpPr>
        <dsp:cNvPr id="0" name=""/>
        <dsp:cNvSpPr/>
      </dsp:nvSpPr>
      <dsp:spPr>
        <a:xfrm>
          <a:off x="0" y="290071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DA3739-6E8E-F64E-9D4D-A1451AE37528}">
      <dsp:nvSpPr>
        <dsp:cNvPr id="0" name=""/>
        <dsp:cNvSpPr/>
      </dsp:nvSpPr>
      <dsp:spPr>
        <a:xfrm>
          <a:off x="0" y="2900714"/>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Quantity score   </a:t>
          </a:r>
          <a:r>
            <a:rPr lang="en-US" sz="2200" i="1" kern="1200"/>
            <a:t>float</a:t>
          </a:r>
          <a:endParaRPr lang="en-US" sz="2200" kern="1200"/>
        </a:p>
      </dsp:txBody>
      <dsp:txXfrm>
        <a:off x="0" y="2900714"/>
        <a:ext cx="10515600" cy="483363"/>
      </dsp:txXfrm>
    </dsp:sp>
    <dsp:sp modelId="{1929AE84-8C55-1B4D-975C-9C07EA5F006E}">
      <dsp:nvSpPr>
        <dsp:cNvPr id="0" name=""/>
        <dsp:cNvSpPr/>
      </dsp:nvSpPr>
      <dsp:spPr>
        <a:xfrm>
          <a:off x="0" y="3384078"/>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C8D15D-556C-A744-978F-D97BF5B7CD47}">
      <dsp:nvSpPr>
        <dsp:cNvPr id="0" name=""/>
        <dsp:cNvSpPr/>
      </dsp:nvSpPr>
      <dsp:spPr>
        <a:xfrm>
          <a:off x="0" y="3384078"/>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Business score </a:t>
          </a:r>
          <a:r>
            <a:rPr lang="en-US" sz="2200" i="1" kern="1200"/>
            <a:t> float</a:t>
          </a:r>
          <a:r>
            <a:rPr lang="en-US" sz="2200" kern="1200"/>
            <a:t> </a:t>
          </a:r>
        </a:p>
      </dsp:txBody>
      <dsp:txXfrm>
        <a:off x="0" y="3384078"/>
        <a:ext cx="10515600" cy="483363"/>
      </dsp:txXfrm>
    </dsp:sp>
    <dsp:sp modelId="{3895C5B3-5EB1-5947-B361-AA02B80FF58C}">
      <dsp:nvSpPr>
        <dsp:cNvPr id="0" name=""/>
        <dsp:cNvSpPr/>
      </dsp:nvSpPr>
      <dsp:spPr>
        <a:xfrm>
          <a:off x="0" y="3867442"/>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4B324-715A-724A-AA3B-A24BD0B12A2E}">
      <dsp:nvSpPr>
        <dsp:cNvPr id="0" name=""/>
        <dsp:cNvSpPr/>
      </dsp:nvSpPr>
      <dsp:spPr>
        <a:xfrm>
          <a:off x="0" y="3867442"/>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Sign of change in position    </a:t>
          </a:r>
          <a:r>
            <a:rPr lang="en-US" sz="2200" i="1" kern="1200" dirty="0"/>
            <a:t>Boolean  </a:t>
          </a:r>
          <a:endParaRPr lang="en-US" sz="2200" kern="1200" dirty="0"/>
        </a:p>
      </dsp:txBody>
      <dsp:txXfrm>
        <a:off x="0" y="3867442"/>
        <a:ext cx="10515600" cy="48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AE8BB-4C75-4886-8C9B-A0797B1AD4AF}">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E8F26-9123-4C34-8741-297771D3D7E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4A0438-7A01-4602-9D3B-803F4A62045B}">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Visualizations will show a correlation between quality and quantity scores of the cities. Pearson r will test for correlation.  </a:t>
          </a:r>
        </a:p>
      </dsp:txBody>
      <dsp:txXfrm>
        <a:off x="1507738" y="707092"/>
        <a:ext cx="9007861" cy="1305401"/>
      </dsp:txXfrm>
    </dsp:sp>
    <dsp:sp modelId="{07065490-DD6A-41FA-97A1-74BE169738A0}">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C844A-FCC9-4DFB-A8CD-D8F5B4019D8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B0C6D4-E980-4D23-BB32-2866BF570A3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T-test will show the significance of score differences for the cities with the sign of change in position and without. </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7EA6-305F-7C98-E6F7-AAE92D136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A2372-697B-7A19-2787-0C93753CC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6CEAB5-7F4F-567C-A8B1-F3068C5CCDEA}"/>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5" name="Footer Placeholder 4">
            <a:extLst>
              <a:ext uri="{FF2B5EF4-FFF2-40B4-BE49-F238E27FC236}">
                <a16:creationId xmlns:a16="http://schemas.microsoft.com/office/drawing/2014/main" id="{DCD3237C-C1D6-E5EC-D539-9DE0ECAB5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CEB29-D893-F9F8-2288-F853416D5433}"/>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331356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1153-810E-C7F0-E02F-B65C164BE7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302EC8-1994-AF7C-D1CB-08D5725B76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855A3-E4A9-562A-D90D-605C785BBE27}"/>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5" name="Footer Placeholder 4">
            <a:extLst>
              <a:ext uri="{FF2B5EF4-FFF2-40B4-BE49-F238E27FC236}">
                <a16:creationId xmlns:a16="http://schemas.microsoft.com/office/drawing/2014/main" id="{4FF7867B-3C07-C91F-E933-C3857E8BB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1B4B1-800F-2E0A-101C-355DF36CBD1F}"/>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392358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F3DA4-1AD8-7108-1658-BFA2F81C41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9D5B2-BFCC-3DD9-2111-73EE9C75F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2973C-55E8-A496-6D04-F20FFB7AF29C}"/>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5" name="Footer Placeholder 4">
            <a:extLst>
              <a:ext uri="{FF2B5EF4-FFF2-40B4-BE49-F238E27FC236}">
                <a16:creationId xmlns:a16="http://schemas.microsoft.com/office/drawing/2014/main" id="{0F832D57-E3CE-F228-A551-D32550F84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30349-D3F8-04CF-77CA-E9BC99F750B5}"/>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3587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D1C6-5486-4952-AF72-C5B4C4F0E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107F4E-9FE1-43A7-128A-7E8D0A85D5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2A066-916E-87AB-5736-53D8BB3919F2}"/>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5" name="Footer Placeholder 4">
            <a:extLst>
              <a:ext uri="{FF2B5EF4-FFF2-40B4-BE49-F238E27FC236}">
                <a16:creationId xmlns:a16="http://schemas.microsoft.com/office/drawing/2014/main" id="{E2341D02-1850-F526-FEBE-0335FB4C8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897CC-51DF-C11A-BEC7-B2184A8DEF4C}"/>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63204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18ED-F38D-62B2-72DD-E7D85DC6B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D6F8C-7D2A-51CB-DA67-62748FDE8F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80153-880C-C5C4-244C-654335DB05B5}"/>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5" name="Footer Placeholder 4">
            <a:extLst>
              <a:ext uri="{FF2B5EF4-FFF2-40B4-BE49-F238E27FC236}">
                <a16:creationId xmlns:a16="http://schemas.microsoft.com/office/drawing/2014/main" id="{E629B118-21F1-7A63-43EB-89F26987C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CC3A3-3AE6-DB6E-E480-B557834ADF9E}"/>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123281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3448-39BF-5851-2A57-6ED554077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A4B78B-3D01-2372-F3D7-DB599069C6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FCF4CB-E9E0-9536-2B00-CF32C55BA5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F361B9-3159-CFC1-89D5-EA88408DDC94}"/>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6" name="Footer Placeholder 5">
            <a:extLst>
              <a:ext uri="{FF2B5EF4-FFF2-40B4-BE49-F238E27FC236}">
                <a16:creationId xmlns:a16="http://schemas.microsoft.com/office/drawing/2014/main" id="{3E05EFDB-0900-5F74-5D42-FFCD3D5E4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A01E0-2E4D-DE16-ACFF-6A38C1A9960B}"/>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306016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A552-B836-6789-0267-2F362FDBFE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030871-2822-6D0D-4D3E-C09C646A7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8C2A1-9FF6-023D-DE0B-D587B72F22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F21F8-7840-F3EC-AEF5-562F93EE6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F58A88-29EE-EDDF-DCD3-2313AE56B7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93D7D5-B7C7-534F-65D0-A2C94D01C4A6}"/>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8" name="Footer Placeholder 7">
            <a:extLst>
              <a:ext uri="{FF2B5EF4-FFF2-40B4-BE49-F238E27FC236}">
                <a16:creationId xmlns:a16="http://schemas.microsoft.com/office/drawing/2014/main" id="{8AC8CC2F-D3D9-F58E-E041-0F88376DFA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771D0-8F15-1607-4380-7E55712EDCF4}"/>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425607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C968-8D0A-9F44-190D-5BB660AB5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E1B40F-C798-1B97-3FDB-E57E47A0AE9F}"/>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4" name="Footer Placeholder 3">
            <a:extLst>
              <a:ext uri="{FF2B5EF4-FFF2-40B4-BE49-F238E27FC236}">
                <a16:creationId xmlns:a16="http://schemas.microsoft.com/office/drawing/2014/main" id="{9DD254F5-19C6-D82F-EF25-CB57F589CB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A9B476-4020-7654-0FEE-6F2588B54ED3}"/>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235594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D8A20-9E5A-4D43-B67D-C3F2410A6101}"/>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3" name="Footer Placeholder 2">
            <a:extLst>
              <a:ext uri="{FF2B5EF4-FFF2-40B4-BE49-F238E27FC236}">
                <a16:creationId xmlns:a16="http://schemas.microsoft.com/office/drawing/2014/main" id="{D74AA602-3EEE-8E08-3D87-580FBDD393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A7F856-DD57-4A90-6824-8D0F289596F0}"/>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244755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832D-8B24-E217-9AEB-C39175992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868571-3887-3690-5D0F-F0CEA65C5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54B532-13D8-FFE4-A43A-3592BF0E8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C866A-3CC0-A605-01C4-CE5C956007C0}"/>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6" name="Footer Placeholder 5">
            <a:extLst>
              <a:ext uri="{FF2B5EF4-FFF2-40B4-BE49-F238E27FC236}">
                <a16:creationId xmlns:a16="http://schemas.microsoft.com/office/drawing/2014/main" id="{BE0362FA-CA60-7B9D-FA84-0BE6205D9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A899C-7A0E-809A-F317-25EE80E671C2}"/>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188643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BE05-F82E-17D8-058C-4241687AA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516DCB-899A-D1F6-21ED-ED4A359F5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3006D9-471A-D145-43D6-0C4EF316F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D1092-1A35-7EC2-BCAD-520ACA684F76}"/>
              </a:ext>
            </a:extLst>
          </p:cNvPr>
          <p:cNvSpPr>
            <a:spLocks noGrp="1"/>
          </p:cNvSpPr>
          <p:nvPr>
            <p:ph type="dt" sz="half" idx="10"/>
          </p:nvPr>
        </p:nvSpPr>
        <p:spPr/>
        <p:txBody>
          <a:bodyPr/>
          <a:lstStyle/>
          <a:p>
            <a:fld id="{A0A5404F-28DA-DE4F-934E-EE6FBCD67621}" type="datetimeFigureOut">
              <a:rPr lang="en-US" smtClean="0"/>
              <a:t>5/17/22</a:t>
            </a:fld>
            <a:endParaRPr lang="en-US"/>
          </a:p>
        </p:txBody>
      </p:sp>
      <p:sp>
        <p:nvSpPr>
          <p:cNvPr id="6" name="Footer Placeholder 5">
            <a:extLst>
              <a:ext uri="{FF2B5EF4-FFF2-40B4-BE49-F238E27FC236}">
                <a16:creationId xmlns:a16="http://schemas.microsoft.com/office/drawing/2014/main" id="{E7429848-A9F4-4873-A3DD-50D615433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ECA48-718B-B5D8-E4F3-5D02515A424D}"/>
              </a:ext>
            </a:extLst>
          </p:cNvPr>
          <p:cNvSpPr>
            <a:spLocks noGrp="1"/>
          </p:cNvSpPr>
          <p:nvPr>
            <p:ph type="sldNum" sz="quarter" idx="12"/>
          </p:nvPr>
        </p:nvSpPr>
        <p:spPr/>
        <p:txBody>
          <a:bodyPr/>
          <a:lstStyle/>
          <a:p>
            <a:fld id="{D6ADE26A-44F4-1D4E-94AB-D2332DB17F3C}" type="slidenum">
              <a:rPr lang="en-US" smtClean="0"/>
              <a:t>‹#›</a:t>
            </a:fld>
            <a:endParaRPr lang="en-US"/>
          </a:p>
        </p:txBody>
      </p:sp>
    </p:spTree>
    <p:extLst>
      <p:ext uri="{BB962C8B-B14F-4D97-AF65-F5344CB8AC3E}">
        <p14:creationId xmlns:p14="http://schemas.microsoft.com/office/powerpoint/2010/main" val="360435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A564AB-3F59-1B84-F7D7-8B7B2B44D5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DCE3E-4811-4194-ACE7-F6B5DBDA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BBBEC-5B3D-F999-99B3-8398C8D5D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5404F-28DA-DE4F-934E-EE6FBCD67621}" type="datetimeFigureOut">
              <a:rPr lang="en-US" smtClean="0"/>
              <a:t>5/17/22</a:t>
            </a:fld>
            <a:endParaRPr lang="en-US"/>
          </a:p>
        </p:txBody>
      </p:sp>
      <p:sp>
        <p:nvSpPr>
          <p:cNvPr id="5" name="Footer Placeholder 4">
            <a:extLst>
              <a:ext uri="{FF2B5EF4-FFF2-40B4-BE49-F238E27FC236}">
                <a16:creationId xmlns:a16="http://schemas.microsoft.com/office/drawing/2014/main" id="{BA849CD6-0DEB-70D2-6C89-24F53AD10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4AB25C-2211-3541-3EAB-7EAFEF0EA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DE26A-44F4-1D4E-94AB-D2332DB17F3C}" type="slidenum">
              <a:rPr lang="en-US" smtClean="0"/>
              <a:t>‹#›</a:t>
            </a:fld>
            <a:endParaRPr lang="en-US"/>
          </a:p>
        </p:txBody>
      </p:sp>
    </p:spTree>
    <p:extLst>
      <p:ext uri="{BB962C8B-B14F-4D97-AF65-F5344CB8AC3E}">
        <p14:creationId xmlns:p14="http://schemas.microsoft.com/office/powerpoint/2010/main" val="2360953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de/chandanarprasad/best-cities-and-countries-for-startu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3600766-99A9-03AB-C3AB-30960E0CCD08}"/>
              </a:ext>
            </a:extLst>
          </p:cNvPr>
          <p:cNvSpPr>
            <a:spLocks noGrp="1"/>
          </p:cNvSpPr>
          <p:nvPr>
            <p:ph type="ctrTitle"/>
          </p:nvPr>
        </p:nvSpPr>
        <p:spPr>
          <a:xfrm>
            <a:off x="3204642" y="2353641"/>
            <a:ext cx="5782716" cy="2150719"/>
          </a:xfrm>
          <a:noFill/>
        </p:spPr>
        <p:txBody>
          <a:bodyPr anchor="ctr">
            <a:normAutofit/>
          </a:bodyPr>
          <a:lstStyle/>
          <a:p>
            <a:r>
              <a:rPr lang="en-US" sz="4800" dirty="0">
                <a:solidFill>
                  <a:srgbClr val="080808"/>
                </a:solidFill>
              </a:rPr>
              <a:t>Best Cities and Countries for Startups</a:t>
            </a:r>
          </a:p>
        </p:txBody>
      </p:sp>
      <p:sp>
        <p:nvSpPr>
          <p:cNvPr id="3" name="Subtitle 2">
            <a:extLst>
              <a:ext uri="{FF2B5EF4-FFF2-40B4-BE49-F238E27FC236}">
                <a16:creationId xmlns:a16="http://schemas.microsoft.com/office/drawing/2014/main" id="{4D99FD64-813D-FE90-11E7-53C2F3FBC270}"/>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By Aizhan Baibolot</a:t>
            </a: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27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2751A3-079F-FF0B-C7FE-BF0A395EDE43}"/>
              </a:ext>
            </a:extLst>
          </p:cNvPr>
          <p:cNvSpPr>
            <a:spLocks noGrp="1"/>
          </p:cNvSpPr>
          <p:nvPr>
            <p:ph type="title"/>
          </p:nvPr>
        </p:nvSpPr>
        <p:spPr>
          <a:xfrm>
            <a:off x="643467" y="321734"/>
            <a:ext cx="10905066" cy="1135737"/>
          </a:xfrm>
        </p:spPr>
        <p:txBody>
          <a:bodyPr>
            <a:normAutofit/>
          </a:bodyPr>
          <a:lstStyle/>
          <a:p>
            <a:r>
              <a:rPr lang="en-US" sz="4000" b="1" dirty="0"/>
              <a:t>Project Summary</a:t>
            </a:r>
          </a:p>
        </p:txBody>
      </p:sp>
      <p:sp>
        <p:nvSpPr>
          <p:cNvPr id="3" name="Content Placeholder 2">
            <a:extLst>
              <a:ext uri="{FF2B5EF4-FFF2-40B4-BE49-F238E27FC236}">
                <a16:creationId xmlns:a16="http://schemas.microsoft.com/office/drawing/2014/main" id="{EE483EF5-52C5-2BF4-9591-FE2958A9A570}"/>
              </a:ext>
            </a:extLst>
          </p:cNvPr>
          <p:cNvSpPr>
            <a:spLocks noGrp="1"/>
          </p:cNvSpPr>
          <p:nvPr>
            <p:ph idx="1"/>
          </p:nvPr>
        </p:nvSpPr>
        <p:spPr>
          <a:xfrm>
            <a:off x="643467" y="1782981"/>
            <a:ext cx="10905066" cy="4393982"/>
          </a:xfrm>
        </p:spPr>
        <p:txBody>
          <a:bodyPr>
            <a:normAutofit/>
          </a:bodyPr>
          <a:lstStyle/>
          <a:p>
            <a:r>
              <a:rPr lang="en-US" sz="3200" dirty="0"/>
              <a:t>Hypothesis 1 has been rejected. There is a positive correlation between quality and quantity scores. Which means cities performing well in one field also perform well in the other one.</a:t>
            </a:r>
          </a:p>
          <a:p>
            <a:pPr marL="0" indent="0">
              <a:buNone/>
            </a:pPr>
            <a:endParaRPr lang="en-US" sz="3200" dirty="0"/>
          </a:p>
          <a:p>
            <a:r>
              <a:rPr lang="en-US" sz="3200" dirty="0"/>
              <a:t>Hypothesis 2 has been confirmed. There is no statistically significant difference in the average total score of the cities with the sign of change in position and without the sign of change in position.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9288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B166F2-8DA6-CDA2-13CD-C6044F4E946B}"/>
              </a:ext>
            </a:extLst>
          </p:cNvPr>
          <p:cNvSpPr>
            <a:spLocks noGrp="1"/>
          </p:cNvSpPr>
          <p:nvPr>
            <p:ph type="title"/>
          </p:nvPr>
        </p:nvSpPr>
        <p:spPr>
          <a:xfrm>
            <a:off x="643467" y="321734"/>
            <a:ext cx="10905066" cy="1135737"/>
          </a:xfrm>
        </p:spPr>
        <p:txBody>
          <a:bodyPr>
            <a:normAutofit/>
          </a:bodyPr>
          <a:lstStyle/>
          <a:p>
            <a:r>
              <a:rPr lang="en-US" sz="4000" b="1" dirty="0"/>
              <a:t>Recommendations</a:t>
            </a:r>
          </a:p>
        </p:txBody>
      </p:sp>
      <p:sp>
        <p:nvSpPr>
          <p:cNvPr id="3" name="Content Placeholder 2">
            <a:extLst>
              <a:ext uri="{FF2B5EF4-FFF2-40B4-BE49-F238E27FC236}">
                <a16:creationId xmlns:a16="http://schemas.microsoft.com/office/drawing/2014/main" id="{71D0C87A-1809-5825-634C-2797BDC72882}"/>
              </a:ext>
            </a:extLst>
          </p:cNvPr>
          <p:cNvSpPr>
            <a:spLocks noGrp="1"/>
          </p:cNvSpPr>
          <p:nvPr>
            <p:ph idx="1"/>
          </p:nvPr>
        </p:nvSpPr>
        <p:spPr>
          <a:xfrm>
            <a:off x="643467" y="1782981"/>
            <a:ext cx="10905066" cy="4393982"/>
          </a:xfrm>
        </p:spPr>
        <p:txBody>
          <a:bodyPr>
            <a:normAutofit lnSpcReduction="10000"/>
          </a:bodyPr>
          <a:lstStyle/>
          <a:p>
            <a:pPr marL="0" indent="0">
              <a:buNone/>
            </a:pPr>
            <a:r>
              <a:rPr lang="en-US" sz="3200" b="1" dirty="0"/>
              <a:t>Investors:</a:t>
            </a:r>
            <a:endParaRPr lang="en-US" sz="3200" dirty="0"/>
          </a:p>
          <a:p>
            <a:pPr marL="0" indent="0">
              <a:buNone/>
            </a:pPr>
            <a:r>
              <a:rPr lang="en-US" sz="3200" dirty="0"/>
              <a:t>Look for quantity and quality scores of the cities when deciding to invest your money, since they indicate successfulness of the project you are investing in.</a:t>
            </a:r>
          </a:p>
          <a:p>
            <a:pPr marL="0" indent="0">
              <a:buNone/>
            </a:pPr>
            <a:br>
              <a:rPr lang="en-US" sz="3200" dirty="0"/>
            </a:br>
            <a:r>
              <a:rPr lang="en-US" sz="3200" b="1" dirty="0"/>
              <a:t>Startupers</a:t>
            </a:r>
            <a:r>
              <a:rPr lang="en-US" sz="3200" dirty="0"/>
              <a:t>:</a:t>
            </a:r>
          </a:p>
          <a:p>
            <a:pPr marL="0" indent="0">
              <a:buNone/>
            </a:pPr>
            <a:r>
              <a:rPr lang="en-US" sz="3200" dirty="0"/>
              <a:t>Pick anywhere to start realizing your ideas regardless of the position of the countries. You can enter the market online which gives you wider audience and the location won't make any sense. </a:t>
            </a:r>
          </a:p>
          <a:p>
            <a:pPr marL="0"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373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26">
            <a:extLst>
              <a:ext uri="{FF2B5EF4-FFF2-40B4-BE49-F238E27FC236}">
                <a16:creationId xmlns:a16="http://schemas.microsoft.com/office/drawing/2014/main" id="{04A130CA-991E-4C92-A494-EB7D8666E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28">
            <a:extLst>
              <a:ext uri="{FF2B5EF4-FFF2-40B4-BE49-F238E27FC236}">
                <a16:creationId xmlns:a16="http://schemas.microsoft.com/office/drawing/2014/main" id="{FC3C749F-9A26-4B1E-BC2E-572D03DF9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30">
            <a:extLst>
              <a:ext uri="{FF2B5EF4-FFF2-40B4-BE49-F238E27FC236}">
                <a16:creationId xmlns:a16="http://schemas.microsoft.com/office/drawing/2014/main" id="{F98D51C6-1188-49B8-B829-31D2C2813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2">
            <a:extLst>
              <a:ext uri="{FF2B5EF4-FFF2-40B4-BE49-F238E27FC236}">
                <a16:creationId xmlns:a16="http://schemas.microsoft.com/office/drawing/2014/main" id="{456BA586-8922-4113-BD35-BBF1EB1A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6909"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4">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61739"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ame 36">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23102"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36B2BB9-01E3-DC04-F06C-7061CBFFFBFE}"/>
              </a:ext>
            </a:extLst>
          </p:cNvPr>
          <p:cNvSpPr>
            <a:spLocks noGrp="1"/>
          </p:cNvSpPr>
          <p:nvPr>
            <p:ph type="title"/>
          </p:nvPr>
        </p:nvSpPr>
        <p:spPr>
          <a:xfrm>
            <a:off x="1738683" y="2721789"/>
            <a:ext cx="3618284" cy="1345720"/>
          </a:xfrm>
          <a:noFill/>
        </p:spPr>
        <p:txBody>
          <a:bodyPr vert="horz" lIns="91440" tIns="45720" rIns="91440" bIns="45720" rtlCol="0" anchor="ctr">
            <a:normAutofit/>
          </a:bodyPr>
          <a:lstStyle/>
          <a:p>
            <a:pPr algn="ctr"/>
            <a:r>
              <a:rPr lang="en-US" sz="4000" kern="1200" dirty="0">
                <a:solidFill>
                  <a:srgbClr val="080808"/>
                </a:solidFill>
                <a:latin typeface="+mj-lt"/>
                <a:ea typeface="+mj-ea"/>
                <a:cs typeface="+mj-cs"/>
              </a:rPr>
              <a:t>Thank you </a:t>
            </a:r>
          </a:p>
        </p:txBody>
      </p:sp>
      <p:pic>
        <p:nvPicPr>
          <p:cNvPr id="24" name="Graphic 23" descr="Smiling Face with No Fill">
            <a:extLst>
              <a:ext uri="{FF2B5EF4-FFF2-40B4-BE49-F238E27FC236}">
                <a16:creationId xmlns:a16="http://schemas.microsoft.com/office/drawing/2014/main" id="{AC7B3024-4640-87D4-8CA7-6C01FCF668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5321" y="1475677"/>
            <a:ext cx="3837944" cy="3837944"/>
          </a:xfrm>
          <a:prstGeom prst="rect">
            <a:avLst/>
          </a:prstGeom>
        </p:spPr>
      </p:pic>
    </p:spTree>
    <p:extLst>
      <p:ext uri="{BB962C8B-B14F-4D97-AF65-F5344CB8AC3E}">
        <p14:creationId xmlns:p14="http://schemas.microsoft.com/office/powerpoint/2010/main" val="186888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93605D-AEE7-29A9-239B-F82F87AFBF60}"/>
              </a:ext>
            </a:extLst>
          </p:cNvPr>
          <p:cNvSpPr>
            <a:spLocks noGrp="1"/>
          </p:cNvSpPr>
          <p:nvPr>
            <p:ph type="title"/>
          </p:nvPr>
        </p:nvSpPr>
        <p:spPr>
          <a:xfrm>
            <a:off x="643467" y="321734"/>
            <a:ext cx="10905066" cy="1135737"/>
          </a:xfrm>
        </p:spPr>
        <p:txBody>
          <a:bodyPr>
            <a:normAutofit/>
          </a:bodyPr>
          <a:lstStyle/>
          <a:p>
            <a:r>
              <a:rPr lang="en-US" sz="4000" b="1" dirty="0"/>
              <a:t>The Dataset</a:t>
            </a:r>
          </a:p>
        </p:txBody>
      </p:sp>
      <p:sp>
        <p:nvSpPr>
          <p:cNvPr id="3" name="Content Placeholder 2">
            <a:extLst>
              <a:ext uri="{FF2B5EF4-FFF2-40B4-BE49-F238E27FC236}">
                <a16:creationId xmlns:a16="http://schemas.microsoft.com/office/drawing/2014/main" id="{193ABF82-A48A-9714-3FC6-BCB04973D761}"/>
              </a:ext>
            </a:extLst>
          </p:cNvPr>
          <p:cNvSpPr>
            <a:spLocks noGrp="1"/>
          </p:cNvSpPr>
          <p:nvPr>
            <p:ph idx="1"/>
          </p:nvPr>
        </p:nvSpPr>
        <p:spPr>
          <a:xfrm>
            <a:off x="643467" y="1782981"/>
            <a:ext cx="10905066" cy="4393982"/>
          </a:xfrm>
        </p:spPr>
        <p:txBody>
          <a:bodyPr>
            <a:normAutofit/>
          </a:bodyPr>
          <a:lstStyle/>
          <a:p>
            <a:endParaRPr lang="en-US" sz="2000" dirty="0"/>
          </a:p>
          <a:p>
            <a:r>
              <a:rPr lang="en-US" sz="3400" dirty="0"/>
              <a:t>The dataset being used contains scores of different cities and countries for startups. For reference, </a:t>
            </a:r>
            <a:r>
              <a:rPr lang="en-US" sz="3400" dirty="0">
                <a:hlinkClick r:id="rId2"/>
              </a:rPr>
              <a:t>original dataset is here</a:t>
            </a:r>
            <a:r>
              <a:rPr lang="en-US" sz="3400" dirty="0"/>
              <a:t>. </a:t>
            </a:r>
          </a:p>
          <a:p>
            <a:pPr marL="0" indent="0">
              <a:buNone/>
            </a:pPr>
            <a:endParaRPr lang="en-US" sz="3400" dirty="0"/>
          </a:p>
          <a:p>
            <a:r>
              <a:rPr lang="en-US" sz="3400" dirty="0"/>
              <a:t>There are 1000 records across 9 fields.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6197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14592F-18C8-66E3-C8F3-D621172CB238}"/>
              </a:ext>
            </a:extLst>
          </p:cNvPr>
          <p:cNvSpPr>
            <a:spLocks noGrp="1"/>
          </p:cNvSpPr>
          <p:nvPr>
            <p:ph type="title"/>
          </p:nvPr>
        </p:nvSpPr>
        <p:spPr>
          <a:xfrm>
            <a:off x="643467" y="321734"/>
            <a:ext cx="10905066" cy="1135737"/>
          </a:xfrm>
        </p:spPr>
        <p:txBody>
          <a:bodyPr>
            <a:normAutofit/>
          </a:bodyPr>
          <a:lstStyle/>
          <a:p>
            <a:r>
              <a:rPr lang="en-US" sz="4000" b="1" dirty="0"/>
              <a:t>The fields are identified as follows:</a:t>
            </a:r>
            <a:br>
              <a:rPr lang="en-US" sz="3600" b="0" dirty="0">
                <a:effectLst/>
              </a:rPr>
            </a:br>
            <a:endParaRPr lang="en-US" sz="36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2DFE08-405E-34CE-4058-57E1653517D6}"/>
              </a:ext>
            </a:extLst>
          </p:cNvPr>
          <p:cNvGraphicFramePr>
            <a:graphicFrameLocks noGrp="1"/>
          </p:cNvGraphicFramePr>
          <p:nvPr>
            <p:ph idx="1"/>
            <p:extLst>
              <p:ext uri="{D42A27DB-BD31-4B8C-83A1-F6EECF244321}">
                <p14:modId xmlns:p14="http://schemas.microsoft.com/office/powerpoint/2010/main" val="31546535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390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A3C2CE-0578-21FE-CDB4-C58C4DA76652}"/>
              </a:ext>
            </a:extLst>
          </p:cNvPr>
          <p:cNvSpPr>
            <a:spLocks noGrp="1"/>
          </p:cNvSpPr>
          <p:nvPr>
            <p:ph type="title"/>
          </p:nvPr>
        </p:nvSpPr>
        <p:spPr>
          <a:xfrm>
            <a:off x="643467" y="321734"/>
            <a:ext cx="10905066" cy="1135737"/>
          </a:xfrm>
        </p:spPr>
        <p:txBody>
          <a:bodyPr>
            <a:normAutofit/>
          </a:bodyPr>
          <a:lstStyle/>
          <a:p>
            <a:r>
              <a:rPr lang="en-US" sz="4000" b="1" dirty="0"/>
              <a:t>The Research Questions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2A22890-CD19-E77C-6FBC-19F9FE55616C}"/>
              </a:ext>
            </a:extLst>
          </p:cNvPr>
          <p:cNvSpPr>
            <a:spLocks noGrp="1"/>
          </p:cNvSpPr>
          <p:nvPr>
            <p:ph idx="1"/>
          </p:nvPr>
        </p:nvSpPr>
        <p:spPr>
          <a:xfrm>
            <a:off x="773961" y="1620159"/>
            <a:ext cx="10515600" cy="4351338"/>
          </a:xfrm>
        </p:spPr>
        <p:txBody>
          <a:bodyPr>
            <a:normAutofit/>
          </a:bodyPr>
          <a:lstStyle/>
          <a:p>
            <a:pPr lvl="0"/>
            <a:r>
              <a:rPr lang="en-US" sz="3600" dirty="0"/>
              <a:t>There are two questions that will be addressed in this analysis.</a:t>
            </a:r>
          </a:p>
          <a:p>
            <a:pPr marL="0" lvl="0" indent="0">
              <a:buNone/>
            </a:pPr>
            <a:endParaRPr lang="en-US" sz="3600" dirty="0"/>
          </a:p>
          <a:p>
            <a:pPr lvl="1">
              <a:buFont typeface="Wingdings" pitchFamily="2" charset="2"/>
              <a:buChar char="v"/>
            </a:pPr>
            <a:r>
              <a:rPr lang="en-US" sz="3200" dirty="0"/>
              <a:t>If there is any correlation between quantity score and quality score of the countries. </a:t>
            </a:r>
          </a:p>
          <a:p>
            <a:pPr marL="457200" lvl="1" indent="0">
              <a:buNone/>
            </a:pPr>
            <a:endParaRPr lang="en-US" sz="3200" dirty="0"/>
          </a:p>
          <a:p>
            <a:pPr lvl="1">
              <a:buFont typeface="Wingdings" pitchFamily="2" charset="2"/>
              <a:buChar char="v"/>
            </a:pPr>
            <a:r>
              <a:rPr lang="en-US" sz="3200" dirty="0"/>
              <a:t>If there is a significant difference between total scores for cities with sign of change in position and without.</a:t>
            </a:r>
          </a:p>
        </p:txBody>
      </p:sp>
    </p:spTree>
    <p:extLst>
      <p:ext uri="{BB962C8B-B14F-4D97-AF65-F5344CB8AC3E}">
        <p14:creationId xmlns:p14="http://schemas.microsoft.com/office/powerpoint/2010/main" val="115423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EE5106-1B1B-22FE-9EE2-57A4766D2492}"/>
              </a:ext>
            </a:extLst>
          </p:cNvPr>
          <p:cNvSpPr>
            <a:spLocks noGrp="1"/>
          </p:cNvSpPr>
          <p:nvPr>
            <p:ph type="title"/>
          </p:nvPr>
        </p:nvSpPr>
        <p:spPr>
          <a:xfrm>
            <a:off x="643467" y="321734"/>
            <a:ext cx="10905066" cy="1135737"/>
          </a:xfrm>
        </p:spPr>
        <p:txBody>
          <a:bodyPr>
            <a:normAutofit/>
          </a:bodyPr>
          <a:lstStyle/>
          <a:p>
            <a:r>
              <a:rPr lang="en-US" sz="4000" b="1" dirty="0"/>
              <a:t>The Hypotheses</a:t>
            </a:r>
          </a:p>
        </p:txBody>
      </p:sp>
      <p:sp>
        <p:nvSpPr>
          <p:cNvPr id="3" name="Content Placeholder 2">
            <a:extLst>
              <a:ext uri="{FF2B5EF4-FFF2-40B4-BE49-F238E27FC236}">
                <a16:creationId xmlns:a16="http://schemas.microsoft.com/office/drawing/2014/main" id="{D4AA84D0-1064-4A21-43EB-B1ECFA8EB47B}"/>
              </a:ext>
            </a:extLst>
          </p:cNvPr>
          <p:cNvSpPr>
            <a:spLocks noGrp="1"/>
          </p:cNvSpPr>
          <p:nvPr>
            <p:ph idx="1"/>
          </p:nvPr>
        </p:nvSpPr>
        <p:spPr>
          <a:xfrm>
            <a:off x="643467" y="1782981"/>
            <a:ext cx="10905066" cy="4393982"/>
          </a:xfrm>
        </p:spPr>
        <p:txBody>
          <a:bodyPr>
            <a:normAutofit fontScale="92500" lnSpcReduction="20000"/>
          </a:bodyPr>
          <a:lstStyle/>
          <a:p>
            <a:r>
              <a:rPr lang="en-US" sz="3500" dirty="0"/>
              <a:t>There are two hypotheses related to the previous research questions, as follows:</a:t>
            </a:r>
          </a:p>
          <a:p>
            <a:endParaRPr lang="en-US" sz="3500" dirty="0"/>
          </a:p>
          <a:p>
            <a:pPr>
              <a:buFont typeface="Wingdings" pitchFamily="2" charset="2"/>
              <a:buChar char="v"/>
            </a:pPr>
            <a:r>
              <a:rPr lang="en-US" sz="3500" dirty="0"/>
              <a:t>Hypothesis #1: The country scores are correlated. This means that countries that scored well in one field are  likely to score well in other fields. </a:t>
            </a:r>
          </a:p>
          <a:p>
            <a:pPr marL="0" indent="0">
              <a:buNone/>
            </a:pPr>
            <a:endParaRPr lang="en-US" sz="3500" dirty="0"/>
          </a:p>
          <a:p>
            <a:pPr>
              <a:buFont typeface="Wingdings" pitchFamily="2" charset="2"/>
              <a:buChar char="v"/>
            </a:pPr>
            <a:r>
              <a:rPr lang="en-US" sz="3500" b="0" dirty="0">
                <a:effectLst/>
              </a:rPr>
              <a:t>Hypothesis #2: T</a:t>
            </a:r>
            <a:r>
              <a:rPr lang="en-US" sz="3500" dirty="0"/>
              <a:t>here is no difference between the total scores of the cities with sign of change in position and without.</a:t>
            </a:r>
            <a:endParaRPr lang="en-US" sz="3500" b="0" dirty="0">
              <a:effectLst/>
            </a:endParaRPr>
          </a:p>
          <a:p>
            <a:pPr marL="0" indent="0">
              <a:buNone/>
            </a:pPr>
            <a:br>
              <a:rPr lang="en-US" sz="2000" dirty="0"/>
            </a:b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6364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BC91CA-FB5A-FDBE-5C27-789FC16B998A}"/>
              </a:ext>
            </a:extLst>
          </p:cNvPr>
          <p:cNvSpPr>
            <a:spLocks noGrp="1"/>
          </p:cNvSpPr>
          <p:nvPr>
            <p:ph type="title"/>
          </p:nvPr>
        </p:nvSpPr>
        <p:spPr>
          <a:xfrm>
            <a:off x="643467" y="321734"/>
            <a:ext cx="10905066" cy="1135737"/>
          </a:xfrm>
        </p:spPr>
        <p:txBody>
          <a:bodyPr>
            <a:normAutofit/>
          </a:bodyPr>
          <a:lstStyle/>
          <a:p>
            <a:r>
              <a:rPr lang="en-US" sz="4000" b="1" dirty="0"/>
              <a:t>How will the data test the hypotheses?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0F38BE05-17E4-95EE-22D2-EBA9BFCAD5E3}"/>
              </a:ext>
            </a:extLst>
          </p:cNvPr>
          <p:cNvGraphicFramePr>
            <a:graphicFrameLocks noGrp="1"/>
          </p:cNvGraphicFramePr>
          <p:nvPr>
            <p:ph idx="1"/>
            <p:extLst>
              <p:ext uri="{D42A27DB-BD31-4B8C-83A1-F6EECF244321}">
                <p14:modId xmlns:p14="http://schemas.microsoft.com/office/powerpoint/2010/main" val="3577931120"/>
              </p:ext>
            </p:extLst>
          </p:nvPr>
        </p:nvGraphicFramePr>
        <p:xfrm>
          <a:off x="773961" y="162015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727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E91651-522B-7EA3-D21C-EC7A44C61322}"/>
              </a:ext>
            </a:extLst>
          </p:cNvPr>
          <p:cNvSpPr>
            <a:spLocks noGrp="1"/>
          </p:cNvSpPr>
          <p:nvPr>
            <p:ph type="title"/>
          </p:nvPr>
        </p:nvSpPr>
        <p:spPr>
          <a:xfrm>
            <a:off x="643467" y="321734"/>
            <a:ext cx="10905066" cy="1135737"/>
          </a:xfrm>
        </p:spPr>
        <p:txBody>
          <a:bodyPr>
            <a:normAutofit fontScale="90000"/>
          </a:bodyPr>
          <a:lstStyle/>
          <a:p>
            <a:r>
              <a:rPr lang="en-US" sz="4000" b="1" dirty="0"/>
              <a:t>Who will find the findings valuable, and how will they use them?</a:t>
            </a:r>
          </a:p>
        </p:txBody>
      </p:sp>
      <p:sp>
        <p:nvSpPr>
          <p:cNvPr id="3" name="Content Placeholder 2">
            <a:extLst>
              <a:ext uri="{FF2B5EF4-FFF2-40B4-BE49-F238E27FC236}">
                <a16:creationId xmlns:a16="http://schemas.microsoft.com/office/drawing/2014/main" id="{EC9E94E4-DCA1-E1F5-23A0-BBDC84CE2B72}"/>
              </a:ext>
            </a:extLst>
          </p:cNvPr>
          <p:cNvSpPr>
            <a:spLocks noGrp="1"/>
          </p:cNvSpPr>
          <p:nvPr>
            <p:ph idx="1"/>
          </p:nvPr>
        </p:nvSpPr>
        <p:spPr>
          <a:xfrm>
            <a:off x="643467" y="1782981"/>
            <a:ext cx="10905066" cy="4393982"/>
          </a:xfrm>
        </p:spPr>
        <p:txBody>
          <a:bodyPr>
            <a:normAutofit/>
          </a:bodyPr>
          <a:lstStyle/>
          <a:p>
            <a:endParaRPr lang="en-US" sz="2000" dirty="0"/>
          </a:p>
          <a:p>
            <a:r>
              <a:rPr lang="en-US" sz="3200" dirty="0"/>
              <a:t>The startupers will be interested in knowing which country or city to choose to realize their ideas. </a:t>
            </a:r>
          </a:p>
          <a:p>
            <a:pPr marL="0" indent="0">
              <a:buNone/>
            </a:pPr>
            <a:endParaRPr lang="en-US" sz="3200" dirty="0"/>
          </a:p>
          <a:p>
            <a:r>
              <a:rPr lang="en-US" sz="3200" dirty="0"/>
              <a:t>Also, investors can use the findings to choose the correct location to invest their money and predict approximate scores.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03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D2AD82-DE9B-664A-308A-F9DBF8FE9AE4}"/>
              </a:ext>
            </a:extLst>
          </p:cNvPr>
          <p:cNvSpPr>
            <a:spLocks noGrp="1"/>
          </p:cNvSpPr>
          <p:nvPr>
            <p:ph type="title"/>
          </p:nvPr>
        </p:nvSpPr>
        <p:spPr>
          <a:xfrm>
            <a:off x="643467" y="321734"/>
            <a:ext cx="10905066" cy="1135737"/>
          </a:xfrm>
        </p:spPr>
        <p:txBody>
          <a:bodyPr>
            <a:normAutofit/>
          </a:bodyPr>
          <a:lstStyle/>
          <a:p>
            <a:r>
              <a:rPr lang="en-US" sz="3600" dirty="0"/>
              <a:t>The analyses – hypothesis #1</a:t>
            </a:r>
          </a:p>
        </p:txBody>
      </p:sp>
      <p:sp>
        <p:nvSpPr>
          <p:cNvPr id="1030" name="Content Placeholder 1029">
            <a:extLst>
              <a:ext uri="{FF2B5EF4-FFF2-40B4-BE49-F238E27FC236}">
                <a16:creationId xmlns:a16="http://schemas.microsoft.com/office/drawing/2014/main" id="{5246921B-9A94-C635-437C-981189A57A40}"/>
              </a:ext>
            </a:extLst>
          </p:cNvPr>
          <p:cNvSpPr>
            <a:spLocks noGrp="1"/>
          </p:cNvSpPr>
          <p:nvPr>
            <p:ph idx="1"/>
          </p:nvPr>
        </p:nvSpPr>
        <p:spPr>
          <a:xfrm>
            <a:off x="6806034" y="1660557"/>
            <a:ext cx="5110632" cy="4393982"/>
          </a:xfrm>
        </p:spPr>
        <p:txBody>
          <a:bodyPr>
            <a:normAutofit fontScale="92500" lnSpcReduction="10000"/>
          </a:bodyPr>
          <a:lstStyle/>
          <a:p>
            <a:r>
              <a:rPr lang="en-US" dirty="0"/>
              <a:t>The scatterplot shows correlation between quantity and quality scores of the cities.</a:t>
            </a:r>
          </a:p>
          <a:p>
            <a:r>
              <a:rPr lang="en-US" dirty="0"/>
              <a:t> Colors indicates if there is a sign of change in position or not.</a:t>
            </a:r>
          </a:p>
          <a:p>
            <a:r>
              <a:rPr lang="en-US" dirty="0"/>
              <a:t>P-value is less than alpha(.05) Pearson r test</a:t>
            </a:r>
          </a:p>
          <a:p>
            <a:r>
              <a:rPr lang="en-US" dirty="0"/>
              <a:t>There is a statistically significant linear relationship between quantity score and quality score of the countries. The relationship is positive.</a:t>
            </a:r>
            <a:endParaRPr lang="en-US" sz="2000" dirty="0"/>
          </a:p>
        </p:txBody>
      </p:sp>
      <p:grpSp>
        <p:nvGrpSpPr>
          <p:cNvPr id="75" name="Group 7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Chart, scatter chart&#10;&#10;Description automatically generated">
            <a:extLst>
              <a:ext uri="{FF2B5EF4-FFF2-40B4-BE49-F238E27FC236}">
                <a16:creationId xmlns:a16="http://schemas.microsoft.com/office/drawing/2014/main" id="{03EF2963-864B-D324-748D-059A75DCC0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457471"/>
            <a:ext cx="5693328" cy="4955686"/>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39659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853401-7702-36A5-4408-97A9E457A1DB}"/>
              </a:ext>
            </a:extLst>
          </p:cNvPr>
          <p:cNvSpPr>
            <a:spLocks noGrp="1"/>
          </p:cNvSpPr>
          <p:nvPr>
            <p:ph type="title"/>
          </p:nvPr>
        </p:nvSpPr>
        <p:spPr>
          <a:xfrm>
            <a:off x="643467" y="321734"/>
            <a:ext cx="10905066" cy="1135737"/>
          </a:xfrm>
        </p:spPr>
        <p:txBody>
          <a:bodyPr>
            <a:normAutofit/>
          </a:bodyPr>
          <a:lstStyle/>
          <a:p>
            <a:r>
              <a:rPr lang="en-US" sz="3600"/>
              <a:t>The analyses – hypothesis #2</a:t>
            </a:r>
          </a:p>
        </p:txBody>
      </p:sp>
      <p:sp>
        <p:nvSpPr>
          <p:cNvPr id="3" name="Content Placeholder 2">
            <a:extLst>
              <a:ext uri="{FF2B5EF4-FFF2-40B4-BE49-F238E27FC236}">
                <a16:creationId xmlns:a16="http://schemas.microsoft.com/office/drawing/2014/main" id="{70D44102-AF50-91DF-AF3A-C7281F12F700}"/>
              </a:ext>
            </a:extLst>
          </p:cNvPr>
          <p:cNvSpPr>
            <a:spLocks noGrp="1"/>
          </p:cNvSpPr>
          <p:nvPr>
            <p:ph idx="1"/>
          </p:nvPr>
        </p:nvSpPr>
        <p:spPr>
          <a:xfrm>
            <a:off x="6415785" y="1457471"/>
            <a:ext cx="5132748" cy="4904909"/>
          </a:xfrm>
        </p:spPr>
        <p:txBody>
          <a:bodyPr>
            <a:normAutofit/>
          </a:bodyPr>
          <a:lstStyle/>
          <a:p>
            <a:r>
              <a:rPr lang="en-US" sz="2000" dirty="0">
                <a:latin typeface="Helvetica"/>
                <a:cs typeface="Helvetica"/>
              </a:rPr>
              <a:t>The boxplot visually shows  the distributions between the cities with the sign of change in position and without the sign of change in position.</a:t>
            </a:r>
          </a:p>
          <a:p>
            <a:pPr marL="0" indent="0">
              <a:buNone/>
            </a:pPr>
            <a:endParaRPr lang="en-US" sz="2000" dirty="0">
              <a:latin typeface="Helvetica"/>
              <a:cs typeface="Helvetica"/>
            </a:endParaRPr>
          </a:p>
          <a:p>
            <a:r>
              <a:rPr lang="en-US" sz="2000" dirty="0">
                <a:latin typeface="Helvetica"/>
                <a:cs typeface="Helvetica"/>
              </a:rPr>
              <a:t> An independent samples t-test was used to support the hypothesis </a:t>
            </a:r>
          </a:p>
          <a:p>
            <a:pPr marL="0" indent="0">
              <a:buNone/>
            </a:pPr>
            <a:endParaRPr lang="en-US" sz="2000" dirty="0">
              <a:latin typeface="Helvetica"/>
              <a:cs typeface="Helvetica"/>
            </a:endParaRPr>
          </a:p>
          <a:p>
            <a:r>
              <a:rPr lang="en-US" sz="2000" dirty="0">
                <a:latin typeface="Helvetica"/>
                <a:cs typeface="Helvetica"/>
              </a:rPr>
              <a:t>P-value = 0.13</a:t>
            </a:r>
          </a:p>
          <a:p>
            <a:pPr marL="0" indent="0">
              <a:buNone/>
            </a:pPr>
            <a:endParaRPr lang="en-US" sz="2000" dirty="0">
              <a:latin typeface="Helvetica"/>
            </a:endParaRPr>
          </a:p>
          <a:p>
            <a:r>
              <a:rPr lang="en-US" sz="2000" dirty="0"/>
              <a:t>The t-test confirmed the hypothesis 2.</a:t>
            </a:r>
          </a:p>
          <a:p>
            <a:endParaRPr lang="en-US"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6F64F864-ECD9-17BB-8EB6-A3FE4F0427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705" y="1457471"/>
            <a:ext cx="5606666" cy="507879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4594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{BA8CD664-2F51-6541-9624-690352BB8BB9}tf10001120</Template>
  <TotalTime>151</TotalTime>
  <Words>577</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vt:lpstr>
      <vt:lpstr>Wingdings</vt:lpstr>
      <vt:lpstr>Office Theme</vt:lpstr>
      <vt:lpstr>Best Cities and Countries for Startups</vt:lpstr>
      <vt:lpstr>The Dataset</vt:lpstr>
      <vt:lpstr>The fields are identified as follows: </vt:lpstr>
      <vt:lpstr>The Research Questions</vt:lpstr>
      <vt:lpstr>The Hypotheses</vt:lpstr>
      <vt:lpstr>How will the data test the hypotheses?</vt:lpstr>
      <vt:lpstr>Who will find the findings valuable, and how will they use them?</vt:lpstr>
      <vt:lpstr>The analyses – hypothesis #1</vt:lpstr>
      <vt:lpstr>The analyses – hypothesis #2</vt:lpstr>
      <vt:lpstr>Project Summary</vt:lpstr>
      <vt:lpstr>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Cities and Countries for Startups</dc:title>
  <dc:creator>Айжан Байболот</dc:creator>
  <cp:lastModifiedBy>Айжан Байболот</cp:lastModifiedBy>
  <cp:revision>4</cp:revision>
  <dcterms:created xsi:type="dcterms:W3CDTF">2022-05-11T17:42:40Z</dcterms:created>
  <dcterms:modified xsi:type="dcterms:W3CDTF">2022-05-17T15:14:19Z</dcterms:modified>
</cp:coreProperties>
</file>