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9" r:id="rId5"/>
    <p:sldId id="284" r:id="rId6"/>
    <p:sldId id="268" r:id="rId7"/>
    <p:sldId id="285" r:id="rId8"/>
    <p:sldId id="261" r:id="rId9"/>
    <p:sldId id="279" r:id="rId10"/>
    <p:sldId id="266" r:id="rId11"/>
    <p:sldId id="286" r:id="rId12"/>
    <p:sldId id="276" r:id="rId13"/>
    <p:sldId id="263" r:id="rId14"/>
    <p:sldId id="270" r:id="rId15"/>
    <p:sldId id="274" r:id="rId16"/>
    <p:sldId id="287" r:id="rId17"/>
    <p:sldId id="272" r:id="rId18"/>
    <p:sldId id="260" r:id="rId19"/>
    <p:sldId id="288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3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8500" y="1581785"/>
            <a:ext cx="675957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3200" b="1" dirty="0">
                <a:solidFill>
                  <a:srgbClr val="1B4367"/>
                </a:solidFill>
                <a:cs typeface="+mn-ea"/>
                <a:sym typeface="+mn-lt"/>
              </a:rPr>
              <a:t>校园安全防范管理系统的设计与实现</a:t>
            </a:r>
            <a:endParaRPr lang="zh-CN" altLang="zh-CN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：朱学良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19450" y="2595880"/>
            <a:ext cx="5098415" cy="37366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数据科学与应用学院       专业：软件工程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326461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072500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4816868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4638813" y="3040888"/>
            <a:ext cx="1571826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581655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6403600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在此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204070" y="368579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5928" y="367181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67985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2" name="文本框 11"/>
          <p:cNvSpPr txBox="1"/>
          <p:nvPr/>
        </p:nvSpPr>
        <p:spPr>
          <a:xfrm>
            <a:off x="5344561" y="3965048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36658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8" grpId="0" animBg="1" autoUpdateAnimBg="0"/>
      <p:bldP spid="16" grpId="0"/>
      <p:bldP spid="106" grpId="0"/>
      <p:bldP spid="107" grpId="0"/>
      <p:bldP spid="111" grpId="0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7722" y="1326383"/>
            <a:ext cx="1742599" cy="1446963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97744" y="1326383"/>
            <a:ext cx="1742599" cy="14469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51547" y="1326383"/>
            <a:ext cx="1742599" cy="14469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31569" y="1326383"/>
            <a:ext cx="1742599" cy="14469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5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  <p:bldP spid="44" grpId="0" animBg="1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66327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66327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66327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3182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15080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1" name="文本框 11"/>
          <p:cNvSpPr txBox="1"/>
          <p:nvPr/>
        </p:nvSpPr>
        <p:spPr>
          <a:xfrm>
            <a:off x="15080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6" name="文本框 11"/>
          <p:cNvSpPr txBox="1"/>
          <p:nvPr/>
        </p:nvSpPr>
        <p:spPr>
          <a:xfrm>
            <a:off x="15080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8" name="文本框 11"/>
          <p:cNvSpPr txBox="1"/>
          <p:nvPr/>
        </p:nvSpPr>
        <p:spPr>
          <a:xfrm>
            <a:off x="1508015" y="35500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1210"/>
          <p:cNvSpPr/>
          <p:nvPr/>
        </p:nvSpPr>
        <p:spPr>
          <a:xfrm>
            <a:off x="54323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0" name="文本框 11"/>
          <p:cNvSpPr txBox="1"/>
          <p:nvPr/>
        </p:nvSpPr>
        <p:spPr>
          <a:xfrm>
            <a:off x="54323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54323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2" name="文本框 11"/>
          <p:cNvSpPr txBox="1"/>
          <p:nvPr/>
        </p:nvSpPr>
        <p:spPr>
          <a:xfrm>
            <a:off x="54323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54323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4" name="文本框 11"/>
          <p:cNvSpPr txBox="1"/>
          <p:nvPr/>
        </p:nvSpPr>
        <p:spPr>
          <a:xfrm>
            <a:off x="5432315" y="35500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预期成果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3956209" y="290847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559367" y="268463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424940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MH_SubTitle_5"/>
          <p:cNvSpPr txBox="1"/>
          <p:nvPr/>
        </p:nvSpPr>
        <p:spPr>
          <a:xfrm>
            <a:off x="6451282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317808" y="268463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1664971" y="3469584"/>
            <a:ext cx="5475446" cy="6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20" grpId="0"/>
      <p:bldP spid="21" grpId="0"/>
      <p:bldP spid="22" grpId="0"/>
      <p:bldP spid="23" grpId="0"/>
      <p:bldP spid="26" grpId="0"/>
      <p:bldP spid="5138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69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单击添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加标题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7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  <p:bldP spid="38" grpId="0"/>
      <p:bldP spid="41" grpId="0"/>
      <p:bldP spid="44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150" y="1377315"/>
            <a:ext cx="1861185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综述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150" y="2094865"/>
            <a:ext cx="1861185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150" y="2801620"/>
            <a:ext cx="1861185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已完成工作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150" y="3529965"/>
            <a:ext cx="1861185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预期成果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83" grpId="0" bldLvl="0" animBg="1"/>
      <p:bldP spid="87" grpId="0" bldLvl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综述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综述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研究内容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30"/>
          <p:cNvGrpSpPr/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1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07177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06405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845339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69904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4"/>
            <a:ext cx="2694623" cy="885632"/>
            <a:chOff x="6178340" y="1457775"/>
            <a:chExt cx="3592830" cy="1180840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7"/>
            <a:ext cx="2694623" cy="885632"/>
            <a:chOff x="6180940" y="3828220"/>
            <a:chExt cx="3592830" cy="1180840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0"/>
            <a:ext cx="2694623" cy="885632"/>
            <a:chOff x="1641794" y="2573986"/>
            <a:chExt cx="3592830" cy="1180840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3438210" y="2573986"/>
              <a:ext cx="176574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1"/>
            <a:ext cx="2694623" cy="885631"/>
            <a:chOff x="1644394" y="4873181"/>
            <a:chExt cx="3592830" cy="1180841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765530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266422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2837503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728526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217983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5789064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75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已完成工作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2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/>
      <p:bldP spid="103" grpId="0"/>
    </p:bldLst>
  </p:timing>
</p:sld>
</file>

<file path=ppt/tags/tag1.xml><?xml version="1.0" encoding="utf-8"?>
<p:tagLst xmlns:p="http://schemas.openxmlformats.org/presentationml/2006/main">
  <p:tag name="KSO_WM_DOC_GUID" val="{ecf904e4-504c-4da7-86db-0b89628f19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WPS 演示</Application>
  <PresentationFormat>全屏显示(16:9)</PresentationFormat>
  <Paragraphs>263</Paragraphs>
  <Slides>17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Arial</vt:lpstr>
      <vt:lpstr>微软雅黑</vt:lpstr>
      <vt:lpstr>Roboto condensed</vt:lpstr>
      <vt:lpstr>Arial Unicode MS</vt:lpstr>
      <vt:lpstr>Meiryo</vt:lpstr>
      <vt:lpstr>Arial Narrow</vt:lpstr>
      <vt:lpstr>Calibri Light</vt:lpstr>
      <vt:lpstr>Segoe Print</vt:lpstr>
      <vt:lpstr>黑体</vt:lpstr>
      <vt:lpstr>华文楷体</vt:lpstr>
      <vt:lpstr>幼圆</vt:lpstr>
      <vt:lpstr>Adobe 明體 Std L</vt:lpstr>
      <vt:lpstr>Gungsuh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63</cp:revision>
  <dcterms:created xsi:type="dcterms:W3CDTF">2016-05-20T12:59:00Z</dcterms:created>
  <dcterms:modified xsi:type="dcterms:W3CDTF">2019-05-07T11:46:44Z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