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10653-2B7F-4839-B0B2-7431A4F19726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1E53F0A9-0D61-490A-885B-0F02A2EE770E}">
      <dgm:prSet phldrT="[文本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2000" dirty="0"/>
            <a:t>Customer-oriented Applications</a:t>
          </a:r>
          <a:endParaRPr lang="en-CX" sz="2000" dirty="0"/>
        </a:p>
      </dgm:t>
    </dgm:pt>
    <dgm:pt modelId="{C1545C75-9CE7-4575-AE79-3E40AF16A004}" type="parTrans" cxnId="{4B56D428-4E65-413D-B93F-EA84DA5E5A17}">
      <dgm:prSet/>
      <dgm:spPr/>
      <dgm:t>
        <a:bodyPr/>
        <a:lstStyle/>
        <a:p>
          <a:endParaRPr lang="en-CX"/>
        </a:p>
      </dgm:t>
    </dgm:pt>
    <dgm:pt modelId="{30984DD5-AF4B-41E6-ACD2-C83135E5DCD3}" type="sibTrans" cxnId="{4B56D428-4E65-413D-B93F-EA84DA5E5A17}">
      <dgm:prSet/>
      <dgm:spPr/>
      <dgm:t>
        <a:bodyPr/>
        <a:lstStyle/>
        <a:p>
          <a:endParaRPr lang="en-CX"/>
        </a:p>
      </dgm:t>
    </dgm:pt>
    <dgm:pt modelId="{33114D2C-7650-4962-8C6D-A142B40BB311}">
      <dgm:prSet phldrT="[文本]" custT="1"/>
      <dgm:spPr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Concepts and Designs</a:t>
          </a:r>
          <a:endParaRPr lang="en-CX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54164C9-4E78-4D2C-893D-4640241B21D1}" type="parTrans" cxnId="{0EF7E780-8B86-46DB-8BF3-B3AE254DE4C8}">
      <dgm:prSet/>
      <dgm:spPr/>
      <dgm:t>
        <a:bodyPr/>
        <a:lstStyle/>
        <a:p>
          <a:endParaRPr lang="en-CX"/>
        </a:p>
      </dgm:t>
    </dgm:pt>
    <dgm:pt modelId="{50B5AD6C-C511-470F-9465-34D40A5F00A6}" type="sibTrans" cxnId="{0EF7E780-8B86-46DB-8BF3-B3AE254DE4C8}">
      <dgm:prSet/>
      <dgm:spPr/>
      <dgm:t>
        <a:bodyPr/>
        <a:lstStyle/>
        <a:p>
          <a:endParaRPr lang="en-CX"/>
        </a:p>
      </dgm:t>
    </dgm:pt>
    <dgm:pt modelId="{F4CC7EFD-3029-4C38-A2A4-CE7AC96D23AF}">
      <dgm:prSet phldrT="[文本]" custT="1"/>
      <dgm:spPr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Technologies</a:t>
          </a:r>
        </a:p>
      </dgm:t>
    </dgm:pt>
    <dgm:pt modelId="{F6B02846-447A-4768-B14B-6EF63F0ABBA7}" type="parTrans" cxnId="{07326325-89A8-4FA1-B576-191EF5B44DA2}">
      <dgm:prSet/>
      <dgm:spPr/>
      <dgm:t>
        <a:bodyPr/>
        <a:lstStyle/>
        <a:p>
          <a:endParaRPr lang="en-CX"/>
        </a:p>
      </dgm:t>
    </dgm:pt>
    <dgm:pt modelId="{7EBE547A-7C0D-43D4-A8C7-525407916277}" type="sibTrans" cxnId="{07326325-89A8-4FA1-B576-191EF5B44DA2}">
      <dgm:prSet/>
      <dgm:spPr/>
      <dgm:t>
        <a:bodyPr/>
        <a:lstStyle/>
        <a:p>
          <a:endParaRPr lang="en-CX"/>
        </a:p>
      </dgm:t>
    </dgm:pt>
    <dgm:pt modelId="{67E61BAD-26F5-4AEC-89F7-A1BAC12FBFCF}">
      <dgm:prSet phldrT="[文本]" custT="1"/>
      <dgm:spPr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Theories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X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CACAD53-9BEC-4218-9E0B-1FBF10AFDC09}" type="parTrans" cxnId="{D0714D38-4495-485B-B467-9F2FDD44D243}">
      <dgm:prSet/>
      <dgm:spPr/>
      <dgm:t>
        <a:bodyPr/>
        <a:lstStyle/>
        <a:p>
          <a:endParaRPr lang="en-CX"/>
        </a:p>
      </dgm:t>
    </dgm:pt>
    <dgm:pt modelId="{0F6FB9DD-9D71-4BC0-929C-531845202EA6}" type="sibTrans" cxnId="{D0714D38-4495-485B-B467-9F2FDD44D243}">
      <dgm:prSet/>
      <dgm:spPr/>
      <dgm:t>
        <a:bodyPr/>
        <a:lstStyle/>
        <a:p>
          <a:endParaRPr lang="en-CX"/>
        </a:p>
      </dgm:t>
    </dgm:pt>
    <dgm:pt modelId="{E18755E9-C137-4FA0-80C5-1A1B453BC0B1}" type="pres">
      <dgm:prSet presAssocID="{E7B10653-2B7F-4839-B0B2-7431A4F19726}" presName="Name0" presStyleCnt="0">
        <dgm:presLayoutVars>
          <dgm:dir/>
          <dgm:animLvl val="lvl"/>
          <dgm:resizeHandles val="exact"/>
        </dgm:presLayoutVars>
      </dgm:prSet>
      <dgm:spPr/>
    </dgm:pt>
    <dgm:pt modelId="{DAB3210B-BAA6-4AE2-8AE8-C2A4B30C8413}" type="pres">
      <dgm:prSet presAssocID="{1E53F0A9-0D61-490A-885B-0F02A2EE770E}" presName="Name8" presStyleCnt="0"/>
      <dgm:spPr/>
    </dgm:pt>
    <dgm:pt modelId="{69EC9330-6017-47E4-92AF-82F6F8945220}" type="pres">
      <dgm:prSet presAssocID="{1E53F0A9-0D61-490A-885B-0F02A2EE770E}" presName="level" presStyleLbl="node1" presStyleIdx="0" presStyleCnt="4">
        <dgm:presLayoutVars>
          <dgm:chMax val="1"/>
          <dgm:bulletEnabled val="1"/>
        </dgm:presLayoutVars>
      </dgm:prSet>
      <dgm:spPr/>
    </dgm:pt>
    <dgm:pt modelId="{53EB6448-C51C-4447-9C0F-B51A4F53B8B8}" type="pres">
      <dgm:prSet presAssocID="{1E53F0A9-0D61-490A-885B-0F02A2EE770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4C76BC-A9D0-4C63-A2A2-21664AFAD579}" type="pres">
      <dgm:prSet presAssocID="{33114D2C-7650-4962-8C6D-A142B40BB311}" presName="Name8" presStyleCnt="0"/>
      <dgm:spPr/>
    </dgm:pt>
    <dgm:pt modelId="{4FC934C5-2DD5-4B62-B6AB-85F6570CF5EF}" type="pres">
      <dgm:prSet presAssocID="{33114D2C-7650-4962-8C6D-A142B40BB311}" presName="level" presStyleLbl="node1" presStyleIdx="1" presStyleCnt="4">
        <dgm:presLayoutVars>
          <dgm:chMax val="1"/>
          <dgm:bulletEnabled val="1"/>
        </dgm:presLayoutVars>
      </dgm:prSet>
      <dgm:spPr>
        <a:xfrm rot="10800000">
          <a:off x="944775" y="898274"/>
          <a:ext cx="5668651" cy="898274"/>
        </a:xfrm>
        <a:prstGeom prst="trapezoid">
          <a:avLst>
            <a:gd name="adj" fmla="val 105177"/>
          </a:avLst>
        </a:prstGeom>
      </dgm:spPr>
    </dgm:pt>
    <dgm:pt modelId="{51F6975F-BD08-44F4-A6D4-7FE82A91FDA9}" type="pres">
      <dgm:prSet presAssocID="{33114D2C-7650-4962-8C6D-A142B40BB3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1598860-AFA8-4510-987F-D20B2AA94A0B}" type="pres">
      <dgm:prSet presAssocID="{F4CC7EFD-3029-4C38-A2A4-CE7AC96D23AF}" presName="Name8" presStyleCnt="0"/>
      <dgm:spPr/>
    </dgm:pt>
    <dgm:pt modelId="{6BB974D9-8687-46C3-90D4-9D4CB15C9942}" type="pres">
      <dgm:prSet presAssocID="{F4CC7EFD-3029-4C38-A2A4-CE7AC96D23AF}" presName="level" presStyleLbl="node1" presStyleIdx="2" presStyleCnt="4">
        <dgm:presLayoutVars>
          <dgm:chMax val="1"/>
          <dgm:bulletEnabled val="1"/>
        </dgm:presLayoutVars>
      </dgm:prSet>
      <dgm:spPr>
        <a:xfrm rot="10800000">
          <a:off x="1889550" y="1796548"/>
          <a:ext cx="3779101" cy="898274"/>
        </a:xfrm>
        <a:prstGeom prst="trapezoid">
          <a:avLst>
            <a:gd name="adj" fmla="val 105177"/>
          </a:avLst>
        </a:prstGeom>
      </dgm:spPr>
    </dgm:pt>
    <dgm:pt modelId="{848034A3-2B34-4C08-88CB-08F3DBA3DBBE}" type="pres">
      <dgm:prSet presAssocID="{F4CC7EFD-3029-4C38-A2A4-CE7AC96D23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61749B-D4FC-496B-AF44-92E872ACDBA4}" type="pres">
      <dgm:prSet presAssocID="{67E61BAD-26F5-4AEC-89F7-A1BAC12FBFCF}" presName="Name8" presStyleCnt="0"/>
      <dgm:spPr/>
    </dgm:pt>
    <dgm:pt modelId="{AA6982FC-572C-4437-A5F3-D6A7745045B6}" type="pres">
      <dgm:prSet presAssocID="{67E61BAD-26F5-4AEC-89F7-A1BAC12FBFCF}" presName="level" presStyleLbl="node1" presStyleIdx="3" presStyleCnt="4">
        <dgm:presLayoutVars>
          <dgm:chMax val="1"/>
          <dgm:bulletEnabled val="1"/>
        </dgm:presLayoutVars>
      </dgm:prSet>
      <dgm:spPr>
        <a:xfrm rot="10800000">
          <a:off x="2834325" y="2694822"/>
          <a:ext cx="1889550" cy="898274"/>
        </a:xfrm>
        <a:prstGeom prst="trapezoid">
          <a:avLst>
            <a:gd name="adj" fmla="val 105177"/>
          </a:avLst>
        </a:prstGeom>
      </dgm:spPr>
    </dgm:pt>
    <dgm:pt modelId="{9394989B-D5C9-4A01-9D2D-F3A9D8A89EB3}" type="pres">
      <dgm:prSet presAssocID="{67E61BAD-26F5-4AEC-89F7-A1BAC12FBFC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7326325-89A8-4FA1-B576-191EF5B44DA2}" srcId="{E7B10653-2B7F-4839-B0B2-7431A4F19726}" destId="{F4CC7EFD-3029-4C38-A2A4-CE7AC96D23AF}" srcOrd="2" destOrd="0" parTransId="{F6B02846-447A-4768-B14B-6EF63F0ABBA7}" sibTransId="{7EBE547A-7C0D-43D4-A8C7-525407916277}"/>
    <dgm:cxn modelId="{4B56D428-4E65-413D-B93F-EA84DA5E5A17}" srcId="{E7B10653-2B7F-4839-B0B2-7431A4F19726}" destId="{1E53F0A9-0D61-490A-885B-0F02A2EE770E}" srcOrd="0" destOrd="0" parTransId="{C1545C75-9CE7-4575-AE79-3E40AF16A004}" sibTransId="{30984DD5-AF4B-41E6-ACD2-C83135E5DCD3}"/>
    <dgm:cxn modelId="{D0714D38-4495-485B-B467-9F2FDD44D243}" srcId="{E7B10653-2B7F-4839-B0B2-7431A4F19726}" destId="{67E61BAD-26F5-4AEC-89F7-A1BAC12FBFCF}" srcOrd="3" destOrd="0" parTransId="{ECACAD53-9BEC-4218-9E0B-1FBF10AFDC09}" sibTransId="{0F6FB9DD-9D71-4BC0-929C-531845202EA6}"/>
    <dgm:cxn modelId="{86D1675F-7807-4F25-AACA-554F093B4E47}" type="presOf" srcId="{1E53F0A9-0D61-490A-885B-0F02A2EE770E}" destId="{69EC9330-6017-47E4-92AF-82F6F8945220}" srcOrd="0" destOrd="0" presId="urn:microsoft.com/office/officeart/2005/8/layout/pyramid3"/>
    <dgm:cxn modelId="{2F5A2A79-A518-4A42-AA6E-7E3DFAB5D8ED}" type="presOf" srcId="{67E61BAD-26F5-4AEC-89F7-A1BAC12FBFCF}" destId="{9394989B-D5C9-4A01-9D2D-F3A9D8A89EB3}" srcOrd="1" destOrd="0" presId="urn:microsoft.com/office/officeart/2005/8/layout/pyramid3"/>
    <dgm:cxn modelId="{0EF7E780-8B86-46DB-8BF3-B3AE254DE4C8}" srcId="{E7B10653-2B7F-4839-B0B2-7431A4F19726}" destId="{33114D2C-7650-4962-8C6D-A142B40BB311}" srcOrd="1" destOrd="0" parTransId="{854164C9-4E78-4D2C-893D-4640241B21D1}" sibTransId="{50B5AD6C-C511-470F-9465-34D40A5F00A6}"/>
    <dgm:cxn modelId="{4FDA8182-FACF-479D-B597-EDCFE573FF30}" type="presOf" srcId="{33114D2C-7650-4962-8C6D-A142B40BB311}" destId="{51F6975F-BD08-44F4-A6D4-7FE82A91FDA9}" srcOrd="1" destOrd="0" presId="urn:microsoft.com/office/officeart/2005/8/layout/pyramid3"/>
    <dgm:cxn modelId="{72F24288-73C4-425C-BF3D-815E7FAEDBBF}" type="presOf" srcId="{F4CC7EFD-3029-4C38-A2A4-CE7AC96D23AF}" destId="{6BB974D9-8687-46C3-90D4-9D4CB15C9942}" srcOrd="0" destOrd="0" presId="urn:microsoft.com/office/officeart/2005/8/layout/pyramid3"/>
    <dgm:cxn modelId="{9ECB2CA2-5F25-40D6-8B6E-4A474F275E72}" type="presOf" srcId="{67E61BAD-26F5-4AEC-89F7-A1BAC12FBFCF}" destId="{AA6982FC-572C-4437-A5F3-D6A7745045B6}" srcOrd="0" destOrd="0" presId="urn:microsoft.com/office/officeart/2005/8/layout/pyramid3"/>
    <dgm:cxn modelId="{6B4E25B4-0059-413C-8DEE-DEC9BAB35C23}" type="presOf" srcId="{1E53F0A9-0D61-490A-885B-0F02A2EE770E}" destId="{53EB6448-C51C-4447-9C0F-B51A4F53B8B8}" srcOrd="1" destOrd="0" presId="urn:microsoft.com/office/officeart/2005/8/layout/pyramid3"/>
    <dgm:cxn modelId="{06938AC4-FCCF-4BBA-A528-A8E56FD5144C}" type="presOf" srcId="{E7B10653-2B7F-4839-B0B2-7431A4F19726}" destId="{E18755E9-C137-4FA0-80C5-1A1B453BC0B1}" srcOrd="0" destOrd="0" presId="urn:microsoft.com/office/officeart/2005/8/layout/pyramid3"/>
    <dgm:cxn modelId="{30A3C4CA-7449-4A38-9A9C-F71879F2A785}" type="presOf" srcId="{33114D2C-7650-4962-8C6D-A142B40BB311}" destId="{4FC934C5-2DD5-4B62-B6AB-85F6570CF5EF}" srcOrd="0" destOrd="0" presId="urn:microsoft.com/office/officeart/2005/8/layout/pyramid3"/>
    <dgm:cxn modelId="{93F929D1-CB75-4AFB-8FAE-8D51CCA7BE34}" type="presOf" srcId="{F4CC7EFD-3029-4C38-A2A4-CE7AC96D23AF}" destId="{848034A3-2B34-4C08-88CB-08F3DBA3DBBE}" srcOrd="1" destOrd="0" presId="urn:microsoft.com/office/officeart/2005/8/layout/pyramid3"/>
    <dgm:cxn modelId="{40898816-4A06-425A-895A-965B1211E945}" type="presParOf" srcId="{E18755E9-C137-4FA0-80C5-1A1B453BC0B1}" destId="{DAB3210B-BAA6-4AE2-8AE8-C2A4B30C8413}" srcOrd="0" destOrd="0" presId="urn:microsoft.com/office/officeart/2005/8/layout/pyramid3"/>
    <dgm:cxn modelId="{E72C68AD-F04F-4546-8EC1-5E978A7230BF}" type="presParOf" srcId="{DAB3210B-BAA6-4AE2-8AE8-C2A4B30C8413}" destId="{69EC9330-6017-47E4-92AF-82F6F8945220}" srcOrd="0" destOrd="0" presId="urn:microsoft.com/office/officeart/2005/8/layout/pyramid3"/>
    <dgm:cxn modelId="{E1132101-25E8-4C6F-96C1-A120D0AFCE32}" type="presParOf" srcId="{DAB3210B-BAA6-4AE2-8AE8-C2A4B30C8413}" destId="{53EB6448-C51C-4447-9C0F-B51A4F53B8B8}" srcOrd="1" destOrd="0" presId="urn:microsoft.com/office/officeart/2005/8/layout/pyramid3"/>
    <dgm:cxn modelId="{2B76BE66-22A8-4F66-B3B7-14E6CDC2B3B5}" type="presParOf" srcId="{E18755E9-C137-4FA0-80C5-1A1B453BC0B1}" destId="{AD4C76BC-A9D0-4C63-A2A2-21664AFAD579}" srcOrd="1" destOrd="0" presId="urn:microsoft.com/office/officeart/2005/8/layout/pyramid3"/>
    <dgm:cxn modelId="{543CC089-9529-4B88-800F-9D63836871FD}" type="presParOf" srcId="{AD4C76BC-A9D0-4C63-A2A2-21664AFAD579}" destId="{4FC934C5-2DD5-4B62-B6AB-85F6570CF5EF}" srcOrd="0" destOrd="0" presId="urn:microsoft.com/office/officeart/2005/8/layout/pyramid3"/>
    <dgm:cxn modelId="{00696154-4116-48E3-A640-8351B57E8C5D}" type="presParOf" srcId="{AD4C76BC-A9D0-4C63-A2A2-21664AFAD579}" destId="{51F6975F-BD08-44F4-A6D4-7FE82A91FDA9}" srcOrd="1" destOrd="0" presId="urn:microsoft.com/office/officeart/2005/8/layout/pyramid3"/>
    <dgm:cxn modelId="{781A1C11-999C-4E55-9391-E19270049E56}" type="presParOf" srcId="{E18755E9-C137-4FA0-80C5-1A1B453BC0B1}" destId="{41598860-AFA8-4510-987F-D20B2AA94A0B}" srcOrd="2" destOrd="0" presId="urn:microsoft.com/office/officeart/2005/8/layout/pyramid3"/>
    <dgm:cxn modelId="{797EC61F-3E77-4493-827E-C176A03F6989}" type="presParOf" srcId="{41598860-AFA8-4510-987F-D20B2AA94A0B}" destId="{6BB974D9-8687-46C3-90D4-9D4CB15C9942}" srcOrd="0" destOrd="0" presId="urn:microsoft.com/office/officeart/2005/8/layout/pyramid3"/>
    <dgm:cxn modelId="{71AC1F75-A14F-4479-AF52-C9991771C145}" type="presParOf" srcId="{41598860-AFA8-4510-987F-D20B2AA94A0B}" destId="{848034A3-2B34-4C08-88CB-08F3DBA3DBBE}" srcOrd="1" destOrd="0" presId="urn:microsoft.com/office/officeart/2005/8/layout/pyramid3"/>
    <dgm:cxn modelId="{AF982F22-7C7B-49BC-9A33-0D0869870189}" type="presParOf" srcId="{E18755E9-C137-4FA0-80C5-1A1B453BC0B1}" destId="{9061749B-D4FC-496B-AF44-92E872ACDBA4}" srcOrd="3" destOrd="0" presId="urn:microsoft.com/office/officeart/2005/8/layout/pyramid3"/>
    <dgm:cxn modelId="{14231AA6-A1BF-4CB8-8C1A-7A7DB1F1F2EE}" type="presParOf" srcId="{9061749B-D4FC-496B-AF44-92E872ACDBA4}" destId="{AA6982FC-572C-4437-A5F3-D6A7745045B6}" srcOrd="0" destOrd="0" presId="urn:microsoft.com/office/officeart/2005/8/layout/pyramid3"/>
    <dgm:cxn modelId="{11C4BE6D-D422-448D-BF1C-4577611C5233}" type="presParOf" srcId="{9061749B-D4FC-496B-AF44-92E872ACDBA4}" destId="{9394989B-D5C9-4A01-9D2D-F3A9D8A89EB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9330-6017-47E4-92AF-82F6F8945220}">
      <dsp:nvSpPr>
        <dsp:cNvPr id="0" name=""/>
        <dsp:cNvSpPr/>
      </dsp:nvSpPr>
      <dsp:spPr>
        <a:xfrm rot="10800000">
          <a:off x="0" y="0"/>
          <a:ext cx="7558202" cy="898274"/>
        </a:xfrm>
        <a:prstGeom prst="trapezoid">
          <a:avLst>
            <a:gd name="adj" fmla="val 105177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Customer-oriented Applications</a:t>
          </a:r>
          <a:endParaRPr lang="en-CX" sz="2000" kern="1200" dirty="0"/>
        </a:p>
      </dsp:txBody>
      <dsp:txXfrm rot="-10800000">
        <a:off x="1322685" y="0"/>
        <a:ext cx="4912831" cy="898274"/>
      </dsp:txXfrm>
    </dsp:sp>
    <dsp:sp modelId="{4FC934C5-2DD5-4B62-B6AB-85F6570CF5EF}">
      <dsp:nvSpPr>
        <dsp:cNvPr id="0" name=""/>
        <dsp:cNvSpPr/>
      </dsp:nvSpPr>
      <dsp:spPr>
        <a:xfrm rot="10800000">
          <a:off x="944775" y="898274"/>
          <a:ext cx="5668651" cy="898274"/>
        </a:xfrm>
        <a:prstGeom prst="trapezoid">
          <a:avLst>
            <a:gd name="adj" fmla="val 105177"/>
          </a:avLst>
        </a:prstGeom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Concepts and Designs</a:t>
          </a:r>
          <a:endParaRPr lang="en-CX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10800000">
        <a:off x="1936789" y="898274"/>
        <a:ext cx="3684623" cy="898274"/>
      </dsp:txXfrm>
    </dsp:sp>
    <dsp:sp modelId="{6BB974D9-8687-46C3-90D4-9D4CB15C9942}">
      <dsp:nvSpPr>
        <dsp:cNvPr id="0" name=""/>
        <dsp:cNvSpPr/>
      </dsp:nvSpPr>
      <dsp:spPr>
        <a:xfrm rot="10800000">
          <a:off x="1889550" y="1796548"/>
          <a:ext cx="3779101" cy="898274"/>
        </a:xfrm>
        <a:prstGeom prst="trapezoid">
          <a:avLst>
            <a:gd name="adj" fmla="val 105177"/>
          </a:avLst>
        </a:prstGeom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Technologies</a:t>
          </a:r>
        </a:p>
      </dsp:txBody>
      <dsp:txXfrm rot="-10800000">
        <a:off x="2550893" y="1796548"/>
        <a:ext cx="2456415" cy="898274"/>
      </dsp:txXfrm>
    </dsp:sp>
    <dsp:sp modelId="{AA6982FC-572C-4437-A5F3-D6A7745045B6}">
      <dsp:nvSpPr>
        <dsp:cNvPr id="0" name=""/>
        <dsp:cNvSpPr/>
      </dsp:nvSpPr>
      <dsp:spPr>
        <a:xfrm rot="10800000">
          <a:off x="2834325" y="2694822"/>
          <a:ext cx="1889550" cy="898274"/>
        </a:xfrm>
        <a:prstGeom prst="trapezoid">
          <a:avLst>
            <a:gd name="adj" fmla="val 105177"/>
          </a:avLst>
        </a:prstGeom>
        <a:solidFill>
          <a:srgbClr val="A5A5A5">
            <a:lumMod val="40000"/>
            <a:lumOff val="60000"/>
          </a:srgbClr>
        </a:solidFill>
        <a:ln w="12700" cap="flat" cmpd="sng" algn="ctr">
          <a:solidFill>
            <a:prstClr val="black"/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Theories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X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10800000">
        <a:off x="2834325" y="2694822"/>
        <a:ext cx="1889550" cy="89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8424-3204-2FD6-69AA-2403E71FD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E6E43-7B67-BA85-C891-B3427559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X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60F6-7602-A57C-F403-397B570D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987A1-875F-8092-0A3D-08E2F947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51B6-6663-1F0E-7A34-032BBEFF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137663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1CC8B-3F97-6BD4-D166-AC12C57A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C16F1-FE7D-67AE-64FE-4FFAFB8D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37A17-8A72-AAD1-48F1-BC8FECF4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C3ECF-A205-9EB8-8128-EE8681B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B9101-0F8C-284F-112C-DFECEE97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171743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2CEFD9-4AA1-1955-E974-8520E28C6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BD6DF-83AC-672F-BC39-35921167D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375D-19EE-DA23-7C18-47A442E1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5778-7916-5C73-6B1C-DF979B31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6C103-DF39-3758-7143-B14EEC6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22591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5DF56-9373-B2EF-33AA-97A61D2A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7B5D-5042-4728-CE76-AB1A664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33B62-D682-1635-BBEC-5E55897C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FE33D-D6CE-0D02-C4C6-D065C738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FBDC4-C06F-896D-E418-8AB0C28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7149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A8447-3361-A1ED-49B2-B69EA185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F4C10-47FA-D76D-6D33-E36D98C4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17E66-D52C-800F-8221-0CECA39B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77B1D-2FD3-5C38-AEE0-112CAE14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34F9A-CB87-8C7A-F685-D872B400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72805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AAA7-759C-56C7-195E-F1EA046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9F505-3EB8-C4EA-468A-F5A4158C0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29378-3AB7-8B46-3722-6B8F2628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6BCA5-524C-607C-941A-8E7801EC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CFE82-790D-6313-0697-16A011D8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80457-B04C-71D7-E67F-D36347F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318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8AC8A-3A80-D3A0-6894-48929C5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1FB46-9200-02DF-9488-BF6AD599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E297E-BE17-FC80-EFDA-92986D2F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1F5FB3-65C0-1259-876F-A2BAE0C75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B5B7B-CFCB-B4AD-0AA9-A24A38323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3DF4E7-E5BA-C3C3-D0BD-6C80ECA5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49378-0A24-71BF-CC6C-EF2BA457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7B948-B6F4-CC93-2EE4-E17E5C1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28284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AE18B-347D-5107-E73B-92EDDA90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4BC13C-AB1F-8159-996E-0FAB97ED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19159-FD05-F494-7010-35D401EB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80572-2C44-FC46-CDE3-3ACF5B1D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12014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299DF-1D6A-460E-E99A-FEA8B1F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A3DEF-61C2-59ED-97CE-313EEEAF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1A180-BA4B-E4B2-AE8D-B729D561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18574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BE15C-E2BC-3BC5-A5EB-F43405D5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9C089-6A23-8421-A6D1-F57BD0FF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9A936-B454-3D56-D5A4-3ABF9DD9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32D65-6AD5-C7F7-31E6-EAF914E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FAAF3-67E0-429D-329D-E193EB24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DA580-67C7-FB88-4745-2D4B7C96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11859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EB62A-8A89-1F9B-0BB0-8D8574F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83BF4-FBD5-E92D-4001-9800A42D7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X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D4468-8A91-4358-AD44-876662F4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71C3E-4303-5DBF-FA3F-984CF7F9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F7AE0-8126-15B8-92F0-FB8E962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X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D56EB-2096-3195-831A-577317D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7964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E0FCD5-C748-A9D6-5B57-2F1948B4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X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0A2B9-C381-2CD0-01F1-332ED8D1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X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294C7-6AD0-8D47-5186-399F85ABA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7CAD-05B1-441A-88B8-3972B0B6D9AF}" type="datetimeFigureOut">
              <a:rPr lang="en-CX" smtClean="0"/>
              <a:t>Wed 13 Dec 2023</a:t>
            </a:fld>
            <a:endParaRPr lang="en-CX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01396-CB84-DE86-A4FA-A30B5185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X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521A-4F4D-A5C4-9D31-889ADA7F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454F-C501-40FD-BBAB-677C3E0EBA35}" type="slidenum">
              <a:rPr lang="en-CX" smtClean="0"/>
              <a:t>‹#›</a:t>
            </a:fld>
            <a:endParaRPr lang="en-CX"/>
          </a:p>
        </p:txBody>
      </p:sp>
    </p:spTree>
    <p:extLst>
      <p:ext uri="{BB962C8B-B14F-4D97-AF65-F5344CB8AC3E}">
        <p14:creationId xmlns:p14="http://schemas.microsoft.com/office/powerpoint/2010/main" val="9364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B43A3F7-5ABF-974E-A23D-2515755A5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329186"/>
              </p:ext>
            </p:extLst>
          </p:nvPr>
        </p:nvGraphicFramePr>
        <p:xfrm>
          <a:off x="2535810" y="1366886"/>
          <a:ext cx="7558202" cy="35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61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0810F-C8E9-A11C-AA8F-74B1A340A669}"/>
              </a:ext>
            </a:extLst>
          </p:cNvPr>
          <p:cNvGrpSpPr/>
          <p:nvPr/>
        </p:nvGrpSpPr>
        <p:grpSpPr>
          <a:xfrm>
            <a:off x="2535810" y="1366885"/>
            <a:ext cx="7558202" cy="3593098"/>
            <a:chOff x="2535810" y="1366885"/>
            <a:chExt cx="7558202" cy="3593098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A4195A2E-B22D-D786-46DB-F6E8C8C5B956}"/>
                </a:ext>
              </a:extLst>
            </p:cNvPr>
            <p:cNvSpPr/>
            <p:nvPr/>
          </p:nvSpPr>
          <p:spPr>
            <a:xfrm>
              <a:off x="2535810" y="1366885"/>
              <a:ext cx="7558202" cy="898276"/>
            </a:xfrm>
            <a:custGeom>
              <a:avLst/>
              <a:gdLst>
                <a:gd name="connsiteX0" fmla="*/ 0 w 7558202"/>
                <a:gd name="connsiteY0" fmla="*/ 898274 h 898274"/>
                <a:gd name="connsiteX1" fmla="*/ 944778 w 7558202"/>
                <a:gd name="connsiteY1" fmla="*/ 0 h 898274"/>
                <a:gd name="connsiteX2" fmla="*/ 6613424 w 7558202"/>
                <a:gd name="connsiteY2" fmla="*/ 0 h 898274"/>
                <a:gd name="connsiteX3" fmla="*/ 7558202 w 7558202"/>
                <a:gd name="connsiteY3" fmla="*/ 898274 h 898274"/>
                <a:gd name="connsiteX4" fmla="*/ 0 w 7558202"/>
                <a:gd name="connsiteY4" fmla="*/ 898274 h 89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202" h="898274">
                  <a:moveTo>
                    <a:pt x="7558202" y="1"/>
                  </a:moveTo>
                  <a:lnTo>
                    <a:pt x="6613424" y="898273"/>
                  </a:lnTo>
                  <a:lnTo>
                    <a:pt x="944778" y="898273"/>
                  </a:lnTo>
                  <a:lnTo>
                    <a:pt x="0" y="1"/>
                  </a:lnTo>
                  <a:lnTo>
                    <a:pt x="7558202" y="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8085" tIns="25401" rIns="1348086" bIns="254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Customer-oriented Applications</a:t>
              </a:r>
              <a:endParaRPr lang="en-CX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C6E13C1-A4B5-6F9B-2E30-DA61656CBF08}"/>
                </a:ext>
              </a:extLst>
            </p:cNvPr>
            <p:cNvSpPr/>
            <p:nvPr/>
          </p:nvSpPr>
          <p:spPr>
            <a:xfrm>
              <a:off x="3480585" y="2265159"/>
              <a:ext cx="5668651" cy="898276"/>
            </a:xfrm>
            <a:custGeom>
              <a:avLst/>
              <a:gdLst>
                <a:gd name="connsiteX0" fmla="*/ 0 w 5668651"/>
                <a:gd name="connsiteY0" fmla="*/ 898274 h 898274"/>
                <a:gd name="connsiteX1" fmla="*/ 944778 w 5668651"/>
                <a:gd name="connsiteY1" fmla="*/ 0 h 898274"/>
                <a:gd name="connsiteX2" fmla="*/ 4723873 w 5668651"/>
                <a:gd name="connsiteY2" fmla="*/ 0 h 898274"/>
                <a:gd name="connsiteX3" fmla="*/ 5668651 w 5668651"/>
                <a:gd name="connsiteY3" fmla="*/ 898274 h 898274"/>
                <a:gd name="connsiteX4" fmla="*/ 0 w 5668651"/>
                <a:gd name="connsiteY4" fmla="*/ 898274 h 89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8651" h="898274">
                  <a:moveTo>
                    <a:pt x="5668651" y="1"/>
                  </a:moveTo>
                  <a:lnTo>
                    <a:pt x="4723873" y="898273"/>
                  </a:lnTo>
                  <a:lnTo>
                    <a:pt x="944778" y="898273"/>
                  </a:lnTo>
                  <a:lnTo>
                    <a:pt x="0" y="1"/>
                  </a:lnTo>
                  <a:lnTo>
                    <a:pt x="5668651" y="1"/>
                  </a:lnTo>
                  <a:close/>
                </a:path>
              </a:pathLst>
            </a:custGeom>
            <a:solidFill>
              <a:srgbClr val="A5A5A5">
                <a:lumMod val="40000"/>
                <a:lumOff val="60000"/>
              </a:srgbClr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7414" tIns="25401" rIns="1017414" bIns="25401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Concepts and Designs</a:t>
              </a:r>
              <a:endParaRPr lang="en-C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294A9D7-3B5A-9D4C-1F83-B64D36212AD7}"/>
                </a:ext>
              </a:extLst>
            </p:cNvPr>
            <p:cNvSpPr/>
            <p:nvPr/>
          </p:nvSpPr>
          <p:spPr>
            <a:xfrm>
              <a:off x="4425360" y="3163434"/>
              <a:ext cx="3779101" cy="898275"/>
            </a:xfrm>
            <a:custGeom>
              <a:avLst/>
              <a:gdLst>
                <a:gd name="connsiteX0" fmla="*/ 0 w 3779101"/>
                <a:gd name="connsiteY0" fmla="*/ 898274 h 898274"/>
                <a:gd name="connsiteX1" fmla="*/ 944778 w 3779101"/>
                <a:gd name="connsiteY1" fmla="*/ 0 h 898274"/>
                <a:gd name="connsiteX2" fmla="*/ 2834323 w 3779101"/>
                <a:gd name="connsiteY2" fmla="*/ 0 h 898274"/>
                <a:gd name="connsiteX3" fmla="*/ 3779101 w 3779101"/>
                <a:gd name="connsiteY3" fmla="*/ 898274 h 898274"/>
                <a:gd name="connsiteX4" fmla="*/ 0 w 3779101"/>
                <a:gd name="connsiteY4" fmla="*/ 898274 h 89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101" h="898274">
                  <a:moveTo>
                    <a:pt x="3779101" y="1"/>
                  </a:moveTo>
                  <a:lnTo>
                    <a:pt x="2834323" y="898273"/>
                  </a:lnTo>
                  <a:lnTo>
                    <a:pt x="944778" y="898273"/>
                  </a:lnTo>
                  <a:lnTo>
                    <a:pt x="0" y="1"/>
                  </a:lnTo>
                  <a:lnTo>
                    <a:pt x="3779101" y="1"/>
                  </a:lnTo>
                  <a:close/>
                </a:path>
              </a:pathLst>
            </a:custGeom>
            <a:solidFill>
              <a:srgbClr val="A5A5A5">
                <a:lumMod val="40000"/>
                <a:lumOff val="60000"/>
              </a:srgbClr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6743" tIns="25400" rIns="686743" bIns="25401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1104A2-149B-08B3-AC85-7BA28A14FA2E}"/>
                </a:ext>
              </a:extLst>
            </p:cNvPr>
            <p:cNvSpPr/>
            <p:nvPr/>
          </p:nvSpPr>
          <p:spPr>
            <a:xfrm>
              <a:off x="5370135" y="4061708"/>
              <a:ext cx="1889550" cy="898275"/>
            </a:xfrm>
            <a:custGeom>
              <a:avLst/>
              <a:gdLst>
                <a:gd name="connsiteX0" fmla="*/ 0 w 1889550"/>
                <a:gd name="connsiteY0" fmla="*/ 898274 h 898274"/>
                <a:gd name="connsiteX1" fmla="*/ 944775 w 1889550"/>
                <a:gd name="connsiteY1" fmla="*/ 0 h 898274"/>
                <a:gd name="connsiteX2" fmla="*/ 944775 w 1889550"/>
                <a:gd name="connsiteY2" fmla="*/ 0 h 898274"/>
                <a:gd name="connsiteX3" fmla="*/ 1889550 w 1889550"/>
                <a:gd name="connsiteY3" fmla="*/ 898274 h 898274"/>
                <a:gd name="connsiteX4" fmla="*/ 0 w 1889550"/>
                <a:gd name="connsiteY4" fmla="*/ 898274 h 89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550" h="898274">
                  <a:moveTo>
                    <a:pt x="1889550" y="1"/>
                  </a:moveTo>
                  <a:lnTo>
                    <a:pt x="944775" y="898273"/>
                  </a:lnTo>
                  <a:lnTo>
                    <a:pt x="944775" y="898273"/>
                  </a:lnTo>
                  <a:lnTo>
                    <a:pt x="0" y="1"/>
                  </a:lnTo>
                  <a:lnTo>
                    <a:pt x="1889550" y="1"/>
                  </a:lnTo>
                  <a:close/>
                </a:path>
              </a:pathLst>
            </a:custGeom>
            <a:solidFill>
              <a:srgbClr val="A5A5A5">
                <a:lumMod val="40000"/>
                <a:lumOff val="60000"/>
              </a:srgbClr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1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Theories</a:t>
              </a:r>
            </a:p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0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Alexander Ezharjan</dc:creator>
  <cp:lastModifiedBy>Alexander Ezharjan</cp:lastModifiedBy>
  <cp:revision>8</cp:revision>
  <dcterms:created xsi:type="dcterms:W3CDTF">2023-12-13T14:55:11Z</dcterms:created>
  <dcterms:modified xsi:type="dcterms:W3CDTF">2023-12-13T15:13:55Z</dcterms:modified>
</cp:coreProperties>
</file>