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EE3F2-812C-4E95-901A-1CDF4BD09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3" y="1286121"/>
            <a:ext cx="8679915" cy="3171375"/>
          </a:xfrm>
        </p:spPr>
        <p:txBody>
          <a:bodyPr anchor="ctr">
            <a:normAutofit/>
          </a:bodyPr>
          <a:lstStyle/>
          <a:p>
            <a:r>
              <a:rPr lang="es-ES" sz="6000">
                <a:solidFill>
                  <a:schemeClr val="tx1"/>
                </a:solidFill>
              </a:rPr>
              <a:t>Licencias de software internacional.</a:t>
            </a:r>
            <a:endParaRPr lang="es-CO" sz="600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94F01-2513-4D42-A33B-C9C6EADBD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5536446"/>
            <a:ext cx="8673427" cy="685831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chemeClr val="bg1"/>
                </a:solidFill>
              </a:rPr>
              <a:t>Leyne Sarena Linares Rodríguez</a:t>
            </a:r>
          </a:p>
          <a:p>
            <a:r>
              <a:rPr lang="es-ES" sz="1600">
                <a:solidFill>
                  <a:schemeClr val="bg1"/>
                </a:solidFill>
              </a:rPr>
              <a:t>Ficha 2142329</a:t>
            </a:r>
            <a:endParaRPr lang="es-CO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BF1AB5B0-263B-4251-A882-934C776F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8ABF88-46E8-4029-AB46-E4771F47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A593930E-DC99-4A6F-8D1B-FCB4393EC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A9F599E6-CA6D-46B2-AA6A-CB51C9674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A12B52D1-9634-439A-BF00-9A83528A2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BDC62A16-3789-4407-98CB-FE9204C07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5B3E90E5-D147-40EE-A247-7E7FA76D9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4B6FABF9-7C96-401D-B639-971F46EFF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317ABAB0-8B6B-4191-9022-B4387F6B6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4D27EFFC-691E-43D3-A8B0-072BD810E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556C61FB-950E-48E2-9BA3-C08FB7277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9EE5CF75-7832-472F-9A10-C6940AE7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B25CB582-3404-4E8B-88DF-C913EA233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BD3AE87A-86BB-4608-98F3-F97A5FB3D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D3C04704-0E90-43BD-8C48-CB17683B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00590DBF-511F-42DE-8D80-9DA44D4C4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92D85413-70BF-48F7-BA51-5CA843FD3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C4BC7756-F570-451B-A402-3667C0BB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BDAC7596-8288-4C88-849A-1AAD5FFD5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DBDDB9B0-48C6-4884-AE49-0CDC0770C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FE44F16A-C4EC-43CB-A4B0-05825FDB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B1D66A51-8EB2-47CB-8909-5879319D8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E5A9A04F-DABB-442E-BFF9-C2A735C63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9E594C-0678-4165-B21F-E9B57C7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Que es software </a:t>
            </a:r>
            <a:r>
              <a:rPr lang="es-ES" dirty="0" err="1">
                <a:solidFill>
                  <a:schemeClr val="tx2"/>
                </a:solidFill>
              </a:rPr>
              <a:t>semi-libre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19D3E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enemos nuevo logo para Microsoft Edge y su versión final basada en  Chromium llegará el 15 de enero de 2020">
            <a:extLst>
              <a:ext uri="{FF2B5EF4-FFF2-40B4-BE49-F238E27FC236}">
                <a16:creationId xmlns:a16="http://schemas.microsoft.com/office/drawing/2014/main" id="{D1E99E54-D3AE-4173-AAB9-C40AC9BF1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r="4437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FDA21-6275-4C7F-A3CD-FF449D3A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19D3EC"/>
              </a:buClr>
            </a:pPr>
            <a:r>
              <a:rPr lang="es-ES" dirty="0"/>
              <a:t>Es un software cuyo código fuente puede ser modificado, utilizado y redistribuido con cambios y mejoras sin fines de lucro.</a:t>
            </a:r>
          </a:p>
          <a:p>
            <a:pPr>
              <a:lnSpc>
                <a:spcPct val="110000"/>
              </a:lnSpc>
              <a:buClr>
                <a:srgbClr val="19D3EC"/>
              </a:buClr>
            </a:pPr>
            <a:r>
              <a:rPr lang="es-ES" dirty="0"/>
              <a:t>Este tipo de software simplemente le otorga a los usuarios cuatro libertades.: Libertad de usar, estudiar, distribuir y mejorar.</a:t>
            </a:r>
          </a:p>
          <a:p>
            <a:pPr>
              <a:lnSpc>
                <a:spcPct val="110000"/>
              </a:lnSpc>
              <a:buClr>
                <a:srgbClr val="19D3EC"/>
              </a:buClr>
            </a:pPr>
            <a:r>
              <a:rPr lang="es-ES" dirty="0"/>
              <a:t>No es un software libre.</a:t>
            </a:r>
          </a:p>
          <a:p>
            <a:pPr>
              <a:lnSpc>
                <a:spcPct val="110000"/>
              </a:lnSpc>
              <a:buClr>
                <a:srgbClr val="19D3EC"/>
              </a:buClr>
            </a:pPr>
            <a:r>
              <a:rPr lang="es-ES" dirty="0"/>
              <a:t>Un ejemplo de este seria internet Explorer (Microsoft) y sus versiones antiguas.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043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E2120F6-8E57-41EE-BB0D-A594E62F7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5647D7D-5592-41D1-83FF-DF5DA184B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C553BEDD-BF02-44D5-BA87-66B0C7DFF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7CB45884-3232-4F65-878F-70BB9A3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9D6A7227-D62E-4406-AC6E-99A45846A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681BB9EE-7F84-4FF0-84F8-16A4B3428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F7850C57-8179-4794-A685-74DB758C9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B9F2FAB-3458-4CF1-B150-3FF02C9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19D0B220-1886-4735-B54C-E6A319E6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A05C2DFB-B1BF-4765-A2DB-3C771F05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9D2AB3CB-39DD-4B4F-95D0-43F0CE1D4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30009A96-6139-4C40-B42C-B75C2637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0F31EEA2-E8CC-4CD3-A761-B1AB51611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BDA43813-1028-4EC3-9A87-66231CBD2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1E701875-F5B7-4C05-A94D-FF0CB694F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AF511308-365A-4A2D-8066-A78E86520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2600FCAD-4820-4ED7-B5EB-20C351BE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18CA6A78-A870-42EA-948B-A132C2423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0A1386DD-6135-41A1-A586-9F4CCDCD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DE3D1818-40BB-43F5-B154-010DA399F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17C44AA2-FDC4-4B6A-90B7-F1C9950B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A36CF914-2830-40C9-9E0B-D46E4047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75416D19-FFDF-4AF9-9674-AFDCD973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4C20D3-A6C3-4D90-80F2-649A0AB0E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ogotipo de kernel de linux - papel pintado tux - 3840x2160 - WallpaperTip">
            <a:extLst>
              <a:ext uri="{FF2B5EF4-FFF2-40B4-BE49-F238E27FC236}">
                <a16:creationId xmlns:a16="http://schemas.microsoft.com/office/drawing/2014/main" id="{4CCE9A4D-925A-40C7-95FB-1E50F9352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r="12277"/>
          <a:stretch/>
        </p:blipFill>
        <p:spPr bwMode="auto">
          <a:xfrm>
            <a:off x="7550167" y="10"/>
            <a:ext cx="4641833" cy="342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Isosceles Triangle 22">
            <a:extLst>
              <a:ext uri="{FF2B5EF4-FFF2-40B4-BE49-F238E27FC236}">
                <a16:creationId xmlns:a16="http://schemas.microsoft.com/office/drawing/2014/main" id="{F5C09205-CDE9-4D3E-89A3-511E69D8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EA8DFC3-1FC1-4551-B1E8-2FAF39AD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D686B-AB1A-4D69-9D7A-1F13D0C0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s-ES" sz="3600"/>
              <a:t>Copyleft</a:t>
            </a:r>
            <a:endParaRPr lang="es-CO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EF903-282D-43C2-854B-E9533F97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35A23"/>
              </a:buClr>
            </a:pPr>
            <a:r>
              <a:rPr lang="es-ES" sz="1500">
                <a:solidFill>
                  <a:srgbClr val="FFFFFE"/>
                </a:solidFill>
              </a:rPr>
              <a:t>Quienes lo utilicen deben permitir que otras personas utilicen su modificación</a:t>
            </a:r>
          </a:p>
          <a:p>
            <a:pPr>
              <a:lnSpc>
                <a:spcPct val="110000"/>
              </a:lnSpc>
              <a:buClr>
                <a:srgbClr val="F35A23"/>
              </a:buClr>
            </a:pPr>
            <a:r>
              <a:rPr lang="es-ES" sz="1500">
                <a:solidFill>
                  <a:srgbClr val="FFFFFE"/>
                </a:solidFill>
              </a:rPr>
              <a:t>Tipo de licencia de código abierto.</a:t>
            </a:r>
          </a:p>
          <a:p>
            <a:pPr>
              <a:lnSpc>
                <a:spcPct val="110000"/>
              </a:lnSpc>
              <a:buClr>
                <a:srgbClr val="F35A23"/>
              </a:buClr>
            </a:pPr>
            <a:r>
              <a:rPr lang="es-ES" sz="1500">
                <a:solidFill>
                  <a:srgbClr val="FFFFFE"/>
                </a:solidFill>
              </a:rPr>
              <a:t>Por lo general se distribuye gratuitamente.</a:t>
            </a:r>
          </a:p>
          <a:p>
            <a:pPr>
              <a:lnSpc>
                <a:spcPct val="110000"/>
              </a:lnSpc>
              <a:buClr>
                <a:srgbClr val="F35A23"/>
              </a:buClr>
            </a:pPr>
            <a:r>
              <a:rPr lang="es-ES" sz="1500">
                <a:solidFill>
                  <a:srgbClr val="FFFFFE"/>
                </a:solidFill>
              </a:rPr>
              <a:t>Requiere que versiones pasadas del mismo programa también sean libres.</a:t>
            </a:r>
          </a:p>
          <a:p>
            <a:pPr>
              <a:lnSpc>
                <a:spcPct val="110000"/>
              </a:lnSpc>
              <a:buClr>
                <a:srgbClr val="F35A23"/>
              </a:buClr>
            </a:pPr>
            <a:r>
              <a:rPr lang="es-ES" sz="1500">
                <a:solidFill>
                  <a:srgbClr val="FFFFFE"/>
                </a:solidFill>
              </a:rPr>
              <a:t>Un ejemplo de este seria el software de Kernel Linux y el navegador Mozilla Firefox</a:t>
            </a:r>
          </a:p>
          <a:p>
            <a:pPr>
              <a:lnSpc>
                <a:spcPct val="110000"/>
              </a:lnSpc>
              <a:buClr>
                <a:srgbClr val="F35A23"/>
              </a:buClr>
            </a:pPr>
            <a:endParaRPr lang="es-CO" sz="1500">
              <a:solidFill>
                <a:srgbClr val="FFFFFE"/>
              </a:solidFill>
            </a:endParaRPr>
          </a:p>
        </p:txBody>
      </p:sp>
      <p:pic>
        <p:nvPicPr>
          <p:cNvPr id="2050" name="Picture 2" descr="Sobre Copyleft, Wikipedia y Trabajo Social - #IHGBlog">
            <a:extLst>
              <a:ext uri="{FF2B5EF4-FFF2-40B4-BE49-F238E27FC236}">
                <a16:creationId xmlns:a16="http://schemas.microsoft.com/office/drawing/2014/main" id="{C8B8FE8A-AC86-482D-B34A-73ECDFC63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-1" b="-1"/>
          <a:stretch/>
        </p:blipFill>
        <p:spPr bwMode="auto">
          <a:xfrm>
            <a:off x="7549862" y="3428999"/>
            <a:ext cx="4641833" cy="342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256A85FD-A779-4977-97EE-BF11E3F3A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610B24F-421B-4D9E-8830-EF05E395E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AE467C64-8DC1-4563-A05A-F6C901423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4A46E8A7-0B11-4D58-A419-F29EA54BE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A20E34C2-5217-44BE-AA63-FE8F5275F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FAE73699-00E1-46A0-8448-01A75B78B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4862878-E3F8-4BC9-9554-079633AD1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8B376FCF-7BAA-4BC1-993D-D0E5BA8D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8573DF51-D679-4DC4-8E57-BCB8ABB5E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D9703001-F057-4C05-BC62-3363487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80378447-337D-42DC-8292-E2C464DF1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1CD0EB34-8B28-48C6-950F-D9DC5A45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C8C8AA28-70B1-4D9E-A051-AEB0E10A5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96874B47-706D-4F0C-8D44-3536DA4D7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0DB65671-3C2D-4006-9DFB-A35D7BD13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93CAAA92-AE65-468A-867D-2FFED9890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ADEEB5F8-EE90-4DFC-AE2C-33A199BD2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99641762-14B7-4BCC-B417-E4DDA592B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6034E3D7-5A29-473F-B408-214401B34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B03AC5DF-6FBB-48D5-8417-C8E3EDC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6705FC6A-986F-427A-AB04-71C33626C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1EB02AE5-138E-4803-9044-15B24E30B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4D87C673-C319-4C7D-A4DA-38EB476C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201F16-A06D-49C5-87EA-11D459806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11C1E8-4D54-4B42-9D71-CFE851302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22">
              <a:extLst>
                <a:ext uri="{FF2B5EF4-FFF2-40B4-BE49-F238E27FC236}">
                  <a16:creationId xmlns:a16="http://schemas.microsoft.com/office/drawing/2014/main" id="{08337C2B-21C6-46F0-8350-9DF852BB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5F8D8AD-E5D0-4029-8D48-E9DCB97BF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D27488-205D-4A54-8B4D-0AAF390A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s-ES"/>
              <a:t>Demo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0773D-1C2B-4F98-ADF4-2671A50B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219FFF"/>
              </a:buClr>
            </a:pPr>
            <a:r>
              <a:rPr lang="es-ES" sz="1500" dirty="0"/>
              <a:t>También conocido como versión de demonstración.</a:t>
            </a:r>
          </a:p>
          <a:p>
            <a:pPr>
              <a:lnSpc>
                <a:spcPct val="110000"/>
              </a:lnSpc>
              <a:buClr>
                <a:srgbClr val="219FFF"/>
              </a:buClr>
            </a:pPr>
            <a:r>
              <a:rPr lang="es-ES" sz="1500" dirty="0"/>
              <a:t>Es una versión limitada de software que se usa como anticipo o teaser del mismo programa que se distribuye gratuitamente.</a:t>
            </a:r>
          </a:p>
          <a:p>
            <a:pPr>
              <a:lnSpc>
                <a:spcPct val="110000"/>
              </a:lnSpc>
              <a:buClr>
                <a:srgbClr val="219FFF"/>
              </a:buClr>
            </a:pPr>
            <a:r>
              <a:rPr lang="es-ES" sz="1500" dirty="0"/>
              <a:t>Comúnmente este cuenta con menos funciones que el producto final.</a:t>
            </a:r>
          </a:p>
          <a:p>
            <a:pPr>
              <a:lnSpc>
                <a:spcPct val="110000"/>
              </a:lnSpc>
              <a:buClr>
                <a:srgbClr val="219FFF"/>
              </a:buClr>
            </a:pPr>
            <a:r>
              <a:rPr lang="es-ES" sz="1500" dirty="0"/>
              <a:t>Su fin es demostrar que es lo que el producto puede hacer y/o solucionar.</a:t>
            </a:r>
          </a:p>
          <a:p>
            <a:pPr>
              <a:lnSpc>
                <a:spcPct val="110000"/>
              </a:lnSpc>
              <a:buClr>
                <a:srgbClr val="219FFF"/>
              </a:buClr>
            </a:pPr>
            <a:r>
              <a:rPr lang="es-CO" sz="1500" dirty="0"/>
              <a:t>Ejemplos comúnmente conocidos de estos son </a:t>
            </a:r>
            <a:r>
              <a:rPr lang="es-CO" sz="1500" dirty="0" err="1"/>
              <a:t>Camstacia</a:t>
            </a:r>
            <a:r>
              <a:rPr lang="es-CO" sz="1500" dirty="0"/>
              <a:t> Studio, Sony vagas y Photoshop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93137F-330D-4DF7-BA4A-F114BC53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57076"/>
            <a:ext cx="6275172" cy="1799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Vegas Pro 18 para Windows - Descargar">
            <a:extLst>
              <a:ext uri="{FF2B5EF4-FFF2-40B4-BE49-F238E27FC236}">
                <a16:creationId xmlns:a16="http://schemas.microsoft.com/office/drawing/2014/main" id="{818C8E7A-8146-4571-A66D-03913DD0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536" y="4432955"/>
            <a:ext cx="1461093" cy="146109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escargar Camtasia Studio para Windows">
            <a:extLst>
              <a:ext uri="{FF2B5EF4-FFF2-40B4-BE49-F238E27FC236}">
                <a16:creationId xmlns:a16="http://schemas.microsoft.com/office/drawing/2014/main" id="{D31579FB-E71E-4206-B35D-F0694FBE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9728" y="4430560"/>
            <a:ext cx="1461093" cy="146109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obe Photoshop - Wikipedia, la enciclopedia libre">
            <a:extLst>
              <a:ext uri="{FF2B5EF4-FFF2-40B4-BE49-F238E27FC236}">
                <a16:creationId xmlns:a16="http://schemas.microsoft.com/office/drawing/2014/main" id="{5493A8E4-D794-4E1B-AF13-16E8CCACF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4" r="2" b="15746"/>
          <a:stretch/>
        </p:blipFill>
        <p:spPr bwMode="auto">
          <a:xfrm>
            <a:off x="9352100" y="4483164"/>
            <a:ext cx="1874519" cy="135588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79F68-DCD0-4B75-B04D-84326E26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GPL</a:t>
            </a:r>
            <a:br>
              <a:rPr lang="es-ES" dirty="0"/>
            </a:br>
            <a:r>
              <a:rPr lang="es-ES" sz="2800" dirty="0"/>
              <a:t>(General Public License)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D35CB-6235-4468-AE17-3F23C00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Licencia de derecho de autor.</a:t>
            </a:r>
          </a:p>
          <a:p>
            <a:r>
              <a:rPr lang="es-CO" dirty="0"/>
              <a:t>Esta regula los derechos de autor de los programas de software libre promovidos por el FSF (free software </a:t>
            </a:r>
            <a:r>
              <a:rPr lang="es-CO"/>
              <a:t>fundation)</a:t>
            </a:r>
            <a:endParaRPr lang="es-C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EA0F66-54CC-45C1-BC27-61DB03B1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54" y="5205132"/>
            <a:ext cx="23812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338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98</TotalTime>
  <Words>237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Licencias de software internacional.</vt:lpstr>
      <vt:lpstr>Que es software semi-libre</vt:lpstr>
      <vt:lpstr>Copyleft</vt:lpstr>
      <vt:lpstr>Demo</vt:lpstr>
      <vt:lpstr>GPL (General Public License)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Licencias de software internacional.</dc:title>
  <dc:creator>SENA</dc:creator>
  <cp:lastModifiedBy>SENA</cp:lastModifiedBy>
  <cp:revision>1</cp:revision>
  <dcterms:created xsi:type="dcterms:W3CDTF">2021-10-22T15:20:25Z</dcterms:created>
  <dcterms:modified xsi:type="dcterms:W3CDTF">2021-10-22T16:59:14Z</dcterms:modified>
</cp:coreProperties>
</file>