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FF7F00"/>
    <a:srgbClr val="7F3F00"/>
    <a:srgbClr val="00FF00"/>
    <a:srgbClr val="7F00FF"/>
    <a:srgbClr val="7F7FFF"/>
    <a:srgbClr val="0000FF"/>
    <a:srgbClr val="FF00FF"/>
    <a:srgbClr val="FF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D6D1-5AF5-4DAE-BD99-805A0F2444B8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3CF8-159C-46A1-9EC4-6BF5B58F9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03CF8-159C-46A1-9EC4-6BF5B58F9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9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4002-5576-4EFB-AA4E-99A054BA1235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FD8-8505-4398-8094-EC0B29BFC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2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Shader</a:t>
            </a:r>
            <a:r>
              <a:rPr lang="en-US" dirty="0"/>
              <a:t> development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h_da</a:t>
            </a:r>
            <a:r>
              <a:rPr lang="en-US" dirty="0"/>
              <a:t> </a:t>
            </a:r>
            <a:r>
              <a:rPr lang="en-US" dirty="0" smtClean="0"/>
              <a:t>WS2020/21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Nasdalack</a:t>
            </a:r>
            <a:endParaRPr lang="en-US" dirty="0"/>
          </a:p>
          <a:p>
            <a:endParaRPr lang="de-DE" dirty="0"/>
          </a:p>
          <a:p>
            <a:r>
              <a:rPr lang="de-DE" dirty="0" smtClean="0"/>
              <a:t>info@paul-nasdalack.com</a:t>
            </a:r>
            <a:endParaRPr lang="de-DE" dirty="0"/>
          </a:p>
          <a:p>
            <a:r>
              <a:rPr lang="de-DE" dirty="0">
                <a:solidFill>
                  <a:srgbClr val="1DA1F2"/>
                </a:solidFill>
              </a:rPr>
              <a:t>@</a:t>
            </a:r>
            <a:r>
              <a:rPr lang="de-DE" dirty="0" err="1">
                <a:solidFill>
                  <a:srgbClr val="1DA1F2"/>
                </a:solidFill>
              </a:rPr>
              <a:t>littleBugHunter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2054" name="Picture 6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94" y="4971139"/>
            <a:ext cx="236100" cy="1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pieces</a:t>
            </a:r>
            <a:r>
              <a:rPr lang="de-DE" dirty="0"/>
              <a:t> (at </a:t>
            </a:r>
            <a:r>
              <a:rPr lang="de-DE" dirty="0" err="1"/>
              <a:t>runtime</a:t>
            </a:r>
            <a:r>
              <a:rPr lang="de-DE" dirty="0"/>
              <a:t>?!)</a:t>
            </a:r>
          </a:p>
          <a:p>
            <a:r>
              <a:rPr lang="de-DE" dirty="0" err="1"/>
              <a:t>Renders</a:t>
            </a:r>
            <a:r>
              <a:rPr lang="de-DE" dirty="0"/>
              <a:t> a ton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overdrawn</a:t>
            </a:r>
            <a:endParaRPr lang="de-DE" dirty="0"/>
          </a:p>
          <a:p>
            <a:r>
              <a:rPr lang="de-DE" dirty="0"/>
              <a:t>Works ok </a:t>
            </a:r>
            <a:r>
              <a:rPr lang="de-DE" dirty="0" err="1"/>
              <a:t>for</a:t>
            </a:r>
            <a:r>
              <a:rPr lang="de-DE" dirty="0"/>
              <a:t> simple </a:t>
            </a:r>
            <a:r>
              <a:rPr lang="de-DE" dirty="0" err="1"/>
              <a:t>scenes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ZBuffer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camere</a:t>
            </a:r>
            <a:endParaRPr lang="de-DE" dirty="0"/>
          </a:p>
          <a:p>
            <a:r>
              <a:rPr lang="de-DE" dirty="0" err="1"/>
              <a:t>Stored</a:t>
            </a:r>
            <a:r>
              <a:rPr lang="de-DE" dirty="0"/>
              <a:t> in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Texture</a:t>
            </a:r>
            <a:endParaRPr lang="de-DE" dirty="0"/>
          </a:p>
          <a:p>
            <a:r>
              <a:rPr lang="de-DE" dirty="0" err="1"/>
              <a:t>Rasterizer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Pixels </a:t>
            </a:r>
            <a:r>
              <a:rPr lang="de-DE" dirty="0" err="1"/>
              <a:t>distance</a:t>
            </a:r>
            <a:endParaRPr lang="en-US" dirty="0"/>
          </a:p>
          <a:p>
            <a:r>
              <a:rPr lang="de-DE" dirty="0" err="1"/>
              <a:t>Resolved</a:t>
            </a:r>
            <a:r>
              <a:rPr lang="de-DE" dirty="0"/>
              <a:t> per </a:t>
            </a:r>
            <a:r>
              <a:rPr lang="de-DE" dirty="0" err="1"/>
              <a:t>pixel</a:t>
            </a:r>
            <a:r>
              <a:rPr lang="de-DE" dirty="0"/>
              <a:t>, not per </a:t>
            </a:r>
            <a:r>
              <a:rPr lang="de-DE" dirty="0" err="1"/>
              <a:t>object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1527175"/>
            <a:ext cx="3028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ZBuffer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Works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scenes</a:t>
            </a:r>
            <a:endParaRPr lang="de-DE" dirty="0"/>
          </a:p>
          <a:p>
            <a:r>
              <a:rPr lang="de-DE" dirty="0"/>
              <a:t>Objects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 front </a:t>
            </a:r>
            <a:r>
              <a:rPr lang="de-DE" dirty="0" err="1"/>
              <a:t>to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overdraw</a:t>
            </a:r>
            <a:endParaRPr lang="de-DE" dirty="0"/>
          </a:p>
          <a:p>
            <a:r>
              <a:rPr lang="de-DE" dirty="0" err="1"/>
              <a:t>Soo</a:t>
            </a:r>
            <a:r>
              <a:rPr lang="de-DE" dirty="0"/>
              <a:t>… YAY?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4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r>
              <a:rPr lang="de-DE" dirty="0"/>
              <a:t>!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9" y="1825625"/>
            <a:ext cx="8408382" cy="4351338"/>
          </a:xfrm>
        </p:spPr>
      </p:pic>
    </p:spTree>
    <p:extLst>
      <p:ext uri="{BB962C8B-B14F-4D97-AF65-F5344CB8AC3E}">
        <p14:creationId xmlns:p14="http://schemas.microsoft.com/office/powerpoint/2010/main" val="1630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render</a:t>
            </a:r>
            <a:r>
              <a:rPr lang="de-DE" dirty="0"/>
              <a:t> front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discard</a:t>
            </a:r>
            <a:r>
              <a:rPr lang="de-DE" dirty="0"/>
              <a:t> all </a:t>
            </a:r>
            <a:r>
              <a:rPr lang="de-DE" dirty="0" err="1"/>
              <a:t>pixels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transparent </a:t>
            </a:r>
            <a:r>
              <a:rPr lang="de-DE" dirty="0" err="1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 TO PAINTERS ALGORITHM!</a:t>
            </a:r>
            <a:endParaRPr lang="en-US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39181"/>
            <a:ext cx="5905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Objects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Rendered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 all </a:t>
            </a:r>
            <a:r>
              <a:rPr lang="de-DE" dirty="0" err="1"/>
              <a:t>opaque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Z-</a:t>
            </a:r>
            <a:r>
              <a:rPr lang="de-DE" dirty="0" err="1"/>
              <a:t>Buffer</a:t>
            </a:r>
            <a:endParaRPr lang="de-DE" dirty="0"/>
          </a:p>
          <a:p>
            <a:r>
              <a:rPr lang="de-DE" dirty="0" err="1"/>
              <a:t>Sort</a:t>
            </a:r>
            <a:r>
              <a:rPr lang="de-DE" dirty="0"/>
              <a:t> transparent </a:t>
            </a:r>
            <a:r>
              <a:rPr lang="de-DE" dirty="0" err="1"/>
              <a:t>objects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front</a:t>
            </a:r>
          </a:p>
          <a:p>
            <a:r>
              <a:rPr lang="de-DE" dirty="0" err="1"/>
              <a:t>Render</a:t>
            </a:r>
            <a:r>
              <a:rPr lang="de-DE" dirty="0"/>
              <a:t> transparent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Also check </a:t>
            </a:r>
            <a:r>
              <a:rPr lang="de-DE" dirty="0" err="1"/>
              <a:t>the</a:t>
            </a:r>
            <a:r>
              <a:rPr lang="de-DE" dirty="0"/>
              <a:t> Z-</a:t>
            </a:r>
            <a:r>
              <a:rPr lang="de-DE" dirty="0" err="1"/>
              <a:t>Buffer</a:t>
            </a:r>
            <a:r>
              <a:rPr lang="de-DE" dirty="0"/>
              <a:t>, but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how</a:t>
            </a:r>
            <a:r>
              <a:rPr lang="de-DE" dirty="0" smtClean="0"/>
              <a:t>) Will </a:t>
            </a:r>
            <a:r>
              <a:rPr lang="de-DE" dirty="0" err="1" smtClean="0"/>
              <a:t>it</a:t>
            </a:r>
            <a:r>
              <a:rPr lang="de-DE" dirty="0" smtClean="0"/>
              <a:t> BLEND?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61" y="1825625"/>
            <a:ext cx="6438477" cy="4351338"/>
          </a:xfrm>
        </p:spPr>
      </p:pic>
    </p:spTree>
    <p:extLst>
      <p:ext uri="{BB962C8B-B14F-4D97-AF65-F5344CB8AC3E}">
        <p14:creationId xmlns:p14="http://schemas.microsoft.com/office/powerpoint/2010/main" val="23336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787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blend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Kind </a:t>
            </a:r>
            <a:r>
              <a:rPr lang="de-DE" dirty="0" err="1"/>
              <a:t>of</a:t>
            </a:r>
            <a:r>
              <a:rPr lang="de-DE" dirty="0"/>
              <a:t> like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blend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r>
              <a:rPr lang="de-DE" dirty="0" err="1"/>
              <a:t>Always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formular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online)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17" y="0"/>
            <a:ext cx="3884083" cy="6858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28700" y="4001294"/>
            <a:ext cx="718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65323"/>
            <a:ext cx="5905500" cy="33242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30124" y="6037750"/>
            <a:ext cx="17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5602637" y="5060197"/>
            <a:ext cx="599913" cy="977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902775" y="4097879"/>
            <a:ext cx="17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 Verbindung mit Pfeil 11"/>
          <p:cNvCxnSpPr>
            <a:stCxn id="11" idx="3"/>
          </p:cNvCxnSpPr>
          <p:nvPr/>
        </p:nvCxnSpPr>
        <p:spPr>
          <a:xfrm flipV="1">
            <a:off x="2647627" y="3828081"/>
            <a:ext cx="2242088" cy="50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Congrats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Texture</a:t>
            </a:r>
            <a:r>
              <a:rPr lang="de-DE" dirty="0"/>
              <a:t> </a:t>
            </a:r>
            <a:r>
              <a:rPr lang="de-DE" dirty="0" err="1"/>
              <a:t>mapping</a:t>
            </a:r>
            <a:endParaRPr lang="de-DE" dirty="0"/>
          </a:p>
          <a:p>
            <a:r>
              <a:rPr lang="de-DE" dirty="0"/>
              <a:t>UV </a:t>
            </a:r>
            <a:r>
              <a:rPr lang="de-DE" dirty="0" err="1"/>
              <a:t>scrolling</a:t>
            </a:r>
            <a:endParaRPr lang="de-DE" dirty="0"/>
          </a:p>
          <a:p>
            <a:r>
              <a:rPr lang="de-DE" dirty="0" err="1"/>
              <a:t>Displacement</a:t>
            </a:r>
            <a:r>
              <a:rPr lang="de-DE" dirty="0"/>
              <a:t> </a:t>
            </a:r>
            <a:r>
              <a:rPr lang="de-DE" dirty="0" err="1"/>
              <a:t>mapping</a:t>
            </a:r>
            <a:endParaRPr lang="de-DE" dirty="0"/>
          </a:p>
          <a:p>
            <a:r>
              <a:rPr lang="de-DE" dirty="0" err="1"/>
              <a:t>Tinting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15063"/>
              </p:ext>
            </p:extLst>
          </p:nvPr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13652"/>
              </p:ext>
            </p:extLst>
          </p:nvPr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FF0000"/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FF0000"/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FF0000"/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FF0000"/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Blend</a:t>
            </a:r>
            <a:r>
              <a:rPr lang="de-DE" dirty="0"/>
              <a:t> Modes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Additive Blending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rgbClr val="FF0000"/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Multiplicative</a:t>
            </a:r>
            <a:r>
              <a:rPr lang="de-DE" dirty="0" smtClean="0"/>
              <a:t> Blending (</a:t>
            </a:r>
            <a:r>
              <a:rPr lang="de-DE" dirty="0" err="1" smtClean="0"/>
              <a:t>NewColor</a:t>
            </a:r>
            <a:r>
              <a:rPr lang="de-DE" dirty="0" smtClean="0"/>
              <a:t>*</a:t>
            </a:r>
            <a:r>
              <a:rPr lang="de-DE" dirty="0" err="1" smtClean="0"/>
              <a:t>OldColor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Multiplicative</a:t>
            </a:r>
            <a:r>
              <a:rPr lang="de-DE" dirty="0" smtClean="0"/>
              <a:t> Blending (</a:t>
            </a:r>
            <a:r>
              <a:rPr lang="de-DE" dirty="0" err="1" smtClean="0"/>
              <a:t>NewColor</a:t>
            </a:r>
            <a:r>
              <a:rPr lang="de-DE" dirty="0" smtClean="0"/>
              <a:t>*</a:t>
            </a:r>
            <a:r>
              <a:rPr lang="de-DE" dirty="0" err="1" smtClean="0"/>
              <a:t>OldColor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SrcBlend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DstBlend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81015"/>
              </p:ext>
            </p:extLst>
          </p:nvPr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Multiplicative</a:t>
            </a:r>
            <a:r>
              <a:rPr lang="de-DE" dirty="0" smtClean="0"/>
              <a:t> Blending (</a:t>
            </a:r>
            <a:r>
              <a:rPr lang="de-DE" dirty="0" err="1" smtClean="0"/>
              <a:t>NewColor</a:t>
            </a:r>
            <a:r>
              <a:rPr lang="de-DE" dirty="0" smtClean="0"/>
              <a:t>*</a:t>
            </a:r>
            <a:r>
              <a:rPr lang="de-DE" dirty="0" err="1" smtClean="0"/>
              <a:t>OldColor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Multiplicative</a:t>
            </a:r>
            <a:r>
              <a:rPr lang="de-DE" dirty="0" smtClean="0"/>
              <a:t> Blending (</a:t>
            </a:r>
            <a:r>
              <a:rPr lang="de-DE" dirty="0" err="1" smtClean="0"/>
              <a:t>NewColor</a:t>
            </a:r>
            <a:r>
              <a:rPr lang="de-DE" dirty="0" smtClean="0"/>
              <a:t>*</a:t>
            </a:r>
            <a:r>
              <a:rPr lang="de-DE" dirty="0" err="1" smtClean="0"/>
              <a:t>OldColor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81" y="1819923"/>
            <a:ext cx="6969238" cy="4362742"/>
          </a:xfrm>
        </p:spPr>
      </p:pic>
    </p:spTree>
    <p:extLst>
      <p:ext uri="{BB962C8B-B14F-4D97-AF65-F5344CB8AC3E}">
        <p14:creationId xmlns:p14="http://schemas.microsoft.com/office/powerpoint/2010/main" val="714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Multiplicative</a:t>
            </a:r>
            <a:r>
              <a:rPr lang="de-DE" dirty="0" smtClean="0"/>
              <a:t> Blending (</a:t>
            </a:r>
            <a:r>
              <a:rPr lang="de-DE" dirty="0" err="1" smtClean="0"/>
              <a:t>NewColor</a:t>
            </a:r>
            <a:r>
              <a:rPr lang="de-DE" dirty="0" smtClean="0"/>
              <a:t>*</a:t>
            </a:r>
            <a:r>
              <a:rPr lang="de-DE" dirty="0" err="1" smtClean="0"/>
              <a:t>OldColor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SrcColor</a:t>
            </a:r>
            <a:r>
              <a:rPr lang="de-DE" sz="2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DstColor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838200" y="2314327"/>
          <a:ext cx="10886268" cy="38522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98932">
                  <a:extLst>
                    <a:ext uri="{9D8B030D-6E8A-4147-A177-3AD203B41FA5}">
                      <a16:colId xmlns:a16="http://schemas.microsoft.com/office/drawing/2014/main" val="3611317119"/>
                    </a:ext>
                  </a:extLst>
                </a:gridCol>
                <a:gridCol w="8787336">
                  <a:extLst>
                    <a:ext uri="{9D8B030D-6E8A-4147-A177-3AD203B41FA5}">
                      <a16:colId xmlns:a16="http://schemas.microsoft.com/office/drawing/2014/main" val="2507978394"/>
                    </a:ext>
                  </a:extLst>
                </a:gridCol>
              </a:tblGrid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one - use this to let either the source or the destination color come through fully.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18312515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zero - use this to remove either the source or the destination values.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29082164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SrcColor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850708230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the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848320022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DstColor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effectLst/>
                        </a:rPr>
                        <a:t>The value of this stage is multiplied by frame buffer source color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439049993"/>
                  </a:ext>
                </a:extLst>
              </a:tr>
              <a:tr h="4097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frame buffer source alpha value.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598146272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648975533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OneMinusSrcAlpha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source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698602129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OneMinusDstColor</a:t>
                      </a: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color).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1998379157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OneMinusDstAlpha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value of this stage is multiplied by (1 - destination alpha).</a:t>
                      </a:r>
                    </a:p>
                  </a:txBody>
                  <a:tcPr marL="62162" marR="62162" marT="31081" marB="31081" anchor="ctr"/>
                </a:tc>
                <a:extLst>
                  <a:ext uri="{0D108BD9-81ED-4DB2-BD59-A6C34878D82A}">
                    <a16:rowId xmlns:a16="http://schemas.microsoft.com/office/drawing/2014/main" val="298050495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880888" y="6581001"/>
            <a:ext cx="42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de-DE" sz="10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</a:t>
            </a:r>
            <a:r>
              <a:rPr lang="de-DE" sz="10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://docs.unity3d.com/Manual/SL-Blend.html</a:t>
            </a:r>
            <a:endParaRPr lang="en-US" sz="1000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2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(like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)</a:t>
            </a:r>
          </a:p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Engine</a:t>
            </a:r>
          </a:p>
          <a:p>
            <a:r>
              <a:rPr lang="de-DE" dirty="0"/>
              <a:t>In </a:t>
            </a:r>
            <a:r>
              <a:rPr lang="de-DE" dirty="0" smtClean="0"/>
              <a:t>UE4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Untiy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States in </a:t>
            </a:r>
            <a:r>
              <a:rPr lang="de-DE" dirty="0" err="1"/>
              <a:t>the</a:t>
            </a:r>
            <a:r>
              <a:rPr lang="de-DE" dirty="0"/>
              <a:t> Material Properties</a:t>
            </a:r>
          </a:p>
          <a:p>
            <a:r>
              <a:rPr lang="de-DE" dirty="0"/>
              <a:t>In </a:t>
            </a:r>
            <a:r>
              <a:rPr lang="de-DE" dirty="0" err="1"/>
              <a:t>Unity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wraps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Engine </a:t>
            </a:r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 </a:t>
            </a:r>
            <a:r>
              <a:rPr lang="de-DE" dirty="0" err="1"/>
              <a:t>through</a:t>
            </a:r>
            <a:r>
              <a:rPr lang="de-DE" dirty="0"/>
              <a:t> DirectX </a:t>
            </a:r>
            <a:r>
              <a:rPr lang="de-DE" dirty="0" err="1"/>
              <a:t>or</a:t>
            </a:r>
            <a:r>
              <a:rPr lang="de-DE" dirty="0"/>
              <a:t> 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TRANSPARENCY!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9" y="1825625"/>
            <a:ext cx="8408382" cy="4351338"/>
          </a:xfrm>
        </p:spPr>
      </p:pic>
    </p:spTree>
    <p:extLst>
      <p:ext uri="{BB962C8B-B14F-4D97-AF65-F5344CB8AC3E}">
        <p14:creationId xmlns:p14="http://schemas.microsoft.com/office/powerpoint/2010/main" val="20643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 </a:t>
            </a:r>
            <a:r>
              <a:rPr lang="de-DE" dirty="0" err="1"/>
              <a:t>Render</a:t>
            </a:r>
            <a:r>
              <a:rPr lang="de-DE" dirty="0"/>
              <a:t> Objects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front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Zbuffer</a:t>
            </a:r>
            <a:r>
              <a:rPr lang="de-DE" dirty="0"/>
              <a:t> </a:t>
            </a:r>
            <a:r>
              <a:rPr lang="de-DE" dirty="0" err="1"/>
              <a:t>Compare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16" y="1825625"/>
            <a:ext cx="4498020" cy="3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39181"/>
            <a:ext cx="5905500" cy="3324225"/>
          </a:xfrm>
        </p:spPr>
      </p:pic>
    </p:spTree>
    <p:extLst>
      <p:ext uri="{BB962C8B-B14F-4D97-AF65-F5344CB8AC3E}">
        <p14:creationId xmlns:p14="http://schemas.microsoft.com/office/powerpoint/2010/main" val="653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Draw Objects </a:t>
            </a:r>
            <a:r>
              <a:rPr lang="de-DE" dirty="0" err="1"/>
              <a:t>from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front </a:t>
            </a:r>
          </a:p>
          <a:p>
            <a:pPr lvl="1"/>
            <a:r>
              <a:rPr lang="de-DE" dirty="0"/>
              <a:t>Like Photoshop </a:t>
            </a:r>
            <a:r>
              <a:rPr lang="de-DE" dirty="0" err="1"/>
              <a:t>Layers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86894"/>
            <a:ext cx="2438400" cy="18288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86894"/>
            <a:ext cx="2438400" cy="1828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86894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Painters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355454"/>
            <a:ext cx="6629400" cy="53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2160</Words>
  <Application>Microsoft Office PowerPoint</Application>
  <PresentationFormat>Breitbild</PresentationFormat>
  <Paragraphs>320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</vt:lpstr>
      <vt:lpstr>Introduction to Shader development</vt:lpstr>
      <vt:lpstr>Congrats!</vt:lpstr>
      <vt:lpstr>You can go pretty much anywhere from here</vt:lpstr>
      <vt:lpstr>So what now?</vt:lpstr>
      <vt:lpstr>TRANSPARENCY!</vt:lpstr>
      <vt:lpstr>How does the GPU Render Objects</vt:lpstr>
      <vt:lpstr>Painters Algorithm</vt:lpstr>
      <vt:lpstr>Painters Algorithm</vt:lpstr>
      <vt:lpstr>Painters Algorithm</vt:lpstr>
      <vt:lpstr>Painters Algorithm</vt:lpstr>
      <vt:lpstr>ZBuffer</vt:lpstr>
      <vt:lpstr>ZBuffer</vt:lpstr>
      <vt:lpstr>Back to Transparency!</vt:lpstr>
      <vt:lpstr>We have a problem</vt:lpstr>
      <vt:lpstr>We have a problem</vt:lpstr>
      <vt:lpstr>How Objects are Rendered</vt:lpstr>
      <vt:lpstr>(how) Will it BLEND?</vt:lpstr>
      <vt:lpstr>Blend Modes</vt:lpstr>
      <vt:lpstr>Blend Modes</vt:lpstr>
      <vt:lpstr>Blend Modes</vt:lpstr>
      <vt:lpstr>Blend Modes</vt:lpstr>
      <vt:lpstr>Blend Modes</vt:lpstr>
      <vt:lpstr>Blend Modes</vt:lpstr>
      <vt:lpstr>Blend Modes</vt:lpstr>
      <vt:lpstr>Blend Modes</vt:lpstr>
      <vt:lpstr>Multiplicative Blending (NewColor*OldColor)</vt:lpstr>
      <vt:lpstr>Multiplicative Blending (NewColor*OldColor)</vt:lpstr>
      <vt:lpstr>Multiplicative Blending (NewColor*OldColor)</vt:lpstr>
      <vt:lpstr>Multiplicative Blending (NewColor*OldColor)</vt:lpstr>
      <vt:lpstr>Multiplicative Blending (NewColor*OldColor)</vt:lpstr>
      <vt:lpstr>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Shader development</dc:title>
  <dc:creator>Paul</dc:creator>
  <cp:lastModifiedBy>paul_nasdalack</cp:lastModifiedBy>
  <cp:revision>92</cp:revision>
  <dcterms:created xsi:type="dcterms:W3CDTF">2016-09-05T11:45:06Z</dcterms:created>
  <dcterms:modified xsi:type="dcterms:W3CDTF">2020-12-28T13:04:03Z</dcterms:modified>
</cp:coreProperties>
</file>