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4103688" cy="154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2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961" y="253311"/>
            <a:ext cx="3077766" cy="538868"/>
          </a:xfrm>
        </p:spPr>
        <p:txBody>
          <a:bodyPr anchor="b"/>
          <a:lstStyle>
            <a:lvl1pPr algn="ctr">
              <a:defRPr sz="1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961" y="812960"/>
            <a:ext cx="3077766" cy="373696"/>
          </a:xfrm>
        </p:spPr>
        <p:txBody>
          <a:bodyPr/>
          <a:lstStyle>
            <a:lvl1pPr marL="0" indent="0" algn="ctr">
              <a:buNone/>
              <a:defRPr sz="542"/>
            </a:lvl1pPr>
            <a:lvl2pPr marL="103190" indent="0" algn="ctr">
              <a:buNone/>
              <a:defRPr sz="451"/>
            </a:lvl2pPr>
            <a:lvl3pPr marL="206380" indent="0" algn="ctr">
              <a:buNone/>
              <a:defRPr sz="406"/>
            </a:lvl3pPr>
            <a:lvl4pPr marL="309570" indent="0" algn="ctr">
              <a:buNone/>
              <a:defRPr sz="361"/>
            </a:lvl4pPr>
            <a:lvl5pPr marL="412760" indent="0" algn="ctr">
              <a:buNone/>
              <a:defRPr sz="361"/>
            </a:lvl5pPr>
            <a:lvl6pPr marL="515950" indent="0" algn="ctr">
              <a:buNone/>
              <a:defRPr sz="361"/>
            </a:lvl6pPr>
            <a:lvl7pPr marL="619140" indent="0" algn="ctr">
              <a:buNone/>
              <a:defRPr sz="361"/>
            </a:lvl7pPr>
            <a:lvl8pPr marL="722330" indent="0" algn="ctr">
              <a:buNone/>
              <a:defRPr sz="361"/>
            </a:lvl8pPr>
            <a:lvl9pPr marL="825520" indent="0" algn="ctr">
              <a:buNone/>
              <a:defRPr sz="3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3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6702" y="82407"/>
            <a:ext cx="884858" cy="131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129" y="82407"/>
            <a:ext cx="2603277" cy="13117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4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91" y="385879"/>
            <a:ext cx="3539431" cy="643847"/>
          </a:xfrm>
        </p:spPr>
        <p:txBody>
          <a:bodyPr anchor="b"/>
          <a:lstStyle>
            <a:lvl1pPr>
              <a:defRPr sz="1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91" y="1035817"/>
            <a:ext cx="3539431" cy="338584"/>
          </a:xfrm>
        </p:spPr>
        <p:txBody>
          <a:bodyPr/>
          <a:lstStyle>
            <a:lvl1pPr marL="0" indent="0">
              <a:buNone/>
              <a:defRPr sz="542">
                <a:solidFill>
                  <a:schemeClr val="tx1">
                    <a:tint val="75000"/>
                  </a:schemeClr>
                </a:solidFill>
              </a:defRPr>
            </a:lvl1pPr>
            <a:lvl2pPr marL="103190" indent="0">
              <a:buNone/>
              <a:defRPr sz="451">
                <a:solidFill>
                  <a:schemeClr val="tx1">
                    <a:tint val="75000"/>
                  </a:schemeClr>
                </a:solidFill>
              </a:defRPr>
            </a:lvl2pPr>
            <a:lvl3pPr marL="206380" indent="0">
              <a:buNone/>
              <a:defRPr sz="406">
                <a:solidFill>
                  <a:schemeClr val="tx1">
                    <a:tint val="75000"/>
                  </a:schemeClr>
                </a:solidFill>
              </a:defRPr>
            </a:lvl3pPr>
            <a:lvl4pPr marL="30957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4pPr>
            <a:lvl5pPr marL="41276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5pPr>
            <a:lvl6pPr marL="51595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6pPr>
            <a:lvl7pPr marL="61914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7pPr>
            <a:lvl8pPr marL="72233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8pPr>
            <a:lvl9pPr marL="825520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9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129" y="412034"/>
            <a:ext cx="1744067" cy="98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7492" y="412034"/>
            <a:ext cx="1744067" cy="98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63" y="82407"/>
            <a:ext cx="3539431" cy="299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63" y="379429"/>
            <a:ext cx="1736052" cy="185952"/>
          </a:xfrm>
        </p:spPr>
        <p:txBody>
          <a:bodyPr anchor="b"/>
          <a:lstStyle>
            <a:lvl1pPr marL="0" indent="0">
              <a:buNone/>
              <a:defRPr sz="542" b="1"/>
            </a:lvl1pPr>
            <a:lvl2pPr marL="103190" indent="0">
              <a:buNone/>
              <a:defRPr sz="451" b="1"/>
            </a:lvl2pPr>
            <a:lvl3pPr marL="206380" indent="0">
              <a:buNone/>
              <a:defRPr sz="406" b="1"/>
            </a:lvl3pPr>
            <a:lvl4pPr marL="309570" indent="0">
              <a:buNone/>
              <a:defRPr sz="361" b="1"/>
            </a:lvl4pPr>
            <a:lvl5pPr marL="412760" indent="0">
              <a:buNone/>
              <a:defRPr sz="361" b="1"/>
            </a:lvl5pPr>
            <a:lvl6pPr marL="515950" indent="0">
              <a:buNone/>
              <a:defRPr sz="361" b="1"/>
            </a:lvl6pPr>
            <a:lvl7pPr marL="619140" indent="0">
              <a:buNone/>
              <a:defRPr sz="361" b="1"/>
            </a:lvl7pPr>
            <a:lvl8pPr marL="722330" indent="0">
              <a:buNone/>
              <a:defRPr sz="361" b="1"/>
            </a:lvl8pPr>
            <a:lvl9pPr marL="825520" indent="0">
              <a:buNone/>
              <a:defRPr sz="3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663" y="565382"/>
            <a:ext cx="1736052" cy="8315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77492" y="379429"/>
            <a:ext cx="1744602" cy="185952"/>
          </a:xfrm>
        </p:spPr>
        <p:txBody>
          <a:bodyPr anchor="b"/>
          <a:lstStyle>
            <a:lvl1pPr marL="0" indent="0">
              <a:buNone/>
              <a:defRPr sz="542" b="1"/>
            </a:lvl1pPr>
            <a:lvl2pPr marL="103190" indent="0">
              <a:buNone/>
              <a:defRPr sz="451" b="1"/>
            </a:lvl2pPr>
            <a:lvl3pPr marL="206380" indent="0">
              <a:buNone/>
              <a:defRPr sz="406" b="1"/>
            </a:lvl3pPr>
            <a:lvl4pPr marL="309570" indent="0">
              <a:buNone/>
              <a:defRPr sz="361" b="1"/>
            </a:lvl4pPr>
            <a:lvl5pPr marL="412760" indent="0">
              <a:buNone/>
              <a:defRPr sz="361" b="1"/>
            </a:lvl5pPr>
            <a:lvl6pPr marL="515950" indent="0">
              <a:buNone/>
              <a:defRPr sz="361" b="1"/>
            </a:lvl6pPr>
            <a:lvl7pPr marL="619140" indent="0">
              <a:buNone/>
              <a:defRPr sz="361" b="1"/>
            </a:lvl7pPr>
            <a:lvl8pPr marL="722330" indent="0">
              <a:buNone/>
              <a:defRPr sz="361" b="1"/>
            </a:lvl8pPr>
            <a:lvl9pPr marL="825520" indent="0">
              <a:buNone/>
              <a:defRPr sz="36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77492" y="565382"/>
            <a:ext cx="1744602" cy="8315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0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6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3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63" y="103188"/>
            <a:ext cx="1323546" cy="361156"/>
          </a:xfrm>
        </p:spPr>
        <p:txBody>
          <a:bodyPr anchor="b"/>
          <a:lstStyle>
            <a:lvl1pPr>
              <a:defRPr sz="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602" y="222857"/>
            <a:ext cx="2077492" cy="1099950"/>
          </a:xfrm>
        </p:spPr>
        <p:txBody>
          <a:bodyPr/>
          <a:lstStyle>
            <a:lvl1pPr>
              <a:defRPr sz="722"/>
            </a:lvl1pPr>
            <a:lvl2pPr>
              <a:defRPr sz="632"/>
            </a:lvl2pPr>
            <a:lvl3pPr>
              <a:defRPr sz="542"/>
            </a:lvl3pPr>
            <a:lvl4pPr>
              <a:defRPr sz="451"/>
            </a:lvl4pPr>
            <a:lvl5pPr>
              <a:defRPr sz="451"/>
            </a:lvl5pPr>
            <a:lvl6pPr>
              <a:defRPr sz="451"/>
            </a:lvl6pPr>
            <a:lvl7pPr>
              <a:defRPr sz="451"/>
            </a:lvl7pPr>
            <a:lvl8pPr>
              <a:defRPr sz="451"/>
            </a:lvl8pPr>
            <a:lvl9pPr>
              <a:defRPr sz="4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63" y="464344"/>
            <a:ext cx="1323546" cy="860255"/>
          </a:xfrm>
        </p:spPr>
        <p:txBody>
          <a:bodyPr/>
          <a:lstStyle>
            <a:lvl1pPr marL="0" indent="0">
              <a:buNone/>
              <a:defRPr sz="361"/>
            </a:lvl1pPr>
            <a:lvl2pPr marL="103190" indent="0">
              <a:buNone/>
              <a:defRPr sz="316"/>
            </a:lvl2pPr>
            <a:lvl3pPr marL="206380" indent="0">
              <a:buNone/>
              <a:defRPr sz="271"/>
            </a:lvl3pPr>
            <a:lvl4pPr marL="309570" indent="0">
              <a:buNone/>
              <a:defRPr sz="226"/>
            </a:lvl4pPr>
            <a:lvl5pPr marL="412760" indent="0">
              <a:buNone/>
              <a:defRPr sz="226"/>
            </a:lvl5pPr>
            <a:lvl6pPr marL="515950" indent="0">
              <a:buNone/>
              <a:defRPr sz="226"/>
            </a:lvl6pPr>
            <a:lvl7pPr marL="619140" indent="0">
              <a:buNone/>
              <a:defRPr sz="226"/>
            </a:lvl7pPr>
            <a:lvl8pPr marL="722330" indent="0">
              <a:buNone/>
              <a:defRPr sz="226"/>
            </a:lvl8pPr>
            <a:lvl9pPr marL="825520" indent="0">
              <a:buNone/>
              <a:defRPr sz="2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63" y="103188"/>
            <a:ext cx="1323546" cy="361156"/>
          </a:xfrm>
        </p:spPr>
        <p:txBody>
          <a:bodyPr anchor="b"/>
          <a:lstStyle>
            <a:lvl1pPr>
              <a:defRPr sz="7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4602" y="222857"/>
            <a:ext cx="2077492" cy="1099950"/>
          </a:xfrm>
        </p:spPr>
        <p:txBody>
          <a:bodyPr anchor="t"/>
          <a:lstStyle>
            <a:lvl1pPr marL="0" indent="0">
              <a:buNone/>
              <a:defRPr sz="722"/>
            </a:lvl1pPr>
            <a:lvl2pPr marL="103190" indent="0">
              <a:buNone/>
              <a:defRPr sz="632"/>
            </a:lvl2pPr>
            <a:lvl3pPr marL="206380" indent="0">
              <a:buNone/>
              <a:defRPr sz="542"/>
            </a:lvl3pPr>
            <a:lvl4pPr marL="309570" indent="0">
              <a:buNone/>
              <a:defRPr sz="451"/>
            </a:lvl4pPr>
            <a:lvl5pPr marL="412760" indent="0">
              <a:buNone/>
              <a:defRPr sz="451"/>
            </a:lvl5pPr>
            <a:lvl6pPr marL="515950" indent="0">
              <a:buNone/>
              <a:defRPr sz="451"/>
            </a:lvl6pPr>
            <a:lvl7pPr marL="619140" indent="0">
              <a:buNone/>
              <a:defRPr sz="451"/>
            </a:lvl7pPr>
            <a:lvl8pPr marL="722330" indent="0">
              <a:buNone/>
              <a:defRPr sz="451"/>
            </a:lvl8pPr>
            <a:lvl9pPr marL="825520" indent="0">
              <a:buNone/>
              <a:defRPr sz="4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663" y="464344"/>
            <a:ext cx="1323546" cy="860255"/>
          </a:xfrm>
        </p:spPr>
        <p:txBody>
          <a:bodyPr/>
          <a:lstStyle>
            <a:lvl1pPr marL="0" indent="0">
              <a:buNone/>
              <a:defRPr sz="361"/>
            </a:lvl1pPr>
            <a:lvl2pPr marL="103190" indent="0">
              <a:buNone/>
              <a:defRPr sz="316"/>
            </a:lvl2pPr>
            <a:lvl3pPr marL="206380" indent="0">
              <a:buNone/>
              <a:defRPr sz="271"/>
            </a:lvl3pPr>
            <a:lvl4pPr marL="309570" indent="0">
              <a:buNone/>
              <a:defRPr sz="226"/>
            </a:lvl4pPr>
            <a:lvl5pPr marL="412760" indent="0">
              <a:buNone/>
              <a:defRPr sz="226"/>
            </a:lvl5pPr>
            <a:lvl6pPr marL="515950" indent="0">
              <a:buNone/>
              <a:defRPr sz="226"/>
            </a:lvl6pPr>
            <a:lvl7pPr marL="619140" indent="0">
              <a:buNone/>
              <a:defRPr sz="226"/>
            </a:lvl7pPr>
            <a:lvl8pPr marL="722330" indent="0">
              <a:buNone/>
              <a:defRPr sz="226"/>
            </a:lvl8pPr>
            <a:lvl9pPr marL="825520" indent="0">
              <a:buNone/>
              <a:defRPr sz="2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129" y="82407"/>
            <a:ext cx="3539431" cy="299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129" y="412034"/>
            <a:ext cx="3539431" cy="98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128" y="1434593"/>
            <a:ext cx="923330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D823-656A-4519-B532-1A32C1B82DE1}" type="datetimeFigureOut">
              <a:rPr lang="en-IN" smtClean="0"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9347" y="1434593"/>
            <a:ext cx="1384995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8230" y="1434593"/>
            <a:ext cx="923330" cy="8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063C-4A61-4C17-9828-3C2D5596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5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06380" rtl="0" eaLnBrk="1" latinLnBrk="0" hangingPunct="1">
        <a:lnSpc>
          <a:spcPct val="90000"/>
        </a:lnSpc>
        <a:spcBef>
          <a:spcPct val="0"/>
        </a:spcBef>
        <a:buNone/>
        <a:defRPr sz="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95" indent="-51595" algn="l" defTabSz="20638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632" kern="1200">
          <a:solidFill>
            <a:schemeClr val="tx1"/>
          </a:solidFill>
          <a:latin typeface="+mn-lt"/>
          <a:ea typeface="+mn-ea"/>
          <a:cs typeface="+mn-cs"/>
        </a:defRPr>
      </a:lvl1pPr>
      <a:lvl2pPr marL="15478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542" kern="1200">
          <a:solidFill>
            <a:schemeClr val="tx1"/>
          </a:solidFill>
          <a:latin typeface="+mn-lt"/>
          <a:ea typeface="+mn-ea"/>
          <a:cs typeface="+mn-cs"/>
        </a:defRPr>
      </a:lvl2pPr>
      <a:lvl3pPr marL="25797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51" kern="1200">
          <a:solidFill>
            <a:schemeClr val="tx1"/>
          </a:solidFill>
          <a:latin typeface="+mn-lt"/>
          <a:ea typeface="+mn-ea"/>
          <a:cs typeface="+mn-cs"/>
        </a:defRPr>
      </a:lvl3pPr>
      <a:lvl4pPr marL="36116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4pPr>
      <a:lvl5pPr marL="46435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5pPr>
      <a:lvl6pPr marL="56754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6pPr>
      <a:lvl7pPr marL="67073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7pPr>
      <a:lvl8pPr marL="77392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8pPr>
      <a:lvl9pPr marL="877115" indent="-51595" algn="l" defTabSz="206380" rtl="0" eaLnBrk="1" latinLnBrk="0" hangingPunct="1">
        <a:lnSpc>
          <a:spcPct val="90000"/>
        </a:lnSpc>
        <a:spcBef>
          <a:spcPts val="113"/>
        </a:spcBef>
        <a:buFont typeface="Arial" panose="020B0604020202020204" pitchFamily="34" charset="0"/>
        <a:buChar char="•"/>
        <a:defRPr sz="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1pPr>
      <a:lvl2pPr marL="10319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2pPr>
      <a:lvl3pPr marL="20638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3pPr>
      <a:lvl4pPr marL="30957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4pPr>
      <a:lvl5pPr marL="41276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5pPr>
      <a:lvl6pPr marL="51595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6pPr>
      <a:lvl7pPr marL="61914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7pPr>
      <a:lvl8pPr marL="72233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8pPr>
      <a:lvl9pPr marL="825520" algn="l" defTabSz="206380" rtl="0" eaLnBrk="1" latinLnBrk="0" hangingPunct="1">
        <a:defRPr sz="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97FE9A-D6AE-4B41-945B-8FF574D0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32123"/>
              </p:ext>
            </p:extLst>
          </p:nvPr>
        </p:nvGraphicFramePr>
        <p:xfrm>
          <a:off x="405" y="4255"/>
          <a:ext cx="4103283" cy="154355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42203">
                  <a:extLst>
                    <a:ext uri="{9D8B030D-6E8A-4147-A177-3AD203B41FA5}">
                      <a16:colId xmlns:a16="http://schemas.microsoft.com/office/drawing/2014/main" val="3339121007"/>
                    </a:ext>
                  </a:extLst>
                </a:gridCol>
                <a:gridCol w="3161080">
                  <a:extLst>
                    <a:ext uri="{9D8B030D-6E8A-4147-A177-3AD203B41FA5}">
                      <a16:colId xmlns:a16="http://schemas.microsoft.com/office/drawing/2014/main" val="2341580516"/>
                    </a:ext>
                  </a:extLst>
                </a:gridCol>
              </a:tblGrid>
              <a:tr h="15519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1 : </a:t>
                      </a:r>
                      <a:r>
                        <a:rPr lang="en-IN" sz="1000" b="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Description</a:t>
                      </a:r>
                      <a:endParaRPr lang="en-IN" sz="1000" b="1" dirty="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865611"/>
                  </a:ext>
                </a:extLst>
              </a:tr>
              <a:tr h="31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PT Serif" panose="020A0603040505020204" pitchFamily="18" charset="0"/>
                        </a:rPr>
                        <a:t>Attribute Identifier</a:t>
                      </a:r>
                      <a:endParaRPr lang="en-IN" sz="1000" b="1" dirty="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PT Serif" panose="020A0603040505020204" pitchFamily="18" charset="0"/>
                        </a:rPr>
                        <a:t>Tuple</a:t>
                      </a:r>
                      <a:endParaRPr lang="en-IN" sz="1000" b="1" dirty="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84592"/>
                  </a:ext>
                </a:extLst>
              </a:tr>
              <a:tr h="31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Definition</a:t>
                      </a:r>
                      <a:endParaRPr lang="en-IN" sz="1000" dirty="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{What is &lt;Entity&gt;, Response}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e.g. {What is Force, Force is a push or a pull….} </a:t>
                      </a:r>
                      <a:endParaRPr lang="en-IN" sz="1000" dirty="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183773"/>
                  </a:ext>
                </a:extLst>
              </a:tr>
              <a:tr h="155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Types</a:t>
                      </a:r>
                      <a:endParaRPr lang="en-IN" sz="1000" dirty="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{What are different types of &lt;Entity&gt;, Response}</a:t>
                      </a: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26171"/>
                  </a:ext>
                </a:extLst>
              </a:tr>
              <a:tr h="155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PT Serif" panose="020A0603040505020204" pitchFamily="18" charset="0"/>
                        </a:rPr>
                        <a:t>Effects</a:t>
                      </a:r>
                      <a:endParaRPr lang="en-IN" sz="100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{What are the effects of &lt;Entity&gt;, Response}</a:t>
                      </a: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16777"/>
                  </a:ext>
                </a:extLst>
              </a:tr>
              <a:tr h="16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PT Serif" panose="020A0603040505020204" pitchFamily="18" charset="0"/>
                        </a:rPr>
                        <a:t>Examples</a:t>
                      </a:r>
                      <a:endParaRPr lang="en-IN" sz="100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What are examples of &lt;Entity&gt;, Response}</a:t>
                      </a: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39102"/>
                  </a:ext>
                </a:extLst>
              </a:tr>
              <a:tr h="1551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Applications</a:t>
                      </a:r>
                      <a:endParaRPr lang="en-IN" sz="1000" dirty="0">
                        <a:effectLst/>
                        <a:latin typeface="PT Serif" panose="020A060304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PT Serif" panose="020A0603040505020204" pitchFamily="18" charset="0"/>
                        </a:rPr>
                        <a:t>{What are applications of &lt;Entity&gt;, Response}</a:t>
                      </a:r>
                    </a:p>
                  </a:txBody>
                  <a:tcPr marL="59670" marR="596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79274"/>
                  </a:ext>
                </a:extLst>
              </a:tr>
              <a:tr h="124206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dirty="0">
                          <a:effectLst/>
                          <a:latin typeface="PT Serif" panose="020A060304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 } Depicts a Tuple         &lt;&gt;  Depicts a variable holder</a:t>
                      </a:r>
                    </a:p>
                  </a:txBody>
                  <a:tcPr marL="59670" marR="596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PT Serif" panose="020A060304050502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69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2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89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PT Serif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Kamal</dc:creator>
  <cp:lastModifiedBy>Aj Kamal</cp:lastModifiedBy>
  <cp:revision>7</cp:revision>
  <dcterms:created xsi:type="dcterms:W3CDTF">2018-10-30T04:07:42Z</dcterms:created>
  <dcterms:modified xsi:type="dcterms:W3CDTF">2018-10-30T11:05:29Z</dcterms:modified>
</cp:coreProperties>
</file>