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588125" cy="1871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516" y="306312"/>
            <a:ext cx="4941094" cy="651616"/>
          </a:xfrm>
        </p:spPr>
        <p:txBody>
          <a:bodyPr anchor="b"/>
          <a:lstStyle>
            <a:lvl1pPr algn="ctr">
              <a:defRPr sz="16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516" y="983057"/>
            <a:ext cx="4941094" cy="451885"/>
          </a:xfrm>
        </p:spPr>
        <p:txBody>
          <a:bodyPr/>
          <a:lstStyle>
            <a:lvl1pPr marL="0" indent="0" algn="ctr">
              <a:buNone/>
              <a:defRPr sz="655"/>
            </a:lvl1pPr>
            <a:lvl2pPr marL="124770" indent="0" algn="ctr">
              <a:buNone/>
              <a:defRPr sz="546"/>
            </a:lvl2pPr>
            <a:lvl3pPr marL="249540" indent="0" algn="ctr">
              <a:buNone/>
              <a:defRPr sz="491"/>
            </a:lvl3pPr>
            <a:lvl4pPr marL="374310" indent="0" algn="ctr">
              <a:buNone/>
              <a:defRPr sz="437"/>
            </a:lvl4pPr>
            <a:lvl5pPr marL="499080" indent="0" algn="ctr">
              <a:buNone/>
              <a:defRPr sz="437"/>
            </a:lvl5pPr>
            <a:lvl6pPr marL="623849" indent="0" algn="ctr">
              <a:buNone/>
              <a:defRPr sz="437"/>
            </a:lvl6pPr>
            <a:lvl7pPr marL="748619" indent="0" algn="ctr">
              <a:buNone/>
              <a:defRPr sz="437"/>
            </a:lvl7pPr>
            <a:lvl8pPr marL="873389" indent="0" algn="ctr">
              <a:buNone/>
              <a:defRPr sz="437"/>
            </a:lvl8pPr>
            <a:lvl9pPr marL="998159" indent="0" algn="ctr">
              <a:buNone/>
              <a:defRPr sz="43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2A75-6179-42F1-B641-7059054B7867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C014-CE9D-4477-9436-B0DE2488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04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2A75-6179-42F1-B641-7059054B7867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C014-CE9D-4477-9436-B0DE2488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35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4627" y="99649"/>
            <a:ext cx="1420564" cy="15861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933" y="99649"/>
            <a:ext cx="4179342" cy="158614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2A75-6179-42F1-B641-7059054B7867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C014-CE9D-4477-9436-B0DE2488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24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2A75-6179-42F1-B641-7059054B7867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C014-CE9D-4477-9436-B0DE2488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35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02" y="466616"/>
            <a:ext cx="5682258" cy="778560"/>
          </a:xfrm>
        </p:spPr>
        <p:txBody>
          <a:bodyPr anchor="b"/>
          <a:lstStyle>
            <a:lvl1pPr>
              <a:defRPr sz="16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502" y="1252541"/>
            <a:ext cx="5682258" cy="409426"/>
          </a:xfrm>
        </p:spPr>
        <p:txBody>
          <a:bodyPr/>
          <a:lstStyle>
            <a:lvl1pPr marL="0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1pPr>
            <a:lvl2pPr marL="12477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2pPr>
            <a:lvl3pPr marL="249540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3pPr>
            <a:lvl4pPr marL="374310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4pPr>
            <a:lvl5pPr marL="499080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5pPr>
            <a:lvl6pPr marL="623849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6pPr>
            <a:lvl7pPr marL="748619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7pPr>
            <a:lvl8pPr marL="873389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8pPr>
            <a:lvl9pPr marL="998159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2A75-6179-42F1-B641-7059054B7867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C014-CE9D-4477-9436-B0DE2488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72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934" y="498244"/>
            <a:ext cx="2799953" cy="11875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5238" y="498244"/>
            <a:ext cx="2799953" cy="11875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2A75-6179-42F1-B641-7059054B7867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C014-CE9D-4477-9436-B0DE2488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55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99649"/>
            <a:ext cx="5682258" cy="3617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792" y="458818"/>
            <a:ext cx="2787085" cy="224859"/>
          </a:xfrm>
        </p:spPr>
        <p:txBody>
          <a:bodyPr anchor="b"/>
          <a:lstStyle>
            <a:lvl1pPr marL="0" indent="0">
              <a:buNone/>
              <a:defRPr sz="655" b="1"/>
            </a:lvl1pPr>
            <a:lvl2pPr marL="124770" indent="0">
              <a:buNone/>
              <a:defRPr sz="546" b="1"/>
            </a:lvl2pPr>
            <a:lvl3pPr marL="249540" indent="0">
              <a:buNone/>
              <a:defRPr sz="491" b="1"/>
            </a:lvl3pPr>
            <a:lvl4pPr marL="374310" indent="0">
              <a:buNone/>
              <a:defRPr sz="437" b="1"/>
            </a:lvl4pPr>
            <a:lvl5pPr marL="499080" indent="0">
              <a:buNone/>
              <a:defRPr sz="437" b="1"/>
            </a:lvl5pPr>
            <a:lvl6pPr marL="623849" indent="0">
              <a:buNone/>
              <a:defRPr sz="437" b="1"/>
            </a:lvl6pPr>
            <a:lvl7pPr marL="748619" indent="0">
              <a:buNone/>
              <a:defRPr sz="437" b="1"/>
            </a:lvl7pPr>
            <a:lvl8pPr marL="873389" indent="0">
              <a:buNone/>
              <a:defRPr sz="437" b="1"/>
            </a:lvl8pPr>
            <a:lvl9pPr marL="998159" indent="0">
              <a:buNone/>
              <a:defRPr sz="43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792" y="683677"/>
            <a:ext cx="2787085" cy="1005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238" y="458818"/>
            <a:ext cx="2800811" cy="224859"/>
          </a:xfrm>
        </p:spPr>
        <p:txBody>
          <a:bodyPr anchor="b"/>
          <a:lstStyle>
            <a:lvl1pPr marL="0" indent="0">
              <a:buNone/>
              <a:defRPr sz="655" b="1"/>
            </a:lvl1pPr>
            <a:lvl2pPr marL="124770" indent="0">
              <a:buNone/>
              <a:defRPr sz="546" b="1"/>
            </a:lvl2pPr>
            <a:lvl3pPr marL="249540" indent="0">
              <a:buNone/>
              <a:defRPr sz="491" b="1"/>
            </a:lvl3pPr>
            <a:lvl4pPr marL="374310" indent="0">
              <a:buNone/>
              <a:defRPr sz="437" b="1"/>
            </a:lvl4pPr>
            <a:lvl5pPr marL="499080" indent="0">
              <a:buNone/>
              <a:defRPr sz="437" b="1"/>
            </a:lvl5pPr>
            <a:lvl6pPr marL="623849" indent="0">
              <a:buNone/>
              <a:defRPr sz="437" b="1"/>
            </a:lvl6pPr>
            <a:lvl7pPr marL="748619" indent="0">
              <a:buNone/>
              <a:defRPr sz="437" b="1"/>
            </a:lvl7pPr>
            <a:lvl8pPr marL="873389" indent="0">
              <a:buNone/>
              <a:defRPr sz="437" b="1"/>
            </a:lvl8pPr>
            <a:lvl9pPr marL="998159" indent="0">
              <a:buNone/>
              <a:defRPr sz="43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35238" y="683677"/>
            <a:ext cx="2800811" cy="1005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2A75-6179-42F1-B641-7059054B7867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C014-CE9D-4477-9436-B0DE2488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21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2A75-6179-42F1-B641-7059054B7867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C014-CE9D-4477-9436-B0DE2488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25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2A75-6179-42F1-B641-7059054B7867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C014-CE9D-4477-9436-B0DE2488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65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124778"/>
            <a:ext cx="2124842" cy="436721"/>
          </a:xfrm>
        </p:spPr>
        <p:txBody>
          <a:bodyPr anchor="b"/>
          <a:lstStyle>
            <a:lvl1pPr>
              <a:defRPr sz="8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811" y="269485"/>
            <a:ext cx="3335238" cy="1330094"/>
          </a:xfrm>
        </p:spPr>
        <p:txBody>
          <a:bodyPr/>
          <a:lstStyle>
            <a:lvl1pPr>
              <a:defRPr sz="873"/>
            </a:lvl1pPr>
            <a:lvl2pPr>
              <a:defRPr sz="764"/>
            </a:lvl2pPr>
            <a:lvl3pPr>
              <a:defRPr sz="655"/>
            </a:lvl3pPr>
            <a:lvl4pPr>
              <a:defRPr sz="546"/>
            </a:lvl4pPr>
            <a:lvl5pPr>
              <a:defRPr sz="546"/>
            </a:lvl5pPr>
            <a:lvl6pPr>
              <a:defRPr sz="546"/>
            </a:lvl6pPr>
            <a:lvl7pPr>
              <a:defRPr sz="546"/>
            </a:lvl7pPr>
            <a:lvl8pPr>
              <a:defRPr sz="546"/>
            </a:lvl8pPr>
            <a:lvl9pPr>
              <a:defRPr sz="54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561499"/>
            <a:ext cx="2124842" cy="1040246"/>
          </a:xfrm>
        </p:spPr>
        <p:txBody>
          <a:bodyPr/>
          <a:lstStyle>
            <a:lvl1pPr marL="0" indent="0">
              <a:buNone/>
              <a:defRPr sz="437"/>
            </a:lvl1pPr>
            <a:lvl2pPr marL="124770" indent="0">
              <a:buNone/>
              <a:defRPr sz="382"/>
            </a:lvl2pPr>
            <a:lvl3pPr marL="249540" indent="0">
              <a:buNone/>
              <a:defRPr sz="327"/>
            </a:lvl3pPr>
            <a:lvl4pPr marL="374310" indent="0">
              <a:buNone/>
              <a:defRPr sz="273"/>
            </a:lvl4pPr>
            <a:lvl5pPr marL="499080" indent="0">
              <a:buNone/>
              <a:defRPr sz="273"/>
            </a:lvl5pPr>
            <a:lvl6pPr marL="623849" indent="0">
              <a:buNone/>
              <a:defRPr sz="273"/>
            </a:lvl6pPr>
            <a:lvl7pPr marL="748619" indent="0">
              <a:buNone/>
              <a:defRPr sz="273"/>
            </a:lvl7pPr>
            <a:lvl8pPr marL="873389" indent="0">
              <a:buNone/>
              <a:defRPr sz="273"/>
            </a:lvl8pPr>
            <a:lvl9pPr marL="998159" indent="0">
              <a:buNone/>
              <a:defRPr sz="27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2A75-6179-42F1-B641-7059054B7867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C014-CE9D-4477-9436-B0DE2488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16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124778"/>
            <a:ext cx="2124842" cy="436721"/>
          </a:xfrm>
        </p:spPr>
        <p:txBody>
          <a:bodyPr anchor="b"/>
          <a:lstStyle>
            <a:lvl1pPr>
              <a:defRPr sz="8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00811" y="269485"/>
            <a:ext cx="3335238" cy="1330094"/>
          </a:xfrm>
        </p:spPr>
        <p:txBody>
          <a:bodyPr anchor="t"/>
          <a:lstStyle>
            <a:lvl1pPr marL="0" indent="0">
              <a:buNone/>
              <a:defRPr sz="873"/>
            </a:lvl1pPr>
            <a:lvl2pPr marL="124770" indent="0">
              <a:buNone/>
              <a:defRPr sz="764"/>
            </a:lvl2pPr>
            <a:lvl3pPr marL="249540" indent="0">
              <a:buNone/>
              <a:defRPr sz="655"/>
            </a:lvl3pPr>
            <a:lvl4pPr marL="374310" indent="0">
              <a:buNone/>
              <a:defRPr sz="546"/>
            </a:lvl4pPr>
            <a:lvl5pPr marL="499080" indent="0">
              <a:buNone/>
              <a:defRPr sz="546"/>
            </a:lvl5pPr>
            <a:lvl6pPr marL="623849" indent="0">
              <a:buNone/>
              <a:defRPr sz="546"/>
            </a:lvl6pPr>
            <a:lvl7pPr marL="748619" indent="0">
              <a:buNone/>
              <a:defRPr sz="546"/>
            </a:lvl7pPr>
            <a:lvl8pPr marL="873389" indent="0">
              <a:buNone/>
              <a:defRPr sz="546"/>
            </a:lvl8pPr>
            <a:lvl9pPr marL="998159" indent="0">
              <a:buNone/>
              <a:defRPr sz="54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561499"/>
            <a:ext cx="2124842" cy="1040246"/>
          </a:xfrm>
        </p:spPr>
        <p:txBody>
          <a:bodyPr/>
          <a:lstStyle>
            <a:lvl1pPr marL="0" indent="0">
              <a:buNone/>
              <a:defRPr sz="437"/>
            </a:lvl1pPr>
            <a:lvl2pPr marL="124770" indent="0">
              <a:buNone/>
              <a:defRPr sz="382"/>
            </a:lvl2pPr>
            <a:lvl3pPr marL="249540" indent="0">
              <a:buNone/>
              <a:defRPr sz="327"/>
            </a:lvl3pPr>
            <a:lvl4pPr marL="374310" indent="0">
              <a:buNone/>
              <a:defRPr sz="273"/>
            </a:lvl4pPr>
            <a:lvl5pPr marL="499080" indent="0">
              <a:buNone/>
              <a:defRPr sz="273"/>
            </a:lvl5pPr>
            <a:lvl6pPr marL="623849" indent="0">
              <a:buNone/>
              <a:defRPr sz="273"/>
            </a:lvl6pPr>
            <a:lvl7pPr marL="748619" indent="0">
              <a:buNone/>
              <a:defRPr sz="273"/>
            </a:lvl7pPr>
            <a:lvl8pPr marL="873389" indent="0">
              <a:buNone/>
              <a:defRPr sz="273"/>
            </a:lvl8pPr>
            <a:lvl9pPr marL="998159" indent="0">
              <a:buNone/>
              <a:defRPr sz="27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2A75-6179-42F1-B641-7059054B7867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C014-CE9D-4477-9436-B0DE2488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95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934" y="99649"/>
            <a:ext cx="5682258" cy="361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934" y="498244"/>
            <a:ext cx="5682258" cy="118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934" y="1734754"/>
            <a:ext cx="1482328" cy="99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E2A75-6179-42F1-B641-7059054B7867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2317" y="1734754"/>
            <a:ext cx="2223492" cy="99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2863" y="1734754"/>
            <a:ext cx="1482328" cy="99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BC014-CE9D-4477-9436-B0DE2488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4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9540" rtl="0" eaLnBrk="1" latinLnBrk="0" hangingPunct="1">
        <a:lnSpc>
          <a:spcPct val="90000"/>
        </a:lnSpc>
        <a:spcBef>
          <a:spcPct val="0"/>
        </a:spcBef>
        <a:buNone/>
        <a:defRPr sz="12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385" indent="-62385" algn="l" defTabSz="24954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764" kern="1200">
          <a:solidFill>
            <a:schemeClr val="tx1"/>
          </a:solidFill>
          <a:latin typeface="+mn-lt"/>
          <a:ea typeface="+mn-ea"/>
          <a:cs typeface="+mn-cs"/>
        </a:defRPr>
      </a:lvl1pPr>
      <a:lvl2pPr marL="187155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655" kern="1200">
          <a:solidFill>
            <a:schemeClr val="tx1"/>
          </a:solidFill>
          <a:latin typeface="+mn-lt"/>
          <a:ea typeface="+mn-ea"/>
          <a:cs typeface="+mn-cs"/>
        </a:defRPr>
      </a:lvl2pPr>
      <a:lvl3pPr marL="311925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546" kern="1200">
          <a:solidFill>
            <a:schemeClr val="tx1"/>
          </a:solidFill>
          <a:latin typeface="+mn-lt"/>
          <a:ea typeface="+mn-ea"/>
          <a:cs typeface="+mn-cs"/>
        </a:defRPr>
      </a:lvl3pPr>
      <a:lvl4pPr marL="436695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4pPr>
      <a:lvl5pPr marL="561464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5pPr>
      <a:lvl6pPr marL="686234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6pPr>
      <a:lvl7pPr marL="811004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7pPr>
      <a:lvl8pPr marL="935774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8pPr>
      <a:lvl9pPr marL="1060544" indent="-62385" algn="l" defTabSz="249540" rtl="0" eaLnBrk="1" latinLnBrk="0" hangingPunct="1">
        <a:lnSpc>
          <a:spcPct val="90000"/>
        </a:lnSpc>
        <a:spcBef>
          <a:spcPts val="136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1pPr>
      <a:lvl2pPr marL="124770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2pPr>
      <a:lvl3pPr marL="249540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3pPr>
      <a:lvl4pPr marL="374310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4pPr>
      <a:lvl5pPr marL="499080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5pPr>
      <a:lvl6pPr marL="623849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6pPr>
      <a:lvl7pPr marL="748619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7pPr>
      <a:lvl8pPr marL="873389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8pPr>
      <a:lvl9pPr marL="998159" algn="l" defTabSz="249540" rtl="0" eaLnBrk="1" latinLnBrk="0" hangingPunct="1">
        <a:defRPr sz="4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A30890-F51C-41F9-B86B-F7BA45296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37238"/>
              </p:ext>
            </p:extLst>
          </p:nvPr>
        </p:nvGraphicFramePr>
        <p:xfrm>
          <a:off x="0" y="-2862"/>
          <a:ext cx="6574146" cy="1874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1575">
                  <a:extLst>
                    <a:ext uri="{9D8B030D-6E8A-4147-A177-3AD203B41FA5}">
                      <a16:colId xmlns:a16="http://schemas.microsoft.com/office/drawing/2014/main" val="1264564275"/>
                    </a:ext>
                  </a:extLst>
                </a:gridCol>
                <a:gridCol w="4502571">
                  <a:extLst>
                    <a:ext uri="{9D8B030D-6E8A-4147-A177-3AD203B41FA5}">
                      <a16:colId xmlns:a16="http://schemas.microsoft.com/office/drawing/2014/main" val="1384508325"/>
                    </a:ext>
                  </a:extLst>
                </a:gridCol>
              </a:tblGrid>
              <a:tr h="374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PT Serif" panose="020A0603040505020204" pitchFamily="18" charset="0"/>
                          <a:ea typeface="+mn-ea"/>
                          <a:cs typeface="+mn-cs"/>
                        </a:rPr>
                        <a:t>Table 2: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PT Serif" panose="020A0603040505020204" pitchFamily="18" charset="0"/>
                          <a:ea typeface="+mn-ea"/>
                          <a:cs typeface="+mn-cs"/>
                        </a:rPr>
                        <a:t>Edge Description</a:t>
                      </a:r>
                    </a:p>
                  </a:txBody>
                  <a:tcPr marL="92442" marR="92442" marT="46221" marB="462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438382"/>
                  </a:ext>
                </a:extLst>
              </a:tr>
              <a:tr h="37490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PT Serif" panose="020A0603040505020204" pitchFamily="18" charset="0"/>
                          <a:ea typeface="+mn-ea"/>
                          <a:cs typeface="+mn-cs"/>
                        </a:rPr>
                        <a:t>Edge Identifier</a:t>
                      </a:r>
                    </a:p>
                  </a:txBody>
                  <a:tcPr marL="92442" marR="92442" marT="46221" marB="462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PT Serif" panose="020A0603040505020204" pitchFamily="18" charset="0"/>
                          <a:ea typeface="+mn-ea"/>
                          <a:cs typeface="+mn-cs"/>
                        </a:rPr>
                        <a:t>Relationship</a:t>
                      </a:r>
                    </a:p>
                  </a:txBody>
                  <a:tcPr marL="92442" marR="92442" marT="46221" marB="462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014026"/>
                  </a:ext>
                </a:extLst>
              </a:tr>
              <a:tr h="374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PT Serif" panose="020A0603040505020204" pitchFamily="18" charset="0"/>
                          <a:ea typeface="+mn-ea"/>
                          <a:cs typeface="+mn-cs"/>
                        </a:rPr>
                        <a:t>Similarity</a:t>
                      </a:r>
                    </a:p>
                  </a:txBody>
                  <a:tcPr marL="92442" marR="92442" marT="46221" marB="462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PT Serif" panose="020A0603040505020204" pitchFamily="18" charset="0"/>
                          <a:ea typeface="+mn-ea"/>
                          <a:cs typeface="+mn-cs"/>
                        </a:rPr>
                        <a:t>Similarity between the connected vertices</a:t>
                      </a:r>
                    </a:p>
                  </a:txBody>
                  <a:tcPr marL="92442" marR="92442" marT="46221" marB="462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248479"/>
                  </a:ext>
                </a:extLst>
              </a:tr>
              <a:tr h="374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PT Serif" panose="020A0603040505020204" pitchFamily="18" charset="0"/>
                          <a:ea typeface="+mn-ea"/>
                          <a:cs typeface="+mn-cs"/>
                        </a:rPr>
                        <a:t>Difference</a:t>
                      </a:r>
                      <a:endParaRPr lang="en-IN" sz="400" dirty="0">
                        <a:latin typeface="PT Serif" panose="020A0603040505020204" pitchFamily="18" charset="0"/>
                      </a:endParaRPr>
                    </a:p>
                  </a:txBody>
                  <a:tcPr marL="92442" marR="92442" marT="46221" marB="462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PT Serif" panose="020A0603040505020204" pitchFamily="18" charset="0"/>
                          <a:ea typeface="+mn-ea"/>
                          <a:cs typeface="+mn-cs"/>
                        </a:rPr>
                        <a:t>Difference between the connected vertices</a:t>
                      </a:r>
                      <a:endParaRPr lang="en-IN" sz="400" dirty="0">
                        <a:latin typeface="PT Serif" panose="020A0603040505020204" pitchFamily="18" charset="0"/>
                      </a:endParaRPr>
                    </a:p>
                  </a:txBody>
                  <a:tcPr marL="92442" marR="92442" marT="46221" marB="462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558633"/>
                  </a:ext>
                </a:extLst>
              </a:tr>
              <a:tr h="374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PT Serif" panose="020A0603040505020204" pitchFamily="18" charset="0"/>
                          <a:ea typeface="+mn-ea"/>
                          <a:cs typeface="+mn-cs"/>
                        </a:rPr>
                        <a:t>Related To</a:t>
                      </a:r>
                    </a:p>
                  </a:txBody>
                  <a:tcPr marL="92442" marR="92442" marT="46221" marB="462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PT Serif" panose="020A0603040505020204" pitchFamily="18" charset="0"/>
                          <a:ea typeface="+mn-ea"/>
                          <a:cs typeface="+mn-cs"/>
                        </a:rPr>
                        <a:t>Relation between the connected vertices</a:t>
                      </a:r>
                    </a:p>
                  </a:txBody>
                  <a:tcPr marL="92442" marR="92442" marT="46221" marB="462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914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84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PT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 Kamal</dc:creator>
  <cp:lastModifiedBy>Aj Kamal</cp:lastModifiedBy>
  <cp:revision>3</cp:revision>
  <dcterms:created xsi:type="dcterms:W3CDTF">2018-10-30T03:58:43Z</dcterms:created>
  <dcterms:modified xsi:type="dcterms:W3CDTF">2018-10-30T04:53:07Z</dcterms:modified>
</cp:coreProperties>
</file>