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del" initials="F" lastIdx="1" clrIdx="0">
    <p:extLst>
      <p:ext uri="{19B8F6BF-5375-455C-9EA6-DF929625EA0E}">
        <p15:presenceInfo xmlns:p15="http://schemas.microsoft.com/office/powerpoint/2012/main" userId="Fid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5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31T19:09:59.538" idx="1">
    <p:pos x="3840" y="634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8627C86-0A06-4AFA-8619-4771DB488B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55E16A4-9F40-442F-BB9F-5DB89B117B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978BB-17AB-49B9-831D-E0A226C1140D}" type="datetimeFigureOut">
              <a:rPr lang="es-ES" smtClean="0"/>
              <a:t>31/10/2022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79291C-8864-4C7E-9BE1-CEDDECE510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830B5-FE2A-42D4-930A-4CC171CE8A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516F7-CC4C-4572-9A13-9CBD1F476B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6330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7C793-600A-4516-927F-947C954D8023}" type="datetimeFigureOut">
              <a:rPr lang="es-ES" noProof="0" smtClean="0"/>
              <a:t>31/10/2022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8D66D-B8C4-4C71-AFDB-4F8602FE958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62065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8D66D-B8C4-4C71-AFDB-4F8602FE958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7034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8D66D-B8C4-4C71-AFDB-4F8602FE958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6213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8D66D-B8C4-4C71-AFDB-4F8602FE958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43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8D66D-B8C4-4C71-AFDB-4F8602FE958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8D66D-B8C4-4C71-AFDB-4F8602FE9580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616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8D66D-B8C4-4C71-AFDB-4F8602FE9580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6876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á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á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upo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20" name="Marcador de posición de fecha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7610C9F1-60D2-4D1C-B89C-9F9966ED900D}" type="datetime1">
              <a:rPr lang="es-ES" noProof="0" smtClean="0"/>
              <a:t>31/10/2022</a:t>
            </a:fld>
            <a:endParaRPr lang="es-ES" noProof="0"/>
          </a:p>
        </p:txBody>
      </p:sp>
      <p:sp>
        <p:nvSpPr>
          <p:cNvPr id="21" name="Marcador de posición de pie de página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22" name="Marcador de posición de número de diapositiva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DE404415-8C3B-4357-9F1F-F89AF8F0CE05}" type="datetime1">
              <a:rPr lang="es-ES" noProof="0" smtClean="0"/>
              <a:t>31/10/2022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986A27CE-E4FF-4E4C-90C6-74D29C6C5B05}" type="datetime1">
              <a:rPr lang="es-ES" noProof="0" smtClean="0"/>
              <a:t>31/10/2022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 sz="1800"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DED689D8-1390-447D-BE19-F6D5EEF5492B}" type="datetime1">
              <a:rPr lang="es-ES" noProof="0" smtClean="0"/>
              <a:t>31/10/2022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á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á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á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upo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Conector recto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563624" y="4682062"/>
            <a:ext cx="9070848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9364C9D6-9F1A-453E-A424-93F2690E71F9}" type="datetime1">
              <a:rPr lang="es-ES" noProof="0" smtClean="0"/>
              <a:t>31/10/2022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066800" y="2103120"/>
            <a:ext cx="475488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370320" y="2103120"/>
            <a:ext cx="475488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84544BF3-413D-4595-9F8C-D91E7937F37D}" type="datetime1">
              <a:rPr lang="es-ES" noProof="0" smtClean="0"/>
              <a:t>31/10/2022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069848" y="2074334"/>
            <a:ext cx="4754880" cy="640080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069848" y="2755898"/>
            <a:ext cx="4754880" cy="320040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074334"/>
            <a:ext cx="4754880" cy="640080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373368" y="2756581"/>
            <a:ext cx="4754880" cy="320040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57D6BF9E-7CF2-4B2B-9DB2-5A2AB03E41C9}" type="datetime1">
              <a:rPr lang="es-ES" noProof="0" smtClean="0"/>
              <a:t>31/10/2022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9D8B4B4F-F042-47DC-829C-166835A561CC}" type="datetime1">
              <a:rPr lang="es-ES" noProof="0" smtClean="0"/>
              <a:t>31/10/2022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D53C2E1D-7BAD-4EB1-AF16-7910ABF5B599}" type="datetime1">
              <a:rPr lang="es-ES" noProof="0" smtClean="0"/>
              <a:t>31/10/2022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ángulo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ángulo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790575" y="704850"/>
            <a:ext cx="7562850" cy="51435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9296400" y="2286000"/>
            <a:ext cx="2430780" cy="35052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DA921DE-2EA3-4C3D-8AF3-9E6B3697C994}" type="datetime1">
              <a:rPr lang="es-ES" noProof="0" smtClean="0"/>
              <a:t>31/10/2022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 rtlCol="0"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1" name="Rectángulo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rtlCol="0"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9296400" y="2286000"/>
            <a:ext cx="2432304" cy="3502152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5AA60543-E69F-4E28-B8F5-FF924A50D477}" type="datetime1">
              <a:rPr lang="es-ES" noProof="0" smtClean="0"/>
              <a:t>31/10/2022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á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pPr rtl="0"/>
            <a:fld id="{CEABC672-13F0-4EAD-8EF0-47AAAAD40C0C}" type="datetime1">
              <a:rPr lang="es-ES" noProof="0" smtClean="0"/>
              <a:t>31/10/2022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93BFCDB3-13C4-4D69-848D-3F1F4D6B8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C2B9599-6E7A-4DD2-B13A-B4F68A135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E377648-1ED1-4112-805B-16C14CE9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63B59CB-289C-4850-A932-358B9E412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77" y="806752"/>
            <a:ext cx="6570161" cy="5244497"/>
          </a:xfrm>
          <a:prstGeom prst="rect">
            <a:avLst/>
          </a:prstGeom>
          <a:solidFill>
            <a:schemeClr val="tx1"/>
          </a:solidFill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9410CE2-E46C-090A-5BAC-115B962542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830" t="14661" r="1305" b="70236"/>
          <a:stretch/>
        </p:blipFill>
        <p:spPr>
          <a:xfrm>
            <a:off x="865006" y="1280935"/>
            <a:ext cx="6465900" cy="1899470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98867647-07B7-4265-832F-DE0E80979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516AC468-2C3D-4337-A9A2-81175F6D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2A873262-74DB-4FD1-9625-E4616CF01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09F3D15D-CB95-47AD-87F5-9CFF84F61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ED90EC3D-482A-4E73-B198-E8341A0D0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5511" y="137643"/>
            <a:ext cx="3517677" cy="3256722"/>
          </a:xfrm>
        </p:spPr>
        <p:txBody>
          <a:bodyPr rtlCol="0"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COMO CREAR una cuenta en </a:t>
            </a:r>
            <a:r>
              <a:rPr lang="es-ES" sz="4000" dirty="0" err="1">
                <a:solidFill>
                  <a:srgbClr val="FFFFFF"/>
                </a:solidFill>
              </a:rPr>
              <a:t>github</a:t>
            </a:r>
            <a:endParaRPr lang="es-ES" sz="4000" dirty="0">
              <a:solidFill>
                <a:srgbClr val="FFFFFF"/>
              </a:solidFill>
            </a:endParaRP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2048EE7C-B77F-4E59-88A7-DD66337BB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5511" y="3076313"/>
            <a:ext cx="3517677" cy="2152749"/>
          </a:xfrm>
        </p:spPr>
        <p:txBody>
          <a:bodyPr rtlCol="0">
            <a:norm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chemeClr val="bg1"/>
                </a:solidFill>
              </a:rPr>
              <a:t>Ingresa a la pagina oficial de GitHub y haz </a:t>
            </a:r>
            <a:r>
              <a:rPr lang="es-ES" sz="1800" b="1" dirty="0" err="1">
                <a:solidFill>
                  <a:schemeClr val="bg1"/>
                </a:solidFill>
              </a:rPr>
              <a:t>click</a:t>
            </a:r>
            <a:r>
              <a:rPr lang="es-ES" sz="1800" b="1" dirty="0">
                <a:solidFill>
                  <a:schemeClr val="bg1"/>
                </a:solidFill>
              </a:rPr>
              <a:t> en </a:t>
            </a:r>
            <a:r>
              <a:rPr lang="es-ES" sz="1800" b="1" dirty="0" err="1"/>
              <a:t>Sign</a:t>
            </a:r>
            <a:r>
              <a:rPr lang="es-ES" sz="1800" b="1" dirty="0"/>
              <a:t> up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800" b="1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chemeClr val="bg1"/>
                </a:solidFill>
              </a:rPr>
              <a:t>Luego ingresa tu correo electrónico y da </a:t>
            </a:r>
            <a:r>
              <a:rPr lang="es-ES" sz="1800" b="1" dirty="0" err="1">
                <a:solidFill>
                  <a:schemeClr val="bg1"/>
                </a:solidFill>
              </a:rPr>
              <a:t>click</a:t>
            </a:r>
            <a:r>
              <a:rPr lang="es-ES" sz="1800" b="1" dirty="0">
                <a:solidFill>
                  <a:schemeClr val="bg1"/>
                </a:solidFill>
              </a:rPr>
              <a:t> en continuar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s-ES" sz="1800" b="1" dirty="0">
              <a:solidFill>
                <a:schemeClr val="tx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6F7155E-C714-3D88-4AFF-6AACC32DB50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311070" y="2195946"/>
            <a:ext cx="544759" cy="54475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DAD847B-2A99-F6DC-2940-CE03AD37F7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674" t="28126" r="26522" b="39512"/>
          <a:stretch/>
        </p:blipFill>
        <p:spPr>
          <a:xfrm>
            <a:off x="915640" y="3384169"/>
            <a:ext cx="6333727" cy="24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6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93BFCDB3-13C4-4D69-848D-3F1F4D6B8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C2B9599-6E7A-4DD2-B13A-B4F68A135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E377648-1ED1-4112-805B-16C14CE9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63B59CB-289C-4850-A932-358B9E412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77" y="806752"/>
            <a:ext cx="6570161" cy="5244497"/>
          </a:xfrm>
          <a:prstGeom prst="rect">
            <a:avLst/>
          </a:prstGeom>
          <a:solidFill>
            <a:schemeClr val="tx1"/>
          </a:solidFill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D63793F-2AB0-A40D-4799-ED3F8E7803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86" t="18662" r="27718" b="15732"/>
          <a:stretch/>
        </p:blipFill>
        <p:spPr>
          <a:xfrm>
            <a:off x="1404557" y="1180493"/>
            <a:ext cx="5595647" cy="4497013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98867647-07B7-4265-832F-DE0E80979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516AC468-2C3D-4337-A9A2-81175F6D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2A873262-74DB-4FD1-9625-E4616CF01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09F3D15D-CB95-47AD-87F5-9CFF84F61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ED90EC3D-482A-4E73-B198-E8341A0D0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5511" y="137643"/>
            <a:ext cx="3517677" cy="3256722"/>
          </a:xfrm>
        </p:spPr>
        <p:txBody>
          <a:bodyPr rtlCol="0"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COMO CREAR una cuenta en </a:t>
            </a:r>
            <a:r>
              <a:rPr lang="es-ES" sz="4000" dirty="0" err="1">
                <a:solidFill>
                  <a:srgbClr val="FFFFFF"/>
                </a:solidFill>
              </a:rPr>
              <a:t>github</a:t>
            </a:r>
            <a:endParaRPr lang="es-ES" sz="4000" dirty="0">
              <a:solidFill>
                <a:srgbClr val="FFFFFF"/>
              </a:solidFill>
            </a:endParaRP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2048EE7C-B77F-4E59-88A7-DD66337BB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0599" y="2973433"/>
            <a:ext cx="3517677" cy="2152749"/>
          </a:xfrm>
        </p:spPr>
        <p:txBody>
          <a:bodyPr rtlCol="0">
            <a:norm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chemeClr val="bg1"/>
                </a:solidFill>
              </a:rPr>
              <a:t>Ingresa tu email, luego crea una contraseña segura e introduce un nombre de usuario para tu cuenta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1F4A4E0-199C-C48F-DCB8-EEF04CACE4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949" t="49495" r="36630" b="45698"/>
          <a:stretch/>
        </p:blipFill>
        <p:spPr>
          <a:xfrm>
            <a:off x="1631654" y="2466712"/>
            <a:ext cx="2662050" cy="32949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FDA5C3A-8B72-D7D4-2387-7E4C1797E9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949" t="49495" r="36630" b="45698"/>
          <a:stretch/>
        </p:blipFill>
        <p:spPr>
          <a:xfrm>
            <a:off x="1420454" y="3195443"/>
            <a:ext cx="2662050" cy="32949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75B16F9-5C88-2009-B23D-52EE2F3083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949" t="49495" r="36630" b="45698"/>
          <a:stretch/>
        </p:blipFill>
        <p:spPr>
          <a:xfrm>
            <a:off x="1631654" y="3907360"/>
            <a:ext cx="2662050" cy="32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5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93BFCDB3-13C4-4D69-848D-3F1F4D6B8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C2B9599-6E7A-4DD2-B13A-B4F68A135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E377648-1ED1-4112-805B-16C14CE9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63B59CB-289C-4850-A932-358B9E412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77" y="806752"/>
            <a:ext cx="6570161" cy="5244497"/>
          </a:xfrm>
          <a:prstGeom prst="rect">
            <a:avLst/>
          </a:prstGeom>
          <a:solidFill>
            <a:schemeClr val="tx1"/>
          </a:solidFill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C44817-E794-C807-9328-0B0E926A9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74" t="17196" r="27500" b="15347"/>
          <a:stretch/>
        </p:blipFill>
        <p:spPr>
          <a:xfrm>
            <a:off x="1288972" y="1265266"/>
            <a:ext cx="5587063" cy="4623959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98867647-07B7-4265-832F-DE0E80979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516AC468-2C3D-4337-A9A2-81175F6D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2A873262-74DB-4FD1-9625-E4616CF01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09F3D15D-CB95-47AD-87F5-9CFF84F61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ED90EC3D-482A-4E73-B198-E8341A0D0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5511" y="137643"/>
            <a:ext cx="3517677" cy="3256722"/>
          </a:xfrm>
        </p:spPr>
        <p:txBody>
          <a:bodyPr rtlCol="0"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COMO CREAR una cuenta en </a:t>
            </a:r>
            <a:r>
              <a:rPr lang="es-ES" sz="4000" dirty="0" err="1">
                <a:solidFill>
                  <a:srgbClr val="FFFFFF"/>
                </a:solidFill>
              </a:rPr>
              <a:t>github</a:t>
            </a:r>
            <a:endParaRPr lang="es-ES" sz="4000" dirty="0">
              <a:solidFill>
                <a:srgbClr val="FFFFFF"/>
              </a:solidFill>
            </a:endParaRP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2048EE7C-B77F-4E59-88A7-DD66337BB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0599" y="2973433"/>
            <a:ext cx="3517677" cy="2152749"/>
          </a:xfrm>
        </p:spPr>
        <p:txBody>
          <a:bodyPr rtlCol="0">
            <a:norm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chemeClr val="bg1"/>
                </a:solidFill>
              </a:rPr>
              <a:t>Completa el captcha de verificación y da </a:t>
            </a:r>
            <a:r>
              <a:rPr lang="es-ES" sz="1800" b="1" dirty="0" err="1">
                <a:solidFill>
                  <a:schemeClr val="bg1"/>
                </a:solidFill>
              </a:rPr>
              <a:t>click</a:t>
            </a:r>
            <a:r>
              <a:rPr lang="es-ES" sz="1800" b="1" dirty="0">
                <a:solidFill>
                  <a:schemeClr val="bg1"/>
                </a:solidFill>
              </a:rPr>
              <a:t> en crear cuenta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6F7155E-C714-3D88-4AFF-6AACC32DB50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058077" y="5153099"/>
            <a:ext cx="544759" cy="54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1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93BFCDB3-13C4-4D69-848D-3F1F4D6B8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C2B9599-6E7A-4DD2-B13A-B4F68A135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E377648-1ED1-4112-805B-16C14CE9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63B59CB-289C-4850-A932-358B9E412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77" y="806752"/>
            <a:ext cx="6570161" cy="5244497"/>
          </a:xfrm>
          <a:prstGeom prst="rect">
            <a:avLst/>
          </a:prstGeom>
          <a:solidFill>
            <a:schemeClr val="tx1"/>
          </a:solidFill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98867647-07B7-4265-832F-DE0E80979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516AC468-2C3D-4337-A9A2-81175F6D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2A873262-74DB-4FD1-9625-E4616CF01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09F3D15D-CB95-47AD-87F5-9CFF84F61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ED90EC3D-482A-4E73-B198-E8341A0D0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5511" y="137643"/>
            <a:ext cx="3517677" cy="3256722"/>
          </a:xfrm>
        </p:spPr>
        <p:txBody>
          <a:bodyPr rtlCol="0"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COMO CREAR una cuenta en </a:t>
            </a:r>
            <a:r>
              <a:rPr lang="es-ES" sz="4000" dirty="0" err="1">
                <a:solidFill>
                  <a:srgbClr val="FFFFFF"/>
                </a:solidFill>
              </a:rPr>
              <a:t>github</a:t>
            </a:r>
            <a:endParaRPr lang="es-ES" sz="4000" dirty="0">
              <a:solidFill>
                <a:srgbClr val="FFFFFF"/>
              </a:solidFill>
            </a:endParaRP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2048EE7C-B77F-4E59-88A7-DD66337BB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0599" y="2973433"/>
            <a:ext cx="3517677" cy="2152749"/>
          </a:xfrm>
        </p:spPr>
        <p:txBody>
          <a:bodyPr rtlCol="0">
            <a:norm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chemeClr val="bg1"/>
                </a:solidFill>
              </a:rPr>
              <a:t>Confirma tu cuenta con el código que será enviado a tu correo electrónico.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6F7155E-C714-3D88-4AFF-6AACC32DB50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058077" y="5153099"/>
            <a:ext cx="544759" cy="54475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EB067DF-6720-4C59-A3F2-C07FBF482A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370" t="30715" r="29022" b="30425"/>
          <a:stretch/>
        </p:blipFill>
        <p:spPr>
          <a:xfrm>
            <a:off x="933360" y="1692050"/>
            <a:ext cx="6298288" cy="32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4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93BFCDB3-13C4-4D69-848D-3F1F4D6B8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C2B9599-6E7A-4DD2-B13A-B4F68A135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E377648-1ED1-4112-805B-16C14CE9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63B59CB-289C-4850-A932-358B9E412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77" y="806752"/>
            <a:ext cx="6570161" cy="5244497"/>
          </a:xfrm>
          <a:prstGeom prst="rect">
            <a:avLst/>
          </a:prstGeom>
          <a:solidFill>
            <a:schemeClr val="tx1"/>
          </a:solidFill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E3E5743-5CD0-BD71-8D3F-D34ABB87C1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515" t="20020" r="3218" b="6957"/>
          <a:stretch/>
        </p:blipFill>
        <p:spPr>
          <a:xfrm>
            <a:off x="1704268" y="1006616"/>
            <a:ext cx="4787378" cy="5005448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98867647-07B7-4265-832F-DE0E80979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516AC468-2C3D-4337-A9A2-81175F6D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2A873262-74DB-4FD1-9625-E4616CF01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09F3D15D-CB95-47AD-87F5-9CFF84F61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ED90EC3D-482A-4E73-B198-E8341A0D0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5511" y="137643"/>
            <a:ext cx="3517677" cy="3256722"/>
          </a:xfrm>
        </p:spPr>
        <p:txBody>
          <a:bodyPr rtlCol="0"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COMO CREAR una cuenta en </a:t>
            </a:r>
            <a:r>
              <a:rPr lang="es-ES" sz="4000" dirty="0" err="1">
                <a:solidFill>
                  <a:srgbClr val="FFFFFF"/>
                </a:solidFill>
              </a:rPr>
              <a:t>github</a:t>
            </a:r>
            <a:endParaRPr lang="es-ES" sz="4000" dirty="0">
              <a:solidFill>
                <a:srgbClr val="FFFFFF"/>
              </a:solidFill>
            </a:endParaRP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2048EE7C-B77F-4E59-88A7-DD66337BB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0599" y="2973433"/>
            <a:ext cx="3517677" cy="2152749"/>
          </a:xfrm>
        </p:spPr>
        <p:txBody>
          <a:bodyPr rtlCol="0">
            <a:norm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chemeClr val="bg1"/>
                </a:solidFill>
              </a:rPr>
              <a:t>Especifica cuantas personas trabajarán contigo.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chemeClr val="bg1"/>
                </a:solidFill>
              </a:rPr>
              <a:t>También si eres estudiante o profesor.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6F7155E-C714-3D88-4AFF-6AACC32DB50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058077" y="5153099"/>
            <a:ext cx="544759" cy="54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5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93BFCDB3-13C4-4D69-848D-3F1F4D6B8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C2B9599-6E7A-4DD2-B13A-B4F68A135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E377648-1ED1-4112-805B-16C14CE9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63B59CB-289C-4850-A932-358B9E412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77" y="806752"/>
            <a:ext cx="6570161" cy="5244497"/>
          </a:xfrm>
          <a:prstGeom prst="rect">
            <a:avLst/>
          </a:prstGeom>
          <a:solidFill>
            <a:schemeClr val="tx1"/>
          </a:solidFill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D4D3AAA-6255-6FFB-AF31-9F7FF8A49B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733" t="23295" r="2065" b="6475"/>
          <a:stretch/>
        </p:blipFill>
        <p:spPr>
          <a:xfrm>
            <a:off x="1631818" y="1021999"/>
            <a:ext cx="4901371" cy="4814001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98867647-07B7-4265-832F-DE0E80979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516AC468-2C3D-4337-A9A2-81175F6D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2A873262-74DB-4FD1-9625-E4616CF01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09F3D15D-CB95-47AD-87F5-9CFF84F61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ED90EC3D-482A-4E73-B198-E8341A0D0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5511" y="137643"/>
            <a:ext cx="3517677" cy="3256722"/>
          </a:xfrm>
        </p:spPr>
        <p:txBody>
          <a:bodyPr rtlCol="0"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COMO CREAR una cuenta en </a:t>
            </a:r>
            <a:r>
              <a:rPr lang="es-ES" sz="4000" dirty="0" err="1">
                <a:solidFill>
                  <a:srgbClr val="FFFFFF"/>
                </a:solidFill>
              </a:rPr>
              <a:t>github</a:t>
            </a:r>
            <a:endParaRPr lang="es-ES" sz="4000" dirty="0">
              <a:solidFill>
                <a:srgbClr val="FFFFFF"/>
              </a:solidFill>
            </a:endParaRP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2048EE7C-B77F-4E59-88A7-DD66337BB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5510" y="3119207"/>
            <a:ext cx="3517677" cy="2152749"/>
          </a:xfrm>
        </p:spPr>
        <p:txBody>
          <a:bodyPr rtlCol="0">
            <a:norm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chemeClr val="bg1"/>
                </a:solidFill>
              </a:rPr>
              <a:t>Especifica que tipo de características estas interesado en usar.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6F7155E-C714-3D88-4AFF-6AACC32DB50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058077" y="5153099"/>
            <a:ext cx="544759" cy="54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833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9751727_TF78440441" id="{8124CA7B-D09D-4442-8065-5B4988299C03}" vid="{ED9CC861-8305-4014-8AEE-D8DC366825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C0DB4D-BE53-4100-8A0D-CEFB2E48282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5D6F7AD-09FB-47AB-B353-D1D83850E3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C21C94-EC06-4610-B8F0-A456DD28CD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Garden Savon</Template>
  <TotalTime>32</TotalTime>
  <Words>131</Words>
  <Application>Microsoft Office PowerPoint</Application>
  <PresentationFormat>Panorámica</PresentationFormat>
  <Paragraphs>21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Savon</vt:lpstr>
      <vt:lpstr>COMO CREAR una cuenta en github</vt:lpstr>
      <vt:lpstr>COMO CREAR una cuenta en github</vt:lpstr>
      <vt:lpstr>COMO CREAR una cuenta en github</vt:lpstr>
      <vt:lpstr>COMO CREAR una cuenta en github</vt:lpstr>
      <vt:lpstr>COMO CREAR una cuenta en github</vt:lpstr>
      <vt:lpstr>COMO CREAR una cuenta en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CREAR una cuenta en github</dc:title>
  <dc:creator>Fidel</dc:creator>
  <cp:lastModifiedBy>Fidel</cp:lastModifiedBy>
  <cp:revision>5</cp:revision>
  <dcterms:created xsi:type="dcterms:W3CDTF">2022-11-01T00:07:25Z</dcterms:created>
  <dcterms:modified xsi:type="dcterms:W3CDTF">2022-11-01T00:39:57Z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