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4D4C-9D0A-4AEC-A8F7-82EF390EAD00}" type="datetimeFigureOut">
              <a:rPr lang="en-IN" smtClean="0"/>
              <a:t>07-03-2015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AA1-9F47-463D-BAE1-2D1AA42A7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26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4D4C-9D0A-4AEC-A8F7-82EF390EAD00}" type="datetimeFigureOut">
              <a:rPr lang="en-IN" smtClean="0"/>
              <a:t>07-03-2015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AA1-9F47-463D-BAE1-2D1AA42A7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70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4D4C-9D0A-4AEC-A8F7-82EF390EAD00}" type="datetimeFigureOut">
              <a:rPr lang="en-IN" smtClean="0"/>
              <a:t>07-03-2015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AA1-9F47-463D-BAE1-2D1AA42A782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6092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4D4C-9D0A-4AEC-A8F7-82EF390EAD00}" type="datetimeFigureOut">
              <a:rPr lang="en-IN" smtClean="0"/>
              <a:t>07-03-2015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AA1-9F47-463D-BAE1-2D1AA42A7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531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4D4C-9D0A-4AEC-A8F7-82EF390EAD00}" type="datetimeFigureOut">
              <a:rPr lang="en-IN" smtClean="0"/>
              <a:t>07-03-2015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AA1-9F47-463D-BAE1-2D1AA42A782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1583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4D4C-9D0A-4AEC-A8F7-82EF390EAD00}" type="datetimeFigureOut">
              <a:rPr lang="en-IN" smtClean="0"/>
              <a:t>07-03-2015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AA1-9F47-463D-BAE1-2D1AA42A7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204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4D4C-9D0A-4AEC-A8F7-82EF390EAD00}" type="datetimeFigureOut">
              <a:rPr lang="en-IN" smtClean="0"/>
              <a:t>07-03-2015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AA1-9F47-463D-BAE1-2D1AA42A7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894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4D4C-9D0A-4AEC-A8F7-82EF390EAD00}" type="datetimeFigureOut">
              <a:rPr lang="en-IN" smtClean="0"/>
              <a:t>07-03-2015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AA1-9F47-463D-BAE1-2D1AA42A7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14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4D4C-9D0A-4AEC-A8F7-82EF390EAD00}" type="datetimeFigureOut">
              <a:rPr lang="en-IN" smtClean="0"/>
              <a:t>07-03-2015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AA1-9F47-463D-BAE1-2D1AA42A7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93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4D4C-9D0A-4AEC-A8F7-82EF390EAD00}" type="datetimeFigureOut">
              <a:rPr lang="en-IN" smtClean="0"/>
              <a:t>07-03-2015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AA1-9F47-463D-BAE1-2D1AA42A7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41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4D4C-9D0A-4AEC-A8F7-82EF390EAD00}" type="datetimeFigureOut">
              <a:rPr lang="en-IN" smtClean="0"/>
              <a:t>07-03-2015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AA1-9F47-463D-BAE1-2D1AA42A7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32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4D4C-9D0A-4AEC-A8F7-82EF390EAD00}" type="datetimeFigureOut">
              <a:rPr lang="en-IN" smtClean="0"/>
              <a:t>07-03-2015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AA1-9F47-463D-BAE1-2D1AA42A7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92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4D4C-9D0A-4AEC-A8F7-82EF390EAD00}" type="datetimeFigureOut">
              <a:rPr lang="en-IN" smtClean="0"/>
              <a:t>07-03-2015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AA1-9F47-463D-BAE1-2D1AA42A7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43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4D4C-9D0A-4AEC-A8F7-82EF390EAD00}" type="datetimeFigureOut">
              <a:rPr lang="en-IN" smtClean="0"/>
              <a:t>07-03-2015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AA1-9F47-463D-BAE1-2D1AA42A7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86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4D4C-9D0A-4AEC-A8F7-82EF390EAD00}" type="datetimeFigureOut">
              <a:rPr lang="en-IN" smtClean="0"/>
              <a:t>07-03-2015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AA1-9F47-463D-BAE1-2D1AA42A7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64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4D4C-9D0A-4AEC-A8F7-82EF390EAD00}" type="datetimeFigureOut">
              <a:rPr lang="en-IN" smtClean="0"/>
              <a:t>07-03-2015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AA1-9F47-463D-BAE1-2D1AA42A7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82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C4D4C-9D0A-4AEC-A8F7-82EF390EAD00}" type="datetimeFigureOut">
              <a:rPr lang="en-IN" smtClean="0"/>
              <a:t>07-03-2015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CF5AA1-9F47-463D-BAE1-2D1AA42A7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34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EMP CALC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-The financial calculator for the salaried class</a:t>
            </a:r>
          </a:p>
          <a:p>
            <a:r>
              <a:rPr lang="en-IN" dirty="0" smtClean="0"/>
              <a:t>By</a:t>
            </a:r>
          </a:p>
          <a:p>
            <a:r>
              <a:rPr lang="en-IN" dirty="0" err="1" smtClean="0"/>
              <a:t>Anusha</a:t>
            </a:r>
            <a:r>
              <a:rPr lang="en-IN" dirty="0" smtClean="0"/>
              <a:t> Joisa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313034"/>
            <a:ext cx="2857500" cy="285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3875534"/>
            <a:ext cx="19145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EMP CALC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EMP CALC - The Employees' </a:t>
            </a:r>
            <a:r>
              <a:rPr lang="en-GB" dirty="0" smtClean="0"/>
              <a:t>Calculator </a:t>
            </a:r>
            <a:r>
              <a:rPr lang="en-GB" dirty="0"/>
              <a:t>- is </a:t>
            </a:r>
            <a:r>
              <a:rPr lang="en-GB" dirty="0" smtClean="0"/>
              <a:t>a financial calculator designed </a:t>
            </a:r>
            <a:r>
              <a:rPr lang="en-GB" dirty="0"/>
              <a:t>specially for the salaried class. It offers an easy to use interface for planning your savings, </a:t>
            </a:r>
            <a:r>
              <a:rPr lang="en-GB" dirty="0" smtClean="0"/>
              <a:t>investment </a:t>
            </a:r>
            <a:r>
              <a:rPr lang="en-GB" dirty="0"/>
              <a:t>and house loans. The main highlights of this handy app are:</a:t>
            </a:r>
          </a:p>
          <a:p>
            <a:endParaRPr lang="en-GB" dirty="0"/>
          </a:p>
          <a:p>
            <a:r>
              <a:rPr lang="en-GB" dirty="0"/>
              <a:t>1. Calculate the maturity value of your investment that could be compounded annually/quarterly/monthly.</a:t>
            </a:r>
          </a:p>
          <a:p>
            <a:r>
              <a:rPr lang="en-GB" dirty="0"/>
              <a:t>2. Predict the maturity value from monthly/quarterly/yearly investment in a systematic plan. This helps you predict your profit from investment!</a:t>
            </a:r>
          </a:p>
          <a:p>
            <a:r>
              <a:rPr lang="en-GB" dirty="0"/>
              <a:t>3. Determine the EMI for your house loan, which makes your loan repayment easier with early planning.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39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EMP CALC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Apart from these features, this app also provides you percentage calculator for you to know your shopping discounts! A basic calculator and an advanced calculator are also in-built for your other calculations. </a:t>
            </a:r>
          </a:p>
          <a:p>
            <a:r>
              <a:rPr lang="en-GB" dirty="0"/>
              <a:t>Without this calculator, employees would have to use a business </a:t>
            </a:r>
            <a:r>
              <a:rPr lang="en-GB" dirty="0" err="1"/>
              <a:t>calcualtor</a:t>
            </a:r>
            <a:r>
              <a:rPr lang="en-GB" dirty="0"/>
              <a:t> which requires in-depth knowledge and aspects of finance. The financial calculator offers you the following types of calculators for your easy and convenient planning, especially for investment</a:t>
            </a:r>
            <a:r>
              <a:rPr lang="en-GB" dirty="0" smtClean="0"/>
              <a:t>:</a:t>
            </a:r>
          </a:p>
          <a:p>
            <a:pPr lvl="1"/>
            <a:r>
              <a:rPr lang="en-IN" dirty="0" smtClean="0"/>
              <a:t>Compound Interest Calculator</a:t>
            </a:r>
          </a:p>
          <a:p>
            <a:pPr lvl="1"/>
            <a:r>
              <a:rPr lang="en-IN" dirty="0" smtClean="0"/>
              <a:t>Systematic Investment</a:t>
            </a:r>
          </a:p>
          <a:p>
            <a:pPr lvl="1"/>
            <a:r>
              <a:rPr lang="en-IN" dirty="0" smtClean="0"/>
              <a:t>EMI Calculator</a:t>
            </a:r>
          </a:p>
          <a:p>
            <a:pPr lvl="1"/>
            <a:r>
              <a:rPr lang="en-IN" dirty="0" smtClean="0"/>
              <a:t>Percentage</a:t>
            </a:r>
          </a:p>
          <a:p>
            <a:pPr lvl="1"/>
            <a:r>
              <a:rPr lang="en-IN" dirty="0" smtClean="0"/>
              <a:t>Advanced Calculator</a:t>
            </a:r>
          </a:p>
          <a:p>
            <a:pPr lvl="1"/>
            <a:r>
              <a:rPr lang="en-IN" dirty="0" smtClean="0"/>
              <a:t>Basic Calculator</a:t>
            </a:r>
          </a:p>
        </p:txBody>
      </p:sp>
    </p:spTree>
    <p:extLst>
      <p:ext uri="{BB962C8B-B14F-4D97-AF65-F5344CB8AC3E}">
        <p14:creationId xmlns:p14="http://schemas.microsoft.com/office/powerpoint/2010/main" val="122306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Pre-Requisite for the app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The EMP CALC app requires the following software package to be installed in the system:</a:t>
            </a:r>
          </a:p>
          <a:p>
            <a:r>
              <a:rPr lang="en-IN" dirty="0" smtClean="0"/>
              <a:t>Adobe Air (This is available in the</a:t>
            </a:r>
            <a:r>
              <a:rPr lang="en-IN" dirty="0"/>
              <a:t> Android</a:t>
            </a:r>
            <a:r>
              <a:rPr lang="en-IN" dirty="0" smtClean="0"/>
              <a:t> Play Store)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89316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to execute the app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Copy the file ‘</a:t>
            </a:r>
            <a:r>
              <a:rPr lang="en-IN" dirty="0" err="1" smtClean="0"/>
              <a:t>EMP_CALC.apk</a:t>
            </a:r>
            <a:r>
              <a:rPr lang="en-IN" dirty="0" smtClean="0"/>
              <a:t>’ to your mobile.</a:t>
            </a:r>
          </a:p>
          <a:p>
            <a:r>
              <a:rPr lang="en-IN" dirty="0" smtClean="0"/>
              <a:t>Install the </a:t>
            </a:r>
            <a:r>
              <a:rPr lang="en-IN" dirty="0" err="1" smtClean="0"/>
              <a:t>apk</a:t>
            </a:r>
            <a:r>
              <a:rPr lang="en-IN" dirty="0" smtClean="0"/>
              <a:t> file: Make sure ‘Adobe Air’ app is installed on your android device before you install EMP CALC app. Navigate to the file </a:t>
            </a:r>
            <a:r>
              <a:rPr lang="en-IN" dirty="0" err="1" smtClean="0"/>
              <a:t>EMP_CALC.apk</a:t>
            </a:r>
            <a:r>
              <a:rPr lang="en-IN" dirty="0" smtClean="0"/>
              <a:t> file on your device, select the file and choose install. </a:t>
            </a:r>
          </a:p>
          <a:p>
            <a:pPr marL="0" indent="0">
              <a:buNone/>
            </a:pPr>
            <a:r>
              <a:rPr lang="en-IN" dirty="0" smtClean="0"/>
              <a:t>	NOTE: If you are prompted a message regarding security risks, allow the app 	to be installed.</a:t>
            </a:r>
          </a:p>
          <a:p>
            <a:r>
              <a:rPr lang="en-IN" dirty="0" smtClean="0"/>
              <a:t>The EMP CALC app is now ready to use!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73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610" y="2502794"/>
            <a:ext cx="8596668" cy="1320800"/>
          </a:xfrm>
        </p:spPr>
        <p:txBody>
          <a:bodyPr/>
          <a:lstStyle/>
          <a:p>
            <a:pPr algn="ctr"/>
            <a:r>
              <a:rPr lang="en-IN" dirty="0" smtClean="0"/>
              <a:t>Enjoy the App!</a:t>
            </a:r>
            <a:br>
              <a:rPr lang="en-IN" dirty="0" smtClean="0"/>
            </a:br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751527" y="4365938"/>
            <a:ext cx="7508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 any clarification, please contact:</a:t>
            </a:r>
          </a:p>
          <a:p>
            <a:r>
              <a:rPr lang="en-IN" dirty="0" err="1" smtClean="0"/>
              <a:t>Anusha</a:t>
            </a:r>
            <a:r>
              <a:rPr lang="en-IN" dirty="0" smtClean="0"/>
              <a:t> Joisa</a:t>
            </a:r>
          </a:p>
          <a:p>
            <a:r>
              <a:rPr lang="en-IN" dirty="0" smtClean="0"/>
              <a:t>Mobile number:9482851775</a:t>
            </a:r>
          </a:p>
          <a:p>
            <a:r>
              <a:rPr lang="en-IN" smtClean="0"/>
              <a:t>Email: anusha.joisa@sandisk.com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1227254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</TotalTime>
  <Words>320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EMP CALC</vt:lpstr>
      <vt:lpstr>Introduction to EMP CALC</vt:lpstr>
      <vt:lpstr>Introduction to EMP CALC</vt:lpstr>
      <vt:lpstr>Pre-Requisite for the app</vt:lpstr>
      <vt:lpstr>Steps to execute the app</vt:lpstr>
      <vt:lpstr>Enjoy the App!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 CALC</dc:title>
  <dc:creator>Ashwin Joisa</dc:creator>
  <cp:lastModifiedBy>Ashwin Joisa</cp:lastModifiedBy>
  <cp:revision>13</cp:revision>
  <dcterms:created xsi:type="dcterms:W3CDTF">2015-03-07T10:02:01Z</dcterms:created>
  <dcterms:modified xsi:type="dcterms:W3CDTF">2015-03-07T12:36:58Z</dcterms:modified>
</cp:coreProperties>
</file>