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6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4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54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1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3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59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4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186A-8894-4CA5-8570-64E0309B677A}" type="datetimeFigureOut">
              <a:rPr lang="es-ES" smtClean="0"/>
              <a:t>01/11/2024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A904-6D11-4D55-91C5-ED1C7932BC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83644" y="1100668"/>
            <a:ext cx="1885244" cy="180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323699" y="191912"/>
            <a:ext cx="5272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ADQUISICIÓN DE MERCANCIA</a:t>
            </a:r>
            <a:endParaRPr lang="es-ES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783644" y="1542114"/>
            <a:ext cx="184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Inicio de recepción de</a:t>
            </a:r>
          </a:p>
          <a:p>
            <a:pPr algn="ctr"/>
            <a:r>
              <a:rPr lang="es-ES" dirty="0" smtClean="0"/>
              <a:t>mercancía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828799" y="4154311"/>
            <a:ext cx="1840089" cy="102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828799" y="4188178"/>
            <a:ext cx="184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Recopilación de datos de la mercancía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266266" y="4133840"/>
            <a:ext cx="1840089" cy="102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266266" y="4167707"/>
            <a:ext cx="184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Guardado de datos de la mercancía</a:t>
            </a:r>
            <a:endParaRPr lang="es-ES" dirty="0"/>
          </a:p>
        </p:txBody>
      </p:sp>
      <p:sp>
        <p:nvSpPr>
          <p:cNvPr id="16" name="Elipse 15"/>
          <p:cNvSpPr/>
          <p:nvPr/>
        </p:nvSpPr>
        <p:spPr>
          <a:xfrm>
            <a:off x="8472311" y="3770490"/>
            <a:ext cx="1885244" cy="180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472311" y="4211936"/>
            <a:ext cx="184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Cierre de recepción de</a:t>
            </a:r>
          </a:p>
          <a:p>
            <a:pPr algn="ctr"/>
            <a:r>
              <a:rPr lang="es-ES" dirty="0" smtClean="0"/>
              <a:t>mercancía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8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83644" y="1100668"/>
            <a:ext cx="1885244" cy="180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323699" y="191912"/>
            <a:ext cx="5272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ADQUISICIÓN DE MERCANCIA</a:t>
            </a:r>
            <a:endParaRPr lang="es-ES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806221" y="1700942"/>
            <a:ext cx="184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Inicio de registro de venta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828799" y="4154311"/>
            <a:ext cx="1840089" cy="102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713087" y="4185819"/>
            <a:ext cx="207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Recopilación de datos de la mercancía vendida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266266" y="4133840"/>
            <a:ext cx="1840089" cy="102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218287" y="4166780"/>
            <a:ext cx="193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Guardado de datos de la mercancía vendida</a:t>
            </a:r>
            <a:endParaRPr lang="es-ES" dirty="0"/>
          </a:p>
        </p:txBody>
      </p:sp>
      <p:sp>
        <p:nvSpPr>
          <p:cNvPr id="16" name="Elipse 15"/>
          <p:cNvSpPr/>
          <p:nvPr/>
        </p:nvSpPr>
        <p:spPr>
          <a:xfrm>
            <a:off x="8472311" y="3770490"/>
            <a:ext cx="1885244" cy="180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472311" y="4211936"/>
            <a:ext cx="184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Cierre de recepción de</a:t>
            </a:r>
          </a:p>
          <a:p>
            <a:pPr algn="ctr"/>
            <a:r>
              <a:rPr lang="es-ES" dirty="0" smtClean="0"/>
              <a:t>mercancía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65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4</cp:revision>
  <dcterms:created xsi:type="dcterms:W3CDTF">2024-11-01T18:48:17Z</dcterms:created>
  <dcterms:modified xsi:type="dcterms:W3CDTF">2024-11-01T19:20:38Z</dcterms:modified>
</cp:coreProperties>
</file>