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1"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9" d="100"/>
          <a:sy n="69" d="100"/>
        </p:scale>
        <p:origin x="564"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i Mohamed-Muktar" userId="97a56ff2-73c7-4506-88ec-283f592dffe0" providerId="ADAL" clId="{25DE8FF5-5B0A-40B6-AA52-75CCE0A6C925}"/>
    <pc:docChg chg="modSld">
      <pc:chgData name="Abdi Mohamed-Muktar" userId="97a56ff2-73c7-4506-88ec-283f592dffe0" providerId="ADAL" clId="{25DE8FF5-5B0A-40B6-AA52-75CCE0A6C925}" dt="2024-05-07T10:52:37.922" v="1" actId="20577"/>
      <pc:docMkLst>
        <pc:docMk/>
      </pc:docMkLst>
      <pc:sldChg chg="modSp mod">
        <pc:chgData name="Abdi Mohamed-Muktar" userId="97a56ff2-73c7-4506-88ec-283f592dffe0" providerId="ADAL" clId="{25DE8FF5-5B0A-40B6-AA52-75CCE0A6C925}" dt="2024-05-07T10:52:37.922" v="1" actId="20577"/>
        <pc:sldMkLst>
          <pc:docMk/>
          <pc:sldMk cId="278531350" sldId="256"/>
        </pc:sldMkLst>
        <pc:spChg chg="mod">
          <ac:chgData name="Abdi Mohamed-Muktar" userId="97a56ff2-73c7-4506-88ec-283f592dffe0" providerId="ADAL" clId="{25DE8FF5-5B0A-40B6-AA52-75CCE0A6C925}" dt="2024-05-07T10:52:37.922" v="1" actId="20577"/>
          <ac:spMkLst>
            <pc:docMk/>
            <pc:sldMk cId="278531350" sldId="256"/>
            <ac:spMk id="3" creationId="{E8FA3828-4FAA-C31E-C4F6-6EF8C9D7CD51}"/>
          </ac:spMkLst>
        </pc:spChg>
      </pc:sldChg>
      <pc:sldChg chg="modSp mod">
        <pc:chgData name="Abdi Mohamed-Muktar" userId="97a56ff2-73c7-4506-88ec-283f592dffe0" providerId="ADAL" clId="{25DE8FF5-5B0A-40B6-AA52-75CCE0A6C925}" dt="2024-05-07T08:51:30.805" v="0" actId="1076"/>
        <pc:sldMkLst>
          <pc:docMk/>
          <pc:sldMk cId="3509245273" sldId="259"/>
        </pc:sldMkLst>
        <pc:picChg chg="mod">
          <ac:chgData name="Abdi Mohamed-Muktar" userId="97a56ff2-73c7-4506-88ec-283f592dffe0" providerId="ADAL" clId="{25DE8FF5-5B0A-40B6-AA52-75CCE0A6C925}" dt="2024-05-07T08:51:30.805" v="0" actId="1076"/>
          <ac:picMkLst>
            <pc:docMk/>
            <pc:sldMk cId="3509245273" sldId="259"/>
            <ac:picMk id="5" creationId="{ED1B42F6-321E-32AD-9D40-A02CF89D48D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452926-1455-4769-B341-6F34ABD2345B}"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416591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452926-1455-4769-B341-6F34ABD2345B}"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43077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452926-1455-4769-B341-6F34ABD2345B}"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F424FA-07F7-4E79-88C7-F5FEE5E5342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020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452926-1455-4769-B341-6F34ABD2345B}"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3113034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452926-1455-4769-B341-6F34ABD2345B}"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F424FA-07F7-4E79-88C7-F5FEE5E5342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47466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452926-1455-4769-B341-6F34ABD2345B}"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1419249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452926-1455-4769-B341-6F34ABD2345B}"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155724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452926-1455-4769-B341-6F34ABD2345B}"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327190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452926-1455-4769-B341-6F34ABD2345B}"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3562065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452926-1455-4769-B341-6F34ABD2345B}" type="datetimeFigureOut">
              <a:rPr lang="en-GB" smtClean="0"/>
              <a:t>07/05/2024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4270657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452926-1455-4769-B341-6F34ABD2345B}"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56056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452926-1455-4769-B341-6F34ABD2345B}" type="datetimeFigureOut">
              <a:rPr lang="en-GB" smtClean="0"/>
              <a:t>07/05/2024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208190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452926-1455-4769-B341-6F34ABD2345B}" type="datetimeFigureOut">
              <a:rPr lang="en-GB" smtClean="0"/>
              <a:t>07/05/2024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187509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2926-1455-4769-B341-6F34ABD2345B}" type="datetimeFigureOut">
              <a:rPr lang="en-GB" smtClean="0"/>
              <a:t>07/05/2024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360704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452926-1455-4769-B341-6F34ABD2345B}"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45911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452926-1455-4769-B341-6F34ABD2345B}" type="datetimeFigureOut">
              <a:rPr lang="en-GB" smtClean="0"/>
              <a:t>07/05/2024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F424FA-07F7-4E79-88C7-F5FEE5E53422}" type="slidenum">
              <a:rPr lang="en-GB" smtClean="0"/>
              <a:t>‹#›</a:t>
            </a:fld>
            <a:endParaRPr lang="en-GB"/>
          </a:p>
        </p:txBody>
      </p:sp>
    </p:spTree>
    <p:extLst>
      <p:ext uri="{BB962C8B-B14F-4D97-AF65-F5344CB8AC3E}">
        <p14:creationId xmlns:p14="http://schemas.microsoft.com/office/powerpoint/2010/main" val="109471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452926-1455-4769-B341-6F34ABD2345B}" type="datetimeFigureOut">
              <a:rPr lang="en-GB" smtClean="0"/>
              <a:t>07/05/2024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F424FA-07F7-4E79-88C7-F5FEE5E53422}" type="slidenum">
              <a:rPr lang="en-GB" smtClean="0"/>
              <a:t>‹#›</a:t>
            </a:fld>
            <a:endParaRPr lang="en-GB"/>
          </a:p>
        </p:txBody>
      </p:sp>
    </p:spTree>
    <p:extLst>
      <p:ext uri="{BB962C8B-B14F-4D97-AF65-F5344CB8AC3E}">
        <p14:creationId xmlns:p14="http://schemas.microsoft.com/office/powerpoint/2010/main" val="9541585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3E0-9DEB-1E8B-157D-1C4D92B3E7A0}"/>
              </a:ext>
            </a:extLst>
          </p:cNvPr>
          <p:cNvSpPr>
            <a:spLocks noGrp="1"/>
          </p:cNvSpPr>
          <p:nvPr>
            <p:ph type="ctrTitle"/>
          </p:nvPr>
        </p:nvSpPr>
        <p:spPr>
          <a:xfrm>
            <a:off x="1524000" y="1855534"/>
            <a:ext cx="9144000" cy="1655762"/>
          </a:xfrm>
        </p:spPr>
        <p:txBody>
          <a:bodyPr/>
          <a:lstStyle/>
          <a:p>
            <a:r>
              <a:rPr lang="en-GB" dirty="0"/>
              <a:t>Chatbot Storytelling</a:t>
            </a:r>
          </a:p>
        </p:txBody>
      </p:sp>
      <p:sp>
        <p:nvSpPr>
          <p:cNvPr id="3" name="Subtitle 2">
            <a:extLst>
              <a:ext uri="{FF2B5EF4-FFF2-40B4-BE49-F238E27FC236}">
                <a16:creationId xmlns:a16="http://schemas.microsoft.com/office/drawing/2014/main" id="{E8FA3828-4FAA-C31E-C4F6-6EF8C9D7CD51}"/>
              </a:ext>
            </a:extLst>
          </p:cNvPr>
          <p:cNvSpPr>
            <a:spLocks noGrp="1"/>
          </p:cNvSpPr>
          <p:nvPr>
            <p:ph type="subTitle" idx="1"/>
          </p:nvPr>
        </p:nvSpPr>
        <p:spPr/>
        <p:txBody>
          <a:bodyPr/>
          <a:lstStyle/>
          <a:p>
            <a:r>
              <a:rPr lang="en-GB" dirty="0"/>
              <a:t>Abdi </a:t>
            </a:r>
            <a:r>
              <a:rPr lang="en-GB" dirty="0" err="1"/>
              <a:t>jabar</a:t>
            </a:r>
            <a:r>
              <a:rPr lang="en-GB" dirty="0"/>
              <a:t> Mohamed-</a:t>
            </a:r>
            <a:r>
              <a:rPr lang="en-GB" dirty="0" err="1"/>
              <a:t>Muktar</a:t>
            </a:r>
            <a:endParaRPr lang="en-GB" dirty="0"/>
          </a:p>
          <a:p>
            <a:r>
              <a:rPr lang="en-GB" dirty="0"/>
              <a:t>05/05/2024</a:t>
            </a:r>
          </a:p>
        </p:txBody>
      </p:sp>
    </p:spTree>
    <p:extLst>
      <p:ext uri="{BB962C8B-B14F-4D97-AF65-F5344CB8AC3E}">
        <p14:creationId xmlns:p14="http://schemas.microsoft.com/office/powerpoint/2010/main" val="27853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79F82-2E01-6CF5-E74A-A4E2189EEC5D}"/>
              </a:ext>
            </a:extLst>
          </p:cNvPr>
          <p:cNvSpPr>
            <a:spLocks noGrp="1"/>
          </p:cNvSpPr>
          <p:nvPr>
            <p:ph type="title"/>
          </p:nvPr>
        </p:nvSpPr>
        <p:spPr/>
        <p:txBody>
          <a:bodyPr/>
          <a:lstStyle/>
          <a:p>
            <a:r>
              <a:rPr lang="en-GB" dirty="0"/>
              <a:t>Background </a:t>
            </a:r>
          </a:p>
        </p:txBody>
      </p:sp>
      <p:sp>
        <p:nvSpPr>
          <p:cNvPr id="3" name="Content Placeholder 2">
            <a:extLst>
              <a:ext uri="{FF2B5EF4-FFF2-40B4-BE49-F238E27FC236}">
                <a16:creationId xmlns:a16="http://schemas.microsoft.com/office/drawing/2014/main" id="{BDB280B6-8781-E0D2-2468-592F11E66FAB}"/>
              </a:ext>
            </a:extLst>
          </p:cNvPr>
          <p:cNvSpPr>
            <a:spLocks noGrp="1"/>
          </p:cNvSpPr>
          <p:nvPr>
            <p:ph idx="1"/>
          </p:nvPr>
        </p:nvSpPr>
        <p:spPr>
          <a:xfrm>
            <a:off x="838200" y="1426464"/>
            <a:ext cx="10515600" cy="5431536"/>
          </a:xfrm>
        </p:spPr>
        <p:txBody>
          <a:bodyPr/>
          <a:lstStyle/>
          <a:p>
            <a:r>
              <a:rPr lang="en-GB" dirty="0"/>
              <a:t>The project’s goal is to develop an interactive storytelling chatbot designed to cater to individuals of all ages. This chatbot provides entertainment and friendship.</a:t>
            </a:r>
          </a:p>
          <a:p>
            <a:r>
              <a:rPr lang="en-GB" dirty="0"/>
              <a:t>The chatbot has has an easy-to-use UI and voice recognition capabilities, lets senior people have chats, request stories in different genres such as (romance, thriller, fantasy).</a:t>
            </a:r>
          </a:p>
          <a:p>
            <a:r>
              <a:rPr lang="en-GB" dirty="0"/>
              <a:t>The project also focuses on making sure everyone can use it easily, no matter how much they know technology. The project helps people to feel connected and not lonely, especially older folks who might enjoy talking to the chatbot hearing stories</a:t>
            </a:r>
          </a:p>
          <a:p>
            <a:pPr marL="0" indent="0">
              <a:buNone/>
            </a:pPr>
            <a:endParaRPr lang="en-GB" dirty="0"/>
          </a:p>
        </p:txBody>
      </p:sp>
    </p:spTree>
    <p:extLst>
      <p:ext uri="{BB962C8B-B14F-4D97-AF65-F5344CB8AC3E}">
        <p14:creationId xmlns:p14="http://schemas.microsoft.com/office/powerpoint/2010/main" val="96995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853B-3445-4F45-95DA-408D72BA9EBF}"/>
              </a:ext>
            </a:extLst>
          </p:cNvPr>
          <p:cNvSpPr>
            <a:spLocks noGrp="1"/>
          </p:cNvSpPr>
          <p:nvPr>
            <p:ph type="title"/>
          </p:nvPr>
        </p:nvSpPr>
        <p:spPr>
          <a:xfrm>
            <a:off x="793662" y="386930"/>
            <a:ext cx="10066122" cy="1298448"/>
          </a:xfrm>
        </p:spPr>
        <p:txBody>
          <a:bodyPr anchor="b">
            <a:normAutofit/>
          </a:bodyPr>
          <a:lstStyle/>
          <a:p>
            <a:r>
              <a:rPr lang="en-GB" sz="4800"/>
              <a:t>Tools</a:t>
            </a:r>
          </a:p>
        </p:txBody>
      </p:sp>
      <p:sp>
        <p:nvSpPr>
          <p:cNvPr id="3" name="Content Placeholder 2">
            <a:extLst>
              <a:ext uri="{FF2B5EF4-FFF2-40B4-BE49-F238E27FC236}">
                <a16:creationId xmlns:a16="http://schemas.microsoft.com/office/drawing/2014/main" id="{370DCC2B-3845-04FE-9232-94416796DAC9}"/>
              </a:ext>
            </a:extLst>
          </p:cNvPr>
          <p:cNvSpPr>
            <a:spLocks noGrp="1"/>
          </p:cNvSpPr>
          <p:nvPr>
            <p:ph idx="1"/>
          </p:nvPr>
        </p:nvSpPr>
        <p:spPr>
          <a:xfrm>
            <a:off x="793661" y="2599509"/>
            <a:ext cx="4530898" cy="3639450"/>
          </a:xfrm>
        </p:spPr>
        <p:txBody>
          <a:bodyPr anchor="ctr">
            <a:normAutofit/>
          </a:bodyPr>
          <a:lstStyle/>
          <a:p>
            <a:r>
              <a:rPr lang="en-GB" sz="2000"/>
              <a:t>Flask: I used this for backend.</a:t>
            </a:r>
          </a:p>
          <a:p>
            <a:r>
              <a:rPr lang="en-GB" sz="2000"/>
              <a:t>HTML, CSS, and JavaScript.</a:t>
            </a:r>
          </a:p>
          <a:p>
            <a:r>
              <a:rPr lang="en-GB" sz="2000"/>
              <a:t>OpenAI’s Language model.</a:t>
            </a:r>
          </a:p>
          <a:p>
            <a:r>
              <a:rPr lang="en-GB" sz="2000"/>
              <a:t>Voice recognition technology.</a:t>
            </a:r>
          </a:p>
          <a:p>
            <a:r>
              <a:rPr lang="en-GB" sz="2000"/>
              <a:t>Trello </a:t>
            </a:r>
          </a:p>
        </p:txBody>
      </p:sp>
      <p:pic>
        <p:nvPicPr>
          <p:cNvPr id="5" name="Picture 4">
            <a:extLst>
              <a:ext uri="{FF2B5EF4-FFF2-40B4-BE49-F238E27FC236}">
                <a16:creationId xmlns:a16="http://schemas.microsoft.com/office/drawing/2014/main" id="{ED1B42F6-321E-32AD-9D40-A02CF89D48DA}"/>
              </a:ext>
            </a:extLst>
          </p:cNvPr>
          <p:cNvPicPr>
            <a:picLocks noChangeAspect="1"/>
          </p:cNvPicPr>
          <p:nvPr/>
        </p:nvPicPr>
        <p:blipFill>
          <a:blip r:embed="rId2"/>
          <a:stretch>
            <a:fillRect/>
          </a:stretch>
        </p:blipFill>
        <p:spPr>
          <a:xfrm>
            <a:off x="6096000" y="2777583"/>
            <a:ext cx="5150277" cy="3283301"/>
          </a:xfrm>
          <a:prstGeom prst="rect">
            <a:avLst/>
          </a:prstGeom>
        </p:spPr>
      </p:pic>
    </p:spTree>
    <p:extLst>
      <p:ext uri="{BB962C8B-B14F-4D97-AF65-F5344CB8AC3E}">
        <p14:creationId xmlns:p14="http://schemas.microsoft.com/office/powerpoint/2010/main" val="350924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1F75-A9AD-4758-C10E-09D9E69D15E3}"/>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DF58590D-0604-F773-8481-796A8319C5BB}"/>
              </a:ext>
            </a:extLst>
          </p:cNvPr>
          <p:cNvSpPr>
            <a:spLocks noGrp="1"/>
          </p:cNvSpPr>
          <p:nvPr>
            <p:ph idx="1"/>
          </p:nvPr>
        </p:nvSpPr>
        <p:spPr/>
        <p:txBody>
          <a:bodyPr/>
          <a:lstStyle/>
          <a:p>
            <a:r>
              <a:rPr lang="en-GB" dirty="0"/>
              <a:t>Unit Testing: Developed unit tests to verify the functionality of individual components, such as input processing, API interaction and response generation.</a:t>
            </a:r>
          </a:p>
          <a:p>
            <a:r>
              <a:rPr lang="en-GB" dirty="0"/>
              <a:t>Integration Testing: performed integration testing to ensure that different modules of the application work together as expected.</a:t>
            </a:r>
          </a:p>
          <a:p>
            <a:r>
              <a:rPr lang="en-GB" dirty="0"/>
              <a:t>Speech Recognition Testing. Tested speech recognition feature across various browser and devices to assess compatibility and accuracy.</a:t>
            </a:r>
          </a:p>
          <a:p>
            <a:r>
              <a:rPr lang="en-GB" dirty="0"/>
              <a:t>Accessibility Testing: ensured the chat interface is accessible to users with disabilities.</a:t>
            </a:r>
          </a:p>
        </p:txBody>
      </p:sp>
    </p:spTree>
    <p:extLst>
      <p:ext uri="{BB962C8B-B14F-4D97-AF65-F5344CB8AC3E}">
        <p14:creationId xmlns:p14="http://schemas.microsoft.com/office/powerpoint/2010/main" val="1053505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B4D0-4426-A878-52ED-B0173ABF6B11}"/>
              </a:ext>
            </a:extLst>
          </p:cNvPr>
          <p:cNvSpPr>
            <a:spLocks noGrp="1"/>
          </p:cNvSpPr>
          <p:nvPr>
            <p:ph type="title"/>
          </p:nvPr>
        </p:nvSpPr>
        <p:spPr/>
        <p:txBody>
          <a:bodyPr/>
          <a:lstStyle/>
          <a:p>
            <a:r>
              <a:rPr lang="en-GB" dirty="0"/>
              <a:t>Algorithms</a:t>
            </a:r>
          </a:p>
        </p:txBody>
      </p:sp>
      <p:sp>
        <p:nvSpPr>
          <p:cNvPr id="3" name="Content Placeholder 2">
            <a:extLst>
              <a:ext uri="{FF2B5EF4-FFF2-40B4-BE49-F238E27FC236}">
                <a16:creationId xmlns:a16="http://schemas.microsoft.com/office/drawing/2014/main" id="{F4537F04-DF0C-E3B1-CF5A-85E858C414D6}"/>
              </a:ext>
            </a:extLst>
          </p:cNvPr>
          <p:cNvSpPr>
            <a:spLocks noGrp="1"/>
          </p:cNvSpPr>
          <p:nvPr>
            <p:ph idx="1"/>
          </p:nvPr>
        </p:nvSpPr>
        <p:spPr/>
        <p:txBody>
          <a:bodyPr/>
          <a:lstStyle/>
          <a:p>
            <a:r>
              <a:rPr lang="en-GB" dirty="0"/>
              <a:t>API integration: sends user input OpenAI, receives response from </a:t>
            </a:r>
            <a:r>
              <a:rPr lang="en-GB" dirty="0" err="1"/>
              <a:t>openai</a:t>
            </a:r>
            <a:r>
              <a:rPr lang="en-GB" dirty="0"/>
              <a:t> and it displays response in chat interface</a:t>
            </a:r>
          </a:p>
          <a:p>
            <a:r>
              <a:rPr lang="en-GB" dirty="0"/>
              <a:t>Voice system: converts text response to speech and also plays speech to user.</a:t>
            </a:r>
          </a:p>
        </p:txBody>
      </p:sp>
    </p:spTree>
    <p:extLst>
      <p:ext uri="{BB962C8B-B14F-4D97-AF65-F5344CB8AC3E}">
        <p14:creationId xmlns:p14="http://schemas.microsoft.com/office/powerpoint/2010/main" val="211284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55BA-5282-B801-72DE-8313D69CDE4A}"/>
              </a:ext>
            </a:extLst>
          </p:cNvPr>
          <p:cNvSpPr>
            <a:spLocks noGrp="1"/>
          </p:cNvSpPr>
          <p:nvPr>
            <p:ph type="title"/>
          </p:nvPr>
        </p:nvSpPr>
        <p:spPr>
          <a:xfrm>
            <a:off x="686570" y="581891"/>
            <a:ext cx="8596668" cy="771421"/>
          </a:xfrm>
        </p:spPr>
        <p:txBody>
          <a:bodyPr>
            <a:normAutofit fontScale="90000"/>
          </a:bodyPr>
          <a:lstStyle/>
          <a:p>
            <a:r>
              <a:rPr lang="en-GB" dirty="0"/>
              <a:t>Conclusion</a:t>
            </a:r>
            <a:br>
              <a:rPr lang="en-GB" dirty="0"/>
            </a:br>
            <a:br>
              <a:rPr lang="en-GB" dirty="0"/>
            </a:br>
            <a:endParaRPr lang="en-GB" dirty="0"/>
          </a:p>
        </p:txBody>
      </p:sp>
      <p:sp>
        <p:nvSpPr>
          <p:cNvPr id="3" name="Content Placeholder 2">
            <a:extLst>
              <a:ext uri="{FF2B5EF4-FFF2-40B4-BE49-F238E27FC236}">
                <a16:creationId xmlns:a16="http://schemas.microsoft.com/office/drawing/2014/main" id="{D73B2B4B-A0E0-26B3-AAE6-4E27E840B5BF}"/>
              </a:ext>
            </a:extLst>
          </p:cNvPr>
          <p:cNvSpPr>
            <a:spLocks noGrp="1"/>
          </p:cNvSpPr>
          <p:nvPr>
            <p:ph idx="1"/>
          </p:nvPr>
        </p:nvSpPr>
        <p:spPr>
          <a:xfrm>
            <a:off x="838200" y="1353312"/>
            <a:ext cx="10515600" cy="5358384"/>
          </a:xfrm>
        </p:spPr>
        <p:txBody>
          <a:bodyPr/>
          <a:lstStyle/>
          <a:p>
            <a:r>
              <a:rPr lang="en-GB" dirty="0"/>
              <a:t>Enhance User Experience.</a:t>
            </a:r>
          </a:p>
          <a:p>
            <a:r>
              <a:rPr lang="en-GB" dirty="0"/>
              <a:t>Enhanced Chatbot Functionality: integrate more advanced natural language processing to improve the chatbot’s responses.</a:t>
            </a:r>
          </a:p>
          <a:p>
            <a:r>
              <a:rPr lang="en-GB" dirty="0"/>
              <a:t>Emotions</a:t>
            </a:r>
          </a:p>
          <a:p>
            <a:r>
              <a:rPr lang="en-GB" dirty="0"/>
              <a:t>Accessibility</a:t>
            </a:r>
          </a:p>
          <a:p>
            <a:r>
              <a:rPr lang="en-GB" dirty="0"/>
              <a:t>Error handling </a:t>
            </a:r>
          </a:p>
          <a:p>
            <a:r>
              <a:rPr lang="en-GB" dirty="0"/>
              <a:t>Community Engagement and feedback.</a:t>
            </a:r>
          </a:p>
          <a:p>
            <a:r>
              <a:rPr lang="en-GB" dirty="0"/>
              <a:t>More Testing</a:t>
            </a:r>
          </a:p>
        </p:txBody>
      </p:sp>
    </p:spTree>
    <p:extLst>
      <p:ext uri="{BB962C8B-B14F-4D97-AF65-F5344CB8AC3E}">
        <p14:creationId xmlns:p14="http://schemas.microsoft.com/office/powerpoint/2010/main" val="17296514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255</TotalTime>
  <Words>281</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Chatbot Storytelling</vt:lpstr>
      <vt:lpstr>Background </vt:lpstr>
      <vt:lpstr>Tools</vt:lpstr>
      <vt:lpstr>Testing</vt:lpstr>
      <vt:lpstr>Algorithms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Storytelling</dc:title>
  <dc:creator>Omar Omar</dc:creator>
  <cp:lastModifiedBy>Omar Omar</cp:lastModifiedBy>
  <cp:revision>1</cp:revision>
  <dcterms:created xsi:type="dcterms:W3CDTF">2024-05-06T15:20:26Z</dcterms:created>
  <dcterms:modified xsi:type="dcterms:W3CDTF">2024-05-07T10:52:48Z</dcterms:modified>
</cp:coreProperties>
</file>