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63" r:id="rId4"/>
    <p:sldId id="272" r:id="rId5"/>
    <p:sldId id="273" r:id="rId6"/>
    <p:sldId id="271" r:id="rId7"/>
    <p:sldId id="274" r:id="rId8"/>
    <p:sldId id="262" r:id="rId9"/>
    <p:sldId id="281" r:id="rId10"/>
    <p:sldId id="283" r:id="rId11"/>
    <p:sldId id="284" r:id="rId12"/>
    <p:sldId id="285" r:id="rId13"/>
    <p:sldId id="287" r:id="rId14"/>
    <p:sldId id="280" r:id="rId15"/>
    <p:sldId id="286"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4059C-8092-5D30-32FD-53A83B92A98B}" v="1" dt="2022-10-26T11:24:03.787"/>
    <p1510:client id="{2F0C2064-E50A-FC8D-0571-29E441A7198E}" v="209" dt="2022-10-26T18:03:46.035"/>
    <p1510:client id="{5416E5CD-A50E-1203-7D5D-6C0B5CC19D7A}" v="797" dt="2022-10-26T06:28:58.921"/>
    <p1510:client id="{5F7D5BA0-E7A4-4E45-B3A8-286F5BFC0F06}" v="268" dt="2022-10-26T05:15:37.626"/>
    <p1510:client id="{DF52F12E-C366-15C6-7C64-B7FEFEFC5AC9}" v="361" dt="2022-10-26T10:47:56.290"/>
    <p1510:client id="{E953FC6C-9C03-DC0B-9DE2-90CBFD06BB9E}" v="4" dt="2022-10-26T11:12:53.556"/>
    <p1510:client id="{E99CA8C8-970F-3C2C-6307-91A02648EDFE}" v="82" dt="2022-10-26T09:02:31.708"/>
    <p1510:client id="{EAF4064A-C173-FBCE-476B-F66A79FBD5E3}" v="347" dt="2022-10-26T05:53:05.5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6A00D5-E0F5-4444-BE86-62AD5B5808EA}"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86F9E8AA-4113-4A52-B842-92A7B56CA33A}">
      <dgm:prSet/>
      <dgm:spPr/>
      <dgm:t>
        <a:bodyPr/>
        <a:lstStyle/>
        <a:p>
          <a:pPr>
            <a:lnSpc>
              <a:spcPct val="100000"/>
            </a:lnSpc>
          </a:pPr>
          <a:r>
            <a:rPr lang="en-US">
              <a:latin typeface="Calibri"/>
              <a:ea typeface="Calibri"/>
              <a:cs typeface="Calibri"/>
            </a:rPr>
            <a:t>Introduction</a:t>
          </a:r>
        </a:p>
      </dgm:t>
    </dgm:pt>
    <dgm:pt modelId="{B8D72B5A-558F-48F3-AAC3-A97012F7AECE}" type="parTrans" cxnId="{6F3DCB91-71CA-4807-877B-07B60BEEAD55}">
      <dgm:prSet/>
      <dgm:spPr/>
      <dgm:t>
        <a:bodyPr/>
        <a:lstStyle/>
        <a:p>
          <a:endParaRPr lang="en-US"/>
        </a:p>
      </dgm:t>
    </dgm:pt>
    <dgm:pt modelId="{03D2CF81-2B29-4340-A842-14825EAE21F5}" type="sibTrans" cxnId="{6F3DCB91-71CA-4807-877B-07B60BEEAD55}">
      <dgm:prSet/>
      <dgm:spPr/>
      <dgm:t>
        <a:bodyPr/>
        <a:lstStyle/>
        <a:p>
          <a:endParaRPr lang="en-US"/>
        </a:p>
      </dgm:t>
    </dgm:pt>
    <dgm:pt modelId="{913D233A-867F-44BE-AB8B-9FA004C2781C}">
      <dgm:prSet phldr="0"/>
      <dgm:spPr/>
      <dgm:t>
        <a:bodyPr/>
        <a:lstStyle/>
        <a:p>
          <a:pPr>
            <a:lnSpc>
              <a:spcPct val="100000"/>
            </a:lnSpc>
          </a:pPr>
          <a:r>
            <a:rPr lang="en-US">
              <a:latin typeface="Calibri"/>
              <a:ea typeface="Calibri"/>
              <a:cs typeface="Calibri"/>
            </a:rPr>
            <a:t>Purpose of CSMS</a:t>
          </a:r>
        </a:p>
      </dgm:t>
    </dgm:pt>
    <dgm:pt modelId="{B4374AB7-C598-4FFE-9529-CC4EFC9B62FC}" type="parTrans" cxnId="{3197BD09-9A84-4F9F-9EC9-5423715E3B17}">
      <dgm:prSet/>
      <dgm:spPr/>
      <dgm:t>
        <a:bodyPr/>
        <a:lstStyle/>
        <a:p>
          <a:endParaRPr lang="en-US"/>
        </a:p>
      </dgm:t>
    </dgm:pt>
    <dgm:pt modelId="{A3E91A64-E13F-4C9C-80D9-0783A68747F6}" type="sibTrans" cxnId="{3197BD09-9A84-4F9F-9EC9-5423715E3B17}">
      <dgm:prSet/>
      <dgm:spPr/>
      <dgm:t>
        <a:bodyPr/>
        <a:lstStyle/>
        <a:p>
          <a:endParaRPr lang="en-US"/>
        </a:p>
      </dgm:t>
    </dgm:pt>
    <dgm:pt modelId="{D6E5B49D-3157-4A06-909B-346096FA0170}">
      <dgm:prSet/>
      <dgm:spPr/>
      <dgm:t>
        <a:bodyPr/>
        <a:lstStyle/>
        <a:p>
          <a:pPr>
            <a:lnSpc>
              <a:spcPct val="100000"/>
            </a:lnSpc>
          </a:pPr>
          <a:r>
            <a:rPr lang="en-US">
              <a:latin typeface="Calibri"/>
              <a:ea typeface="Calibri"/>
              <a:cs typeface="Calibri"/>
            </a:rPr>
            <a:t>Data Flow Diagram</a:t>
          </a:r>
        </a:p>
      </dgm:t>
    </dgm:pt>
    <dgm:pt modelId="{3128F059-8E3B-4C0B-A99F-B26F5E535CD8}" type="parTrans" cxnId="{D4A577F0-0764-471F-BE2C-D9AB93C55D3E}">
      <dgm:prSet/>
      <dgm:spPr/>
      <dgm:t>
        <a:bodyPr/>
        <a:lstStyle/>
        <a:p>
          <a:endParaRPr lang="en-US"/>
        </a:p>
      </dgm:t>
    </dgm:pt>
    <dgm:pt modelId="{93CFD88D-2317-479A-82D9-4122B362DB31}" type="sibTrans" cxnId="{D4A577F0-0764-471F-BE2C-D9AB93C55D3E}">
      <dgm:prSet/>
      <dgm:spPr/>
      <dgm:t>
        <a:bodyPr/>
        <a:lstStyle/>
        <a:p>
          <a:endParaRPr lang="en-US"/>
        </a:p>
      </dgm:t>
    </dgm:pt>
    <dgm:pt modelId="{38BC924E-7006-4AD4-A30E-4EA1B1496987}">
      <dgm:prSet/>
      <dgm:spPr/>
      <dgm:t>
        <a:bodyPr/>
        <a:lstStyle/>
        <a:p>
          <a:pPr>
            <a:lnSpc>
              <a:spcPct val="100000"/>
            </a:lnSpc>
          </a:pPr>
          <a:r>
            <a:rPr lang="en-US">
              <a:latin typeface="Calibri"/>
              <a:ea typeface="Calibri"/>
              <a:cs typeface="Calibri"/>
            </a:rPr>
            <a:t>Functions</a:t>
          </a:r>
        </a:p>
      </dgm:t>
    </dgm:pt>
    <dgm:pt modelId="{89C947C0-F082-4675-85BA-D0C10B4A8720}" type="parTrans" cxnId="{35664D5C-8BB6-428A-AC56-4AEB29EF9959}">
      <dgm:prSet/>
      <dgm:spPr/>
      <dgm:t>
        <a:bodyPr/>
        <a:lstStyle/>
        <a:p>
          <a:endParaRPr lang="en-US"/>
        </a:p>
      </dgm:t>
    </dgm:pt>
    <dgm:pt modelId="{F13CC07B-8A48-4ED0-9CFA-C80C3FEF99DD}" type="sibTrans" cxnId="{35664D5C-8BB6-428A-AC56-4AEB29EF9959}">
      <dgm:prSet/>
      <dgm:spPr/>
      <dgm:t>
        <a:bodyPr/>
        <a:lstStyle/>
        <a:p>
          <a:endParaRPr lang="en-US"/>
        </a:p>
      </dgm:t>
    </dgm:pt>
    <dgm:pt modelId="{FB413D69-7A2D-43BC-B30A-612C90C320FE}">
      <dgm:prSet/>
      <dgm:spPr/>
      <dgm:t>
        <a:bodyPr/>
        <a:lstStyle/>
        <a:p>
          <a:pPr>
            <a:lnSpc>
              <a:spcPct val="100000"/>
            </a:lnSpc>
          </a:pPr>
          <a:r>
            <a:rPr lang="en-US">
              <a:latin typeface="Calibri"/>
              <a:ea typeface="Calibri"/>
              <a:cs typeface="Calibri"/>
            </a:rPr>
            <a:t>Non-functional Requirements</a:t>
          </a:r>
        </a:p>
      </dgm:t>
    </dgm:pt>
    <dgm:pt modelId="{FC693A25-E757-433E-A08D-D4BEDBC08F05}" type="parTrans" cxnId="{A21A1FBA-D528-41EB-8592-2ACA222B6E95}">
      <dgm:prSet/>
      <dgm:spPr/>
      <dgm:t>
        <a:bodyPr/>
        <a:lstStyle/>
        <a:p>
          <a:endParaRPr lang="en-US"/>
        </a:p>
      </dgm:t>
    </dgm:pt>
    <dgm:pt modelId="{7505ED56-6F31-4C13-9390-228177AB5B24}" type="sibTrans" cxnId="{A21A1FBA-D528-41EB-8592-2ACA222B6E95}">
      <dgm:prSet/>
      <dgm:spPr/>
      <dgm:t>
        <a:bodyPr/>
        <a:lstStyle/>
        <a:p>
          <a:endParaRPr lang="en-US"/>
        </a:p>
      </dgm:t>
    </dgm:pt>
    <dgm:pt modelId="{CA185C16-4C99-41A6-8AC4-84D37B547D09}">
      <dgm:prSet/>
      <dgm:spPr/>
      <dgm:t>
        <a:bodyPr/>
        <a:lstStyle/>
        <a:p>
          <a:pPr>
            <a:lnSpc>
              <a:spcPct val="100000"/>
            </a:lnSpc>
          </a:pPr>
          <a:r>
            <a:rPr lang="en-US">
              <a:latin typeface="Calibri"/>
              <a:ea typeface="Calibri"/>
              <a:cs typeface="Calibri"/>
            </a:rPr>
            <a:t>Conclusion</a:t>
          </a:r>
        </a:p>
      </dgm:t>
    </dgm:pt>
    <dgm:pt modelId="{07CEB742-A1CA-498D-A002-EC69197301BB}" type="parTrans" cxnId="{59D9B206-E73F-4A4A-8023-1C1090274EDE}">
      <dgm:prSet/>
      <dgm:spPr/>
      <dgm:t>
        <a:bodyPr/>
        <a:lstStyle/>
        <a:p>
          <a:endParaRPr lang="en-US"/>
        </a:p>
      </dgm:t>
    </dgm:pt>
    <dgm:pt modelId="{B8AC18D5-1D0C-4D9F-AEF5-85AA374BF59C}" type="sibTrans" cxnId="{59D9B206-E73F-4A4A-8023-1C1090274EDE}">
      <dgm:prSet/>
      <dgm:spPr/>
      <dgm:t>
        <a:bodyPr/>
        <a:lstStyle/>
        <a:p>
          <a:endParaRPr lang="en-US"/>
        </a:p>
      </dgm:t>
    </dgm:pt>
    <dgm:pt modelId="{5FCC3954-DB21-4088-B208-4428613698F9}">
      <dgm:prSet phldr="0"/>
      <dgm:spPr/>
      <dgm:t>
        <a:bodyPr/>
        <a:lstStyle/>
        <a:p>
          <a:pPr>
            <a:lnSpc>
              <a:spcPct val="100000"/>
            </a:lnSpc>
          </a:pPr>
          <a:r>
            <a:rPr lang="en-US">
              <a:latin typeface="Calibri"/>
              <a:cs typeface="Calibri"/>
            </a:rPr>
            <a:t>Advantages of CSM</a:t>
          </a:r>
        </a:p>
      </dgm:t>
    </dgm:pt>
    <dgm:pt modelId="{499FB1C2-40DD-4571-A594-F84259020B54}" type="parTrans" cxnId="{454123CB-95A6-4EA1-B841-026088CC3A48}">
      <dgm:prSet/>
      <dgm:spPr/>
      <dgm:t>
        <a:bodyPr/>
        <a:lstStyle/>
        <a:p>
          <a:endParaRPr lang="en-IN"/>
        </a:p>
      </dgm:t>
    </dgm:pt>
    <dgm:pt modelId="{8D621425-128F-423E-8230-D77655CBA97E}" type="sibTrans" cxnId="{454123CB-95A6-4EA1-B841-026088CC3A48}">
      <dgm:prSet/>
      <dgm:spPr/>
      <dgm:t>
        <a:bodyPr/>
        <a:lstStyle/>
        <a:p>
          <a:endParaRPr lang="en-IN"/>
        </a:p>
      </dgm:t>
    </dgm:pt>
    <dgm:pt modelId="{859B0E7C-41F2-4394-8CE5-317E4F281065}" type="pres">
      <dgm:prSet presAssocID="{BD6A00D5-E0F5-4444-BE86-62AD5B5808EA}" presName="root" presStyleCnt="0">
        <dgm:presLayoutVars>
          <dgm:dir/>
          <dgm:resizeHandles val="exact"/>
        </dgm:presLayoutVars>
      </dgm:prSet>
      <dgm:spPr/>
    </dgm:pt>
    <dgm:pt modelId="{302E523A-0ECE-4215-B8BE-B47B652D694D}" type="pres">
      <dgm:prSet presAssocID="{86F9E8AA-4113-4A52-B842-92A7B56CA33A}" presName="compNode" presStyleCnt="0"/>
      <dgm:spPr/>
    </dgm:pt>
    <dgm:pt modelId="{29655C54-A02F-4F3D-8C75-E772E0ACCCE9}" type="pres">
      <dgm:prSet presAssocID="{86F9E8AA-4113-4A52-B842-92A7B56CA33A}" presName="bgRect" presStyleLbl="bgShp" presStyleIdx="0" presStyleCnt="7"/>
      <dgm:spPr/>
    </dgm:pt>
    <dgm:pt modelId="{35DB9249-9662-4133-B2FD-9EF6E1A606FB}" type="pres">
      <dgm:prSet presAssocID="{86F9E8AA-4113-4A52-B842-92A7B56CA33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50A15FD1-F78A-41AD-9D81-953240DC8FF5}" type="pres">
      <dgm:prSet presAssocID="{86F9E8AA-4113-4A52-B842-92A7B56CA33A}" presName="spaceRect" presStyleCnt="0"/>
      <dgm:spPr/>
    </dgm:pt>
    <dgm:pt modelId="{64F4994B-6EC5-47F3-ABA0-4FAE16AA210C}" type="pres">
      <dgm:prSet presAssocID="{86F9E8AA-4113-4A52-B842-92A7B56CA33A}" presName="parTx" presStyleLbl="revTx" presStyleIdx="0" presStyleCnt="7">
        <dgm:presLayoutVars>
          <dgm:chMax val="0"/>
          <dgm:chPref val="0"/>
        </dgm:presLayoutVars>
      </dgm:prSet>
      <dgm:spPr/>
    </dgm:pt>
    <dgm:pt modelId="{68442B44-18CE-4C20-8349-2DA9F2F72521}" type="pres">
      <dgm:prSet presAssocID="{03D2CF81-2B29-4340-A842-14825EAE21F5}" presName="sibTrans" presStyleCnt="0"/>
      <dgm:spPr/>
    </dgm:pt>
    <dgm:pt modelId="{2A2CE90F-00EE-47B6-95B7-C7707109BA08}" type="pres">
      <dgm:prSet presAssocID="{913D233A-867F-44BE-AB8B-9FA004C2781C}" presName="compNode" presStyleCnt="0"/>
      <dgm:spPr/>
    </dgm:pt>
    <dgm:pt modelId="{D223CED2-7CBF-4263-AE68-27FC0161AE85}" type="pres">
      <dgm:prSet presAssocID="{913D233A-867F-44BE-AB8B-9FA004C2781C}" presName="bgRect" presStyleLbl="bgShp" presStyleIdx="1" presStyleCnt="7"/>
      <dgm:spPr/>
    </dgm:pt>
    <dgm:pt modelId="{C22B6B8F-EFB6-468D-80A9-E321AC092CE5}" type="pres">
      <dgm:prSet presAssocID="{913D233A-867F-44BE-AB8B-9FA004C2781C}"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naire"/>
        </a:ext>
      </dgm:extLst>
    </dgm:pt>
    <dgm:pt modelId="{1491AF9B-D2D5-4A0E-9663-899023741ED3}" type="pres">
      <dgm:prSet presAssocID="{913D233A-867F-44BE-AB8B-9FA004C2781C}" presName="spaceRect" presStyleCnt="0"/>
      <dgm:spPr/>
    </dgm:pt>
    <dgm:pt modelId="{30AEF8B3-B3D4-4517-806A-690944DFD7EC}" type="pres">
      <dgm:prSet presAssocID="{913D233A-867F-44BE-AB8B-9FA004C2781C}" presName="parTx" presStyleLbl="revTx" presStyleIdx="1" presStyleCnt="7">
        <dgm:presLayoutVars>
          <dgm:chMax val="0"/>
          <dgm:chPref val="0"/>
        </dgm:presLayoutVars>
      </dgm:prSet>
      <dgm:spPr/>
    </dgm:pt>
    <dgm:pt modelId="{11CE7130-83F7-4539-875D-62F52D59205D}" type="pres">
      <dgm:prSet presAssocID="{A3E91A64-E13F-4C9C-80D9-0783A68747F6}" presName="sibTrans" presStyleCnt="0"/>
      <dgm:spPr/>
    </dgm:pt>
    <dgm:pt modelId="{65E9909F-E4D0-453D-9700-347CE1E0D090}" type="pres">
      <dgm:prSet presAssocID="{D6E5B49D-3157-4A06-909B-346096FA0170}" presName="compNode" presStyleCnt="0"/>
      <dgm:spPr/>
    </dgm:pt>
    <dgm:pt modelId="{B06F765D-6EF2-4E69-A6E4-C490F026385B}" type="pres">
      <dgm:prSet presAssocID="{D6E5B49D-3157-4A06-909B-346096FA0170}" presName="bgRect" presStyleLbl="bgShp" presStyleIdx="2" presStyleCnt="7"/>
      <dgm:spPr/>
    </dgm:pt>
    <dgm:pt modelId="{23FD99D2-8BA1-4B1D-8E29-EEE8F44753AD}" type="pres">
      <dgm:prSet presAssocID="{D6E5B49D-3157-4A06-909B-346096FA017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flows"/>
        </a:ext>
      </dgm:extLst>
    </dgm:pt>
    <dgm:pt modelId="{CE9FF3CC-A291-4BAF-B16B-6499A02F4A48}" type="pres">
      <dgm:prSet presAssocID="{D6E5B49D-3157-4A06-909B-346096FA0170}" presName="spaceRect" presStyleCnt="0"/>
      <dgm:spPr/>
    </dgm:pt>
    <dgm:pt modelId="{C769BFDE-D843-4AFD-AB46-6791CC39E945}" type="pres">
      <dgm:prSet presAssocID="{D6E5B49D-3157-4A06-909B-346096FA0170}" presName="parTx" presStyleLbl="revTx" presStyleIdx="2" presStyleCnt="7">
        <dgm:presLayoutVars>
          <dgm:chMax val="0"/>
          <dgm:chPref val="0"/>
        </dgm:presLayoutVars>
      </dgm:prSet>
      <dgm:spPr/>
    </dgm:pt>
    <dgm:pt modelId="{3D212B3D-F999-4141-9391-828F54F7EB68}" type="pres">
      <dgm:prSet presAssocID="{93CFD88D-2317-479A-82D9-4122B362DB31}" presName="sibTrans" presStyleCnt="0"/>
      <dgm:spPr/>
    </dgm:pt>
    <dgm:pt modelId="{468AAADF-6F4D-4DA6-9C8C-AA2556A4E691}" type="pres">
      <dgm:prSet presAssocID="{5FCC3954-DB21-4088-B208-4428613698F9}" presName="compNode" presStyleCnt="0"/>
      <dgm:spPr/>
    </dgm:pt>
    <dgm:pt modelId="{F0721EEB-4BCC-467F-93E6-E0FE8B317577}" type="pres">
      <dgm:prSet presAssocID="{5FCC3954-DB21-4088-B208-4428613698F9}" presName="bgRect" presStyleLbl="bgShp" presStyleIdx="3" presStyleCnt="7"/>
      <dgm:spPr/>
    </dgm:pt>
    <dgm:pt modelId="{D19B2AB9-186A-4AEA-81D5-7E88431B1047}" type="pres">
      <dgm:prSet presAssocID="{5FCC3954-DB21-4088-B208-4428613698F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Add outline"/>
        </a:ext>
      </dgm:extLst>
    </dgm:pt>
    <dgm:pt modelId="{675C7EB1-E15E-4EC4-A4B4-D81AEF0B5FAD}" type="pres">
      <dgm:prSet presAssocID="{5FCC3954-DB21-4088-B208-4428613698F9}" presName="spaceRect" presStyleCnt="0"/>
      <dgm:spPr/>
    </dgm:pt>
    <dgm:pt modelId="{ACAC0075-40AA-4AF5-843F-7F0AD1EAA492}" type="pres">
      <dgm:prSet presAssocID="{5FCC3954-DB21-4088-B208-4428613698F9}" presName="parTx" presStyleLbl="revTx" presStyleIdx="3" presStyleCnt="7">
        <dgm:presLayoutVars>
          <dgm:chMax val="0"/>
          <dgm:chPref val="0"/>
        </dgm:presLayoutVars>
      </dgm:prSet>
      <dgm:spPr/>
    </dgm:pt>
    <dgm:pt modelId="{C57515A3-F45A-49C6-8E54-C3E7E0B81BA1}" type="pres">
      <dgm:prSet presAssocID="{8D621425-128F-423E-8230-D77655CBA97E}" presName="sibTrans" presStyleCnt="0"/>
      <dgm:spPr/>
    </dgm:pt>
    <dgm:pt modelId="{685231E1-9AC6-48E7-8C83-85D38D36E4D5}" type="pres">
      <dgm:prSet presAssocID="{38BC924E-7006-4AD4-A30E-4EA1B1496987}" presName="compNode" presStyleCnt="0"/>
      <dgm:spPr/>
    </dgm:pt>
    <dgm:pt modelId="{2C4786C7-239D-4F4B-AB46-7BCB507E4A3A}" type="pres">
      <dgm:prSet presAssocID="{38BC924E-7006-4AD4-A30E-4EA1B1496987}" presName="bgRect" presStyleLbl="bgShp" presStyleIdx="4" presStyleCnt="7"/>
      <dgm:spPr/>
    </dgm:pt>
    <dgm:pt modelId="{ABDEE29E-0BCA-42F4-A2A6-C301AB4109AC}" type="pres">
      <dgm:prSet presAssocID="{38BC924E-7006-4AD4-A30E-4EA1B149698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lculator"/>
        </a:ext>
      </dgm:extLst>
    </dgm:pt>
    <dgm:pt modelId="{53FC8C08-1792-4010-83A5-D3B8D2FB71D5}" type="pres">
      <dgm:prSet presAssocID="{38BC924E-7006-4AD4-A30E-4EA1B1496987}" presName="spaceRect" presStyleCnt="0"/>
      <dgm:spPr/>
    </dgm:pt>
    <dgm:pt modelId="{58E4076E-298A-418E-98D1-07083775C459}" type="pres">
      <dgm:prSet presAssocID="{38BC924E-7006-4AD4-A30E-4EA1B1496987}" presName="parTx" presStyleLbl="revTx" presStyleIdx="4" presStyleCnt="7">
        <dgm:presLayoutVars>
          <dgm:chMax val="0"/>
          <dgm:chPref val="0"/>
        </dgm:presLayoutVars>
      </dgm:prSet>
      <dgm:spPr/>
    </dgm:pt>
    <dgm:pt modelId="{DC637BC8-2A90-4A60-BB82-3D12B2574676}" type="pres">
      <dgm:prSet presAssocID="{F13CC07B-8A48-4ED0-9CFA-C80C3FEF99DD}" presName="sibTrans" presStyleCnt="0"/>
      <dgm:spPr/>
    </dgm:pt>
    <dgm:pt modelId="{133C8614-E724-49B1-AE64-BA0DF4725709}" type="pres">
      <dgm:prSet presAssocID="{FB413D69-7A2D-43BC-B30A-612C90C320FE}" presName="compNode" presStyleCnt="0"/>
      <dgm:spPr/>
    </dgm:pt>
    <dgm:pt modelId="{F745FDEE-177A-40E8-8533-2DB2C4AF77E6}" type="pres">
      <dgm:prSet presAssocID="{FB413D69-7A2D-43BC-B30A-612C90C320FE}" presName="bgRect" presStyleLbl="bgShp" presStyleIdx="5" presStyleCnt="7"/>
      <dgm:spPr/>
    </dgm:pt>
    <dgm:pt modelId="{2575B5A0-FF7F-4DA5-881A-70CB86D21A36}" type="pres">
      <dgm:prSet presAssocID="{FB413D69-7A2D-43BC-B30A-612C90C320FE}"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aptop Secure"/>
        </a:ext>
      </dgm:extLst>
    </dgm:pt>
    <dgm:pt modelId="{79A368EE-3E64-48C5-9556-AFC28F7AFCD9}" type="pres">
      <dgm:prSet presAssocID="{FB413D69-7A2D-43BC-B30A-612C90C320FE}" presName="spaceRect" presStyleCnt="0"/>
      <dgm:spPr/>
    </dgm:pt>
    <dgm:pt modelId="{7C7646CD-D02F-4B54-8936-D8E2D4042BDE}" type="pres">
      <dgm:prSet presAssocID="{FB413D69-7A2D-43BC-B30A-612C90C320FE}" presName="parTx" presStyleLbl="revTx" presStyleIdx="5" presStyleCnt="7">
        <dgm:presLayoutVars>
          <dgm:chMax val="0"/>
          <dgm:chPref val="0"/>
        </dgm:presLayoutVars>
      </dgm:prSet>
      <dgm:spPr/>
    </dgm:pt>
    <dgm:pt modelId="{FFCD4A8A-270C-4681-8D37-224C3DA88DBA}" type="pres">
      <dgm:prSet presAssocID="{7505ED56-6F31-4C13-9390-228177AB5B24}" presName="sibTrans" presStyleCnt="0"/>
      <dgm:spPr/>
    </dgm:pt>
    <dgm:pt modelId="{43B0B473-C90F-47C8-B0EB-B6CC4166B028}" type="pres">
      <dgm:prSet presAssocID="{CA185C16-4C99-41A6-8AC4-84D37B547D09}" presName="compNode" presStyleCnt="0"/>
      <dgm:spPr/>
    </dgm:pt>
    <dgm:pt modelId="{537F007A-4A23-4999-B25D-84772AB1A6DA}" type="pres">
      <dgm:prSet presAssocID="{CA185C16-4C99-41A6-8AC4-84D37B547D09}" presName="bgRect" presStyleLbl="bgShp" presStyleIdx="6" presStyleCnt="7"/>
      <dgm:spPr/>
    </dgm:pt>
    <dgm:pt modelId="{77177250-16D1-4662-908A-74669F6D475E}" type="pres">
      <dgm:prSet presAssocID="{CA185C16-4C99-41A6-8AC4-84D37B547D0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low"/>
        </a:ext>
      </dgm:extLst>
    </dgm:pt>
    <dgm:pt modelId="{0981616F-68B6-492A-B87A-43FBA74DA850}" type="pres">
      <dgm:prSet presAssocID="{CA185C16-4C99-41A6-8AC4-84D37B547D09}" presName="spaceRect" presStyleCnt="0"/>
      <dgm:spPr/>
    </dgm:pt>
    <dgm:pt modelId="{C9F1CDC9-9652-422A-93F5-0D4226845A82}" type="pres">
      <dgm:prSet presAssocID="{CA185C16-4C99-41A6-8AC4-84D37B547D09}" presName="parTx" presStyleLbl="revTx" presStyleIdx="6" presStyleCnt="7">
        <dgm:presLayoutVars>
          <dgm:chMax val="0"/>
          <dgm:chPref val="0"/>
        </dgm:presLayoutVars>
      </dgm:prSet>
      <dgm:spPr/>
    </dgm:pt>
  </dgm:ptLst>
  <dgm:cxnLst>
    <dgm:cxn modelId="{59D9B206-E73F-4A4A-8023-1C1090274EDE}" srcId="{BD6A00D5-E0F5-4444-BE86-62AD5B5808EA}" destId="{CA185C16-4C99-41A6-8AC4-84D37B547D09}" srcOrd="6" destOrd="0" parTransId="{07CEB742-A1CA-498D-A002-EC69197301BB}" sibTransId="{B8AC18D5-1D0C-4D9F-AEF5-85AA374BF59C}"/>
    <dgm:cxn modelId="{3197BD09-9A84-4F9F-9EC9-5423715E3B17}" srcId="{BD6A00D5-E0F5-4444-BE86-62AD5B5808EA}" destId="{913D233A-867F-44BE-AB8B-9FA004C2781C}" srcOrd="1" destOrd="0" parTransId="{B4374AB7-C598-4FFE-9529-CC4EFC9B62FC}" sibTransId="{A3E91A64-E13F-4C9C-80D9-0783A68747F6}"/>
    <dgm:cxn modelId="{F4C2E912-7EDA-487A-B20A-57EB5A364C84}" type="presOf" srcId="{CA185C16-4C99-41A6-8AC4-84D37B547D09}" destId="{C9F1CDC9-9652-422A-93F5-0D4226845A82}" srcOrd="0" destOrd="0" presId="urn:microsoft.com/office/officeart/2018/2/layout/IconVerticalSolidList"/>
    <dgm:cxn modelId="{8365B21A-E4EE-4F9D-9FF1-05CBAB0FD5B9}" type="presOf" srcId="{D6E5B49D-3157-4A06-909B-346096FA0170}" destId="{C769BFDE-D843-4AFD-AB46-6791CC39E945}" srcOrd="0" destOrd="0" presId="urn:microsoft.com/office/officeart/2018/2/layout/IconVerticalSolidList"/>
    <dgm:cxn modelId="{35664D5C-8BB6-428A-AC56-4AEB29EF9959}" srcId="{BD6A00D5-E0F5-4444-BE86-62AD5B5808EA}" destId="{38BC924E-7006-4AD4-A30E-4EA1B1496987}" srcOrd="4" destOrd="0" parTransId="{89C947C0-F082-4675-85BA-D0C10B4A8720}" sibTransId="{F13CC07B-8A48-4ED0-9CFA-C80C3FEF99DD}"/>
    <dgm:cxn modelId="{B0422D78-9FBB-4B54-A94F-C94848190AC8}" type="presOf" srcId="{5FCC3954-DB21-4088-B208-4428613698F9}" destId="{ACAC0075-40AA-4AF5-843F-7F0AD1EAA492}" srcOrd="0" destOrd="0" presId="urn:microsoft.com/office/officeart/2018/2/layout/IconVerticalSolidList"/>
    <dgm:cxn modelId="{6F3DCB91-71CA-4807-877B-07B60BEEAD55}" srcId="{BD6A00D5-E0F5-4444-BE86-62AD5B5808EA}" destId="{86F9E8AA-4113-4A52-B842-92A7B56CA33A}" srcOrd="0" destOrd="0" parTransId="{B8D72B5A-558F-48F3-AAC3-A97012F7AECE}" sibTransId="{03D2CF81-2B29-4340-A842-14825EAE21F5}"/>
    <dgm:cxn modelId="{C9CF2CB3-445A-4376-9F99-408BED642B98}" type="presOf" srcId="{86F9E8AA-4113-4A52-B842-92A7B56CA33A}" destId="{64F4994B-6EC5-47F3-ABA0-4FAE16AA210C}" srcOrd="0" destOrd="0" presId="urn:microsoft.com/office/officeart/2018/2/layout/IconVerticalSolidList"/>
    <dgm:cxn modelId="{A21A1FBA-D528-41EB-8592-2ACA222B6E95}" srcId="{BD6A00D5-E0F5-4444-BE86-62AD5B5808EA}" destId="{FB413D69-7A2D-43BC-B30A-612C90C320FE}" srcOrd="5" destOrd="0" parTransId="{FC693A25-E757-433E-A08D-D4BEDBC08F05}" sibTransId="{7505ED56-6F31-4C13-9390-228177AB5B24}"/>
    <dgm:cxn modelId="{454123CB-95A6-4EA1-B841-026088CC3A48}" srcId="{BD6A00D5-E0F5-4444-BE86-62AD5B5808EA}" destId="{5FCC3954-DB21-4088-B208-4428613698F9}" srcOrd="3" destOrd="0" parTransId="{499FB1C2-40DD-4571-A594-F84259020B54}" sibTransId="{8D621425-128F-423E-8230-D77655CBA97E}"/>
    <dgm:cxn modelId="{0B201DCC-3679-45CB-B885-D4C0483485AB}" type="presOf" srcId="{BD6A00D5-E0F5-4444-BE86-62AD5B5808EA}" destId="{859B0E7C-41F2-4394-8CE5-317E4F281065}" srcOrd="0" destOrd="0" presId="urn:microsoft.com/office/officeart/2018/2/layout/IconVerticalSolidList"/>
    <dgm:cxn modelId="{2D80ECD3-B275-474E-8502-5FE65A7AE214}" type="presOf" srcId="{913D233A-867F-44BE-AB8B-9FA004C2781C}" destId="{30AEF8B3-B3D4-4517-806A-690944DFD7EC}" srcOrd="0" destOrd="0" presId="urn:microsoft.com/office/officeart/2018/2/layout/IconVerticalSolidList"/>
    <dgm:cxn modelId="{D4A577F0-0764-471F-BE2C-D9AB93C55D3E}" srcId="{BD6A00D5-E0F5-4444-BE86-62AD5B5808EA}" destId="{D6E5B49D-3157-4A06-909B-346096FA0170}" srcOrd="2" destOrd="0" parTransId="{3128F059-8E3B-4C0B-A99F-B26F5E535CD8}" sibTransId="{93CFD88D-2317-479A-82D9-4122B362DB31}"/>
    <dgm:cxn modelId="{5F54CDF2-D954-4F1E-B73C-4DB311C0D6D9}" type="presOf" srcId="{38BC924E-7006-4AD4-A30E-4EA1B1496987}" destId="{58E4076E-298A-418E-98D1-07083775C459}" srcOrd="0" destOrd="0" presId="urn:microsoft.com/office/officeart/2018/2/layout/IconVerticalSolidList"/>
    <dgm:cxn modelId="{3EC9EAF4-58D9-48AC-9682-8931EFD82637}" type="presOf" srcId="{FB413D69-7A2D-43BC-B30A-612C90C320FE}" destId="{7C7646CD-D02F-4B54-8936-D8E2D4042BDE}" srcOrd="0" destOrd="0" presId="urn:microsoft.com/office/officeart/2018/2/layout/IconVerticalSolidList"/>
    <dgm:cxn modelId="{2F1AFBD1-8E1F-4FEE-82B1-DE62FE84E3E6}" type="presParOf" srcId="{859B0E7C-41F2-4394-8CE5-317E4F281065}" destId="{302E523A-0ECE-4215-B8BE-B47B652D694D}" srcOrd="0" destOrd="0" presId="urn:microsoft.com/office/officeart/2018/2/layout/IconVerticalSolidList"/>
    <dgm:cxn modelId="{EFB37AAC-01D0-474F-A1B5-6CF4EF39959F}" type="presParOf" srcId="{302E523A-0ECE-4215-B8BE-B47B652D694D}" destId="{29655C54-A02F-4F3D-8C75-E772E0ACCCE9}" srcOrd="0" destOrd="0" presId="urn:microsoft.com/office/officeart/2018/2/layout/IconVerticalSolidList"/>
    <dgm:cxn modelId="{44830886-3617-48AD-9C2F-4376D894370F}" type="presParOf" srcId="{302E523A-0ECE-4215-B8BE-B47B652D694D}" destId="{35DB9249-9662-4133-B2FD-9EF6E1A606FB}" srcOrd="1" destOrd="0" presId="urn:microsoft.com/office/officeart/2018/2/layout/IconVerticalSolidList"/>
    <dgm:cxn modelId="{8132F2A9-EBC3-4623-8426-71FF6ED646D9}" type="presParOf" srcId="{302E523A-0ECE-4215-B8BE-B47B652D694D}" destId="{50A15FD1-F78A-41AD-9D81-953240DC8FF5}" srcOrd="2" destOrd="0" presId="urn:microsoft.com/office/officeart/2018/2/layout/IconVerticalSolidList"/>
    <dgm:cxn modelId="{B6CF0F57-5EC9-47DE-AD98-EED627A3EC22}" type="presParOf" srcId="{302E523A-0ECE-4215-B8BE-B47B652D694D}" destId="{64F4994B-6EC5-47F3-ABA0-4FAE16AA210C}" srcOrd="3" destOrd="0" presId="urn:microsoft.com/office/officeart/2018/2/layout/IconVerticalSolidList"/>
    <dgm:cxn modelId="{AA3DF388-63F8-4AB0-8F8C-B2BCDED068DD}" type="presParOf" srcId="{859B0E7C-41F2-4394-8CE5-317E4F281065}" destId="{68442B44-18CE-4C20-8349-2DA9F2F72521}" srcOrd="1" destOrd="0" presId="urn:microsoft.com/office/officeart/2018/2/layout/IconVerticalSolidList"/>
    <dgm:cxn modelId="{005CF0AF-EBCB-4361-8E7D-B67E27D338F2}" type="presParOf" srcId="{859B0E7C-41F2-4394-8CE5-317E4F281065}" destId="{2A2CE90F-00EE-47B6-95B7-C7707109BA08}" srcOrd="2" destOrd="0" presId="urn:microsoft.com/office/officeart/2018/2/layout/IconVerticalSolidList"/>
    <dgm:cxn modelId="{8257FF5C-182F-4A08-8539-97D6554BF165}" type="presParOf" srcId="{2A2CE90F-00EE-47B6-95B7-C7707109BA08}" destId="{D223CED2-7CBF-4263-AE68-27FC0161AE85}" srcOrd="0" destOrd="0" presId="urn:microsoft.com/office/officeart/2018/2/layout/IconVerticalSolidList"/>
    <dgm:cxn modelId="{40133EB4-0123-416B-85F1-BA62363CEA43}" type="presParOf" srcId="{2A2CE90F-00EE-47B6-95B7-C7707109BA08}" destId="{C22B6B8F-EFB6-468D-80A9-E321AC092CE5}" srcOrd="1" destOrd="0" presId="urn:microsoft.com/office/officeart/2018/2/layout/IconVerticalSolidList"/>
    <dgm:cxn modelId="{E22836C4-AB95-41FD-A22F-9E241F209D23}" type="presParOf" srcId="{2A2CE90F-00EE-47B6-95B7-C7707109BA08}" destId="{1491AF9B-D2D5-4A0E-9663-899023741ED3}" srcOrd="2" destOrd="0" presId="urn:microsoft.com/office/officeart/2018/2/layout/IconVerticalSolidList"/>
    <dgm:cxn modelId="{772C3221-45FD-4EE2-928E-C75010D05F23}" type="presParOf" srcId="{2A2CE90F-00EE-47B6-95B7-C7707109BA08}" destId="{30AEF8B3-B3D4-4517-806A-690944DFD7EC}" srcOrd="3" destOrd="0" presId="urn:microsoft.com/office/officeart/2018/2/layout/IconVerticalSolidList"/>
    <dgm:cxn modelId="{F85ACD1E-243D-48C5-B992-D889CA402B0A}" type="presParOf" srcId="{859B0E7C-41F2-4394-8CE5-317E4F281065}" destId="{11CE7130-83F7-4539-875D-62F52D59205D}" srcOrd="3" destOrd="0" presId="urn:microsoft.com/office/officeart/2018/2/layout/IconVerticalSolidList"/>
    <dgm:cxn modelId="{2144B8B2-0262-4BF2-9C1F-5D1C7CD3811F}" type="presParOf" srcId="{859B0E7C-41F2-4394-8CE5-317E4F281065}" destId="{65E9909F-E4D0-453D-9700-347CE1E0D090}" srcOrd="4" destOrd="0" presId="urn:microsoft.com/office/officeart/2018/2/layout/IconVerticalSolidList"/>
    <dgm:cxn modelId="{E7CE4E85-6244-4308-BFA9-AE663E899039}" type="presParOf" srcId="{65E9909F-E4D0-453D-9700-347CE1E0D090}" destId="{B06F765D-6EF2-4E69-A6E4-C490F026385B}" srcOrd="0" destOrd="0" presId="urn:microsoft.com/office/officeart/2018/2/layout/IconVerticalSolidList"/>
    <dgm:cxn modelId="{CF02ADC5-C05F-478C-956E-A35E260F1128}" type="presParOf" srcId="{65E9909F-E4D0-453D-9700-347CE1E0D090}" destId="{23FD99D2-8BA1-4B1D-8E29-EEE8F44753AD}" srcOrd="1" destOrd="0" presId="urn:microsoft.com/office/officeart/2018/2/layout/IconVerticalSolidList"/>
    <dgm:cxn modelId="{12148F9E-4FF5-4F08-B863-09A65793FAD4}" type="presParOf" srcId="{65E9909F-E4D0-453D-9700-347CE1E0D090}" destId="{CE9FF3CC-A291-4BAF-B16B-6499A02F4A48}" srcOrd="2" destOrd="0" presId="urn:microsoft.com/office/officeart/2018/2/layout/IconVerticalSolidList"/>
    <dgm:cxn modelId="{02ABCC85-5918-47B1-82DB-3C3004F6E915}" type="presParOf" srcId="{65E9909F-E4D0-453D-9700-347CE1E0D090}" destId="{C769BFDE-D843-4AFD-AB46-6791CC39E945}" srcOrd="3" destOrd="0" presId="urn:microsoft.com/office/officeart/2018/2/layout/IconVerticalSolidList"/>
    <dgm:cxn modelId="{5FFB2EBC-9B3A-4366-837A-DD5138A8919D}" type="presParOf" srcId="{859B0E7C-41F2-4394-8CE5-317E4F281065}" destId="{3D212B3D-F999-4141-9391-828F54F7EB68}" srcOrd="5" destOrd="0" presId="urn:microsoft.com/office/officeart/2018/2/layout/IconVerticalSolidList"/>
    <dgm:cxn modelId="{D307F070-298B-479E-96F8-AA3AF49F1140}" type="presParOf" srcId="{859B0E7C-41F2-4394-8CE5-317E4F281065}" destId="{468AAADF-6F4D-4DA6-9C8C-AA2556A4E691}" srcOrd="6" destOrd="0" presId="urn:microsoft.com/office/officeart/2018/2/layout/IconVerticalSolidList"/>
    <dgm:cxn modelId="{46EC8C52-A165-496F-AEF1-2E1F4ED9A157}" type="presParOf" srcId="{468AAADF-6F4D-4DA6-9C8C-AA2556A4E691}" destId="{F0721EEB-4BCC-467F-93E6-E0FE8B317577}" srcOrd="0" destOrd="0" presId="urn:microsoft.com/office/officeart/2018/2/layout/IconVerticalSolidList"/>
    <dgm:cxn modelId="{694EF475-DF53-408E-898D-1001E391F6A5}" type="presParOf" srcId="{468AAADF-6F4D-4DA6-9C8C-AA2556A4E691}" destId="{D19B2AB9-186A-4AEA-81D5-7E88431B1047}" srcOrd="1" destOrd="0" presId="urn:microsoft.com/office/officeart/2018/2/layout/IconVerticalSolidList"/>
    <dgm:cxn modelId="{6E53058E-9951-4246-8ABF-E1BC3478B5E5}" type="presParOf" srcId="{468AAADF-6F4D-4DA6-9C8C-AA2556A4E691}" destId="{675C7EB1-E15E-4EC4-A4B4-D81AEF0B5FAD}" srcOrd="2" destOrd="0" presId="urn:microsoft.com/office/officeart/2018/2/layout/IconVerticalSolidList"/>
    <dgm:cxn modelId="{687B9A13-F64C-449E-B86D-178A256E9740}" type="presParOf" srcId="{468AAADF-6F4D-4DA6-9C8C-AA2556A4E691}" destId="{ACAC0075-40AA-4AF5-843F-7F0AD1EAA492}" srcOrd="3" destOrd="0" presId="urn:microsoft.com/office/officeart/2018/2/layout/IconVerticalSolidList"/>
    <dgm:cxn modelId="{58B27F69-F2FD-4DC4-BF8C-F4922410545F}" type="presParOf" srcId="{859B0E7C-41F2-4394-8CE5-317E4F281065}" destId="{C57515A3-F45A-49C6-8E54-C3E7E0B81BA1}" srcOrd="7" destOrd="0" presId="urn:microsoft.com/office/officeart/2018/2/layout/IconVerticalSolidList"/>
    <dgm:cxn modelId="{22D3B075-FAAC-4462-BAB1-F5568904688F}" type="presParOf" srcId="{859B0E7C-41F2-4394-8CE5-317E4F281065}" destId="{685231E1-9AC6-48E7-8C83-85D38D36E4D5}" srcOrd="8" destOrd="0" presId="urn:microsoft.com/office/officeart/2018/2/layout/IconVerticalSolidList"/>
    <dgm:cxn modelId="{06C026AA-A5A5-4AF8-89BF-71FD2ACE49D9}" type="presParOf" srcId="{685231E1-9AC6-48E7-8C83-85D38D36E4D5}" destId="{2C4786C7-239D-4F4B-AB46-7BCB507E4A3A}" srcOrd="0" destOrd="0" presId="urn:microsoft.com/office/officeart/2018/2/layout/IconVerticalSolidList"/>
    <dgm:cxn modelId="{BF7FDDA3-D6D0-40E9-90A4-467EF6110133}" type="presParOf" srcId="{685231E1-9AC6-48E7-8C83-85D38D36E4D5}" destId="{ABDEE29E-0BCA-42F4-A2A6-C301AB4109AC}" srcOrd="1" destOrd="0" presId="urn:microsoft.com/office/officeart/2018/2/layout/IconVerticalSolidList"/>
    <dgm:cxn modelId="{28686CFC-F9B9-481D-B4C1-F1A72DB82C50}" type="presParOf" srcId="{685231E1-9AC6-48E7-8C83-85D38D36E4D5}" destId="{53FC8C08-1792-4010-83A5-D3B8D2FB71D5}" srcOrd="2" destOrd="0" presId="urn:microsoft.com/office/officeart/2018/2/layout/IconVerticalSolidList"/>
    <dgm:cxn modelId="{24CBA97E-576F-40A5-B451-DD0B7995571A}" type="presParOf" srcId="{685231E1-9AC6-48E7-8C83-85D38D36E4D5}" destId="{58E4076E-298A-418E-98D1-07083775C459}" srcOrd="3" destOrd="0" presId="urn:microsoft.com/office/officeart/2018/2/layout/IconVerticalSolidList"/>
    <dgm:cxn modelId="{55FEF48E-1214-4CD6-8321-7575E6E784E3}" type="presParOf" srcId="{859B0E7C-41F2-4394-8CE5-317E4F281065}" destId="{DC637BC8-2A90-4A60-BB82-3D12B2574676}" srcOrd="9" destOrd="0" presId="urn:microsoft.com/office/officeart/2018/2/layout/IconVerticalSolidList"/>
    <dgm:cxn modelId="{5C91BFA6-1B69-46F1-B0CC-412D3028686A}" type="presParOf" srcId="{859B0E7C-41F2-4394-8CE5-317E4F281065}" destId="{133C8614-E724-49B1-AE64-BA0DF4725709}" srcOrd="10" destOrd="0" presId="urn:microsoft.com/office/officeart/2018/2/layout/IconVerticalSolidList"/>
    <dgm:cxn modelId="{A7FB4F1F-3F98-4C5B-8B4A-FF0DD5EC4A91}" type="presParOf" srcId="{133C8614-E724-49B1-AE64-BA0DF4725709}" destId="{F745FDEE-177A-40E8-8533-2DB2C4AF77E6}" srcOrd="0" destOrd="0" presId="urn:microsoft.com/office/officeart/2018/2/layout/IconVerticalSolidList"/>
    <dgm:cxn modelId="{500F0090-19B6-41A4-B373-E96952CC26AD}" type="presParOf" srcId="{133C8614-E724-49B1-AE64-BA0DF4725709}" destId="{2575B5A0-FF7F-4DA5-881A-70CB86D21A36}" srcOrd="1" destOrd="0" presId="urn:microsoft.com/office/officeart/2018/2/layout/IconVerticalSolidList"/>
    <dgm:cxn modelId="{734A65EB-AB1D-4638-93C4-96D779055303}" type="presParOf" srcId="{133C8614-E724-49B1-AE64-BA0DF4725709}" destId="{79A368EE-3E64-48C5-9556-AFC28F7AFCD9}" srcOrd="2" destOrd="0" presId="urn:microsoft.com/office/officeart/2018/2/layout/IconVerticalSolidList"/>
    <dgm:cxn modelId="{D6055925-8753-4420-B38C-C1943DC37708}" type="presParOf" srcId="{133C8614-E724-49B1-AE64-BA0DF4725709}" destId="{7C7646CD-D02F-4B54-8936-D8E2D4042BDE}" srcOrd="3" destOrd="0" presId="urn:microsoft.com/office/officeart/2018/2/layout/IconVerticalSolidList"/>
    <dgm:cxn modelId="{26DA0573-078B-4C01-AC51-40057B77427D}" type="presParOf" srcId="{859B0E7C-41F2-4394-8CE5-317E4F281065}" destId="{FFCD4A8A-270C-4681-8D37-224C3DA88DBA}" srcOrd="11" destOrd="0" presId="urn:microsoft.com/office/officeart/2018/2/layout/IconVerticalSolidList"/>
    <dgm:cxn modelId="{31674734-157C-4D61-829A-68FCAA12C3A1}" type="presParOf" srcId="{859B0E7C-41F2-4394-8CE5-317E4F281065}" destId="{43B0B473-C90F-47C8-B0EB-B6CC4166B028}" srcOrd="12" destOrd="0" presId="urn:microsoft.com/office/officeart/2018/2/layout/IconVerticalSolidList"/>
    <dgm:cxn modelId="{B189E9DC-F58C-4776-9FF8-10C6D6D56826}" type="presParOf" srcId="{43B0B473-C90F-47C8-B0EB-B6CC4166B028}" destId="{537F007A-4A23-4999-B25D-84772AB1A6DA}" srcOrd="0" destOrd="0" presId="urn:microsoft.com/office/officeart/2018/2/layout/IconVerticalSolidList"/>
    <dgm:cxn modelId="{DE964CE7-2476-4CF1-963F-36104EDA7D88}" type="presParOf" srcId="{43B0B473-C90F-47C8-B0EB-B6CC4166B028}" destId="{77177250-16D1-4662-908A-74669F6D475E}" srcOrd="1" destOrd="0" presId="urn:microsoft.com/office/officeart/2018/2/layout/IconVerticalSolidList"/>
    <dgm:cxn modelId="{26598586-6A58-48B3-A57D-1AD6551265FE}" type="presParOf" srcId="{43B0B473-C90F-47C8-B0EB-B6CC4166B028}" destId="{0981616F-68B6-492A-B87A-43FBA74DA850}" srcOrd="2" destOrd="0" presId="urn:microsoft.com/office/officeart/2018/2/layout/IconVerticalSolidList"/>
    <dgm:cxn modelId="{6D39D9EA-5505-47D2-BE24-AB822666303E}" type="presParOf" srcId="{43B0B473-C90F-47C8-B0EB-B6CC4166B028}" destId="{C9F1CDC9-9652-422A-93F5-0D4226845A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0A74417-0563-4119-9FA6-76C4173E0D6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FC477D7-4666-4A5B-9B3C-8A54999CE7D3}">
      <dgm:prSet/>
      <dgm:spPr/>
      <dgm:t>
        <a:bodyPr/>
        <a:lstStyle/>
        <a:p>
          <a:r>
            <a:rPr lang="en-US"/>
            <a:t>17</a:t>
          </a:r>
          <a:r>
            <a:rPr lang="en-US" b="1"/>
            <a:t> isNameValid:</a:t>
          </a:r>
          <a:r>
            <a:rPr lang="en-US"/>
            <a:t> This function is used to validate whether the name entered by the CRM is valid or not. </a:t>
          </a:r>
        </a:p>
      </dgm:t>
    </dgm:pt>
    <dgm:pt modelId="{5E09DF9B-D814-43AF-9060-7734FA1C86C4}" type="parTrans" cxnId="{3D23AA90-886A-4160-8477-8D3ACC553D9F}">
      <dgm:prSet/>
      <dgm:spPr/>
      <dgm:t>
        <a:bodyPr/>
        <a:lstStyle/>
        <a:p>
          <a:endParaRPr lang="en-US"/>
        </a:p>
      </dgm:t>
    </dgm:pt>
    <dgm:pt modelId="{88B3A654-189F-46F6-BED4-9B3821DA1DDB}" type="sibTrans" cxnId="{3D23AA90-886A-4160-8477-8D3ACC553D9F}">
      <dgm:prSet/>
      <dgm:spPr/>
      <dgm:t>
        <a:bodyPr/>
        <a:lstStyle/>
        <a:p>
          <a:endParaRPr lang="en-US"/>
        </a:p>
      </dgm:t>
    </dgm:pt>
    <dgm:pt modelId="{5D20580A-211F-43F4-A368-80589924A240}">
      <dgm:prSet/>
      <dgm:spPr/>
      <dgm:t>
        <a:bodyPr/>
        <a:lstStyle/>
        <a:p>
          <a:r>
            <a:rPr lang="en-US"/>
            <a:t>18</a:t>
          </a:r>
          <a:r>
            <a:rPr lang="en-US" b="1"/>
            <a:t> isValidPass:</a:t>
          </a:r>
          <a:r>
            <a:rPr lang="en-US"/>
            <a:t> This function is used to validate whether the password entered by the CRM is valid or not. </a:t>
          </a:r>
        </a:p>
      </dgm:t>
    </dgm:pt>
    <dgm:pt modelId="{7D60AA0C-1ACD-4B6E-9F99-FACFB3EB2EC2}" type="parTrans" cxnId="{63D589A9-3E7C-4DA4-9FC7-6CEA3D0C66BC}">
      <dgm:prSet/>
      <dgm:spPr/>
      <dgm:t>
        <a:bodyPr/>
        <a:lstStyle/>
        <a:p>
          <a:endParaRPr lang="en-US"/>
        </a:p>
      </dgm:t>
    </dgm:pt>
    <dgm:pt modelId="{8E848386-6038-41E7-AC09-938D43713231}" type="sibTrans" cxnId="{63D589A9-3E7C-4DA4-9FC7-6CEA3D0C66BC}">
      <dgm:prSet/>
      <dgm:spPr/>
      <dgm:t>
        <a:bodyPr/>
        <a:lstStyle/>
        <a:p>
          <a:endParaRPr lang="en-US"/>
        </a:p>
      </dgm:t>
    </dgm:pt>
    <dgm:pt modelId="{5C3D7EED-6166-4252-B045-384771505422}">
      <dgm:prSet/>
      <dgm:spPr/>
      <dgm:t>
        <a:bodyPr/>
        <a:lstStyle/>
        <a:p>
          <a:r>
            <a:rPr lang="en-US"/>
            <a:t>19</a:t>
          </a:r>
          <a:r>
            <a:rPr lang="en-US" b="1"/>
            <a:t> demo: </a:t>
          </a:r>
          <a:r>
            <a:rPr lang="en-US"/>
            <a:t>This function will contain the demo date, address of the customer, and suitable time for demo. </a:t>
          </a:r>
        </a:p>
      </dgm:t>
    </dgm:pt>
    <dgm:pt modelId="{3BFA8B4B-EFA4-4AD2-9BE9-24AB48B14174}" type="parTrans" cxnId="{D413FCE3-7B64-4FB3-A8AE-654E0AE0D27F}">
      <dgm:prSet/>
      <dgm:spPr/>
      <dgm:t>
        <a:bodyPr/>
        <a:lstStyle/>
        <a:p>
          <a:endParaRPr lang="en-US"/>
        </a:p>
      </dgm:t>
    </dgm:pt>
    <dgm:pt modelId="{ADDC4D62-A2A7-4BFE-81DD-F67FFE5EAAB6}" type="sibTrans" cxnId="{D413FCE3-7B64-4FB3-A8AE-654E0AE0D27F}">
      <dgm:prSet/>
      <dgm:spPr/>
      <dgm:t>
        <a:bodyPr/>
        <a:lstStyle/>
        <a:p>
          <a:endParaRPr lang="en-US"/>
        </a:p>
      </dgm:t>
    </dgm:pt>
    <dgm:pt modelId="{AFD08EE9-C9EF-422C-A86D-C8DEFE9EAFBE}">
      <dgm:prSet/>
      <dgm:spPr/>
      <dgm:t>
        <a:bodyPr/>
        <a:lstStyle/>
        <a:p>
          <a:r>
            <a:rPr lang="en-US"/>
            <a:t>20 </a:t>
          </a:r>
          <a:r>
            <a:rPr lang="en-US" b="1"/>
            <a:t>complaint:</a:t>
          </a:r>
          <a:r>
            <a:rPr lang="en-US"/>
            <a:t> This function will contain the category, sub category and description about the complaint. </a:t>
          </a:r>
        </a:p>
      </dgm:t>
    </dgm:pt>
    <dgm:pt modelId="{F2AC5FCA-384E-4FA5-8F7B-A4827D99F47B}" type="parTrans" cxnId="{CFD60FC4-E55A-45AD-B1A8-13FD4DC8A606}">
      <dgm:prSet/>
      <dgm:spPr/>
      <dgm:t>
        <a:bodyPr/>
        <a:lstStyle/>
        <a:p>
          <a:endParaRPr lang="en-US"/>
        </a:p>
      </dgm:t>
    </dgm:pt>
    <dgm:pt modelId="{142A9968-55A2-4183-A249-25FD1406C2EC}" type="sibTrans" cxnId="{CFD60FC4-E55A-45AD-B1A8-13FD4DC8A606}">
      <dgm:prSet/>
      <dgm:spPr/>
      <dgm:t>
        <a:bodyPr/>
        <a:lstStyle/>
        <a:p>
          <a:endParaRPr lang="en-US"/>
        </a:p>
      </dgm:t>
    </dgm:pt>
    <dgm:pt modelId="{BE4FC56E-4D6C-42FF-BD44-691A18E11915}">
      <dgm:prSet/>
      <dgm:spPr/>
      <dgm:t>
        <a:bodyPr/>
        <a:lstStyle/>
        <a:p>
          <a:r>
            <a:rPr lang="en-US"/>
            <a:t>21 </a:t>
          </a:r>
          <a:r>
            <a:rPr lang="en-US" b="1"/>
            <a:t>service: </a:t>
          </a:r>
          <a:r>
            <a:rPr lang="en-US"/>
            <a:t>This function will contain AMC date &amp; duration, product name &amp;purchased date. </a:t>
          </a:r>
        </a:p>
      </dgm:t>
    </dgm:pt>
    <dgm:pt modelId="{306743F3-1A8B-4FB8-A2CD-A3C5500C70B2}" type="parTrans" cxnId="{A6C540EB-90CD-42F7-9F8A-4C66341168B2}">
      <dgm:prSet/>
      <dgm:spPr/>
      <dgm:t>
        <a:bodyPr/>
        <a:lstStyle/>
        <a:p>
          <a:endParaRPr lang="en-US"/>
        </a:p>
      </dgm:t>
    </dgm:pt>
    <dgm:pt modelId="{F86D6B14-93F6-47EF-8AAC-CA8CB49F2328}" type="sibTrans" cxnId="{A6C540EB-90CD-42F7-9F8A-4C66341168B2}">
      <dgm:prSet/>
      <dgm:spPr/>
      <dgm:t>
        <a:bodyPr/>
        <a:lstStyle/>
        <a:p>
          <a:endParaRPr lang="en-US"/>
        </a:p>
      </dgm:t>
    </dgm:pt>
    <dgm:pt modelId="{42FBE799-AD74-4DDC-9603-8F62B31692F1}" type="pres">
      <dgm:prSet presAssocID="{20A74417-0563-4119-9FA6-76C4173E0D69}" presName="vert0" presStyleCnt="0">
        <dgm:presLayoutVars>
          <dgm:dir/>
          <dgm:animOne val="branch"/>
          <dgm:animLvl val="lvl"/>
        </dgm:presLayoutVars>
      </dgm:prSet>
      <dgm:spPr/>
    </dgm:pt>
    <dgm:pt modelId="{499453AA-9A67-4544-AC17-C1DEE64BB1A2}" type="pres">
      <dgm:prSet presAssocID="{EFC477D7-4666-4A5B-9B3C-8A54999CE7D3}" presName="thickLine" presStyleLbl="alignNode1" presStyleIdx="0" presStyleCnt="5"/>
      <dgm:spPr/>
    </dgm:pt>
    <dgm:pt modelId="{1CA26C49-FE8C-4A0F-9905-BDA41C5B37E9}" type="pres">
      <dgm:prSet presAssocID="{EFC477D7-4666-4A5B-9B3C-8A54999CE7D3}" presName="horz1" presStyleCnt="0"/>
      <dgm:spPr/>
    </dgm:pt>
    <dgm:pt modelId="{B1EA4C7E-02EC-468A-A7CA-7A7403E36A25}" type="pres">
      <dgm:prSet presAssocID="{EFC477D7-4666-4A5B-9B3C-8A54999CE7D3}" presName="tx1" presStyleLbl="revTx" presStyleIdx="0" presStyleCnt="5"/>
      <dgm:spPr/>
    </dgm:pt>
    <dgm:pt modelId="{96AC7B40-E641-4C4C-8FB5-C4F79F2F3019}" type="pres">
      <dgm:prSet presAssocID="{EFC477D7-4666-4A5B-9B3C-8A54999CE7D3}" presName="vert1" presStyleCnt="0"/>
      <dgm:spPr/>
    </dgm:pt>
    <dgm:pt modelId="{76FB0924-2F6E-4DEE-BB69-C05D5EAC05EB}" type="pres">
      <dgm:prSet presAssocID="{5D20580A-211F-43F4-A368-80589924A240}" presName="thickLine" presStyleLbl="alignNode1" presStyleIdx="1" presStyleCnt="5"/>
      <dgm:spPr/>
    </dgm:pt>
    <dgm:pt modelId="{7A45C8B0-4786-4305-8421-A89BEB3643C5}" type="pres">
      <dgm:prSet presAssocID="{5D20580A-211F-43F4-A368-80589924A240}" presName="horz1" presStyleCnt="0"/>
      <dgm:spPr/>
    </dgm:pt>
    <dgm:pt modelId="{DF63F202-8510-447E-B52B-5E4212D45EF1}" type="pres">
      <dgm:prSet presAssocID="{5D20580A-211F-43F4-A368-80589924A240}" presName="tx1" presStyleLbl="revTx" presStyleIdx="1" presStyleCnt="5"/>
      <dgm:spPr/>
    </dgm:pt>
    <dgm:pt modelId="{EE195644-88F4-4BF8-8071-62968D383051}" type="pres">
      <dgm:prSet presAssocID="{5D20580A-211F-43F4-A368-80589924A240}" presName="vert1" presStyleCnt="0"/>
      <dgm:spPr/>
    </dgm:pt>
    <dgm:pt modelId="{E998851E-4422-47AE-A232-B980EB46E5B6}" type="pres">
      <dgm:prSet presAssocID="{5C3D7EED-6166-4252-B045-384771505422}" presName="thickLine" presStyleLbl="alignNode1" presStyleIdx="2" presStyleCnt="5"/>
      <dgm:spPr/>
    </dgm:pt>
    <dgm:pt modelId="{365EFB9A-39CF-4394-AC1D-306FEC77F945}" type="pres">
      <dgm:prSet presAssocID="{5C3D7EED-6166-4252-B045-384771505422}" presName="horz1" presStyleCnt="0"/>
      <dgm:spPr/>
    </dgm:pt>
    <dgm:pt modelId="{B311FE7B-D08D-4622-AF12-BAD595560C6F}" type="pres">
      <dgm:prSet presAssocID="{5C3D7EED-6166-4252-B045-384771505422}" presName="tx1" presStyleLbl="revTx" presStyleIdx="2" presStyleCnt="5"/>
      <dgm:spPr/>
    </dgm:pt>
    <dgm:pt modelId="{6DE8E78F-CE21-4A3C-841A-1C5D73F274D7}" type="pres">
      <dgm:prSet presAssocID="{5C3D7EED-6166-4252-B045-384771505422}" presName="vert1" presStyleCnt="0"/>
      <dgm:spPr/>
    </dgm:pt>
    <dgm:pt modelId="{52FF92A0-40AD-449E-9689-92EBAF040655}" type="pres">
      <dgm:prSet presAssocID="{AFD08EE9-C9EF-422C-A86D-C8DEFE9EAFBE}" presName="thickLine" presStyleLbl="alignNode1" presStyleIdx="3" presStyleCnt="5"/>
      <dgm:spPr/>
    </dgm:pt>
    <dgm:pt modelId="{429529ED-A969-4239-80E4-46D0C1B7C1C4}" type="pres">
      <dgm:prSet presAssocID="{AFD08EE9-C9EF-422C-A86D-C8DEFE9EAFBE}" presName="horz1" presStyleCnt="0"/>
      <dgm:spPr/>
    </dgm:pt>
    <dgm:pt modelId="{6978C91E-95E7-4035-A224-C52B5713856D}" type="pres">
      <dgm:prSet presAssocID="{AFD08EE9-C9EF-422C-A86D-C8DEFE9EAFBE}" presName="tx1" presStyleLbl="revTx" presStyleIdx="3" presStyleCnt="5"/>
      <dgm:spPr/>
    </dgm:pt>
    <dgm:pt modelId="{EA447BB5-36BC-4FB2-9EB2-6ED45D2802C5}" type="pres">
      <dgm:prSet presAssocID="{AFD08EE9-C9EF-422C-A86D-C8DEFE9EAFBE}" presName="vert1" presStyleCnt="0"/>
      <dgm:spPr/>
    </dgm:pt>
    <dgm:pt modelId="{FCBECCAB-8317-446A-B018-CE97F88C623B}" type="pres">
      <dgm:prSet presAssocID="{BE4FC56E-4D6C-42FF-BD44-691A18E11915}" presName="thickLine" presStyleLbl="alignNode1" presStyleIdx="4" presStyleCnt="5"/>
      <dgm:spPr/>
    </dgm:pt>
    <dgm:pt modelId="{963075D7-A425-4489-9C06-D2540D36F876}" type="pres">
      <dgm:prSet presAssocID="{BE4FC56E-4D6C-42FF-BD44-691A18E11915}" presName="horz1" presStyleCnt="0"/>
      <dgm:spPr/>
    </dgm:pt>
    <dgm:pt modelId="{3FFA813C-BFE3-4158-9C17-92C34B6710B5}" type="pres">
      <dgm:prSet presAssocID="{BE4FC56E-4D6C-42FF-BD44-691A18E11915}" presName="tx1" presStyleLbl="revTx" presStyleIdx="4" presStyleCnt="5"/>
      <dgm:spPr/>
    </dgm:pt>
    <dgm:pt modelId="{CC98125E-BF0D-4681-967E-51D9C3D2988B}" type="pres">
      <dgm:prSet presAssocID="{BE4FC56E-4D6C-42FF-BD44-691A18E11915}" presName="vert1" presStyleCnt="0"/>
      <dgm:spPr/>
    </dgm:pt>
  </dgm:ptLst>
  <dgm:cxnLst>
    <dgm:cxn modelId="{5C225D66-A054-4DE6-A533-A383D4C63255}" type="presOf" srcId="{BE4FC56E-4D6C-42FF-BD44-691A18E11915}" destId="{3FFA813C-BFE3-4158-9C17-92C34B6710B5}" srcOrd="0" destOrd="0" presId="urn:microsoft.com/office/officeart/2008/layout/LinedList"/>
    <dgm:cxn modelId="{D72EE06B-5F7A-4FC9-83D4-01F94A418489}" type="presOf" srcId="{20A74417-0563-4119-9FA6-76C4173E0D69}" destId="{42FBE799-AD74-4DDC-9603-8F62B31692F1}" srcOrd="0" destOrd="0" presId="urn:microsoft.com/office/officeart/2008/layout/LinedList"/>
    <dgm:cxn modelId="{47A10C87-B8AB-46F3-8793-131F523DB160}" type="presOf" srcId="{5D20580A-211F-43F4-A368-80589924A240}" destId="{DF63F202-8510-447E-B52B-5E4212D45EF1}" srcOrd="0" destOrd="0" presId="urn:microsoft.com/office/officeart/2008/layout/LinedList"/>
    <dgm:cxn modelId="{3D23AA90-886A-4160-8477-8D3ACC553D9F}" srcId="{20A74417-0563-4119-9FA6-76C4173E0D69}" destId="{EFC477D7-4666-4A5B-9B3C-8A54999CE7D3}" srcOrd="0" destOrd="0" parTransId="{5E09DF9B-D814-43AF-9060-7734FA1C86C4}" sibTransId="{88B3A654-189F-46F6-BED4-9B3821DA1DDB}"/>
    <dgm:cxn modelId="{63D589A9-3E7C-4DA4-9FC7-6CEA3D0C66BC}" srcId="{20A74417-0563-4119-9FA6-76C4173E0D69}" destId="{5D20580A-211F-43F4-A368-80589924A240}" srcOrd="1" destOrd="0" parTransId="{7D60AA0C-1ACD-4B6E-9F99-FACFB3EB2EC2}" sibTransId="{8E848386-6038-41E7-AC09-938D43713231}"/>
    <dgm:cxn modelId="{348F9DBB-A5EB-4D12-ABEB-E8C0F0073582}" type="presOf" srcId="{AFD08EE9-C9EF-422C-A86D-C8DEFE9EAFBE}" destId="{6978C91E-95E7-4035-A224-C52B5713856D}" srcOrd="0" destOrd="0" presId="urn:microsoft.com/office/officeart/2008/layout/LinedList"/>
    <dgm:cxn modelId="{CFD60FC4-E55A-45AD-B1A8-13FD4DC8A606}" srcId="{20A74417-0563-4119-9FA6-76C4173E0D69}" destId="{AFD08EE9-C9EF-422C-A86D-C8DEFE9EAFBE}" srcOrd="3" destOrd="0" parTransId="{F2AC5FCA-384E-4FA5-8F7B-A4827D99F47B}" sibTransId="{142A9968-55A2-4183-A249-25FD1406C2EC}"/>
    <dgm:cxn modelId="{1CA8F2CB-2EF0-4C87-BB78-30FCEBA48920}" type="presOf" srcId="{5C3D7EED-6166-4252-B045-384771505422}" destId="{B311FE7B-D08D-4622-AF12-BAD595560C6F}" srcOrd="0" destOrd="0" presId="urn:microsoft.com/office/officeart/2008/layout/LinedList"/>
    <dgm:cxn modelId="{13324ECF-CAA7-4B41-BAFF-F4ED8AEDDC8F}" type="presOf" srcId="{EFC477D7-4666-4A5B-9B3C-8A54999CE7D3}" destId="{B1EA4C7E-02EC-468A-A7CA-7A7403E36A25}" srcOrd="0" destOrd="0" presId="urn:microsoft.com/office/officeart/2008/layout/LinedList"/>
    <dgm:cxn modelId="{D413FCE3-7B64-4FB3-A8AE-654E0AE0D27F}" srcId="{20A74417-0563-4119-9FA6-76C4173E0D69}" destId="{5C3D7EED-6166-4252-B045-384771505422}" srcOrd="2" destOrd="0" parTransId="{3BFA8B4B-EFA4-4AD2-9BE9-24AB48B14174}" sibTransId="{ADDC4D62-A2A7-4BFE-81DD-F67FFE5EAAB6}"/>
    <dgm:cxn modelId="{A6C540EB-90CD-42F7-9F8A-4C66341168B2}" srcId="{20A74417-0563-4119-9FA6-76C4173E0D69}" destId="{BE4FC56E-4D6C-42FF-BD44-691A18E11915}" srcOrd="4" destOrd="0" parTransId="{306743F3-1A8B-4FB8-A2CD-A3C5500C70B2}" sibTransId="{F86D6B14-93F6-47EF-8AAC-CA8CB49F2328}"/>
    <dgm:cxn modelId="{F95CA3A1-0977-48BA-8D91-826E3DF8F870}" type="presParOf" srcId="{42FBE799-AD74-4DDC-9603-8F62B31692F1}" destId="{499453AA-9A67-4544-AC17-C1DEE64BB1A2}" srcOrd="0" destOrd="0" presId="urn:microsoft.com/office/officeart/2008/layout/LinedList"/>
    <dgm:cxn modelId="{7E017BAA-4BA5-4BFE-A649-3EC89E2DF526}" type="presParOf" srcId="{42FBE799-AD74-4DDC-9603-8F62B31692F1}" destId="{1CA26C49-FE8C-4A0F-9905-BDA41C5B37E9}" srcOrd="1" destOrd="0" presId="urn:microsoft.com/office/officeart/2008/layout/LinedList"/>
    <dgm:cxn modelId="{7EF4D53F-6D86-4D88-AE2F-E34C309B8584}" type="presParOf" srcId="{1CA26C49-FE8C-4A0F-9905-BDA41C5B37E9}" destId="{B1EA4C7E-02EC-468A-A7CA-7A7403E36A25}" srcOrd="0" destOrd="0" presId="urn:microsoft.com/office/officeart/2008/layout/LinedList"/>
    <dgm:cxn modelId="{F34DBDC1-96C1-4CAB-8FC9-E742ABC40D2A}" type="presParOf" srcId="{1CA26C49-FE8C-4A0F-9905-BDA41C5B37E9}" destId="{96AC7B40-E641-4C4C-8FB5-C4F79F2F3019}" srcOrd="1" destOrd="0" presId="urn:microsoft.com/office/officeart/2008/layout/LinedList"/>
    <dgm:cxn modelId="{E5486E2A-A06B-433E-853A-4206105A93FA}" type="presParOf" srcId="{42FBE799-AD74-4DDC-9603-8F62B31692F1}" destId="{76FB0924-2F6E-4DEE-BB69-C05D5EAC05EB}" srcOrd="2" destOrd="0" presId="urn:microsoft.com/office/officeart/2008/layout/LinedList"/>
    <dgm:cxn modelId="{E6F69144-9BC4-43B7-87B5-F57813A179DE}" type="presParOf" srcId="{42FBE799-AD74-4DDC-9603-8F62B31692F1}" destId="{7A45C8B0-4786-4305-8421-A89BEB3643C5}" srcOrd="3" destOrd="0" presId="urn:microsoft.com/office/officeart/2008/layout/LinedList"/>
    <dgm:cxn modelId="{770B3BE6-0F9C-4B24-9EE7-8FD0DA17E190}" type="presParOf" srcId="{7A45C8B0-4786-4305-8421-A89BEB3643C5}" destId="{DF63F202-8510-447E-B52B-5E4212D45EF1}" srcOrd="0" destOrd="0" presId="urn:microsoft.com/office/officeart/2008/layout/LinedList"/>
    <dgm:cxn modelId="{4DBAA742-F349-4AF4-AD90-DC002DEDB4C7}" type="presParOf" srcId="{7A45C8B0-4786-4305-8421-A89BEB3643C5}" destId="{EE195644-88F4-4BF8-8071-62968D383051}" srcOrd="1" destOrd="0" presId="urn:microsoft.com/office/officeart/2008/layout/LinedList"/>
    <dgm:cxn modelId="{B86145F4-1428-4D89-B9E7-AEBE0A741D52}" type="presParOf" srcId="{42FBE799-AD74-4DDC-9603-8F62B31692F1}" destId="{E998851E-4422-47AE-A232-B980EB46E5B6}" srcOrd="4" destOrd="0" presId="urn:microsoft.com/office/officeart/2008/layout/LinedList"/>
    <dgm:cxn modelId="{CE05535B-0EE8-4D17-A71C-01D5B3AAB12E}" type="presParOf" srcId="{42FBE799-AD74-4DDC-9603-8F62B31692F1}" destId="{365EFB9A-39CF-4394-AC1D-306FEC77F945}" srcOrd="5" destOrd="0" presId="urn:microsoft.com/office/officeart/2008/layout/LinedList"/>
    <dgm:cxn modelId="{83EC93E9-E633-4AE8-B6EB-6E8659413580}" type="presParOf" srcId="{365EFB9A-39CF-4394-AC1D-306FEC77F945}" destId="{B311FE7B-D08D-4622-AF12-BAD595560C6F}" srcOrd="0" destOrd="0" presId="urn:microsoft.com/office/officeart/2008/layout/LinedList"/>
    <dgm:cxn modelId="{7F2E0919-B8EB-4BFB-9715-9F4367C1C41B}" type="presParOf" srcId="{365EFB9A-39CF-4394-AC1D-306FEC77F945}" destId="{6DE8E78F-CE21-4A3C-841A-1C5D73F274D7}" srcOrd="1" destOrd="0" presId="urn:microsoft.com/office/officeart/2008/layout/LinedList"/>
    <dgm:cxn modelId="{0233A665-9B27-4A97-99A2-38BED954E4EC}" type="presParOf" srcId="{42FBE799-AD74-4DDC-9603-8F62B31692F1}" destId="{52FF92A0-40AD-449E-9689-92EBAF040655}" srcOrd="6" destOrd="0" presId="urn:microsoft.com/office/officeart/2008/layout/LinedList"/>
    <dgm:cxn modelId="{BBD155FE-D058-4877-A692-08BC54893ADC}" type="presParOf" srcId="{42FBE799-AD74-4DDC-9603-8F62B31692F1}" destId="{429529ED-A969-4239-80E4-46D0C1B7C1C4}" srcOrd="7" destOrd="0" presId="urn:microsoft.com/office/officeart/2008/layout/LinedList"/>
    <dgm:cxn modelId="{F9928823-F37F-4424-ABF0-C258D19CB2D0}" type="presParOf" srcId="{429529ED-A969-4239-80E4-46D0C1B7C1C4}" destId="{6978C91E-95E7-4035-A224-C52B5713856D}" srcOrd="0" destOrd="0" presId="urn:microsoft.com/office/officeart/2008/layout/LinedList"/>
    <dgm:cxn modelId="{1AB11424-274E-40FA-AFFE-4C0807A5C3F5}" type="presParOf" srcId="{429529ED-A969-4239-80E4-46D0C1B7C1C4}" destId="{EA447BB5-36BC-4FB2-9EB2-6ED45D2802C5}" srcOrd="1" destOrd="0" presId="urn:microsoft.com/office/officeart/2008/layout/LinedList"/>
    <dgm:cxn modelId="{44574599-91B6-44F8-ADDE-44B10BA4E7FB}" type="presParOf" srcId="{42FBE799-AD74-4DDC-9603-8F62B31692F1}" destId="{FCBECCAB-8317-446A-B018-CE97F88C623B}" srcOrd="8" destOrd="0" presId="urn:microsoft.com/office/officeart/2008/layout/LinedList"/>
    <dgm:cxn modelId="{87A7FB26-BF5C-4390-B97F-45E8EE766252}" type="presParOf" srcId="{42FBE799-AD74-4DDC-9603-8F62B31692F1}" destId="{963075D7-A425-4489-9C06-D2540D36F876}" srcOrd="9" destOrd="0" presId="urn:microsoft.com/office/officeart/2008/layout/LinedList"/>
    <dgm:cxn modelId="{27E4CAD0-31DD-4C7D-9FA8-8AC3E1F7161E}" type="presParOf" srcId="{963075D7-A425-4489-9C06-D2540D36F876}" destId="{3FFA813C-BFE3-4158-9C17-92C34B6710B5}" srcOrd="0" destOrd="0" presId="urn:microsoft.com/office/officeart/2008/layout/LinedList"/>
    <dgm:cxn modelId="{2227E0C5-2BAF-44D3-8BD7-8D93FFAC0C6D}" type="presParOf" srcId="{963075D7-A425-4489-9C06-D2540D36F876}" destId="{CC98125E-BF0D-4681-967E-51D9C3D2988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369A81D-6140-4ADC-AE99-E524DDC6999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7266473-6FD9-4B0E-A796-E76C1F1A706F}">
      <dgm:prSet/>
      <dgm:spPr/>
      <dgm:t>
        <a:bodyPr/>
        <a:lstStyle/>
        <a:p>
          <a:pPr>
            <a:lnSpc>
              <a:spcPct val="100000"/>
            </a:lnSpc>
          </a:pPr>
          <a:r>
            <a:rPr lang="en-US" dirty="0"/>
            <a:t>This application allows the CRM to add new customers, update the customer details and delete the customer details.</a:t>
          </a:r>
        </a:p>
      </dgm:t>
    </dgm:pt>
    <dgm:pt modelId="{193863D4-003C-45BC-BBF1-95E024C50185}" type="parTrans" cxnId="{FA40DE4A-06EA-43A9-A1B6-395EE87FDCE5}">
      <dgm:prSet/>
      <dgm:spPr/>
      <dgm:t>
        <a:bodyPr/>
        <a:lstStyle/>
        <a:p>
          <a:endParaRPr lang="en-US"/>
        </a:p>
      </dgm:t>
    </dgm:pt>
    <dgm:pt modelId="{69FFDC80-094D-4FE0-BFF3-0217DB2FBC7C}" type="sibTrans" cxnId="{FA40DE4A-06EA-43A9-A1B6-395EE87FDCE5}">
      <dgm:prSet/>
      <dgm:spPr/>
      <dgm:t>
        <a:bodyPr/>
        <a:lstStyle/>
        <a:p>
          <a:endParaRPr lang="en-US"/>
        </a:p>
      </dgm:t>
    </dgm:pt>
    <dgm:pt modelId="{9B907A8B-1FE7-4D49-94F3-04F57949F6B7}">
      <dgm:prSet/>
      <dgm:spPr/>
      <dgm:t>
        <a:bodyPr/>
        <a:lstStyle/>
        <a:p>
          <a:pPr>
            <a:lnSpc>
              <a:spcPct val="100000"/>
            </a:lnSpc>
          </a:pPr>
          <a:r>
            <a:rPr lang="en-US" dirty="0"/>
            <a:t>Each customer can raise requests for service, demo, and complaints with the product they had bought.</a:t>
          </a:r>
        </a:p>
      </dgm:t>
    </dgm:pt>
    <dgm:pt modelId="{2F0183DE-E105-4D7E-A479-1B9C7205DD42}" type="parTrans" cxnId="{98888DEF-FFE2-4613-B16E-B8677A08D859}">
      <dgm:prSet/>
      <dgm:spPr/>
      <dgm:t>
        <a:bodyPr/>
        <a:lstStyle/>
        <a:p>
          <a:endParaRPr lang="en-US"/>
        </a:p>
      </dgm:t>
    </dgm:pt>
    <dgm:pt modelId="{788994C7-A1AA-48E8-ADD3-0F1AE7AAD5B1}" type="sibTrans" cxnId="{98888DEF-FFE2-4613-B16E-B8677A08D859}">
      <dgm:prSet/>
      <dgm:spPr/>
      <dgm:t>
        <a:bodyPr/>
        <a:lstStyle/>
        <a:p>
          <a:endParaRPr lang="en-US"/>
        </a:p>
      </dgm:t>
    </dgm:pt>
    <dgm:pt modelId="{31506B9D-EFEA-4F83-A56E-1C56DDE3235C}">
      <dgm:prSet/>
      <dgm:spPr/>
      <dgm:t>
        <a:bodyPr/>
        <a:lstStyle/>
        <a:p>
          <a:pPr>
            <a:lnSpc>
              <a:spcPct val="100000"/>
            </a:lnSpc>
          </a:pPr>
          <a:r>
            <a:rPr lang="en-US" dirty="0"/>
            <a:t>The system generates a report which shows total number of complaints that are not addressed on the specified date, the total number of demos on a given date, l number of service calls closed for a specified customer and service calls closed last month. </a:t>
          </a:r>
        </a:p>
      </dgm:t>
    </dgm:pt>
    <dgm:pt modelId="{118B1165-378F-498F-9F02-EDC2FC07D179}" type="parTrans" cxnId="{5449C665-763C-4693-BE53-1818BD9C7ED7}">
      <dgm:prSet/>
      <dgm:spPr/>
      <dgm:t>
        <a:bodyPr/>
        <a:lstStyle/>
        <a:p>
          <a:endParaRPr lang="en-US"/>
        </a:p>
      </dgm:t>
    </dgm:pt>
    <dgm:pt modelId="{90E73D94-3B28-43A0-8DF4-FE8BFF06584B}" type="sibTrans" cxnId="{5449C665-763C-4693-BE53-1818BD9C7ED7}">
      <dgm:prSet/>
      <dgm:spPr/>
      <dgm:t>
        <a:bodyPr/>
        <a:lstStyle/>
        <a:p>
          <a:endParaRPr lang="en-US"/>
        </a:p>
      </dgm:t>
    </dgm:pt>
    <dgm:pt modelId="{22D3DF43-3A7A-418E-9D3F-294F22B3D2AB}" type="pres">
      <dgm:prSet presAssocID="{B369A81D-6140-4ADC-AE99-E524DDC6999A}" presName="linear" presStyleCnt="0">
        <dgm:presLayoutVars>
          <dgm:animLvl val="lvl"/>
          <dgm:resizeHandles val="exact"/>
        </dgm:presLayoutVars>
      </dgm:prSet>
      <dgm:spPr/>
    </dgm:pt>
    <dgm:pt modelId="{F23F828E-BD67-4AB9-8724-E2641AE74F42}" type="pres">
      <dgm:prSet presAssocID="{07266473-6FD9-4B0E-A796-E76C1F1A706F}" presName="parentText" presStyleLbl="node1" presStyleIdx="0" presStyleCnt="3">
        <dgm:presLayoutVars>
          <dgm:chMax val="0"/>
          <dgm:bulletEnabled val="1"/>
        </dgm:presLayoutVars>
      </dgm:prSet>
      <dgm:spPr/>
    </dgm:pt>
    <dgm:pt modelId="{CE70EA42-F7B8-4626-8506-8CFC2FA7F540}" type="pres">
      <dgm:prSet presAssocID="{69FFDC80-094D-4FE0-BFF3-0217DB2FBC7C}" presName="spacer" presStyleCnt="0"/>
      <dgm:spPr/>
    </dgm:pt>
    <dgm:pt modelId="{E07CB003-9E30-46C8-868B-A256862257F4}" type="pres">
      <dgm:prSet presAssocID="{9B907A8B-1FE7-4D49-94F3-04F57949F6B7}" presName="parentText" presStyleLbl="node1" presStyleIdx="1" presStyleCnt="3">
        <dgm:presLayoutVars>
          <dgm:chMax val="0"/>
          <dgm:bulletEnabled val="1"/>
        </dgm:presLayoutVars>
      </dgm:prSet>
      <dgm:spPr/>
    </dgm:pt>
    <dgm:pt modelId="{E409CA9A-F2B7-4C2D-88DF-563C72BB7428}" type="pres">
      <dgm:prSet presAssocID="{788994C7-A1AA-48E8-ADD3-0F1AE7AAD5B1}" presName="spacer" presStyleCnt="0"/>
      <dgm:spPr/>
    </dgm:pt>
    <dgm:pt modelId="{568833D3-9AB2-4EA7-A846-5DEF12E3CCAD}" type="pres">
      <dgm:prSet presAssocID="{31506B9D-EFEA-4F83-A56E-1C56DDE3235C}" presName="parentText" presStyleLbl="node1" presStyleIdx="2" presStyleCnt="3">
        <dgm:presLayoutVars>
          <dgm:chMax val="0"/>
          <dgm:bulletEnabled val="1"/>
        </dgm:presLayoutVars>
      </dgm:prSet>
      <dgm:spPr/>
    </dgm:pt>
  </dgm:ptLst>
  <dgm:cxnLst>
    <dgm:cxn modelId="{47CD2D30-8BB0-47D7-A1A3-6A8187389CDB}" type="presOf" srcId="{9B907A8B-1FE7-4D49-94F3-04F57949F6B7}" destId="{E07CB003-9E30-46C8-868B-A256862257F4}" srcOrd="0" destOrd="0" presId="urn:microsoft.com/office/officeart/2005/8/layout/vList2"/>
    <dgm:cxn modelId="{5FDD6834-AFF3-4522-874E-862C0A4A2C9C}" type="presOf" srcId="{B369A81D-6140-4ADC-AE99-E524DDC6999A}" destId="{22D3DF43-3A7A-418E-9D3F-294F22B3D2AB}" srcOrd="0" destOrd="0" presId="urn:microsoft.com/office/officeart/2005/8/layout/vList2"/>
    <dgm:cxn modelId="{5449C665-763C-4693-BE53-1818BD9C7ED7}" srcId="{B369A81D-6140-4ADC-AE99-E524DDC6999A}" destId="{31506B9D-EFEA-4F83-A56E-1C56DDE3235C}" srcOrd="2" destOrd="0" parTransId="{118B1165-378F-498F-9F02-EDC2FC07D179}" sibTransId="{90E73D94-3B28-43A0-8DF4-FE8BFF06584B}"/>
    <dgm:cxn modelId="{FA40DE4A-06EA-43A9-A1B6-395EE87FDCE5}" srcId="{B369A81D-6140-4ADC-AE99-E524DDC6999A}" destId="{07266473-6FD9-4B0E-A796-E76C1F1A706F}" srcOrd="0" destOrd="0" parTransId="{193863D4-003C-45BC-BBF1-95E024C50185}" sibTransId="{69FFDC80-094D-4FE0-BFF3-0217DB2FBC7C}"/>
    <dgm:cxn modelId="{C47275BC-E30F-40DE-8D48-58671DBB1EE4}" type="presOf" srcId="{07266473-6FD9-4B0E-A796-E76C1F1A706F}" destId="{F23F828E-BD67-4AB9-8724-E2641AE74F42}" srcOrd="0" destOrd="0" presId="urn:microsoft.com/office/officeart/2005/8/layout/vList2"/>
    <dgm:cxn modelId="{D1D64DE8-5E49-44D1-AB19-944D877F20A6}" type="presOf" srcId="{31506B9D-EFEA-4F83-A56E-1C56DDE3235C}" destId="{568833D3-9AB2-4EA7-A846-5DEF12E3CCAD}" srcOrd="0" destOrd="0" presId="urn:microsoft.com/office/officeart/2005/8/layout/vList2"/>
    <dgm:cxn modelId="{98888DEF-FFE2-4613-B16E-B8677A08D859}" srcId="{B369A81D-6140-4ADC-AE99-E524DDC6999A}" destId="{9B907A8B-1FE7-4D49-94F3-04F57949F6B7}" srcOrd="1" destOrd="0" parTransId="{2F0183DE-E105-4D7E-A479-1B9C7205DD42}" sibTransId="{788994C7-A1AA-48E8-ADD3-0F1AE7AAD5B1}"/>
    <dgm:cxn modelId="{E80BFA5A-3049-4D29-A8D2-FDF738D9A1DE}" type="presParOf" srcId="{22D3DF43-3A7A-418E-9D3F-294F22B3D2AB}" destId="{F23F828E-BD67-4AB9-8724-E2641AE74F42}" srcOrd="0" destOrd="0" presId="urn:microsoft.com/office/officeart/2005/8/layout/vList2"/>
    <dgm:cxn modelId="{D2802A7F-AD09-41BC-BFFD-D8F9463F889C}" type="presParOf" srcId="{22D3DF43-3A7A-418E-9D3F-294F22B3D2AB}" destId="{CE70EA42-F7B8-4626-8506-8CFC2FA7F540}" srcOrd="1" destOrd="0" presId="urn:microsoft.com/office/officeart/2005/8/layout/vList2"/>
    <dgm:cxn modelId="{EB9638A7-7C37-4898-A500-9FBF7E326BC5}" type="presParOf" srcId="{22D3DF43-3A7A-418E-9D3F-294F22B3D2AB}" destId="{E07CB003-9E30-46C8-868B-A256862257F4}" srcOrd="2" destOrd="0" presId="urn:microsoft.com/office/officeart/2005/8/layout/vList2"/>
    <dgm:cxn modelId="{5EA757DF-6B61-4DAC-B966-7D73DE3732CA}" type="presParOf" srcId="{22D3DF43-3A7A-418E-9D3F-294F22B3D2AB}" destId="{E409CA9A-F2B7-4C2D-88DF-563C72BB7428}" srcOrd="3" destOrd="0" presId="urn:microsoft.com/office/officeart/2005/8/layout/vList2"/>
    <dgm:cxn modelId="{B9ACDEB7-99CA-4B0C-A2E2-19E0C608E690}" type="presParOf" srcId="{22D3DF43-3A7A-418E-9D3F-294F22B3D2AB}" destId="{568833D3-9AB2-4EA7-A846-5DEF12E3CCA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BFB1EA-54DA-4729-A3CD-8B9213CBC3B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8B18787-4FA8-43B3-B159-54557E11A5D7}">
      <dgm:prSet/>
      <dgm:spPr/>
      <dgm:t>
        <a:bodyPr/>
        <a:lstStyle/>
        <a:p>
          <a:r>
            <a:rPr lang="en-US" dirty="0"/>
            <a:t>With the help of the Customer Service Management System(CSMS), customer service is connected to support operations on a single platform.</a:t>
          </a:r>
        </a:p>
      </dgm:t>
    </dgm:pt>
    <dgm:pt modelId="{80A3A7B8-82C6-4E9B-8B44-E9C8477A6BEB}" type="parTrans" cxnId="{A4999786-5BB9-4886-8F47-1E7DBFACEA7E}">
      <dgm:prSet/>
      <dgm:spPr/>
      <dgm:t>
        <a:bodyPr/>
        <a:lstStyle/>
        <a:p>
          <a:endParaRPr lang="en-US"/>
        </a:p>
      </dgm:t>
    </dgm:pt>
    <dgm:pt modelId="{CE4B4588-5F9C-480F-B6DD-F6780CDD4CA4}" type="sibTrans" cxnId="{A4999786-5BB9-4886-8F47-1E7DBFACEA7E}">
      <dgm:prSet/>
      <dgm:spPr/>
      <dgm:t>
        <a:bodyPr/>
        <a:lstStyle/>
        <a:p>
          <a:endParaRPr lang="en-US"/>
        </a:p>
      </dgm:t>
    </dgm:pt>
    <dgm:pt modelId="{185F1671-A37C-4ED4-B1A6-92AE4EBA2958}">
      <dgm:prSet/>
      <dgm:spPr/>
      <dgm:t>
        <a:bodyPr/>
        <a:lstStyle/>
        <a:p>
          <a:r>
            <a:rPr lang="en-US" dirty="0"/>
            <a:t>This gives them visibility into the operational status of customer-facing digital and connected products and services. </a:t>
          </a:r>
        </a:p>
      </dgm:t>
    </dgm:pt>
    <dgm:pt modelId="{4D3829B4-F7BF-4C88-922D-3E515F39C87F}" type="parTrans" cxnId="{95873515-F098-4730-AEF7-2EC259A75168}">
      <dgm:prSet/>
      <dgm:spPr/>
      <dgm:t>
        <a:bodyPr/>
        <a:lstStyle/>
        <a:p>
          <a:endParaRPr lang="en-US"/>
        </a:p>
      </dgm:t>
    </dgm:pt>
    <dgm:pt modelId="{6D4C9FB9-2279-425C-AE1E-FACB54070BDB}" type="sibTrans" cxnId="{95873515-F098-4730-AEF7-2EC259A75168}">
      <dgm:prSet/>
      <dgm:spPr/>
      <dgm:t>
        <a:bodyPr/>
        <a:lstStyle/>
        <a:p>
          <a:endParaRPr lang="en-US"/>
        </a:p>
      </dgm:t>
    </dgm:pt>
    <dgm:pt modelId="{D69302DE-2B96-4AB7-A756-E4F552738191}">
      <dgm:prSet/>
      <dgm:spPr/>
      <dgm:t>
        <a:bodyPr/>
        <a:lstStyle/>
        <a:p>
          <a:r>
            <a:rPr lang="en-US" dirty="0"/>
            <a:t>This enables faster issue resolution and more proactive customer service. </a:t>
          </a:r>
        </a:p>
      </dgm:t>
    </dgm:pt>
    <dgm:pt modelId="{B290AE54-3771-46EA-9B53-782B603D28A9}" type="parTrans" cxnId="{424997B0-23EA-4D07-A277-BE8C0214E6F1}">
      <dgm:prSet/>
      <dgm:spPr/>
      <dgm:t>
        <a:bodyPr/>
        <a:lstStyle/>
        <a:p>
          <a:endParaRPr lang="en-US"/>
        </a:p>
      </dgm:t>
    </dgm:pt>
    <dgm:pt modelId="{F4CD66F3-2271-465D-B8E5-342327A2761E}" type="sibTrans" cxnId="{424997B0-23EA-4D07-A277-BE8C0214E6F1}">
      <dgm:prSet/>
      <dgm:spPr/>
      <dgm:t>
        <a:bodyPr/>
        <a:lstStyle/>
        <a:p>
          <a:endParaRPr lang="en-US"/>
        </a:p>
      </dgm:t>
    </dgm:pt>
    <dgm:pt modelId="{B9E257B6-8B9C-4B96-AEE5-746CA788D762}">
      <dgm:prSet/>
      <dgm:spPr/>
      <dgm:t>
        <a:bodyPr/>
        <a:lstStyle/>
        <a:p>
          <a:r>
            <a:rPr lang="en-US" dirty="0"/>
            <a:t>In this project work, we developed a CSMS to manage customers &amp; resolve the issues raised by the customer.</a:t>
          </a:r>
        </a:p>
      </dgm:t>
    </dgm:pt>
    <dgm:pt modelId="{BBF4AFA2-8367-4D09-B3C9-BDB03AA0212B}" type="parTrans" cxnId="{942279F2-94FA-4C9D-BB23-63E812CD3AA9}">
      <dgm:prSet/>
      <dgm:spPr/>
      <dgm:t>
        <a:bodyPr/>
        <a:lstStyle/>
        <a:p>
          <a:endParaRPr lang="en-US"/>
        </a:p>
      </dgm:t>
    </dgm:pt>
    <dgm:pt modelId="{0C4AB39E-D23B-46C6-91E9-CE4379E0A9B3}" type="sibTrans" cxnId="{942279F2-94FA-4C9D-BB23-63E812CD3AA9}">
      <dgm:prSet/>
      <dgm:spPr/>
      <dgm:t>
        <a:bodyPr/>
        <a:lstStyle/>
        <a:p>
          <a:endParaRPr lang="en-US"/>
        </a:p>
      </dgm:t>
    </dgm:pt>
    <dgm:pt modelId="{48554C6F-7940-4E00-8D9C-FBA6F81D699A}">
      <dgm:prSet/>
      <dgm:spPr/>
      <dgm:t>
        <a:bodyPr/>
        <a:lstStyle/>
        <a:p>
          <a:r>
            <a:rPr lang="en-US" dirty="0"/>
            <a:t>Here, the database of the customer is managed by Customer Relationship Manager.</a:t>
          </a:r>
        </a:p>
      </dgm:t>
    </dgm:pt>
    <dgm:pt modelId="{75175318-ED8C-4900-B25A-AE1E2D0D5CD6}" type="parTrans" cxnId="{6C941B50-9E0B-448F-B26B-7D2EFBAB7191}">
      <dgm:prSet/>
      <dgm:spPr/>
      <dgm:t>
        <a:bodyPr/>
        <a:lstStyle/>
        <a:p>
          <a:endParaRPr lang="en-US"/>
        </a:p>
      </dgm:t>
    </dgm:pt>
    <dgm:pt modelId="{CE3ED1EA-68E0-409D-B160-CF9F31D06571}" type="sibTrans" cxnId="{6C941B50-9E0B-448F-B26B-7D2EFBAB7191}">
      <dgm:prSet/>
      <dgm:spPr/>
      <dgm:t>
        <a:bodyPr/>
        <a:lstStyle/>
        <a:p>
          <a:endParaRPr lang="en-US"/>
        </a:p>
      </dgm:t>
    </dgm:pt>
    <dgm:pt modelId="{DC84F1FB-1478-49A3-96AA-A7C5CE2A75B8}" type="pres">
      <dgm:prSet presAssocID="{2BBFB1EA-54DA-4729-A3CD-8B9213CBC3B5}" presName="root" presStyleCnt="0">
        <dgm:presLayoutVars>
          <dgm:dir/>
          <dgm:resizeHandles val="exact"/>
        </dgm:presLayoutVars>
      </dgm:prSet>
      <dgm:spPr/>
    </dgm:pt>
    <dgm:pt modelId="{E82C453E-9B4C-47C7-B869-C9A638E4068E}" type="pres">
      <dgm:prSet presAssocID="{D8B18787-4FA8-43B3-B159-54557E11A5D7}" presName="compNode" presStyleCnt="0"/>
      <dgm:spPr/>
    </dgm:pt>
    <dgm:pt modelId="{76BCEEEC-58E3-47AA-9F66-6229E34F3278}" type="pres">
      <dgm:prSet presAssocID="{D8B18787-4FA8-43B3-B159-54557E11A5D7}" presName="bgRect" presStyleLbl="bgShp" presStyleIdx="0" presStyleCnt="5"/>
      <dgm:spPr/>
    </dgm:pt>
    <dgm:pt modelId="{B9BEA443-9F9A-4D64-A6B4-BC9E1D5FE3DA}" type="pres">
      <dgm:prSet presAssocID="{D8B18787-4FA8-43B3-B159-54557E11A5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are With Person"/>
        </a:ext>
      </dgm:extLst>
    </dgm:pt>
    <dgm:pt modelId="{1CD65984-0E69-4795-B9CC-FAA6EB79CD09}" type="pres">
      <dgm:prSet presAssocID="{D8B18787-4FA8-43B3-B159-54557E11A5D7}" presName="spaceRect" presStyleCnt="0"/>
      <dgm:spPr/>
    </dgm:pt>
    <dgm:pt modelId="{0BD408AC-D634-4A25-8001-49BEECBCB5D9}" type="pres">
      <dgm:prSet presAssocID="{D8B18787-4FA8-43B3-B159-54557E11A5D7}" presName="parTx" presStyleLbl="revTx" presStyleIdx="0" presStyleCnt="5">
        <dgm:presLayoutVars>
          <dgm:chMax val="0"/>
          <dgm:chPref val="0"/>
        </dgm:presLayoutVars>
      </dgm:prSet>
      <dgm:spPr/>
    </dgm:pt>
    <dgm:pt modelId="{B37F7C9C-66FE-45F9-B400-104548EA7D9B}" type="pres">
      <dgm:prSet presAssocID="{CE4B4588-5F9C-480F-B6DD-F6780CDD4CA4}" presName="sibTrans" presStyleCnt="0"/>
      <dgm:spPr/>
    </dgm:pt>
    <dgm:pt modelId="{50CE7F2B-1492-4A8C-B3DC-002B67062739}" type="pres">
      <dgm:prSet presAssocID="{185F1671-A37C-4ED4-B1A6-92AE4EBA2958}" presName="compNode" presStyleCnt="0"/>
      <dgm:spPr/>
    </dgm:pt>
    <dgm:pt modelId="{F6E7EBE9-11EE-4E42-89B7-FA8CB9B07B81}" type="pres">
      <dgm:prSet presAssocID="{185F1671-A37C-4ED4-B1A6-92AE4EBA2958}" presName="bgRect" presStyleLbl="bgShp" presStyleIdx="1" presStyleCnt="5"/>
      <dgm:spPr/>
    </dgm:pt>
    <dgm:pt modelId="{5A52913A-8F47-44D2-8CE3-CC5D68C74B29}" type="pres">
      <dgm:prSet presAssocID="{185F1671-A37C-4ED4-B1A6-92AE4EBA295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mote control"/>
        </a:ext>
      </dgm:extLst>
    </dgm:pt>
    <dgm:pt modelId="{F2CB096E-7B62-4584-8D3E-6533E13A1BDE}" type="pres">
      <dgm:prSet presAssocID="{185F1671-A37C-4ED4-B1A6-92AE4EBA2958}" presName="spaceRect" presStyleCnt="0"/>
      <dgm:spPr/>
    </dgm:pt>
    <dgm:pt modelId="{820774E8-691A-49AA-98F4-2BD7F5D89F07}" type="pres">
      <dgm:prSet presAssocID="{185F1671-A37C-4ED4-B1A6-92AE4EBA2958}" presName="parTx" presStyleLbl="revTx" presStyleIdx="1" presStyleCnt="5">
        <dgm:presLayoutVars>
          <dgm:chMax val="0"/>
          <dgm:chPref val="0"/>
        </dgm:presLayoutVars>
      </dgm:prSet>
      <dgm:spPr/>
    </dgm:pt>
    <dgm:pt modelId="{4C89F0A3-3156-4214-95C5-D7A1EF960D46}" type="pres">
      <dgm:prSet presAssocID="{6D4C9FB9-2279-425C-AE1E-FACB54070BDB}" presName="sibTrans" presStyleCnt="0"/>
      <dgm:spPr/>
    </dgm:pt>
    <dgm:pt modelId="{E35ADA50-8C9A-4CF5-9B73-8A787B4338BF}" type="pres">
      <dgm:prSet presAssocID="{D69302DE-2B96-4AB7-A756-E4F552738191}" presName="compNode" presStyleCnt="0"/>
      <dgm:spPr/>
    </dgm:pt>
    <dgm:pt modelId="{0F8732D4-6775-4476-8B8D-7060C85B96DB}" type="pres">
      <dgm:prSet presAssocID="{D69302DE-2B96-4AB7-A756-E4F552738191}" presName="bgRect" presStyleLbl="bgShp" presStyleIdx="2" presStyleCnt="5"/>
      <dgm:spPr/>
    </dgm:pt>
    <dgm:pt modelId="{BE6544F0-4BB7-4921-B89C-F46903017141}" type="pres">
      <dgm:prSet presAssocID="{D69302DE-2B96-4AB7-A756-E4F55273819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76BF8A62-63D5-4BF2-8614-329FEB262127}" type="pres">
      <dgm:prSet presAssocID="{D69302DE-2B96-4AB7-A756-E4F552738191}" presName="spaceRect" presStyleCnt="0"/>
      <dgm:spPr/>
    </dgm:pt>
    <dgm:pt modelId="{72946FE3-6AF6-45C3-8431-261274DB542D}" type="pres">
      <dgm:prSet presAssocID="{D69302DE-2B96-4AB7-A756-E4F552738191}" presName="parTx" presStyleLbl="revTx" presStyleIdx="2" presStyleCnt="5">
        <dgm:presLayoutVars>
          <dgm:chMax val="0"/>
          <dgm:chPref val="0"/>
        </dgm:presLayoutVars>
      </dgm:prSet>
      <dgm:spPr/>
    </dgm:pt>
    <dgm:pt modelId="{FA33D1FF-D992-414C-AD09-3DDBEBBE94AE}" type="pres">
      <dgm:prSet presAssocID="{F4CD66F3-2271-465D-B8E5-342327A2761E}" presName="sibTrans" presStyleCnt="0"/>
      <dgm:spPr/>
    </dgm:pt>
    <dgm:pt modelId="{3A33BA29-B405-4D0A-A37F-57937D438D43}" type="pres">
      <dgm:prSet presAssocID="{B9E257B6-8B9C-4B96-AEE5-746CA788D762}" presName="compNode" presStyleCnt="0"/>
      <dgm:spPr/>
    </dgm:pt>
    <dgm:pt modelId="{6567A2C5-D597-4027-9725-AB7C0D628A62}" type="pres">
      <dgm:prSet presAssocID="{B9E257B6-8B9C-4B96-AEE5-746CA788D762}" presName="bgRect" presStyleLbl="bgShp" presStyleIdx="3" presStyleCnt="5" custLinFactNeighborX="-2507" custLinFactNeighborY="-10086"/>
      <dgm:spPr/>
    </dgm:pt>
    <dgm:pt modelId="{16A2FA67-E745-4422-A43D-0BA718B6EE94}" type="pres">
      <dgm:prSet presAssocID="{B9E257B6-8B9C-4B96-AEE5-746CA788D76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A6852690-9AF1-4D4D-95B0-60CF869BB775}" type="pres">
      <dgm:prSet presAssocID="{B9E257B6-8B9C-4B96-AEE5-746CA788D762}" presName="spaceRect" presStyleCnt="0"/>
      <dgm:spPr/>
    </dgm:pt>
    <dgm:pt modelId="{2286B9B5-962C-47A8-8559-6A150A436A7A}" type="pres">
      <dgm:prSet presAssocID="{B9E257B6-8B9C-4B96-AEE5-746CA788D762}" presName="parTx" presStyleLbl="revTx" presStyleIdx="3" presStyleCnt="5" custLinFactNeighborX="-395" custLinFactNeighborY="-11966">
        <dgm:presLayoutVars>
          <dgm:chMax val="0"/>
          <dgm:chPref val="0"/>
        </dgm:presLayoutVars>
      </dgm:prSet>
      <dgm:spPr/>
    </dgm:pt>
    <dgm:pt modelId="{F43E27C0-70FB-4E9D-B3FC-BF40EF9D1C46}" type="pres">
      <dgm:prSet presAssocID="{0C4AB39E-D23B-46C6-91E9-CE4379E0A9B3}" presName="sibTrans" presStyleCnt="0"/>
      <dgm:spPr/>
    </dgm:pt>
    <dgm:pt modelId="{40A1C9FD-83AB-4EC9-859F-B70783923180}" type="pres">
      <dgm:prSet presAssocID="{48554C6F-7940-4E00-8D9C-FBA6F81D699A}" presName="compNode" presStyleCnt="0"/>
      <dgm:spPr/>
    </dgm:pt>
    <dgm:pt modelId="{9101F419-4418-4FFD-9874-3BA691231617}" type="pres">
      <dgm:prSet presAssocID="{48554C6F-7940-4E00-8D9C-FBA6F81D699A}" presName="bgRect" presStyleLbl="bgShp" presStyleIdx="4" presStyleCnt="5"/>
      <dgm:spPr/>
    </dgm:pt>
    <dgm:pt modelId="{85AB97C7-6CE4-4141-A244-DAFED28B88F1}" type="pres">
      <dgm:prSet presAssocID="{48554C6F-7940-4E00-8D9C-FBA6F81D699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Network"/>
        </a:ext>
      </dgm:extLst>
    </dgm:pt>
    <dgm:pt modelId="{E4AA77E7-B922-4E49-B82B-0430A4583556}" type="pres">
      <dgm:prSet presAssocID="{48554C6F-7940-4E00-8D9C-FBA6F81D699A}" presName="spaceRect" presStyleCnt="0"/>
      <dgm:spPr/>
    </dgm:pt>
    <dgm:pt modelId="{8E698F3A-3555-4BC5-BF2C-BC6025E8DC67}" type="pres">
      <dgm:prSet presAssocID="{48554C6F-7940-4E00-8D9C-FBA6F81D699A}" presName="parTx" presStyleLbl="revTx" presStyleIdx="4" presStyleCnt="5">
        <dgm:presLayoutVars>
          <dgm:chMax val="0"/>
          <dgm:chPref val="0"/>
        </dgm:presLayoutVars>
      </dgm:prSet>
      <dgm:spPr/>
    </dgm:pt>
  </dgm:ptLst>
  <dgm:cxnLst>
    <dgm:cxn modelId="{95873515-F098-4730-AEF7-2EC259A75168}" srcId="{2BBFB1EA-54DA-4729-A3CD-8B9213CBC3B5}" destId="{185F1671-A37C-4ED4-B1A6-92AE4EBA2958}" srcOrd="1" destOrd="0" parTransId="{4D3829B4-F7BF-4C88-922D-3E515F39C87F}" sibTransId="{6D4C9FB9-2279-425C-AE1E-FACB54070BDB}"/>
    <dgm:cxn modelId="{412CF327-E882-448C-8C24-6A55F779C027}" type="presOf" srcId="{D69302DE-2B96-4AB7-A756-E4F552738191}" destId="{72946FE3-6AF6-45C3-8431-261274DB542D}" srcOrd="0" destOrd="0" presId="urn:microsoft.com/office/officeart/2018/2/layout/IconVerticalSolidList"/>
    <dgm:cxn modelId="{4C2DC832-C682-459D-90A6-DE82B3B9A484}" type="presOf" srcId="{185F1671-A37C-4ED4-B1A6-92AE4EBA2958}" destId="{820774E8-691A-49AA-98F4-2BD7F5D89F07}" srcOrd="0" destOrd="0" presId="urn:microsoft.com/office/officeart/2018/2/layout/IconVerticalSolidList"/>
    <dgm:cxn modelId="{6C941B50-9E0B-448F-B26B-7D2EFBAB7191}" srcId="{2BBFB1EA-54DA-4729-A3CD-8B9213CBC3B5}" destId="{48554C6F-7940-4E00-8D9C-FBA6F81D699A}" srcOrd="4" destOrd="0" parTransId="{75175318-ED8C-4900-B25A-AE1E2D0D5CD6}" sibTransId="{CE3ED1EA-68E0-409D-B160-CF9F31D06571}"/>
    <dgm:cxn modelId="{A4999786-5BB9-4886-8F47-1E7DBFACEA7E}" srcId="{2BBFB1EA-54DA-4729-A3CD-8B9213CBC3B5}" destId="{D8B18787-4FA8-43B3-B159-54557E11A5D7}" srcOrd="0" destOrd="0" parTransId="{80A3A7B8-82C6-4E9B-8B44-E9C8477A6BEB}" sibTransId="{CE4B4588-5F9C-480F-B6DD-F6780CDD4CA4}"/>
    <dgm:cxn modelId="{1A54E996-2C87-48B3-85DA-371C4B429C72}" type="presOf" srcId="{48554C6F-7940-4E00-8D9C-FBA6F81D699A}" destId="{8E698F3A-3555-4BC5-BF2C-BC6025E8DC67}" srcOrd="0" destOrd="0" presId="urn:microsoft.com/office/officeart/2018/2/layout/IconVerticalSolidList"/>
    <dgm:cxn modelId="{4F4B38A2-9875-4D39-9459-97E37E71590D}" type="presOf" srcId="{2BBFB1EA-54DA-4729-A3CD-8B9213CBC3B5}" destId="{DC84F1FB-1478-49A3-96AA-A7C5CE2A75B8}" srcOrd="0" destOrd="0" presId="urn:microsoft.com/office/officeart/2018/2/layout/IconVerticalSolidList"/>
    <dgm:cxn modelId="{424997B0-23EA-4D07-A277-BE8C0214E6F1}" srcId="{2BBFB1EA-54DA-4729-A3CD-8B9213CBC3B5}" destId="{D69302DE-2B96-4AB7-A756-E4F552738191}" srcOrd="2" destOrd="0" parTransId="{B290AE54-3771-46EA-9B53-782B603D28A9}" sibTransId="{F4CD66F3-2271-465D-B8E5-342327A2761E}"/>
    <dgm:cxn modelId="{6D734CC2-940D-47FF-8CA3-1C85A66E539E}" type="presOf" srcId="{B9E257B6-8B9C-4B96-AEE5-746CA788D762}" destId="{2286B9B5-962C-47A8-8559-6A150A436A7A}" srcOrd="0" destOrd="0" presId="urn:microsoft.com/office/officeart/2018/2/layout/IconVerticalSolidList"/>
    <dgm:cxn modelId="{C34537CD-B13C-42F9-BD34-A76CDDE0F4CF}" type="presOf" srcId="{D8B18787-4FA8-43B3-B159-54557E11A5D7}" destId="{0BD408AC-D634-4A25-8001-49BEECBCB5D9}" srcOrd="0" destOrd="0" presId="urn:microsoft.com/office/officeart/2018/2/layout/IconVerticalSolidList"/>
    <dgm:cxn modelId="{942279F2-94FA-4C9D-BB23-63E812CD3AA9}" srcId="{2BBFB1EA-54DA-4729-A3CD-8B9213CBC3B5}" destId="{B9E257B6-8B9C-4B96-AEE5-746CA788D762}" srcOrd="3" destOrd="0" parTransId="{BBF4AFA2-8367-4D09-B3C9-BDB03AA0212B}" sibTransId="{0C4AB39E-D23B-46C6-91E9-CE4379E0A9B3}"/>
    <dgm:cxn modelId="{4D84740B-BCD3-463F-9FE5-9D91C082E760}" type="presParOf" srcId="{DC84F1FB-1478-49A3-96AA-A7C5CE2A75B8}" destId="{E82C453E-9B4C-47C7-B869-C9A638E4068E}" srcOrd="0" destOrd="0" presId="urn:microsoft.com/office/officeart/2018/2/layout/IconVerticalSolidList"/>
    <dgm:cxn modelId="{94746C9D-AE69-41D5-AF0E-00615730C17A}" type="presParOf" srcId="{E82C453E-9B4C-47C7-B869-C9A638E4068E}" destId="{76BCEEEC-58E3-47AA-9F66-6229E34F3278}" srcOrd="0" destOrd="0" presId="urn:microsoft.com/office/officeart/2018/2/layout/IconVerticalSolidList"/>
    <dgm:cxn modelId="{003B8E85-D66F-4EA9-BE6C-E2558A720FAE}" type="presParOf" srcId="{E82C453E-9B4C-47C7-B869-C9A638E4068E}" destId="{B9BEA443-9F9A-4D64-A6B4-BC9E1D5FE3DA}" srcOrd="1" destOrd="0" presId="urn:microsoft.com/office/officeart/2018/2/layout/IconVerticalSolidList"/>
    <dgm:cxn modelId="{819D6448-AF49-41D8-8090-C80F836E3D90}" type="presParOf" srcId="{E82C453E-9B4C-47C7-B869-C9A638E4068E}" destId="{1CD65984-0E69-4795-B9CC-FAA6EB79CD09}" srcOrd="2" destOrd="0" presId="urn:microsoft.com/office/officeart/2018/2/layout/IconVerticalSolidList"/>
    <dgm:cxn modelId="{E2E94178-48A2-486A-BED4-C0B585FE6B87}" type="presParOf" srcId="{E82C453E-9B4C-47C7-B869-C9A638E4068E}" destId="{0BD408AC-D634-4A25-8001-49BEECBCB5D9}" srcOrd="3" destOrd="0" presId="urn:microsoft.com/office/officeart/2018/2/layout/IconVerticalSolidList"/>
    <dgm:cxn modelId="{76214BB9-2E5B-49A4-AABE-F781233C3502}" type="presParOf" srcId="{DC84F1FB-1478-49A3-96AA-A7C5CE2A75B8}" destId="{B37F7C9C-66FE-45F9-B400-104548EA7D9B}" srcOrd="1" destOrd="0" presId="urn:microsoft.com/office/officeart/2018/2/layout/IconVerticalSolidList"/>
    <dgm:cxn modelId="{2829FE13-12EC-4621-9A78-7A5D2C66D1CB}" type="presParOf" srcId="{DC84F1FB-1478-49A3-96AA-A7C5CE2A75B8}" destId="{50CE7F2B-1492-4A8C-B3DC-002B67062739}" srcOrd="2" destOrd="0" presId="urn:microsoft.com/office/officeart/2018/2/layout/IconVerticalSolidList"/>
    <dgm:cxn modelId="{94A14491-78A9-4E9C-AA9C-C780C67C589D}" type="presParOf" srcId="{50CE7F2B-1492-4A8C-B3DC-002B67062739}" destId="{F6E7EBE9-11EE-4E42-89B7-FA8CB9B07B81}" srcOrd="0" destOrd="0" presId="urn:microsoft.com/office/officeart/2018/2/layout/IconVerticalSolidList"/>
    <dgm:cxn modelId="{F4A19ABA-5570-46F3-9011-84FBC371DEE4}" type="presParOf" srcId="{50CE7F2B-1492-4A8C-B3DC-002B67062739}" destId="{5A52913A-8F47-44D2-8CE3-CC5D68C74B29}" srcOrd="1" destOrd="0" presId="urn:microsoft.com/office/officeart/2018/2/layout/IconVerticalSolidList"/>
    <dgm:cxn modelId="{36B062FD-9650-4599-A04A-C716636C8DA3}" type="presParOf" srcId="{50CE7F2B-1492-4A8C-B3DC-002B67062739}" destId="{F2CB096E-7B62-4584-8D3E-6533E13A1BDE}" srcOrd="2" destOrd="0" presId="urn:microsoft.com/office/officeart/2018/2/layout/IconVerticalSolidList"/>
    <dgm:cxn modelId="{FFA82C19-3103-44AA-A2F0-DE65F5CE815D}" type="presParOf" srcId="{50CE7F2B-1492-4A8C-B3DC-002B67062739}" destId="{820774E8-691A-49AA-98F4-2BD7F5D89F07}" srcOrd="3" destOrd="0" presId="urn:microsoft.com/office/officeart/2018/2/layout/IconVerticalSolidList"/>
    <dgm:cxn modelId="{38AC1D5F-AC57-4E81-898E-4AC4593FC542}" type="presParOf" srcId="{DC84F1FB-1478-49A3-96AA-A7C5CE2A75B8}" destId="{4C89F0A3-3156-4214-95C5-D7A1EF960D46}" srcOrd="3" destOrd="0" presId="urn:microsoft.com/office/officeart/2018/2/layout/IconVerticalSolidList"/>
    <dgm:cxn modelId="{3B15BADF-2381-4730-B6AA-89A53704AC81}" type="presParOf" srcId="{DC84F1FB-1478-49A3-96AA-A7C5CE2A75B8}" destId="{E35ADA50-8C9A-4CF5-9B73-8A787B4338BF}" srcOrd="4" destOrd="0" presId="urn:microsoft.com/office/officeart/2018/2/layout/IconVerticalSolidList"/>
    <dgm:cxn modelId="{9E43736F-D270-47F3-B6C8-87B43B21C40E}" type="presParOf" srcId="{E35ADA50-8C9A-4CF5-9B73-8A787B4338BF}" destId="{0F8732D4-6775-4476-8B8D-7060C85B96DB}" srcOrd="0" destOrd="0" presId="urn:microsoft.com/office/officeart/2018/2/layout/IconVerticalSolidList"/>
    <dgm:cxn modelId="{67CD79DF-0B80-4A90-8EAB-BDF0BDD687CE}" type="presParOf" srcId="{E35ADA50-8C9A-4CF5-9B73-8A787B4338BF}" destId="{BE6544F0-4BB7-4921-B89C-F46903017141}" srcOrd="1" destOrd="0" presId="urn:microsoft.com/office/officeart/2018/2/layout/IconVerticalSolidList"/>
    <dgm:cxn modelId="{D7FD369A-0BC3-4360-BFBF-F109B7ADCD82}" type="presParOf" srcId="{E35ADA50-8C9A-4CF5-9B73-8A787B4338BF}" destId="{76BF8A62-63D5-4BF2-8614-329FEB262127}" srcOrd="2" destOrd="0" presId="urn:microsoft.com/office/officeart/2018/2/layout/IconVerticalSolidList"/>
    <dgm:cxn modelId="{C85E8F3D-4CFA-4FBF-904E-85ECAFAEDB7D}" type="presParOf" srcId="{E35ADA50-8C9A-4CF5-9B73-8A787B4338BF}" destId="{72946FE3-6AF6-45C3-8431-261274DB542D}" srcOrd="3" destOrd="0" presId="urn:microsoft.com/office/officeart/2018/2/layout/IconVerticalSolidList"/>
    <dgm:cxn modelId="{2DBCD55A-5FF7-4222-B092-CFB07555D07D}" type="presParOf" srcId="{DC84F1FB-1478-49A3-96AA-A7C5CE2A75B8}" destId="{FA33D1FF-D992-414C-AD09-3DDBEBBE94AE}" srcOrd="5" destOrd="0" presId="urn:microsoft.com/office/officeart/2018/2/layout/IconVerticalSolidList"/>
    <dgm:cxn modelId="{55EBF104-5F3D-4E00-81C0-9B9D03A945F5}" type="presParOf" srcId="{DC84F1FB-1478-49A3-96AA-A7C5CE2A75B8}" destId="{3A33BA29-B405-4D0A-A37F-57937D438D43}" srcOrd="6" destOrd="0" presId="urn:microsoft.com/office/officeart/2018/2/layout/IconVerticalSolidList"/>
    <dgm:cxn modelId="{C7838D36-3959-4F6E-AB4B-4341B005F95F}" type="presParOf" srcId="{3A33BA29-B405-4D0A-A37F-57937D438D43}" destId="{6567A2C5-D597-4027-9725-AB7C0D628A62}" srcOrd="0" destOrd="0" presId="urn:microsoft.com/office/officeart/2018/2/layout/IconVerticalSolidList"/>
    <dgm:cxn modelId="{935D2909-1119-4B5E-AC84-D0881B93B257}" type="presParOf" srcId="{3A33BA29-B405-4D0A-A37F-57937D438D43}" destId="{16A2FA67-E745-4422-A43D-0BA718B6EE94}" srcOrd="1" destOrd="0" presId="urn:microsoft.com/office/officeart/2018/2/layout/IconVerticalSolidList"/>
    <dgm:cxn modelId="{80D64DD5-9BD1-4851-B606-803058E60DCC}" type="presParOf" srcId="{3A33BA29-B405-4D0A-A37F-57937D438D43}" destId="{A6852690-9AF1-4D4D-95B0-60CF869BB775}" srcOrd="2" destOrd="0" presId="urn:microsoft.com/office/officeart/2018/2/layout/IconVerticalSolidList"/>
    <dgm:cxn modelId="{2DC67746-E949-4B04-BC06-BF39654E3A60}" type="presParOf" srcId="{3A33BA29-B405-4D0A-A37F-57937D438D43}" destId="{2286B9B5-962C-47A8-8559-6A150A436A7A}" srcOrd="3" destOrd="0" presId="urn:microsoft.com/office/officeart/2018/2/layout/IconVerticalSolidList"/>
    <dgm:cxn modelId="{BDA18281-7634-4786-AEB0-47B17CAFFEFF}" type="presParOf" srcId="{DC84F1FB-1478-49A3-96AA-A7C5CE2A75B8}" destId="{F43E27C0-70FB-4E9D-B3FC-BF40EF9D1C46}" srcOrd="7" destOrd="0" presId="urn:microsoft.com/office/officeart/2018/2/layout/IconVerticalSolidList"/>
    <dgm:cxn modelId="{5D61D611-C185-44A5-BAFB-AB8707A3E3C0}" type="presParOf" srcId="{DC84F1FB-1478-49A3-96AA-A7C5CE2A75B8}" destId="{40A1C9FD-83AB-4EC9-859F-B70783923180}" srcOrd="8" destOrd="0" presId="urn:microsoft.com/office/officeart/2018/2/layout/IconVerticalSolidList"/>
    <dgm:cxn modelId="{074595B9-F102-4BB4-9AFE-D632F8E8D2FF}" type="presParOf" srcId="{40A1C9FD-83AB-4EC9-859F-B70783923180}" destId="{9101F419-4418-4FFD-9874-3BA691231617}" srcOrd="0" destOrd="0" presId="urn:microsoft.com/office/officeart/2018/2/layout/IconVerticalSolidList"/>
    <dgm:cxn modelId="{9FC0563D-F717-43E8-ACB8-66CD3F45FEB4}" type="presParOf" srcId="{40A1C9FD-83AB-4EC9-859F-B70783923180}" destId="{85AB97C7-6CE4-4141-A244-DAFED28B88F1}" srcOrd="1" destOrd="0" presId="urn:microsoft.com/office/officeart/2018/2/layout/IconVerticalSolidList"/>
    <dgm:cxn modelId="{DE506A7D-6CF4-4249-9C7C-1E1AA98074C2}" type="presParOf" srcId="{40A1C9FD-83AB-4EC9-859F-B70783923180}" destId="{E4AA77E7-B922-4E49-B82B-0430A4583556}" srcOrd="2" destOrd="0" presId="urn:microsoft.com/office/officeart/2018/2/layout/IconVerticalSolidList"/>
    <dgm:cxn modelId="{7F5E8E96-F301-49B9-98AE-738E9C4207AC}" type="presParOf" srcId="{40A1C9FD-83AB-4EC9-859F-B70783923180}" destId="{8E698F3A-3555-4BC5-BF2C-BC6025E8DC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CCB7C0-1B85-4F90-BAB2-5B125523E11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9A359EA-B8D3-4EC3-B225-D2E380619093}">
      <dgm:prSet/>
      <dgm:spPr/>
      <dgm:t>
        <a:bodyPr/>
        <a:lstStyle/>
        <a:p>
          <a:r>
            <a:rPr lang="en-US" dirty="0"/>
            <a:t>The CRM can enter customer details into the database for both new customers and existing customers.</a:t>
          </a:r>
        </a:p>
      </dgm:t>
    </dgm:pt>
    <dgm:pt modelId="{C210162B-8C0D-4001-8F15-2AA87E94A545}" type="parTrans" cxnId="{29494C36-74CF-403B-BF50-03FB638A0C63}">
      <dgm:prSet/>
      <dgm:spPr/>
      <dgm:t>
        <a:bodyPr/>
        <a:lstStyle/>
        <a:p>
          <a:endParaRPr lang="en-US"/>
        </a:p>
      </dgm:t>
    </dgm:pt>
    <dgm:pt modelId="{B1DE8390-CEE3-416A-87AF-D18C95102A26}" type="sibTrans" cxnId="{29494C36-74CF-403B-BF50-03FB638A0C63}">
      <dgm:prSet/>
      <dgm:spPr/>
      <dgm:t>
        <a:bodyPr/>
        <a:lstStyle/>
        <a:p>
          <a:endParaRPr lang="en-US"/>
        </a:p>
      </dgm:t>
    </dgm:pt>
    <dgm:pt modelId="{0255A3A6-A491-4112-B4E6-92E12BA2331A}">
      <dgm:prSet/>
      <dgm:spPr/>
      <dgm:t>
        <a:bodyPr/>
        <a:lstStyle/>
        <a:p>
          <a:r>
            <a:rPr lang="en-US" dirty="0"/>
            <a:t>The CRM is also responsible for modify the database of customer.</a:t>
          </a:r>
        </a:p>
      </dgm:t>
    </dgm:pt>
    <dgm:pt modelId="{05D3408E-F533-4893-8179-0E9778FAE4A8}" type="parTrans" cxnId="{954246E9-BB96-44F6-8790-646F80297562}">
      <dgm:prSet/>
      <dgm:spPr/>
      <dgm:t>
        <a:bodyPr/>
        <a:lstStyle/>
        <a:p>
          <a:endParaRPr lang="en-US"/>
        </a:p>
      </dgm:t>
    </dgm:pt>
    <dgm:pt modelId="{B885D207-9022-4851-849A-902C10B71B30}" type="sibTrans" cxnId="{954246E9-BB96-44F6-8790-646F80297562}">
      <dgm:prSet/>
      <dgm:spPr/>
      <dgm:t>
        <a:bodyPr/>
        <a:lstStyle/>
        <a:p>
          <a:endParaRPr lang="en-US"/>
        </a:p>
      </dgm:t>
    </dgm:pt>
    <dgm:pt modelId="{B58B9654-8F94-486D-818A-01C003F39058}">
      <dgm:prSet/>
      <dgm:spPr/>
      <dgm:t>
        <a:bodyPr/>
        <a:lstStyle/>
        <a:p>
          <a:r>
            <a:rPr lang="en-US" dirty="0"/>
            <a:t>The CRM enters the CSMS by using the username &amp; password. </a:t>
          </a:r>
        </a:p>
      </dgm:t>
    </dgm:pt>
    <dgm:pt modelId="{FDCAE24A-6B7E-4471-B01E-0E34C19DFF89}" type="parTrans" cxnId="{A9997C20-C2B7-4224-8578-A2112AA59419}">
      <dgm:prSet/>
      <dgm:spPr/>
      <dgm:t>
        <a:bodyPr/>
        <a:lstStyle/>
        <a:p>
          <a:endParaRPr lang="en-US"/>
        </a:p>
      </dgm:t>
    </dgm:pt>
    <dgm:pt modelId="{38FDED53-BF24-4A40-BF4D-9F7C5C13D468}" type="sibTrans" cxnId="{A9997C20-C2B7-4224-8578-A2112AA59419}">
      <dgm:prSet/>
      <dgm:spPr/>
      <dgm:t>
        <a:bodyPr/>
        <a:lstStyle/>
        <a:p>
          <a:endParaRPr lang="en-US"/>
        </a:p>
      </dgm:t>
    </dgm:pt>
    <dgm:pt modelId="{52AA7FC8-14CA-4262-A0AC-446F4540FD75}">
      <dgm:prSet/>
      <dgm:spPr/>
      <dgm:t>
        <a:bodyPr/>
        <a:lstStyle/>
        <a:p>
          <a:r>
            <a:rPr lang="en-US" dirty="0"/>
            <a:t>The customer can add, update and delete their own request.</a:t>
          </a:r>
        </a:p>
      </dgm:t>
    </dgm:pt>
    <dgm:pt modelId="{B381368D-305B-40D4-AEE5-560F21A90D11}" type="parTrans" cxnId="{A7DA3F25-F964-469D-96CF-BAF5D45D0E6D}">
      <dgm:prSet/>
      <dgm:spPr/>
      <dgm:t>
        <a:bodyPr/>
        <a:lstStyle/>
        <a:p>
          <a:endParaRPr lang="en-US"/>
        </a:p>
      </dgm:t>
    </dgm:pt>
    <dgm:pt modelId="{5554AC5A-7B09-4255-B446-4499E3D5F07C}" type="sibTrans" cxnId="{A7DA3F25-F964-469D-96CF-BAF5D45D0E6D}">
      <dgm:prSet/>
      <dgm:spPr/>
      <dgm:t>
        <a:bodyPr/>
        <a:lstStyle/>
        <a:p>
          <a:endParaRPr lang="en-US"/>
        </a:p>
      </dgm:t>
    </dgm:pt>
    <dgm:pt modelId="{BD2AF462-5FE3-44EF-BE3C-A2C8623A9089}">
      <dgm:prSet/>
      <dgm:spPr/>
      <dgm:t>
        <a:bodyPr/>
        <a:lstStyle/>
        <a:p>
          <a:r>
            <a:rPr lang="en-US" dirty="0"/>
            <a:t>Each customer has a unique customer ID, and each request has a unique request ID.</a:t>
          </a:r>
        </a:p>
      </dgm:t>
    </dgm:pt>
    <dgm:pt modelId="{88181D3E-DB9C-4A03-B815-0BDFE4211757}" type="parTrans" cxnId="{427F5C58-F325-4ED0-89E1-A1022C282F23}">
      <dgm:prSet/>
      <dgm:spPr/>
      <dgm:t>
        <a:bodyPr/>
        <a:lstStyle/>
        <a:p>
          <a:endParaRPr lang="en-US"/>
        </a:p>
      </dgm:t>
    </dgm:pt>
    <dgm:pt modelId="{6BEA4A25-A027-49C1-B961-332AE80AC6A1}" type="sibTrans" cxnId="{427F5C58-F325-4ED0-89E1-A1022C282F23}">
      <dgm:prSet/>
      <dgm:spPr/>
      <dgm:t>
        <a:bodyPr/>
        <a:lstStyle/>
        <a:p>
          <a:endParaRPr lang="en-US"/>
        </a:p>
      </dgm:t>
    </dgm:pt>
    <dgm:pt modelId="{F41BAFE0-40A0-4C3E-9191-364F21F7FFE5}" type="pres">
      <dgm:prSet presAssocID="{C1CCB7C0-1B85-4F90-BAB2-5B125523E114}" presName="linear" presStyleCnt="0">
        <dgm:presLayoutVars>
          <dgm:animLvl val="lvl"/>
          <dgm:resizeHandles val="exact"/>
        </dgm:presLayoutVars>
      </dgm:prSet>
      <dgm:spPr/>
    </dgm:pt>
    <dgm:pt modelId="{B12052B7-D895-4F0F-A6A8-315BE2BBBEC7}" type="pres">
      <dgm:prSet presAssocID="{99A359EA-B8D3-4EC3-B225-D2E380619093}" presName="parentText" presStyleLbl="node1" presStyleIdx="0" presStyleCnt="5">
        <dgm:presLayoutVars>
          <dgm:chMax val="0"/>
          <dgm:bulletEnabled val="1"/>
        </dgm:presLayoutVars>
      </dgm:prSet>
      <dgm:spPr/>
    </dgm:pt>
    <dgm:pt modelId="{03479C08-6167-4A79-89FE-55D8E61816C7}" type="pres">
      <dgm:prSet presAssocID="{B1DE8390-CEE3-416A-87AF-D18C95102A26}" presName="spacer" presStyleCnt="0"/>
      <dgm:spPr/>
    </dgm:pt>
    <dgm:pt modelId="{9E6607CC-1BA2-4D57-8383-E7085D1FBAE8}" type="pres">
      <dgm:prSet presAssocID="{0255A3A6-A491-4112-B4E6-92E12BA2331A}" presName="parentText" presStyleLbl="node1" presStyleIdx="1" presStyleCnt="5">
        <dgm:presLayoutVars>
          <dgm:chMax val="0"/>
          <dgm:bulletEnabled val="1"/>
        </dgm:presLayoutVars>
      </dgm:prSet>
      <dgm:spPr/>
    </dgm:pt>
    <dgm:pt modelId="{EB9654C0-98F8-4A08-A6AE-49D29CB0B592}" type="pres">
      <dgm:prSet presAssocID="{B885D207-9022-4851-849A-902C10B71B30}" presName="spacer" presStyleCnt="0"/>
      <dgm:spPr/>
    </dgm:pt>
    <dgm:pt modelId="{B6974B03-18BE-400E-A511-0DE74AF88C09}" type="pres">
      <dgm:prSet presAssocID="{B58B9654-8F94-486D-818A-01C003F39058}" presName="parentText" presStyleLbl="node1" presStyleIdx="2" presStyleCnt="5">
        <dgm:presLayoutVars>
          <dgm:chMax val="0"/>
          <dgm:bulletEnabled val="1"/>
        </dgm:presLayoutVars>
      </dgm:prSet>
      <dgm:spPr/>
    </dgm:pt>
    <dgm:pt modelId="{9DFB0DA3-3297-4125-938B-CB2451F63EFC}" type="pres">
      <dgm:prSet presAssocID="{38FDED53-BF24-4A40-BF4D-9F7C5C13D468}" presName="spacer" presStyleCnt="0"/>
      <dgm:spPr/>
    </dgm:pt>
    <dgm:pt modelId="{F6D4D460-AE48-4B66-AFDE-1B363B37AFD8}" type="pres">
      <dgm:prSet presAssocID="{52AA7FC8-14CA-4262-A0AC-446F4540FD75}" presName="parentText" presStyleLbl="node1" presStyleIdx="3" presStyleCnt="5">
        <dgm:presLayoutVars>
          <dgm:chMax val="0"/>
          <dgm:bulletEnabled val="1"/>
        </dgm:presLayoutVars>
      </dgm:prSet>
      <dgm:spPr/>
    </dgm:pt>
    <dgm:pt modelId="{5F2C86DD-6BC8-4580-B7E2-C5EBEF7176D5}" type="pres">
      <dgm:prSet presAssocID="{5554AC5A-7B09-4255-B446-4499E3D5F07C}" presName="spacer" presStyleCnt="0"/>
      <dgm:spPr/>
    </dgm:pt>
    <dgm:pt modelId="{82F5B9FE-F121-4070-B577-7A7C3341D307}" type="pres">
      <dgm:prSet presAssocID="{BD2AF462-5FE3-44EF-BE3C-A2C8623A9089}" presName="parentText" presStyleLbl="node1" presStyleIdx="4" presStyleCnt="5">
        <dgm:presLayoutVars>
          <dgm:chMax val="0"/>
          <dgm:bulletEnabled val="1"/>
        </dgm:presLayoutVars>
      </dgm:prSet>
      <dgm:spPr/>
    </dgm:pt>
  </dgm:ptLst>
  <dgm:cxnLst>
    <dgm:cxn modelId="{0CD00E03-2D86-456A-8324-B14948B5DFD9}" type="presOf" srcId="{BD2AF462-5FE3-44EF-BE3C-A2C8623A9089}" destId="{82F5B9FE-F121-4070-B577-7A7C3341D307}" srcOrd="0" destOrd="0" presId="urn:microsoft.com/office/officeart/2005/8/layout/vList2"/>
    <dgm:cxn modelId="{A9997C20-C2B7-4224-8578-A2112AA59419}" srcId="{C1CCB7C0-1B85-4F90-BAB2-5B125523E114}" destId="{B58B9654-8F94-486D-818A-01C003F39058}" srcOrd="2" destOrd="0" parTransId="{FDCAE24A-6B7E-4471-B01E-0E34C19DFF89}" sibTransId="{38FDED53-BF24-4A40-BF4D-9F7C5C13D468}"/>
    <dgm:cxn modelId="{0A6A0623-A052-45C1-A5A1-3792B8DAECD3}" type="presOf" srcId="{52AA7FC8-14CA-4262-A0AC-446F4540FD75}" destId="{F6D4D460-AE48-4B66-AFDE-1B363B37AFD8}" srcOrd="0" destOrd="0" presId="urn:microsoft.com/office/officeart/2005/8/layout/vList2"/>
    <dgm:cxn modelId="{A7DA3F25-F964-469D-96CF-BAF5D45D0E6D}" srcId="{C1CCB7C0-1B85-4F90-BAB2-5B125523E114}" destId="{52AA7FC8-14CA-4262-A0AC-446F4540FD75}" srcOrd="3" destOrd="0" parTransId="{B381368D-305B-40D4-AEE5-560F21A90D11}" sibTransId="{5554AC5A-7B09-4255-B446-4499E3D5F07C}"/>
    <dgm:cxn modelId="{29494C36-74CF-403B-BF50-03FB638A0C63}" srcId="{C1CCB7C0-1B85-4F90-BAB2-5B125523E114}" destId="{99A359EA-B8D3-4EC3-B225-D2E380619093}" srcOrd="0" destOrd="0" parTransId="{C210162B-8C0D-4001-8F15-2AA87E94A545}" sibTransId="{B1DE8390-CEE3-416A-87AF-D18C95102A26}"/>
    <dgm:cxn modelId="{427F5C58-F325-4ED0-89E1-A1022C282F23}" srcId="{C1CCB7C0-1B85-4F90-BAB2-5B125523E114}" destId="{BD2AF462-5FE3-44EF-BE3C-A2C8623A9089}" srcOrd="4" destOrd="0" parTransId="{88181D3E-DB9C-4A03-B815-0BDFE4211757}" sibTransId="{6BEA4A25-A027-49C1-B961-332AE80AC6A1}"/>
    <dgm:cxn modelId="{77EBD2BC-FE92-440A-8FCD-DC5B35DF1C3D}" type="presOf" srcId="{99A359EA-B8D3-4EC3-B225-D2E380619093}" destId="{B12052B7-D895-4F0F-A6A8-315BE2BBBEC7}" srcOrd="0" destOrd="0" presId="urn:microsoft.com/office/officeart/2005/8/layout/vList2"/>
    <dgm:cxn modelId="{7A4601CE-B563-4487-B072-4E987EE1E0E3}" type="presOf" srcId="{C1CCB7C0-1B85-4F90-BAB2-5B125523E114}" destId="{F41BAFE0-40A0-4C3E-9191-364F21F7FFE5}" srcOrd="0" destOrd="0" presId="urn:microsoft.com/office/officeart/2005/8/layout/vList2"/>
    <dgm:cxn modelId="{C93D7DD3-2228-4DF3-ABD4-E220BC09DF57}" type="presOf" srcId="{0255A3A6-A491-4112-B4E6-92E12BA2331A}" destId="{9E6607CC-1BA2-4D57-8383-E7085D1FBAE8}" srcOrd="0" destOrd="0" presId="urn:microsoft.com/office/officeart/2005/8/layout/vList2"/>
    <dgm:cxn modelId="{954246E9-BB96-44F6-8790-646F80297562}" srcId="{C1CCB7C0-1B85-4F90-BAB2-5B125523E114}" destId="{0255A3A6-A491-4112-B4E6-92E12BA2331A}" srcOrd="1" destOrd="0" parTransId="{05D3408E-F533-4893-8179-0E9778FAE4A8}" sibTransId="{B885D207-9022-4851-849A-902C10B71B30}"/>
    <dgm:cxn modelId="{8C6B9CE9-EDDB-4B1E-BCF8-F896AE0D343B}" type="presOf" srcId="{B58B9654-8F94-486D-818A-01C003F39058}" destId="{B6974B03-18BE-400E-A511-0DE74AF88C09}" srcOrd="0" destOrd="0" presId="urn:microsoft.com/office/officeart/2005/8/layout/vList2"/>
    <dgm:cxn modelId="{F5209C8B-25FE-4AFA-A5FA-20FC897B2DFB}" type="presParOf" srcId="{F41BAFE0-40A0-4C3E-9191-364F21F7FFE5}" destId="{B12052B7-D895-4F0F-A6A8-315BE2BBBEC7}" srcOrd="0" destOrd="0" presId="urn:microsoft.com/office/officeart/2005/8/layout/vList2"/>
    <dgm:cxn modelId="{0012453C-74D8-4C8A-89F6-4E6341DBF082}" type="presParOf" srcId="{F41BAFE0-40A0-4C3E-9191-364F21F7FFE5}" destId="{03479C08-6167-4A79-89FE-55D8E61816C7}" srcOrd="1" destOrd="0" presId="urn:microsoft.com/office/officeart/2005/8/layout/vList2"/>
    <dgm:cxn modelId="{D264AA8A-13C3-4F27-8400-FA3B09D9F962}" type="presParOf" srcId="{F41BAFE0-40A0-4C3E-9191-364F21F7FFE5}" destId="{9E6607CC-1BA2-4D57-8383-E7085D1FBAE8}" srcOrd="2" destOrd="0" presId="urn:microsoft.com/office/officeart/2005/8/layout/vList2"/>
    <dgm:cxn modelId="{CBF1819F-7873-4359-92DE-AE8ED2D326B7}" type="presParOf" srcId="{F41BAFE0-40A0-4C3E-9191-364F21F7FFE5}" destId="{EB9654C0-98F8-4A08-A6AE-49D29CB0B592}" srcOrd="3" destOrd="0" presId="urn:microsoft.com/office/officeart/2005/8/layout/vList2"/>
    <dgm:cxn modelId="{4633DDDB-6E26-40C4-A238-0EC41F1CB918}" type="presParOf" srcId="{F41BAFE0-40A0-4C3E-9191-364F21F7FFE5}" destId="{B6974B03-18BE-400E-A511-0DE74AF88C09}" srcOrd="4" destOrd="0" presId="urn:microsoft.com/office/officeart/2005/8/layout/vList2"/>
    <dgm:cxn modelId="{7C66D0CA-6274-41AE-B394-BFBC60B32C59}" type="presParOf" srcId="{F41BAFE0-40A0-4C3E-9191-364F21F7FFE5}" destId="{9DFB0DA3-3297-4125-938B-CB2451F63EFC}" srcOrd="5" destOrd="0" presId="urn:microsoft.com/office/officeart/2005/8/layout/vList2"/>
    <dgm:cxn modelId="{007E8771-BBD7-485E-BC12-FC47267F8C0D}" type="presParOf" srcId="{F41BAFE0-40A0-4C3E-9191-364F21F7FFE5}" destId="{F6D4D460-AE48-4B66-AFDE-1B363B37AFD8}" srcOrd="6" destOrd="0" presId="urn:microsoft.com/office/officeart/2005/8/layout/vList2"/>
    <dgm:cxn modelId="{8E8D97B8-CD4D-417B-89D2-5969C4250ACE}" type="presParOf" srcId="{F41BAFE0-40A0-4C3E-9191-364F21F7FFE5}" destId="{5F2C86DD-6BC8-4580-B7E2-C5EBEF7176D5}" srcOrd="7" destOrd="0" presId="urn:microsoft.com/office/officeart/2005/8/layout/vList2"/>
    <dgm:cxn modelId="{4248BE56-1883-464F-8EB3-4EF845A03E05}" type="presParOf" srcId="{F41BAFE0-40A0-4C3E-9191-364F21F7FFE5}" destId="{82F5B9FE-F121-4070-B577-7A7C3341D30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4BD6F7-E76F-441E-AC05-569451AD38D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B339AD5-EDFC-412E-BDAC-AD65E5DFA41A}">
      <dgm:prSet/>
      <dgm:spPr/>
      <dgm:t>
        <a:bodyPr/>
        <a:lstStyle/>
        <a:p>
          <a:r>
            <a:rPr lang="en-US" dirty="0"/>
            <a:t>The purpose of this document is to show the requirements for the  Customer Service Management System. </a:t>
          </a:r>
        </a:p>
      </dgm:t>
    </dgm:pt>
    <dgm:pt modelId="{D6413E39-A19D-4798-AB4B-9650B19DA6B0}" type="parTrans" cxnId="{0EDFD73F-66CF-4DE4-B66A-DBBCB7598EEE}">
      <dgm:prSet/>
      <dgm:spPr/>
      <dgm:t>
        <a:bodyPr/>
        <a:lstStyle/>
        <a:p>
          <a:endParaRPr lang="en-US"/>
        </a:p>
      </dgm:t>
    </dgm:pt>
    <dgm:pt modelId="{193F7CE9-EA80-4E4E-8DD3-E9E0B497B9ED}" type="sibTrans" cxnId="{0EDFD73F-66CF-4DE4-B66A-DBBCB7598EEE}">
      <dgm:prSet/>
      <dgm:spPr/>
      <dgm:t>
        <a:bodyPr/>
        <a:lstStyle/>
        <a:p>
          <a:endParaRPr lang="en-US"/>
        </a:p>
      </dgm:t>
    </dgm:pt>
    <dgm:pt modelId="{7685A9DF-5F8B-49D0-A629-493B01B9F4F8}">
      <dgm:prSet/>
      <dgm:spPr/>
      <dgm:t>
        <a:bodyPr/>
        <a:lstStyle/>
        <a:p>
          <a:r>
            <a:rPr lang="en-US" dirty="0"/>
            <a:t>This application allows the CRM to add new customers, update the customer details and delete the customer details.</a:t>
          </a:r>
        </a:p>
      </dgm:t>
    </dgm:pt>
    <dgm:pt modelId="{65894441-B46B-4E34-8446-AE7E42DF59C2}" type="parTrans" cxnId="{1B2CE95C-7E03-4C1B-BD5A-234C432C18ED}">
      <dgm:prSet/>
      <dgm:spPr/>
      <dgm:t>
        <a:bodyPr/>
        <a:lstStyle/>
        <a:p>
          <a:endParaRPr lang="en-US"/>
        </a:p>
      </dgm:t>
    </dgm:pt>
    <dgm:pt modelId="{9B4612EC-1A32-48D1-90BB-1C822B23C811}" type="sibTrans" cxnId="{1B2CE95C-7E03-4C1B-BD5A-234C432C18ED}">
      <dgm:prSet/>
      <dgm:spPr/>
      <dgm:t>
        <a:bodyPr/>
        <a:lstStyle/>
        <a:p>
          <a:endParaRPr lang="en-US"/>
        </a:p>
      </dgm:t>
    </dgm:pt>
    <dgm:pt modelId="{0A2EC0C3-8512-4F04-BB36-791C6838DB57}">
      <dgm:prSet/>
      <dgm:spPr/>
      <dgm:t>
        <a:bodyPr/>
        <a:lstStyle/>
        <a:p>
          <a:r>
            <a:rPr lang="en-US" dirty="0"/>
            <a:t>Each customer can raise requests for service, demo, and complaints with the product they bought.</a:t>
          </a:r>
        </a:p>
      </dgm:t>
    </dgm:pt>
    <dgm:pt modelId="{D2662833-BC5C-4956-AD07-4A48E2AE9AE1}" type="parTrans" cxnId="{93B26EDB-E3B3-4D6A-975F-94F4EAEBCB1B}">
      <dgm:prSet/>
      <dgm:spPr/>
      <dgm:t>
        <a:bodyPr/>
        <a:lstStyle/>
        <a:p>
          <a:endParaRPr lang="en-US"/>
        </a:p>
      </dgm:t>
    </dgm:pt>
    <dgm:pt modelId="{83B3A643-D810-4EEE-B58F-2BE1430E158A}" type="sibTrans" cxnId="{93B26EDB-E3B3-4D6A-975F-94F4EAEBCB1B}">
      <dgm:prSet/>
      <dgm:spPr/>
      <dgm:t>
        <a:bodyPr/>
        <a:lstStyle/>
        <a:p>
          <a:endParaRPr lang="en-US"/>
        </a:p>
      </dgm:t>
    </dgm:pt>
    <dgm:pt modelId="{0FBE889C-AD3E-4D18-98E3-F7F19176A55B}" type="pres">
      <dgm:prSet presAssocID="{294BD6F7-E76F-441E-AC05-569451AD38DF}" presName="root" presStyleCnt="0">
        <dgm:presLayoutVars>
          <dgm:dir/>
          <dgm:resizeHandles val="exact"/>
        </dgm:presLayoutVars>
      </dgm:prSet>
      <dgm:spPr/>
    </dgm:pt>
    <dgm:pt modelId="{32FFF3D2-84E5-45DF-AFDA-8D47BFA7CAEE}" type="pres">
      <dgm:prSet presAssocID="{AB339AD5-EDFC-412E-BDAC-AD65E5DFA41A}" presName="compNode" presStyleCnt="0"/>
      <dgm:spPr/>
    </dgm:pt>
    <dgm:pt modelId="{E6995335-9233-4B41-9BAE-DAAEF4611DCE}" type="pres">
      <dgm:prSet presAssocID="{AB339AD5-EDFC-412E-BDAC-AD65E5DFA41A}" presName="bgRect" presStyleLbl="bgShp" presStyleIdx="0" presStyleCnt="3"/>
      <dgm:spPr/>
    </dgm:pt>
    <dgm:pt modelId="{87534D60-945A-4D02-9CD9-EDC33424237E}" type="pres">
      <dgm:prSet presAssocID="{AB339AD5-EDFC-412E-BDAC-AD65E5DFA4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C4EE003C-598A-453A-89F1-CB43120AF9AA}" type="pres">
      <dgm:prSet presAssocID="{AB339AD5-EDFC-412E-BDAC-AD65E5DFA41A}" presName="spaceRect" presStyleCnt="0"/>
      <dgm:spPr/>
    </dgm:pt>
    <dgm:pt modelId="{AB8AEFA7-B528-4EFF-8FE0-A25F4B16F689}" type="pres">
      <dgm:prSet presAssocID="{AB339AD5-EDFC-412E-BDAC-AD65E5DFA41A}" presName="parTx" presStyleLbl="revTx" presStyleIdx="0" presStyleCnt="3">
        <dgm:presLayoutVars>
          <dgm:chMax val="0"/>
          <dgm:chPref val="0"/>
        </dgm:presLayoutVars>
      </dgm:prSet>
      <dgm:spPr/>
    </dgm:pt>
    <dgm:pt modelId="{150A808B-D40D-4CC5-B612-E029E3E7063F}" type="pres">
      <dgm:prSet presAssocID="{193F7CE9-EA80-4E4E-8DD3-E9E0B497B9ED}" presName="sibTrans" presStyleCnt="0"/>
      <dgm:spPr/>
    </dgm:pt>
    <dgm:pt modelId="{A14242AF-25CC-40E8-B666-7F61F5B2577C}" type="pres">
      <dgm:prSet presAssocID="{7685A9DF-5F8B-49D0-A629-493B01B9F4F8}" presName="compNode" presStyleCnt="0"/>
      <dgm:spPr/>
    </dgm:pt>
    <dgm:pt modelId="{C38CFADA-2A46-48AD-B9A0-1CAABA02410E}" type="pres">
      <dgm:prSet presAssocID="{7685A9DF-5F8B-49D0-A629-493B01B9F4F8}" presName="bgRect" presStyleLbl="bgShp" presStyleIdx="1" presStyleCnt="3"/>
      <dgm:spPr/>
    </dgm:pt>
    <dgm:pt modelId="{B5AB7B85-F101-4D82-B315-0A51F7F00D2C}" type="pres">
      <dgm:prSet presAssocID="{7685A9DF-5F8B-49D0-A629-493B01B9F4F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2F5F2810-707E-425C-808B-15D08E3DA70C}" type="pres">
      <dgm:prSet presAssocID="{7685A9DF-5F8B-49D0-A629-493B01B9F4F8}" presName="spaceRect" presStyleCnt="0"/>
      <dgm:spPr/>
    </dgm:pt>
    <dgm:pt modelId="{92509F6C-86AA-4F5C-B450-9491CED4BDD7}" type="pres">
      <dgm:prSet presAssocID="{7685A9DF-5F8B-49D0-A629-493B01B9F4F8}" presName="parTx" presStyleLbl="revTx" presStyleIdx="1" presStyleCnt="3">
        <dgm:presLayoutVars>
          <dgm:chMax val="0"/>
          <dgm:chPref val="0"/>
        </dgm:presLayoutVars>
      </dgm:prSet>
      <dgm:spPr/>
    </dgm:pt>
    <dgm:pt modelId="{483958ED-581B-4728-A5B1-BB2209ACE786}" type="pres">
      <dgm:prSet presAssocID="{9B4612EC-1A32-48D1-90BB-1C822B23C811}" presName="sibTrans" presStyleCnt="0"/>
      <dgm:spPr/>
    </dgm:pt>
    <dgm:pt modelId="{328F366A-D8ED-4673-B74E-19754EDB23AA}" type="pres">
      <dgm:prSet presAssocID="{0A2EC0C3-8512-4F04-BB36-791C6838DB57}" presName="compNode" presStyleCnt="0"/>
      <dgm:spPr/>
    </dgm:pt>
    <dgm:pt modelId="{8D5702BF-43E7-4E80-AE91-705B57C63486}" type="pres">
      <dgm:prSet presAssocID="{0A2EC0C3-8512-4F04-BB36-791C6838DB57}" presName="bgRect" presStyleLbl="bgShp" presStyleIdx="2" presStyleCnt="3"/>
      <dgm:spPr/>
    </dgm:pt>
    <dgm:pt modelId="{320AA587-7081-44A9-BF04-A1F929A1C02E}" type="pres">
      <dgm:prSet presAssocID="{0A2EC0C3-8512-4F04-BB36-791C6838DB5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ting"/>
        </a:ext>
      </dgm:extLst>
    </dgm:pt>
    <dgm:pt modelId="{F822F1CC-B73B-4F98-BB30-F63CFFB35DDA}" type="pres">
      <dgm:prSet presAssocID="{0A2EC0C3-8512-4F04-BB36-791C6838DB57}" presName="spaceRect" presStyleCnt="0"/>
      <dgm:spPr/>
    </dgm:pt>
    <dgm:pt modelId="{CD2273AD-2ED9-4360-AC69-8C2FD688541A}" type="pres">
      <dgm:prSet presAssocID="{0A2EC0C3-8512-4F04-BB36-791C6838DB57}" presName="parTx" presStyleLbl="revTx" presStyleIdx="2" presStyleCnt="3">
        <dgm:presLayoutVars>
          <dgm:chMax val="0"/>
          <dgm:chPref val="0"/>
        </dgm:presLayoutVars>
      </dgm:prSet>
      <dgm:spPr/>
    </dgm:pt>
  </dgm:ptLst>
  <dgm:cxnLst>
    <dgm:cxn modelId="{0B7E472B-390D-4780-8BF1-3B164A26B19F}" type="presOf" srcId="{0A2EC0C3-8512-4F04-BB36-791C6838DB57}" destId="{CD2273AD-2ED9-4360-AC69-8C2FD688541A}" srcOrd="0" destOrd="0" presId="urn:microsoft.com/office/officeart/2018/2/layout/IconVerticalSolidList"/>
    <dgm:cxn modelId="{0EDFD73F-66CF-4DE4-B66A-DBBCB7598EEE}" srcId="{294BD6F7-E76F-441E-AC05-569451AD38DF}" destId="{AB339AD5-EDFC-412E-BDAC-AD65E5DFA41A}" srcOrd="0" destOrd="0" parTransId="{D6413E39-A19D-4798-AB4B-9650B19DA6B0}" sibTransId="{193F7CE9-EA80-4E4E-8DD3-E9E0B497B9ED}"/>
    <dgm:cxn modelId="{1B2CE95C-7E03-4C1B-BD5A-234C432C18ED}" srcId="{294BD6F7-E76F-441E-AC05-569451AD38DF}" destId="{7685A9DF-5F8B-49D0-A629-493B01B9F4F8}" srcOrd="1" destOrd="0" parTransId="{65894441-B46B-4E34-8446-AE7E42DF59C2}" sibTransId="{9B4612EC-1A32-48D1-90BB-1C822B23C811}"/>
    <dgm:cxn modelId="{530897BD-F2C4-4C48-97BE-7CB32E869355}" type="presOf" srcId="{AB339AD5-EDFC-412E-BDAC-AD65E5DFA41A}" destId="{AB8AEFA7-B528-4EFF-8FE0-A25F4B16F689}" srcOrd="0" destOrd="0" presId="urn:microsoft.com/office/officeart/2018/2/layout/IconVerticalSolidList"/>
    <dgm:cxn modelId="{93B26EDB-E3B3-4D6A-975F-94F4EAEBCB1B}" srcId="{294BD6F7-E76F-441E-AC05-569451AD38DF}" destId="{0A2EC0C3-8512-4F04-BB36-791C6838DB57}" srcOrd="2" destOrd="0" parTransId="{D2662833-BC5C-4956-AD07-4A48E2AE9AE1}" sibTransId="{83B3A643-D810-4EEE-B58F-2BE1430E158A}"/>
    <dgm:cxn modelId="{B8B539E2-E9B4-4E9B-A3D8-7031CE31C520}" type="presOf" srcId="{294BD6F7-E76F-441E-AC05-569451AD38DF}" destId="{0FBE889C-AD3E-4D18-98E3-F7F19176A55B}" srcOrd="0" destOrd="0" presId="urn:microsoft.com/office/officeart/2018/2/layout/IconVerticalSolidList"/>
    <dgm:cxn modelId="{A4AF31F1-EF42-42CE-BAE5-3CB33695BAE0}" type="presOf" srcId="{7685A9DF-5F8B-49D0-A629-493B01B9F4F8}" destId="{92509F6C-86AA-4F5C-B450-9491CED4BDD7}" srcOrd="0" destOrd="0" presId="urn:microsoft.com/office/officeart/2018/2/layout/IconVerticalSolidList"/>
    <dgm:cxn modelId="{F77EC31C-FAC9-4268-B91B-2946C5733370}" type="presParOf" srcId="{0FBE889C-AD3E-4D18-98E3-F7F19176A55B}" destId="{32FFF3D2-84E5-45DF-AFDA-8D47BFA7CAEE}" srcOrd="0" destOrd="0" presId="urn:microsoft.com/office/officeart/2018/2/layout/IconVerticalSolidList"/>
    <dgm:cxn modelId="{E43CCFDA-0F93-4481-9803-888FD2A72814}" type="presParOf" srcId="{32FFF3D2-84E5-45DF-AFDA-8D47BFA7CAEE}" destId="{E6995335-9233-4B41-9BAE-DAAEF4611DCE}" srcOrd="0" destOrd="0" presId="urn:microsoft.com/office/officeart/2018/2/layout/IconVerticalSolidList"/>
    <dgm:cxn modelId="{97DF994C-5B34-4733-B6B4-4927D6477215}" type="presParOf" srcId="{32FFF3D2-84E5-45DF-AFDA-8D47BFA7CAEE}" destId="{87534D60-945A-4D02-9CD9-EDC33424237E}" srcOrd="1" destOrd="0" presId="urn:microsoft.com/office/officeart/2018/2/layout/IconVerticalSolidList"/>
    <dgm:cxn modelId="{C6B74CCE-E0B8-441A-9F45-DE69EE45AF9C}" type="presParOf" srcId="{32FFF3D2-84E5-45DF-AFDA-8D47BFA7CAEE}" destId="{C4EE003C-598A-453A-89F1-CB43120AF9AA}" srcOrd="2" destOrd="0" presId="urn:microsoft.com/office/officeart/2018/2/layout/IconVerticalSolidList"/>
    <dgm:cxn modelId="{DF87E922-7DF1-44CF-B58D-E62475ED57BF}" type="presParOf" srcId="{32FFF3D2-84E5-45DF-AFDA-8D47BFA7CAEE}" destId="{AB8AEFA7-B528-4EFF-8FE0-A25F4B16F689}" srcOrd="3" destOrd="0" presId="urn:microsoft.com/office/officeart/2018/2/layout/IconVerticalSolidList"/>
    <dgm:cxn modelId="{D34919FF-1F47-4BE7-9B3E-02D48C67B9BE}" type="presParOf" srcId="{0FBE889C-AD3E-4D18-98E3-F7F19176A55B}" destId="{150A808B-D40D-4CC5-B612-E029E3E7063F}" srcOrd="1" destOrd="0" presId="urn:microsoft.com/office/officeart/2018/2/layout/IconVerticalSolidList"/>
    <dgm:cxn modelId="{283A729A-5D7F-4DAE-8C57-BEC379393B82}" type="presParOf" srcId="{0FBE889C-AD3E-4D18-98E3-F7F19176A55B}" destId="{A14242AF-25CC-40E8-B666-7F61F5B2577C}" srcOrd="2" destOrd="0" presId="urn:microsoft.com/office/officeart/2018/2/layout/IconVerticalSolidList"/>
    <dgm:cxn modelId="{9682313F-41C6-4F9C-9949-AD9A4F3E5706}" type="presParOf" srcId="{A14242AF-25CC-40E8-B666-7F61F5B2577C}" destId="{C38CFADA-2A46-48AD-B9A0-1CAABA02410E}" srcOrd="0" destOrd="0" presId="urn:microsoft.com/office/officeart/2018/2/layout/IconVerticalSolidList"/>
    <dgm:cxn modelId="{504BE819-A2D1-47E8-BE07-B97A4DAF83AD}" type="presParOf" srcId="{A14242AF-25CC-40E8-B666-7F61F5B2577C}" destId="{B5AB7B85-F101-4D82-B315-0A51F7F00D2C}" srcOrd="1" destOrd="0" presId="urn:microsoft.com/office/officeart/2018/2/layout/IconVerticalSolidList"/>
    <dgm:cxn modelId="{971CF9A9-A89E-412E-B218-FBDE1B1DA196}" type="presParOf" srcId="{A14242AF-25CC-40E8-B666-7F61F5B2577C}" destId="{2F5F2810-707E-425C-808B-15D08E3DA70C}" srcOrd="2" destOrd="0" presId="urn:microsoft.com/office/officeart/2018/2/layout/IconVerticalSolidList"/>
    <dgm:cxn modelId="{731D84A8-55B7-4E43-AB67-A2E94B8665B3}" type="presParOf" srcId="{A14242AF-25CC-40E8-B666-7F61F5B2577C}" destId="{92509F6C-86AA-4F5C-B450-9491CED4BDD7}" srcOrd="3" destOrd="0" presId="urn:microsoft.com/office/officeart/2018/2/layout/IconVerticalSolidList"/>
    <dgm:cxn modelId="{55F5E390-D409-4D76-B2E5-330B66CC5C52}" type="presParOf" srcId="{0FBE889C-AD3E-4D18-98E3-F7F19176A55B}" destId="{483958ED-581B-4728-A5B1-BB2209ACE786}" srcOrd="3" destOrd="0" presId="urn:microsoft.com/office/officeart/2018/2/layout/IconVerticalSolidList"/>
    <dgm:cxn modelId="{D15B60E5-F46A-4A5D-A152-7BFC364E0C8D}" type="presParOf" srcId="{0FBE889C-AD3E-4D18-98E3-F7F19176A55B}" destId="{328F366A-D8ED-4673-B74E-19754EDB23AA}" srcOrd="4" destOrd="0" presId="urn:microsoft.com/office/officeart/2018/2/layout/IconVerticalSolidList"/>
    <dgm:cxn modelId="{1EB3AE5C-9C2B-46E8-B50C-3B2BE048F402}" type="presParOf" srcId="{328F366A-D8ED-4673-B74E-19754EDB23AA}" destId="{8D5702BF-43E7-4E80-AE91-705B57C63486}" srcOrd="0" destOrd="0" presId="urn:microsoft.com/office/officeart/2018/2/layout/IconVerticalSolidList"/>
    <dgm:cxn modelId="{0D041D46-DDC7-4333-9D33-7506016E826D}" type="presParOf" srcId="{328F366A-D8ED-4673-B74E-19754EDB23AA}" destId="{320AA587-7081-44A9-BF04-A1F929A1C02E}" srcOrd="1" destOrd="0" presId="urn:microsoft.com/office/officeart/2018/2/layout/IconVerticalSolidList"/>
    <dgm:cxn modelId="{904C4707-2A96-474D-9904-43399A153928}" type="presParOf" srcId="{328F366A-D8ED-4673-B74E-19754EDB23AA}" destId="{F822F1CC-B73B-4F98-BB30-F63CFFB35DDA}" srcOrd="2" destOrd="0" presId="urn:microsoft.com/office/officeart/2018/2/layout/IconVerticalSolidList"/>
    <dgm:cxn modelId="{415FC2ED-44F9-4C98-BE21-CB62700E9A92}" type="presParOf" srcId="{328F366A-D8ED-4673-B74E-19754EDB23AA}" destId="{CD2273AD-2ED9-4360-AC69-8C2FD68854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D5142D-FFC5-4657-A8D9-E7DAE4F563A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C1CAC3F-5FE6-43F4-B934-466A1EAC8348}">
      <dgm:prSet/>
      <dgm:spPr/>
      <dgm:t>
        <a:bodyPr/>
        <a:lstStyle/>
        <a:p>
          <a:r>
            <a:rPr lang="en-US" dirty="0"/>
            <a:t>CSMS provides a service catalog.</a:t>
          </a:r>
        </a:p>
      </dgm:t>
    </dgm:pt>
    <dgm:pt modelId="{8DAA4D71-78A3-40AC-AC21-0C144026237E}" type="parTrans" cxnId="{3CD0FBC2-0726-404A-80A2-920E8B892787}">
      <dgm:prSet/>
      <dgm:spPr/>
      <dgm:t>
        <a:bodyPr/>
        <a:lstStyle/>
        <a:p>
          <a:endParaRPr lang="en-US"/>
        </a:p>
      </dgm:t>
    </dgm:pt>
    <dgm:pt modelId="{B7F844A4-CC1E-4B3E-A1C4-78B641C926D2}" type="sibTrans" cxnId="{3CD0FBC2-0726-404A-80A2-920E8B892787}">
      <dgm:prSet/>
      <dgm:spPr/>
      <dgm:t>
        <a:bodyPr/>
        <a:lstStyle/>
        <a:p>
          <a:endParaRPr lang="en-US"/>
        </a:p>
      </dgm:t>
    </dgm:pt>
    <dgm:pt modelId="{4AAA0ECE-8196-4C05-B13F-8607B77DAA70}">
      <dgm:prSet/>
      <dgm:spPr/>
      <dgm:t>
        <a:bodyPr/>
        <a:lstStyle/>
        <a:p>
          <a:r>
            <a:rPr lang="en-US" dirty="0"/>
            <a:t>Customers want their requests or issues to be resolved within a timeframe that they consider acceptable. </a:t>
          </a:r>
        </a:p>
      </dgm:t>
    </dgm:pt>
    <dgm:pt modelId="{D140E1ED-8BF1-41A7-A16F-F1EFF18C9E77}" type="parTrans" cxnId="{FAC52374-9784-4556-800D-A7D59DAB925D}">
      <dgm:prSet/>
      <dgm:spPr/>
      <dgm:t>
        <a:bodyPr/>
        <a:lstStyle/>
        <a:p>
          <a:endParaRPr lang="en-US"/>
        </a:p>
      </dgm:t>
    </dgm:pt>
    <dgm:pt modelId="{E83D4BAE-6CCD-491A-BCE9-63F115CC744F}" type="sibTrans" cxnId="{FAC52374-9784-4556-800D-A7D59DAB925D}">
      <dgm:prSet/>
      <dgm:spPr/>
      <dgm:t>
        <a:bodyPr/>
        <a:lstStyle/>
        <a:p>
          <a:endParaRPr lang="en-US"/>
        </a:p>
      </dgm:t>
    </dgm:pt>
    <dgm:pt modelId="{7FBE4B29-C615-43EB-B2E7-AEB2E1102731}">
      <dgm:prSet/>
      <dgm:spPr/>
      <dgm:t>
        <a:bodyPr/>
        <a:lstStyle/>
        <a:p>
          <a:r>
            <a:rPr lang="en-US" dirty="0"/>
            <a:t>CSMS solutions empower you to manage customer projects effectively.</a:t>
          </a:r>
        </a:p>
      </dgm:t>
    </dgm:pt>
    <dgm:pt modelId="{1C2DC0FE-3DEF-4A16-B855-F1D3DB30B671}" type="parTrans" cxnId="{252399A0-7F91-42ED-9593-75333BB5BA18}">
      <dgm:prSet/>
      <dgm:spPr/>
      <dgm:t>
        <a:bodyPr/>
        <a:lstStyle/>
        <a:p>
          <a:endParaRPr lang="en-US"/>
        </a:p>
      </dgm:t>
    </dgm:pt>
    <dgm:pt modelId="{CEF39719-6954-4153-9153-BE4EA4F1ED36}" type="sibTrans" cxnId="{252399A0-7F91-42ED-9593-75333BB5BA18}">
      <dgm:prSet/>
      <dgm:spPr/>
      <dgm:t>
        <a:bodyPr/>
        <a:lstStyle/>
        <a:p>
          <a:endParaRPr lang="en-US"/>
        </a:p>
      </dgm:t>
    </dgm:pt>
    <dgm:pt modelId="{13E8EC1A-E34C-4419-A5AA-3409928D867A}">
      <dgm:prSet/>
      <dgm:spPr/>
      <dgm:t>
        <a:bodyPr/>
        <a:lstStyle/>
        <a:p>
          <a:r>
            <a:rPr lang="en-US" dirty="0"/>
            <a:t>CSMS allows organizations to scale customer operations, handling more issues, cases, and support tasks, without demanding more resources.</a:t>
          </a:r>
        </a:p>
      </dgm:t>
    </dgm:pt>
    <dgm:pt modelId="{F48D7C44-53B8-4429-B0ED-B536E80BC7B8}" type="parTrans" cxnId="{4E442D4C-B26F-44D8-97EA-70ECE64AFE4D}">
      <dgm:prSet/>
      <dgm:spPr/>
      <dgm:t>
        <a:bodyPr/>
        <a:lstStyle/>
        <a:p>
          <a:endParaRPr lang="en-US"/>
        </a:p>
      </dgm:t>
    </dgm:pt>
    <dgm:pt modelId="{CC96CB62-81D2-4004-9C19-AC9908F16651}" type="sibTrans" cxnId="{4E442D4C-B26F-44D8-97EA-70ECE64AFE4D}">
      <dgm:prSet/>
      <dgm:spPr/>
      <dgm:t>
        <a:bodyPr/>
        <a:lstStyle/>
        <a:p>
          <a:endParaRPr lang="en-US"/>
        </a:p>
      </dgm:t>
    </dgm:pt>
    <dgm:pt modelId="{470D5D6A-67F1-4F55-8126-E03D706180BA}">
      <dgm:prSet/>
      <dgm:spPr/>
      <dgm:t>
        <a:bodyPr/>
        <a:lstStyle/>
        <a:p>
          <a:r>
            <a:rPr lang="en-US" dirty="0"/>
            <a:t>CSMS systems give you end-to-end case resolution data on a single platform. </a:t>
          </a:r>
        </a:p>
      </dgm:t>
    </dgm:pt>
    <dgm:pt modelId="{170DE5B8-61EA-419F-BC0A-C57F2DD16F0C}" type="parTrans" cxnId="{00007C5C-1271-4AD5-85CD-16B5761E6722}">
      <dgm:prSet/>
      <dgm:spPr/>
      <dgm:t>
        <a:bodyPr/>
        <a:lstStyle/>
        <a:p>
          <a:endParaRPr lang="en-US"/>
        </a:p>
      </dgm:t>
    </dgm:pt>
    <dgm:pt modelId="{6F5101CB-67C3-432C-9415-8B0E67D06627}" type="sibTrans" cxnId="{00007C5C-1271-4AD5-85CD-16B5761E6722}">
      <dgm:prSet/>
      <dgm:spPr/>
      <dgm:t>
        <a:bodyPr/>
        <a:lstStyle/>
        <a:p>
          <a:endParaRPr lang="en-US"/>
        </a:p>
      </dgm:t>
    </dgm:pt>
    <dgm:pt modelId="{F02CB89A-AAEE-44E0-BCFC-FC932F8E0C0C}" type="pres">
      <dgm:prSet presAssocID="{6BD5142D-FFC5-4657-A8D9-E7DAE4F563A3}" presName="root" presStyleCnt="0">
        <dgm:presLayoutVars>
          <dgm:dir/>
          <dgm:resizeHandles val="exact"/>
        </dgm:presLayoutVars>
      </dgm:prSet>
      <dgm:spPr/>
    </dgm:pt>
    <dgm:pt modelId="{E20BD6EB-988F-4695-94EF-D3689B2037A7}" type="pres">
      <dgm:prSet presAssocID="{AC1CAC3F-5FE6-43F4-B934-466A1EAC8348}" presName="compNode" presStyleCnt="0"/>
      <dgm:spPr/>
    </dgm:pt>
    <dgm:pt modelId="{AA42A41E-1B9C-487C-A7F3-8CB7467FE504}" type="pres">
      <dgm:prSet presAssocID="{AC1CAC3F-5FE6-43F4-B934-466A1EAC8348}" presName="bgRect" presStyleLbl="bgShp" presStyleIdx="0" presStyleCnt="5"/>
      <dgm:spPr/>
    </dgm:pt>
    <dgm:pt modelId="{0A78F47E-A86B-486D-9F1A-9C4AD1AE0BC1}" type="pres">
      <dgm:prSet presAssocID="{AC1CAC3F-5FE6-43F4-B934-466A1EAC834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gister"/>
        </a:ext>
      </dgm:extLst>
    </dgm:pt>
    <dgm:pt modelId="{DCE38AF7-5175-44FF-8589-8CA065369977}" type="pres">
      <dgm:prSet presAssocID="{AC1CAC3F-5FE6-43F4-B934-466A1EAC8348}" presName="spaceRect" presStyleCnt="0"/>
      <dgm:spPr/>
    </dgm:pt>
    <dgm:pt modelId="{36C68556-58C6-4F83-94C1-6002286819A0}" type="pres">
      <dgm:prSet presAssocID="{AC1CAC3F-5FE6-43F4-B934-466A1EAC8348}" presName="parTx" presStyleLbl="revTx" presStyleIdx="0" presStyleCnt="5">
        <dgm:presLayoutVars>
          <dgm:chMax val="0"/>
          <dgm:chPref val="0"/>
        </dgm:presLayoutVars>
      </dgm:prSet>
      <dgm:spPr/>
    </dgm:pt>
    <dgm:pt modelId="{4990B730-EAE9-47BC-8DB6-E098399FDAE8}" type="pres">
      <dgm:prSet presAssocID="{B7F844A4-CC1E-4B3E-A1C4-78B641C926D2}" presName="sibTrans" presStyleCnt="0"/>
      <dgm:spPr/>
    </dgm:pt>
    <dgm:pt modelId="{8744BE2C-0254-48CF-92B5-14CD4DDD72FA}" type="pres">
      <dgm:prSet presAssocID="{4AAA0ECE-8196-4C05-B13F-8607B77DAA70}" presName="compNode" presStyleCnt="0"/>
      <dgm:spPr/>
    </dgm:pt>
    <dgm:pt modelId="{3AC85EBF-EBCE-4750-8C90-662CE941A9F3}" type="pres">
      <dgm:prSet presAssocID="{4AAA0ECE-8196-4C05-B13F-8607B77DAA70}" presName="bgRect" presStyleLbl="bgShp" presStyleIdx="1" presStyleCnt="5"/>
      <dgm:spPr/>
    </dgm:pt>
    <dgm:pt modelId="{401DCB26-7870-4A4F-A4D7-4B9E7DC09C52}" type="pres">
      <dgm:prSet presAssocID="{4AAA0ECE-8196-4C05-B13F-8607B77DAA7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F36FDCBB-4467-42EE-B695-03FAD11FE774}" type="pres">
      <dgm:prSet presAssocID="{4AAA0ECE-8196-4C05-B13F-8607B77DAA70}" presName="spaceRect" presStyleCnt="0"/>
      <dgm:spPr/>
    </dgm:pt>
    <dgm:pt modelId="{9C5779DD-953E-4186-85A2-477CA28F3D35}" type="pres">
      <dgm:prSet presAssocID="{4AAA0ECE-8196-4C05-B13F-8607B77DAA70}" presName="parTx" presStyleLbl="revTx" presStyleIdx="1" presStyleCnt="5">
        <dgm:presLayoutVars>
          <dgm:chMax val="0"/>
          <dgm:chPref val="0"/>
        </dgm:presLayoutVars>
      </dgm:prSet>
      <dgm:spPr/>
    </dgm:pt>
    <dgm:pt modelId="{39449E7E-6E5E-41A0-9987-DCFD7F3E639C}" type="pres">
      <dgm:prSet presAssocID="{E83D4BAE-6CCD-491A-BCE9-63F115CC744F}" presName="sibTrans" presStyleCnt="0"/>
      <dgm:spPr/>
    </dgm:pt>
    <dgm:pt modelId="{4F2D105A-B4DF-4536-B773-4151F69A33D7}" type="pres">
      <dgm:prSet presAssocID="{7FBE4B29-C615-43EB-B2E7-AEB2E1102731}" presName="compNode" presStyleCnt="0"/>
      <dgm:spPr/>
    </dgm:pt>
    <dgm:pt modelId="{D3E747B0-9929-4F86-9E59-873052497DD4}" type="pres">
      <dgm:prSet presAssocID="{7FBE4B29-C615-43EB-B2E7-AEB2E1102731}" presName="bgRect" presStyleLbl="bgShp" presStyleIdx="2" presStyleCnt="5"/>
      <dgm:spPr/>
    </dgm:pt>
    <dgm:pt modelId="{2156F204-0F86-4A35-A1BE-81E49F6D4F76}" type="pres">
      <dgm:prSet presAssocID="{7FBE4B29-C615-43EB-B2E7-AEB2E11027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8F6C9198-5B13-4DFB-95B4-19488ED2EB39}" type="pres">
      <dgm:prSet presAssocID="{7FBE4B29-C615-43EB-B2E7-AEB2E1102731}" presName="spaceRect" presStyleCnt="0"/>
      <dgm:spPr/>
    </dgm:pt>
    <dgm:pt modelId="{10D014B6-D6E1-4AE2-B40F-35610D03F00C}" type="pres">
      <dgm:prSet presAssocID="{7FBE4B29-C615-43EB-B2E7-AEB2E1102731}" presName="parTx" presStyleLbl="revTx" presStyleIdx="2" presStyleCnt="5">
        <dgm:presLayoutVars>
          <dgm:chMax val="0"/>
          <dgm:chPref val="0"/>
        </dgm:presLayoutVars>
      </dgm:prSet>
      <dgm:spPr/>
    </dgm:pt>
    <dgm:pt modelId="{490A8B5D-2EB4-40E3-8134-67F2CB803929}" type="pres">
      <dgm:prSet presAssocID="{CEF39719-6954-4153-9153-BE4EA4F1ED36}" presName="sibTrans" presStyleCnt="0"/>
      <dgm:spPr/>
    </dgm:pt>
    <dgm:pt modelId="{91000112-E25E-42C1-8F9B-5E1E0C135D0F}" type="pres">
      <dgm:prSet presAssocID="{13E8EC1A-E34C-4419-A5AA-3409928D867A}" presName="compNode" presStyleCnt="0"/>
      <dgm:spPr/>
    </dgm:pt>
    <dgm:pt modelId="{1C075655-40DA-43C3-9F70-7ADE60F7015B}" type="pres">
      <dgm:prSet presAssocID="{13E8EC1A-E34C-4419-A5AA-3409928D867A}" presName="bgRect" presStyleLbl="bgShp" presStyleIdx="3" presStyleCnt="5"/>
      <dgm:spPr/>
    </dgm:pt>
    <dgm:pt modelId="{B3F3A23B-1838-4CCD-84A1-40317675B439}" type="pres">
      <dgm:prSet presAssocID="{13E8EC1A-E34C-4419-A5AA-3409928D867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ers"/>
        </a:ext>
      </dgm:extLst>
    </dgm:pt>
    <dgm:pt modelId="{36C3C493-AF1F-4999-A158-3802E1A328E6}" type="pres">
      <dgm:prSet presAssocID="{13E8EC1A-E34C-4419-A5AA-3409928D867A}" presName="spaceRect" presStyleCnt="0"/>
      <dgm:spPr/>
    </dgm:pt>
    <dgm:pt modelId="{DA80D43D-09DC-4CF4-8866-696A8C112EED}" type="pres">
      <dgm:prSet presAssocID="{13E8EC1A-E34C-4419-A5AA-3409928D867A}" presName="parTx" presStyleLbl="revTx" presStyleIdx="3" presStyleCnt="5">
        <dgm:presLayoutVars>
          <dgm:chMax val="0"/>
          <dgm:chPref val="0"/>
        </dgm:presLayoutVars>
      </dgm:prSet>
      <dgm:spPr/>
    </dgm:pt>
    <dgm:pt modelId="{750D10F0-65AE-42C5-8515-FBB328F3A6A7}" type="pres">
      <dgm:prSet presAssocID="{CC96CB62-81D2-4004-9C19-AC9908F16651}" presName="sibTrans" presStyleCnt="0"/>
      <dgm:spPr/>
    </dgm:pt>
    <dgm:pt modelId="{9BB751B4-5A51-41C0-B04B-A722F2D8078F}" type="pres">
      <dgm:prSet presAssocID="{470D5D6A-67F1-4F55-8126-E03D706180BA}" presName="compNode" presStyleCnt="0"/>
      <dgm:spPr/>
    </dgm:pt>
    <dgm:pt modelId="{CF1F8641-DC1D-4424-990B-22D6B46F9520}" type="pres">
      <dgm:prSet presAssocID="{470D5D6A-67F1-4F55-8126-E03D706180BA}" presName="bgRect" presStyleLbl="bgShp" presStyleIdx="4" presStyleCnt="5"/>
      <dgm:spPr/>
    </dgm:pt>
    <dgm:pt modelId="{12185900-08F1-4814-B156-62447651633D}" type="pres">
      <dgm:prSet presAssocID="{470D5D6A-67F1-4F55-8126-E03D706180B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ED5D506B-2219-4044-ACFE-39EAC65975E9}" type="pres">
      <dgm:prSet presAssocID="{470D5D6A-67F1-4F55-8126-E03D706180BA}" presName="spaceRect" presStyleCnt="0"/>
      <dgm:spPr/>
    </dgm:pt>
    <dgm:pt modelId="{BE9FEBDB-A03A-490C-9540-A4FD861DF7FD}" type="pres">
      <dgm:prSet presAssocID="{470D5D6A-67F1-4F55-8126-E03D706180BA}" presName="parTx" presStyleLbl="revTx" presStyleIdx="4" presStyleCnt="5">
        <dgm:presLayoutVars>
          <dgm:chMax val="0"/>
          <dgm:chPref val="0"/>
        </dgm:presLayoutVars>
      </dgm:prSet>
      <dgm:spPr/>
    </dgm:pt>
  </dgm:ptLst>
  <dgm:cxnLst>
    <dgm:cxn modelId="{00007C5C-1271-4AD5-85CD-16B5761E6722}" srcId="{6BD5142D-FFC5-4657-A8D9-E7DAE4F563A3}" destId="{470D5D6A-67F1-4F55-8126-E03D706180BA}" srcOrd="4" destOrd="0" parTransId="{170DE5B8-61EA-419F-BC0A-C57F2DD16F0C}" sibTransId="{6F5101CB-67C3-432C-9415-8B0E67D06627}"/>
    <dgm:cxn modelId="{EB534D5D-7B65-4CB0-89A9-FA963BAABAE9}" type="presOf" srcId="{4AAA0ECE-8196-4C05-B13F-8607B77DAA70}" destId="{9C5779DD-953E-4186-85A2-477CA28F3D35}" srcOrd="0" destOrd="0" presId="urn:microsoft.com/office/officeart/2018/2/layout/IconVerticalSolidList"/>
    <dgm:cxn modelId="{4E442D4C-B26F-44D8-97EA-70ECE64AFE4D}" srcId="{6BD5142D-FFC5-4657-A8D9-E7DAE4F563A3}" destId="{13E8EC1A-E34C-4419-A5AA-3409928D867A}" srcOrd="3" destOrd="0" parTransId="{F48D7C44-53B8-4429-B0ED-B536E80BC7B8}" sibTransId="{CC96CB62-81D2-4004-9C19-AC9908F16651}"/>
    <dgm:cxn modelId="{9C993552-7DCB-4050-B913-C55C4F004323}" type="presOf" srcId="{7FBE4B29-C615-43EB-B2E7-AEB2E1102731}" destId="{10D014B6-D6E1-4AE2-B40F-35610D03F00C}" srcOrd="0" destOrd="0" presId="urn:microsoft.com/office/officeart/2018/2/layout/IconVerticalSolidList"/>
    <dgm:cxn modelId="{FAC52374-9784-4556-800D-A7D59DAB925D}" srcId="{6BD5142D-FFC5-4657-A8D9-E7DAE4F563A3}" destId="{4AAA0ECE-8196-4C05-B13F-8607B77DAA70}" srcOrd="1" destOrd="0" parTransId="{D140E1ED-8BF1-41A7-A16F-F1EFF18C9E77}" sibTransId="{E83D4BAE-6CCD-491A-BCE9-63F115CC744F}"/>
    <dgm:cxn modelId="{98089199-FE98-4B32-B386-4CB4F660B2EB}" type="presOf" srcId="{6BD5142D-FFC5-4657-A8D9-E7DAE4F563A3}" destId="{F02CB89A-AAEE-44E0-BCFC-FC932F8E0C0C}" srcOrd="0" destOrd="0" presId="urn:microsoft.com/office/officeart/2018/2/layout/IconVerticalSolidList"/>
    <dgm:cxn modelId="{252399A0-7F91-42ED-9593-75333BB5BA18}" srcId="{6BD5142D-FFC5-4657-A8D9-E7DAE4F563A3}" destId="{7FBE4B29-C615-43EB-B2E7-AEB2E1102731}" srcOrd="2" destOrd="0" parTransId="{1C2DC0FE-3DEF-4A16-B855-F1D3DB30B671}" sibTransId="{CEF39719-6954-4153-9153-BE4EA4F1ED36}"/>
    <dgm:cxn modelId="{1AB50BA2-9CC8-47E0-B1D5-EF98A8B2E6F8}" type="presOf" srcId="{470D5D6A-67F1-4F55-8126-E03D706180BA}" destId="{BE9FEBDB-A03A-490C-9540-A4FD861DF7FD}" srcOrd="0" destOrd="0" presId="urn:microsoft.com/office/officeart/2018/2/layout/IconVerticalSolidList"/>
    <dgm:cxn modelId="{D96381BC-D2FF-486C-9AC6-FF7844EC9E87}" type="presOf" srcId="{13E8EC1A-E34C-4419-A5AA-3409928D867A}" destId="{DA80D43D-09DC-4CF4-8866-696A8C112EED}" srcOrd="0" destOrd="0" presId="urn:microsoft.com/office/officeart/2018/2/layout/IconVerticalSolidList"/>
    <dgm:cxn modelId="{3CD0FBC2-0726-404A-80A2-920E8B892787}" srcId="{6BD5142D-FFC5-4657-A8D9-E7DAE4F563A3}" destId="{AC1CAC3F-5FE6-43F4-B934-466A1EAC8348}" srcOrd="0" destOrd="0" parTransId="{8DAA4D71-78A3-40AC-AC21-0C144026237E}" sibTransId="{B7F844A4-CC1E-4B3E-A1C4-78B641C926D2}"/>
    <dgm:cxn modelId="{29DBDAEB-38D1-4031-BB43-F84E52C0A37A}" type="presOf" srcId="{AC1CAC3F-5FE6-43F4-B934-466A1EAC8348}" destId="{36C68556-58C6-4F83-94C1-6002286819A0}" srcOrd="0" destOrd="0" presId="urn:microsoft.com/office/officeart/2018/2/layout/IconVerticalSolidList"/>
    <dgm:cxn modelId="{CF4AFB01-B889-444A-A78A-765A1CBAC2D6}" type="presParOf" srcId="{F02CB89A-AAEE-44E0-BCFC-FC932F8E0C0C}" destId="{E20BD6EB-988F-4695-94EF-D3689B2037A7}" srcOrd="0" destOrd="0" presId="urn:microsoft.com/office/officeart/2018/2/layout/IconVerticalSolidList"/>
    <dgm:cxn modelId="{E2A17FA9-10FC-4DF3-812A-A17CAED87C30}" type="presParOf" srcId="{E20BD6EB-988F-4695-94EF-D3689B2037A7}" destId="{AA42A41E-1B9C-487C-A7F3-8CB7467FE504}" srcOrd="0" destOrd="0" presId="urn:microsoft.com/office/officeart/2018/2/layout/IconVerticalSolidList"/>
    <dgm:cxn modelId="{B16BC388-B290-41F9-AECD-D8BBAB2B1067}" type="presParOf" srcId="{E20BD6EB-988F-4695-94EF-D3689B2037A7}" destId="{0A78F47E-A86B-486D-9F1A-9C4AD1AE0BC1}" srcOrd="1" destOrd="0" presId="urn:microsoft.com/office/officeart/2018/2/layout/IconVerticalSolidList"/>
    <dgm:cxn modelId="{87B4533B-31F1-4E59-945A-B34293ED8ED0}" type="presParOf" srcId="{E20BD6EB-988F-4695-94EF-D3689B2037A7}" destId="{DCE38AF7-5175-44FF-8589-8CA065369977}" srcOrd="2" destOrd="0" presId="urn:microsoft.com/office/officeart/2018/2/layout/IconVerticalSolidList"/>
    <dgm:cxn modelId="{853C05B8-D3C5-4C56-AA2A-5B079AA0F46F}" type="presParOf" srcId="{E20BD6EB-988F-4695-94EF-D3689B2037A7}" destId="{36C68556-58C6-4F83-94C1-6002286819A0}" srcOrd="3" destOrd="0" presId="urn:microsoft.com/office/officeart/2018/2/layout/IconVerticalSolidList"/>
    <dgm:cxn modelId="{F576888F-D8ED-4EB6-BE99-FF7DA3767A00}" type="presParOf" srcId="{F02CB89A-AAEE-44E0-BCFC-FC932F8E0C0C}" destId="{4990B730-EAE9-47BC-8DB6-E098399FDAE8}" srcOrd="1" destOrd="0" presId="urn:microsoft.com/office/officeart/2018/2/layout/IconVerticalSolidList"/>
    <dgm:cxn modelId="{E10920BB-D498-4E52-9F88-5BCC88091490}" type="presParOf" srcId="{F02CB89A-AAEE-44E0-BCFC-FC932F8E0C0C}" destId="{8744BE2C-0254-48CF-92B5-14CD4DDD72FA}" srcOrd="2" destOrd="0" presId="urn:microsoft.com/office/officeart/2018/2/layout/IconVerticalSolidList"/>
    <dgm:cxn modelId="{F96E1B35-672F-48EE-BA13-17A69E9F9480}" type="presParOf" srcId="{8744BE2C-0254-48CF-92B5-14CD4DDD72FA}" destId="{3AC85EBF-EBCE-4750-8C90-662CE941A9F3}" srcOrd="0" destOrd="0" presId="urn:microsoft.com/office/officeart/2018/2/layout/IconVerticalSolidList"/>
    <dgm:cxn modelId="{EB4294B8-D7F2-4754-8B0D-C9AC9D0B38B3}" type="presParOf" srcId="{8744BE2C-0254-48CF-92B5-14CD4DDD72FA}" destId="{401DCB26-7870-4A4F-A4D7-4B9E7DC09C52}" srcOrd="1" destOrd="0" presId="urn:microsoft.com/office/officeart/2018/2/layout/IconVerticalSolidList"/>
    <dgm:cxn modelId="{40B02EAC-2AAB-47C4-AB7B-FB787B5F63D5}" type="presParOf" srcId="{8744BE2C-0254-48CF-92B5-14CD4DDD72FA}" destId="{F36FDCBB-4467-42EE-B695-03FAD11FE774}" srcOrd="2" destOrd="0" presId="urn:microsoft.com/office/officeart/2018/2/layout/IconVerticalSolidList"/>
    <dgm:cxn modelId="{ECA10163-9D2A-4D5D-A9C2-BBC03F5FC543}" type="presParOf" srcId="{8744BE2C-0254-48CF-92B5-14CD4DDD72FA}" destId="{9C5779DD-953E-4186-85A2-477CA28F3D35}" srcOrd="3" destOrd="0" presId="urn:microsoft.com/office/officeart/2018/2/layout/IconVerticalSolidList"/>
    <dgm:cxn modelId="{A72A6681-3574-4CF9-BF3A-4EDED46987E8}" type="presParOf" srcId="{F02CB89A-AAEE-44E0-BCFC-FC932F8E0C0C}" destId="{39449E7E-6E5E-41A0-9987-DCFD7F3E639C}" srcOrd="3" destOrd="0" presId="urn:microsoft.com/office/officeart/2018/2/layout/IconVerticalSolidList"/>
    <dgm:cxn modelId="{E055B6B1-5189-451E-909B-DA4FB4C10E15}" type="presParOf" srcId="{F02CB89A-AAEE-44E0-BCFC-FC932F8E0C0C}" destId="{4F2D105A-B4DF-4536-B773-4151F69A33D7}" srcOrd="4" destOrd="0" presId="urn:microsoft.com/office/officeart/2018/2/layout/IconVerticalSolidList"/>
    <dgm:cxn modelId="{C4CE1B89-63D7-46E7-A2B8-FF96F42BC370}" type="presParOf" srcId="{4F2D105A-B4DF-4536-B773-4151F69A33D7}" destId="{D3E747B0-9929-4F86-9E59-873052497DD4}" srcOrd="0" destOrd="0" presId="urn:microsoft.com/office/officeart/2018/2/layout/IconVerticalSolidList"/>
    <dgm:cxn modelId="{7D3802B1-9A96-4779-8F77-4FF2258C164A}" type="presParOf" srcId="{4F2D105A-B4DF-4536-B773-4151F69A33D7}" destId="{2156F204-0F86-4A35-A1BE-81E49F6D4F76}" srcOrd="1" destOrd="0" presId="urn:microsoft.com/office/officeart/2018/2/layout/IconVerticalSolidList"/>
    <dgm:cxn modelId="{7FC727BC-B9A4-4813-8037-C361FBC977B1}" type="presParOf" srcId="{4F2D105A-B4DF-4536-B773-4151F69A33D7}" destId="{8F6C9198-5B13-4DFB-95B4-19488ED2EB39}" srcOrd="2" destOrd="0" presId="urn:microsoft.com/office/officeart/2018/2/layout/IconVerticalSolidList"/>
    <dgm:cxn modelId="{3F09635F-57EC-4BF7-BD0D-91B5244E205E}" type="presParOf" srcId="{4F2D105A-B4DF-4536-B773-4151F69A33D7}" destId="{10D014B6-D6E1-4AE2-B40F-35610D03F00C}" srcOrd="3" destOrd="0" presId="urn:microsoft.com/office/officeart/2018/2/layout/IconVerticalSolidList"/>
    <dgm:cxn modelId="{215A1660-A9C0-4E22-95CC-9FB6411A1315}" type="presParOf" srcId="{F02CB89A-AAEE-44E0-BCFC-FC932F8E0C0C}" destId="{490A8B5D-2EB4-40E3-8134-67F2CB803929}" srcOrd="5" destOrd="0" presId="urn:microsoft.com/office/officeart/2018/2/layout/IconVerticalSolidList"/>
    <dgm:cxn modelId="{467A267B-61F4-4A95-A2C6-D3F6D947B9E5}" type="presParOf" srcId="{F02CB89A-AAEE-44E0-BCFC-FC932F8E0C0C}" destId="{91000112-E25E-42C1-8F9B-5E1E0C135D0F}" srcOrd="6" destOrd="0" presId="urn:microsoft.com/office/officeart/2018/2/layout/IconVerticalSolidList"/>
    <dgm:cxn modelId="{71EB1866-6C3A-4514-A4EF-D2F6229C09FD}" type="presParOf" srcId="{91000112-E25E-42C1-8F9B-5E1E0C135D0F}" destId="{1C075655-40DA-43C3-9F70-7ADE60F7015B}" srcOrd="0" destOrd="0" presId="urn:microsoft.com/office/officeart/2018/2/layout/IconVerticalSolidList"/>
    <dgm:cxn modelId="{05CCEFBD-55F6-427B-AB78-8BC4B1AF5475}" type="presParOf" srcId="{91000112-E25E-42C1-8F9B-5E1E0C135D0F}" destId="{B3F3A23B-1838-4CCD-84A1-40317675B439}" srcOrd="1" destOrd="0" presId="urn:microsoft.com/office/officeart/2018/2/layout/IconVerticalSolidList"/>
    <dgm:cxn modelId="{5BB07AFB-99F3-48CC-B518-C0CA57A9DCF5}" type="presParOf" srcId="{91000112-E25E-42C1-8F9B-5E1E0C135D0F}" destId="{36C3C493-AF1F-4999-A158-3802E1A328E6}" srcOrd="2" destOrd="0" presId="urn:microsoft.com/office/officeart/2018/2/layout/IconVerticalSolidList"/>
    <dgm:cxn modelId="{A1274B13-0BD0-4FE8-8BA1-98D04EB61B4D}" type="presParOf" srcId="{91000112-E25E-42C1-8F9B-5E1E0C135D0F}" destId="{DA80D43D-09DC-4CF4-8866-696A8C112EED}" srcOrd="3" destOrd="0" presId="urn:microsoft.com/office/officeart/2018/2/layout/IconVerticalSolidList"/>
    <dgm:cxn modelId="{87C0CA1D-1E23-409D-B853-18BD6A240585}" type="presParOf" srcId="{F02CB89A-AAEE-44E0-BCFC-FC932F8E0C0C}" destId="{750D10F0-65AE-42C5-8515-FBB328F3A6A7}" srcOrd="7" destOrd="0" presId="urn:microsoft.com/office/officeart/2018/2/layout/IconVerticalSolidList"/>
    <dgm:cxn modelId="{1DCCB785-044A-4F6A-BDED-1C0FED87D1D3}" type="presParOf" srcId="{F02CB89A-AAEE-44E0-BCFC-FC932F8E0C0C}" destId="{9BB751B4-5A51-41C0-B04B-A722F2D8078F}" srcOrd="8" destOrd="0" presId="urn:microsoft.com/office/officeart/2018/2/layout/IconVerticalSolidList"/>
    <dgm:cxn modelId="{CAE91110-0266-42F5-B374-4BFB94BB2140}" type="presParOf" srcId="{9BB751B4-5A51-41C0-B04B-A722F2D8078F}" destId="{CF1F8641-DC1D-4424-990B-22D6B46F9520}" srcOrd="0" destOrd="0" presId="urn:microsoft.com/office/officeart/2018/2/layout/IconVerticalSolidList"/>
    <dgm:cxn modelId="{6E94F7EA-5984-45A1-9805-5AE65093D1C6}" type="presParOf" srcId="{9BB751B4-5A51-41C0-B04B-A722F2D8078F}" destId="{12185900-08F1-4814-B156-62447651633D}" srcOrd="1" destOrd="0" presId="urn:microsoft.com/office/officeart/2018/2/layout/IconVerticalSolidList"/>
    <dgm:cxn modelId="{90BD9F75-ED62-4F16-A4FC-4277ADB4954B}" type="presParOf" srcId="{9BB751B4-5A51-41C0-B04B-A722F2D8078F}" destId="{ED5D506B-2219-4044-ACFE-39EAC65975E9}" srcOrd="2" destOrd="0" presId="urn:microsoft.com/office/officeart/2018/2/layout/IconVerticalSolidList"/>
    <dgm:cxn modelId="{4195E6B0-A80D-4B37-9131-4D14FF04610D}" type="presParOf" srcId="{9BB751B4-5A51-41C0-B04B-A722F2D8078F}" destId="{BE9FEBDB-A03A-490C-9540-A4FD861DF7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6DD511-0BE2-4763-B1B9-50208CB73BF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1045599E-2C7B-40EB-A418-F2B10D94E8D3}">
      <dgm:prSet/>
      <dgm:spPr/>
      <dgm:t>
        <a:bodyPr/>
        <a:lstStyle/>
        <a:p>
          <a:r>
            <a:rPr lang="en-US" dirty="0"/>
            <a:t>1</a:t>
          </a:r>
          <a:r>
            <a:rPr lang="en-US" b="1" dirty="0"/>
            <a:t> </a:t>
          </a:r>
          <a:r>
            <a:rPr lang="en-US" b="1" dirty="0" err="1"/>
            <a:t>crm_menu</a:t>
          </a:r>
          <a:r>
            <a:rPr lang="en-US" b="1" dirty="0"/>
            <a:t>: </a:t>
          </a:r>
          <a:r>
            <a:rPr lang="en-US" dirty="0"/>
            <a:t>This is the menu level function that provides flexibility to enable the CRM to do modifications inside the database. It allows CRM to Add, Update, Delete and Display contents of the database. </a:t>
          </a:r>
        </a:p>
      </dgm:t>
    </dgm:pt>
    <dgm:pt modelId="{A4904AEF-0D89-4094-B177-B52A733C8E13}" type="parTrans" cxnId="{8861937C-127D-45F8-A5E8-745EA8C3844D}">
      <dgm:prSet/>
      <dgm:spPr/>
      <dgm:t>
        <a:bodyPr/>
        <a:lstStyle/>
        <a:p>
          <a:endParaRPr lang="en-US"/>
        </a:p>
      </dgm:t>
    </dgm:pt>
    <dgm:pt modelId="{1F54D6E0-EECB-487A-9182-BC6110EFCF1B}" type="sibTrans" cxnId="{8861937C-127D-45F8-A5E8-745EA8C3844D}">
      <dgm:prSet/>
      <dgm:spPr/>
      <dgm:t>
        <a:bodyPr/>
        <a:lstStyle/>
        <a:p>
          <a:endParaRPr lang="en-US"/>
        </a:p>
      </dgm:t>
    </dgm:pt>
    <dgm:pt modelId="{C7B34F32-729A-44B5-A990-C1A214A4B708}">
      <dgm:prSet/>
      <dgm:spPr/>
      <dgm:t>
        <a:bodyPr/>
        <a:lstStyle/>
        <a:p>
          <a:r>
            <a:rPr lang="en-US" dirty="0"/>
            <a:t>2</a:t>
          </a:r>
          <a:r>
            <a:rPr lang="en-US" b="1" dirty="0"/>
            <a:t> </a:t>
          </a:r>
          <a:r>
            <a:rPr lang="en-US" b="1" dirty="0" err="1"/>
            <a:t>customer_menu</a:t>
          </a:r>
          <a:r>
            <a:rPr lang="en-US" dirty="0"/>
            <a:t>: This is the menu level function is for the customer, there the customer can raise service request, demo request and complaint request. </a:t>
          </a:r>
        </a:p>
      </dgm:t>
    </dgm:pt>
    <dgm:pt modelId="{E15A30E7-4986-4CDE-BD0E-0383C0486FDB}" type="parTrans" cxnId="{D22D9D0E-9F8F-40C0-B220-F47258781B3D}">
      <dgm:prSet/>
      <dgm:spPr/>
      <dgm:t>
        <a:bodyPr/>
        <a:lstStyle/>
        <a:p>
          <a:endParaRPr lang="en-US"/>
        </a:p>
      </dgm:t>
    </dgm:pt>
    <dgm:pt modelId="{4E823AC7-B914-402D-8D2A-901E3DC6B039}" type="sibTrans" cxnId="{D22D9D0E-9F8F-40C0-B220-F47258781B3D}">
      <dgm:prSet/>
      <dgm:spPr/>
      <dgm:t>
        <a:bodyPr/>
        <a:lstStyle/>
        <a:p>
          <a:endParaRPr lang="en-US"/>
        </a:p>
      </dgm:t>
    </dgm:pt>
    <dgm:pt modelId="{C30EC9A5-79F3-4258-B0AB-217F8E36BDDD}">
      <dgm:prSet/>
      <dgm:spPr/>
      <dgm:t>
        <a:bodyPr/>
        <a:lstStyle/>
        <a:p>
          <a:r>
            <a:rPr lang="en-US"/>
            <a:t>3 </a:t>
          </a:r>
          <a:r>
            <a:rPr lang="en-US" b="1"/>
            <a:t>manage_customer</a:t>
          </a:r>
          <a:r>
            <a:rPr lang="en-US"/>
            <a:t>: This function is used to add/update/delete any kind of changes into the existing records in the database by the CRM. </a:t>
          </a:r>
        </a:p>
      </dgm:t>
    </dgm:pt>
    <dgm:pt modelId="{26C85F2F-7133-4975-8936-26E7D2E30EF3}" type="parTrans" cxnId="{663F0CA9-2483-412E-8801-3659F94910B5}">
      <dgm:prSet/>
      <dgm:spPr/>
      <dgm:t>
        <a:bodyPr/>
        <a:lstStyle/>
        <a:p>
          <a:endParaRPr lang="en-US"/>
        </a:p>
      </dgm:t>
    </dgm:pt>
    <dgm:pt modelId="{6D936D11-E741-465C-809C-258FDE3D79AC}" type="sibTrans" cxnId="{663F0CA9-2483-412E-8801-3659F94910B5}">
      <dgm:prSet/>
      <dgm:spPr/>
      <dgm:t>
        <a:bodyPr/>
        <a:lstStyle/>
        <a:p>
          <a:endParaRPr lang="en-US"/>
        </a:p>
      </dgm:t>
    </dgm:pt>
    <dgm:pt modelId="{C455198A-CA24-410B-921C-2A56A684FA6C}">
      <dgm:prSet/>
      <dgm:spPr/>
      <dgm:t>
        <a:bodyPr/>
        <a:lstStyle/>
        <a:p>
          <a:r>
            <a:rPr lang="en-US"/>
            <a:t>4</a:t>
          </a:r>
          <a:r>
            <a:rPr lang="en-US" b="1"/>
            <a:t> manage_request: </a:t>
          </a:r>
          <a:r>
            <a:rPr lang="en-US"/>
            <a:t>The job of this function is to add/update/delete the requests raised by the customer, which is done by the CRM. </a:t>
          </a:r>
        </a:p>
      </dgm:t>
    </dgm:pt>
    <dgm:pt modelId="{4A69CDC5-E18D-4AD4-9CE3-55E62FD8F201}" type="parTrans" cxnId="{CB6C27D1-AB57-45EF-AF40-AB91B9422CDC}">
      <dgm:prSet/>
      <dgm:spPr/>
      <dgm:t>
        <a:bodyPr/>
        <a:lstStyle/>
        <a:p>
          <a:endParaRPr lang="en-US"/>
        </a:p>
      </dgm:t>
    </dgm:pt>
    <dgm:pt modelId="{C1745BBD-0E74-482F-97A2-A7B6ADE2CF80}" type="sibTrans" cxnId="{CB6C27D1-AB57-45EF-AF40-AB91B9422CDC}">
      <dgm:prSet/>
      <dgm:spPr/>
      <dgm:t>
        <a:bodyPr/>
        <a:lstStyle/>
        <a:p>
          <a:endParaRPr lang="en-US"/>
        </a:p>
      </dgm:t>
    </dgm:pt>
    <dgm:pt modelId="{280C58BA-5638-448A-B08B-03F32F17BDDB}" type="pres">
      <dgm:prSet presAssocID="{A16DD511-0BE2-4763-B1B9-50208CB73BFE}" presName="vert0" presStyleCnt="0">
        <dgm:presLayoutVars>
          <dgm:dir/>
          <dgm:animOne val="branch"/>
          <dgm:animLvl val="lvl"/>
        </dgm:presLayoutVars>
      </dgm:prSet>
      <dgm:spPr/>
    </dgm:pt>
    <dgm:pt modelId="{2E2818E4-97AD-4C85-B135-F8E26CE00C76}" type="pres">
      <dgm:prSet presAssocID="{1045599E-2C7B-40EB-A418-F2B10D94E8D3}" presName="thickLine" presStyleLbl="alignNode1" presStyleIdx="0" presStyleCnt="4"/>
      <dgm:spPr/>
    </dgm:pt>
    <dgm:pt modelId="{7A22D024-B0B1-4ED8-8520-BD1D68D5828E}" type="pres">
      <dgm:prSet presAssocID="{1045599E-2C7B-40EB-A418-F2B10D94E8D3}" presName="horz1" presStyleCnt="0"/>
      <dgm:spPr/>
    </dgm:pt>
    <dgm:pt modelId="{555FACF2-F54E-4B3D-8E59-19580A07AB91}" type="pres">
      <dgm:prSet presAssocID="{1045599E-2C7B-40EB-A418-F2B10D94E8D3}" presName="tx1" presStyleLbl="revTx" presStyleIdx="0" presStyleCnt="4"/>
      <dgm:spPr/>
    </dgm:pt>
    <dgm:pt modelId="{6F257A96-B3C7-4871-A8AF-2548D9EF464F}" type="pres">
      <dgm:prSet presAssocID="{1045599E-2C7B-40EB-A418-F2B10D94E8D3}" presName="vert1" presStyleCnt="0"/>
      <dgm:spPr/>
    </dgm:pt>
    <dgm:pt modelId="{48662D9F-7FC0-4E3B-B12E-30B1625A2725}" type="pres">
      <dgm:prSet presAssocID="{C7B34F32-729A-44B5-A990-C1A214A4B708}" presName="thickLine" presStyleLbl="alignNode1" presStyleIdx="1" presStyleCnt="4"/>
      <dgm:spPr/>
    </dgm:pt>
    <dgm:pt modelId="{D6F85186-C5BD-4BC6-BAC0-55257F21538A}" type="pres">
      <dgm:prSet presAssocID="{C7B34F32-729A-44B5-A990-C1A214A4B708}" presName="horz1" presStyleCnt="0"/>
      <dgm:spPr/>
    </dgm:pt>
    <dgm:pt modelId="{D50342BF-DE58-4393-84D7-A661EA503836}" type="pres">
      <dgm:prSet presAssocID="{C7B34F32-729A-44B5-A990-C1A214A4B708}" presName="tx1" presStyleLbl="revTx" presStyleIdx="1" presStyleCnt="4"/>
      <dgm:spPr/>
    </dgm:pt>
    <dgm:pt modelId="{63771B0D-094A-4C3E-B3D8-69F1981870CB}" type="pres">
      <dgm:prSet presAssocID="{C7B34F32-729A-44B5-A990-C1A214A4B708}" presName="vert1" presStyleCnt="0"/>
      <dgm:spPr/>
    </dgm:pt>
    <dgm:pt modelId="{C96284CB-5224-43F5-B253-E9F3F5E1F0D1}" type="pres">
      <dgm:prSet presAssocID="{C30EC9A5-79F3-4258-B0AB-217F8E36BDDD}" presName="thickLine" presStyleLbl="alignNode1" presStyleIdx="2" presStyleCnt="4"/>
      <dgm:spPr/>
    </dgm:pt>
    <dgm:pt modelId="{426B1122-8CC4-4DB2-A21F-1DED5A87E525}" type="pres">
      <dgm:prSet presAssocID="{C30EC9A5-79F3-4258-B0AB-217F8E36BDDD}" presName="horz1" presStyleCnt="0"/>
      <dgm:spPr/>
    </dgm:pt>
    <dgm:pt modelId="{14B4BACD-FA6D-4671-AF51-16C394B3EE7E}" type="pres">
      <dgm:prSet presAssocID="{C30EC9A5-79F3-4258-B0AB-217F8E36BDDD}" presName="tx1" presStyleLbl="revTx" presStyleIdx="2" presStyleCnt="4"/>
      <dgm:spPr/>
    </dgm:pt>
    <dgm:pt modelId="{596867C9-15F5-488A-AF4B-62AD04F479C3}" type="pres">
      <dgm:prSet presAssocID="{C30EC9A5-79F3-4258-B0AB-217F8E36BDDD}" presName="vert1" presStyleCnt="0"/>
      <dgm:spPr/>
    </dgm:pt>
    <dgm:pt modelId="{361D5DCA-89A4-4F20-9CBF-5D56BAE895E8}" type="pres">
      <dgm:prSet presAssocID="{C455198A-CA24-410B-921C-2A56A684FA6C}" presName="thickLine" presStyleLbl="alignNode1" presStyleIdx="3" presStyleCnt="4"/>
      <dgm:spPr/>
    </dgm:pt>
    <dgm:pt modelId="{0613235B-0E9D-4A68-82E6-91FD26894393}" type="pres">
      <dgm:prSet presAssocID="{C455198A-CA24-410B-921C-2A56A684FA6C}" presName="horz1" presStyleCnt="0"/>
      <dgm:spPr/>
    </dgm:pt>
    <dgm:pt modelId="{AA40307E-3565-48BA-AA19-16DC433D219F}" type="pres">
      <dgm:prSet presAssocID="{C455198A-CA24-410B-921C-2A56A684FA6C}" presName="tx1" presStyleLbl="revTx" presStyleIdx="3" presStyleCnt="4"/>
      <dgm:spPr/>
    </dgm:pt>
    <dgm:pt modelId="{889E10B0-C827-4B8A-99A4-1B49FDFAC031}" type="pres">
      <dgm:prSet presAssocID="{C455198A-CA24-410B-921C-2A56A684FA6C}" presName="vert1" presStyleCnt="0"/>
      <dgm:spPr/>
    </dgm:pt>
  </dgm:ptLst>
  <dgm:cxnLst>
    <dgm:cxn modelId="{D22D9D0E-9F8F-40C0-B220-F47258781B3D}" srcId="{A16DD511-0BE2-4763-B1B9-50208CB73BFE}" destId="{C7B34F32-729A-44B5-A990-C1A214A4B708}" srcOrd="1" destOrd="0" parTransId="{E15A30E7-4986-4CDE-BD0E-0383C0486FDB}" sibTransId="{4E823AC7-B914-402D-8D2A-901E3DC6B039}"/>
    <dgm:cxn modelId="{F27E3929-2A12-4611-84B2-93C86CAAE310}" type="presOf" srcId="{C30EC9A5-79F3-4258-B0AB-217F8E36BDDD}" destId="{14B4BACD-FA6D-4671-AF51-16C394B3EE7E}" srcOrd="0" destOrd="0" presId="urn:microsoft.com/office/officeart/2008/layout/LinedList"/>
    <dgm:cxn modelId="{88711641-5F5B-483A-9BD9-69D44B9390E0}" type="presOf" srcId="{A16DD511-0BE2-4763-B1B9-50208CB73BFE}" destId="{280C58BA-5638-448A-B08B-03F32F17BDDB}" srcOrd="0" destOrd="0" presId="urn:microsoft.com/office/officeart/2008/layout/LinedList"/>
    <dgm:cxn modelId="{49DB3866-5141-4402-8397-1C6B6C908718}" type="presOf" srcId="{C455198A-CA24-410B-921C-2A56A684FA6C}" destId="{AA40307E-3565-48BA-AA19-16DC433D219F}" srcOrd="0" destOrd="0" presId="urn:microsoft.com/office/officeart/2008/layout/LinedList"/>
    <dgm:cxn modelId="{8861937C-127D-45F8-A5E8-745EA8C3844D}" srcId="{A16DD511-0BE2-4763-B1B9-50208CB73BFE}" destId="{1045599E-2C7B-40EB-A418-F2B10D94E8D3}" srcOrd="0" destOrd="0" parTransId="{A4904AEF-0D89-4094-B177-B52A733C8E13}" sibTransId="{1F54D6E0-EECB-487A-9182-BC6110EFCF1B}"/>
    <dgm:cxn modelId="{663F0CA9-2483-412E-8801-3659F94910B5}" srcId="{A16DD511-0BE2-4763-B1B9-50208CB73BFE}" destId="{C30EC9A5-79F3-4258-B0AB-217F8E36BDDD}" srcOrd="2" destOrd="0" parTransId="{26C85F2F-7133-4975-8936-26E7D2E30EF3}" sibTransId="{6D936D11-E741-465C-809C-258FDE3D79AC}"/>
    <dgm:cxn modelId="{0067B5AC-D7B8-4F03-BBFC-AEB7CB323ABD}" type="presOf" srcId="{1045599E-2C7B-40EB-A418-F2B10D94E8D3}" destId="{555FACF2-F54E-4B3D-8E59-19580A07AB91}" srcOrd="0" destOrd="0" presId="urn:microsoft.com/office/officeart/2008/layout/LinedList"/>
    <dgm:cxn modelId="{CB6C27D1-AB57-45EF-AF40-AB91B9422CDC}" srcId="{A16DD511-0BE2-4763-B1B9-50208CB73BFE}" destId="{C455198A-CA24-410B-921C-2A56A684FA6C}" srcOrd="3" destOrd="0" parTransId="{4A69CDC5-E18D-4AD4-9CE3-55E62FD8F201}" sibTransId="{C1745BBD-0E74-482F-97A2-A7B6ADE2CF80}"/>
    <dgm:cxn modelId="{291AF9E1-4AF7-4624-BD32-2A26B6FB2CC1}" type="presOf" srcId="{C7B34F32-729A-44B5-A990-C1A214A4B708}" destId="{D50342BF-DE58-4393-84D7-A661EA503836}" srcOrd="0" destOrd="0" presId="urn:microsoft.com/office/officeart/2008/layout/LinedList"/>
    <dgm:cxn modelId="{55E2EB3A-E948-4FC9-B6EA-0E50B46252AC}" type="presParOf" srcId="{280C58BA-5638-448A-B08B-03F32F17BDDB}" destId="{2E2818E4-97AD-4C85-B135-F8E26CE00C76}" srcOrd="0" destOrd="0" presId="urn:microsoft.com/office/officeart/2008/layout/LinedList"/>
    <dgm:cxn modelId="{82AACF07-1B3E-49E6-B131-41B7A81F076C}" type="presParOf" srcId="{280C58BA-5638-448A-B08B-03F32F17BDDB}" destId="{7A22D024-B0B1-4ED8-8520-BD1D68D5828E}" srcOrd="1" destOrd="0" presId="urn:microsoft.com/office/officeart/2008/layout/LinedList"/>
    <dgm:cxn modelId="{3C81BE99-2584-48B4-847A-1AD252AEE4C4}" type="presParOf" srcId="{7A22D024-B0B1-4ED8-8520-BD1D68D5828E}" destId="{555FACF2-F54E-4B3D-8E59-19580A07AB91}" srcOrd="0" destOrd="0" presId="urn:microsoft.com/office/officeart/2008/layout/LinedList"/>
    <dgm:cxn modelId="{4993293A-2BA6-40C9-91A7-700F0A5C3D5A}" type="presParOf" srcId="{7A22D024-B0B1-4ED8-8520-BD1D68D5828E}" destId="{6F257A96-B3C7-4871-A8AF-2548D9EF464F}" srcOrd="1" destOrd="0" presId="urn:microsoft.com/office/officeart/2008/layout/LinedList"/>
    <dgm:cxn modelId="{0E3DBE1D-2ED9-4292-A998-695315071808}" type="presParOf" srcId="{280C58BA-5638-448A-B08B-03F32F17BDDB}" destId="{48662D9F-7FC0-4E3B-B12E-30B1625A2725}" srcOrd="2" destOrd="0" presId="urn:microsoft.com/office/officeart/2008/layout/LinedList"/>
    <dgm:cxn modelId="{673FEC3B-D9BB-48DD-82BA-4755AEBE8358}" type="presParOf" srcId="{280C58BA-5638-448A-B08B-03F32F17BDDB}" destId="{D6F85186-C5BD-4BC6-BAC0-55257F21538A}" srcOrd="3" destOrd="0" presId="urn:microsoft.com/office/officeart/2008/layout/LinedList"/>
    <dgm:cxn modelId="{679BCD35-DDD0-4516-AFEE-54905FD79BC3}" type="presParOf" srcId="{D6F85186-C5BD-4BC6-BAC0-55257F21538A}" destId="{D50342BF-DE58-4393-84D7-A661EA503836}" srcOrd="0" destOrd="0" presId="urn:microsoft.com/office/officeart/2008/layout/LinedList"/>
    <dgm:cxn modelId="{3416F2D1-3584-4130-A211-7B1042F2D85A}" type="presParOf" srcId="{D6F85186-C5BD-4BC6-BAC0-55257F21538A}" destId="{63771B0D-094A-4C3E-B3D8-69F1981870CB}" srcOrd="1" destOrd="0" presId="urn:microsoft.com/office/officeart/2008/layout/LinedList"/>
    <dgm:cxn modelId="{EAAAD43F-C013-4363-8525-90669A537701}" type="presParOf" srcId="{280C58BA-5638-448A-B08B-03F32F17BDDB}" destId="{C96284CB-5224-43F5-B253-E9F3F5E1F0D1}" srcOrd="4" destOrd="0" presId="urn:microsoft.com/office/officeart/2008/layout/LinedList"/>
    <dgm:cxn modelId="{9CD1336D-F05A-4166-92BB-C6697623ABA5}" type="presParOf" srcId="{280C58BA-5638-448A-B08B-03F32F17BDDB}" destId="{426B1122-8CC4-4DB2-A21F-1DED5A87E525}" srcOrd="5" destOrd="0" presId="urn:microsoft.com/office/officeart/2008/layout/LinedList"/>
    <dgm:cxn modelId="{84CB978D-0D15-4F3E-A2BB-532571590895}" type="presParOf" srcId="{426B1122-8CC4-4DB2-A21F-1DED5A87E525}" destId="{14B4BACD-FA6D-4671-AF51-16C394B3EE7E}" srcOrd="0" destOrd="0" presId="urn:microsoft.com/office/officeart/2008/layout/LinedList"/>
    <dgm:cxn modelId="{F1B5D46D-E7B7-466A-A3D0-84DA02507B14}" type="presParOf" srcId="{426B1122-8CC4-4DB2-A21F-1DED5A87E525}" destId="{596867C9-15F5-488A-AF4B-62AD04F479C3}" srcOrd="1" destOrd="0" presId="urn:microsoft.com/office/officeart/2008/layout/LinedList"/>
    <dgm:cxn modelId="{EB5E1B75-C757-4282-B095-5EF4F53BE95C}" type="presParOf" srcId="{280C58BA-5638-448A-B08B-03F32F17BDDB}" destId="{361D5DCA-89A4-4F20-9CBF-5D56BAE895E8}" srcOrd="6" destOrd="0" presId="urn:microsoft.com/office/officeart/2008/layout/LinedList"/>
    <dgm:cxn modelId="{4D69523A-B7A3-4FF0-B0CD-4B6C86FAB614}" type="presParOf" srcId="{280C58BA-5638-448A-B08B-03F32F17BDDB}" destId="{0613235B-0E9D-4A68-82E6-91FD26894393}" srcOrd="7" destOrd="0" presId="urn:microsoft.com/office/officeart/2008/layout/LinedList"/>
    <dgm:cxn modelId="{E70DF0FB-7308-472E-B8F6-1F14F3903483}" type="presParOf" srcId="{0613235B-0E9D-4A68-82E6-91FD26894393}" destId="{AA40307E-3565-48BA-AA19-16DC433D219F}" srcOrd="0" destOrd="0" presId="urn:microsoft.com/office/officeart/2008/layout/LinedList"/>
    <dgm:cxn modelId="{13232975-708C-47E0-B056-6C7943172136}" type="presParOf" srcId="{0613235B-0E9D-4A68-82E6-91FD26894393}" destId="{889E10B0-C827-4B8A-99A4-1B49FDFAC03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7757CF-CC86-4E3D-B266-E0BFBD66E78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C566B76-BAFE-4B4F-8CD3-D0320483D2CF}">
      <dgm:prSet/>
      <dgm:spPr/>
      <dgm:t>
        <a:bodyPr/>
        <a:lstStyle/>
        <a:p>
          <a:r>
            <a:rPr lang="en-US"/>
            <a:t>4</a:t>
          </a:r>
          <a:r>
            <a:rPr lang="en-US" b="1"/>
            <a:t> manage_request: </a:t>
          </a:r>
          <a:r>
            <a:rPr lang="en-US"/>
            <a:t>The job of this function is to add/update/delete the requests raised by the customer, which is done by the CRM. </a:t>
          </a:r>
        </a:p>
      </dgm:t>
    </dgm:pt>
    <dgm:pt modelId="{1CE54FBB-BBA6-4D5B-9B15-C7DBFF7049B6}" type="parTrans" cxnId="{86743DE4-6C7D-46FE-97DC-C2B6F7693D3B}">
      <dgm:prSet/>
      <dgm:spPr/>
      <dgm:t>
        <a:bodyPr/>
        <a:lstStyle/>
        <a:p>
          <a:endParaRPr lang="en-US"/>
        </a:p>
      </dgm:t>
    </dgm:pt>
    <dgm:pt modelId="{F85AA8D8-D484-48ED-95DE-DF0491217B2F}" type="sibTrans" cxnId="{86743DE4-6C7D-46FE-97DC-C2B6F7693D3B}">
      <dgm:prSet/>
      <dgm:spPr/>
      <dgm:t>
        <a:bodyPr/>
        <a:lstStyle/>
        <a:p>
          <a:endParaRPr lang="en-US"/>
        </a:p>
      </dgm:t>
    </dgm:pt>
    <dgm:pt modelId="{47F30521-C569-4F35-86DF-5E0C9DF61971}">
      <dgm:prSet/>
      <dgm:spPr/>
      <dgm:t>
        <a:bodyPr/>
        <a:lstStyle/>
        <a:p>
          <a:r>
            <a:rPr lang="en-US"/>
            <a:t>5 </a:t>
          </a:r>
          <a:r>
            <a:rPr lang="en-US" b="1"/>
            <a:t>view_reports:</a:t>
          </a:r>
          <a:r>
            <a:rPr lang="en-US"/>
            <a:t> This function shows total number of complaints that is not addressed the specified date, total number of demos on a given date, total number of service calls closed for a specified customer and service calls closed last month. </a:t>
          </a:r>
        </a:p>
      </dgm:t>
    </dgm:pt>
    <dgm:pt modelId="{EA1A2DCD-FBCD-41C6-850C-E45090D9669A}" type="parTrans" cxnId="{99CAB36B-B71D-477D-962F-EA8E785EE656}">
      <dgm:prSet/>
      <dgm:spPr/>
      <dgm:t>
        <a:bodyPr/>
        <a:lstStyle/>
        <a:p>
          <a:endParaRPr lang="en-US"/>
        </a:p>
      </dgm:t>
    </dgm:pt>
    <dgm:pt modelId="{BB7A85B3-8FA3-4158-84D7-5BA0BA357962}" type="sibTrans" cxnId="{99CAB36B-B71D-477D-962F-EA8E785EE656}">
      <dgm:prSet/>
      <dgm:spPr/>
      <dgm:t>
        <a:bodyPr/>
        <a:lstStyle/>
        <a:p>
          <a:endParaRPr lang="en-US"/>
        </a:p>
      </dgm:t>
    </dgm:pt>
    <dgm:pt modelId="{0EA9354F-2AD5-435A-A0CE-28C026C407FA}">
      <dgm:prSet/>
      <dgm:spPr/>
      <dgm:t>
        <a:bodyPr/>
        <a:lstStyle/>
        <a:p>
          <a:r>
            <a:rPr lang="en-US"/>
            <a:t>6</a:t>
          </a:r>
          <a:r>
            <a:rPr lang="en-US" b="1"/>
            <a:t> add_customer:  </a:t>
          </a:r>
          <a:r>
            <a:rPr lang="en-US"/>
            <a:t>This function is called by the function add_customer(). Here the CRM can add the details about the customer to the database file. </a:t>
          </a:r>
        </a:p>
      </dgm:t>
    </dgm:pt>
    <dgm:pt modelId="{B2C4B82E-039A-478A-BB2C-82DCECDB48B1}" type="parTrans" cxnId="{C5E1080C-C12E-42AE-A000-71638793FCC0}">
      <dgm:prSet/>
      <dgm:spPr/>
      <dgm:t>
        <a:bodyPr/>
        <a:lstStyle/>
        <a:p>
          <a:endParaRPr lang="en-US"/>
        </a:p>
      </dgm:t>
    </dgm:pt>
    <dgm:pt modelId="{A5F876E1-6C6F-449B-B24A-F530D41253B8}" type="sibTrans" cxnId="{C5E1080C-C12E-42AE-A000-71638793FCC0}">
      <dgm:prSet/>
      <dgm:spPr/>
      <dgm:t>
        <a:bodyPr/>
        <a:lstStyle/>
        <a:p>
          <a:endParaRPr lang="en-US"/>
        </a:p>
      </dgm:t>
    </dgm:pt>
    <dgm:pt modelId="{5082DE9D-6C3B-42EF-92C0-9B3EB4466DD5}">
      <dgm:prSet/>
      <dgm:spPr/>
      <dgm:t>
        <a:bodyPr/>
        <a:lstStyle/>
        <a:p>
          <a:r>
            <a:rPr lang="en-US"/>
            <a:t>7 </a:t>
          </a:r>
          <a:r>
            <a:rPr lang="en-US" b="1"/>
            <a:t>update_customer: </a:t>
          </a:r>
          <a:r>
            <a:rPr lang="en-US"/>
            <a:t>This function is also called by manage_customer(). Here the CRM can update the details about the customer which is already stored in the database. </a:t>
          </a:r>
        </a:p>
      </dgm:t>
    </dgm:pt>
    <dgm:pt modelId="{B91E9C10-AC09-4578-A875-E6A411FA0729}" type="parTrans" cxnId="{0A719498-3767-4D3D-A54E-906E9A25B58C}">
      <dgm:prSet/>
      <dgm:spPr/>
      <dgm:t>
        <a:bodyPr/>
        <a:lstStyle/>
        <a:p>
          <a:endParaRPr lang="en-US"/>
        </a:p>
      </dgm:t>
    </dgm:pt>
    <dgm:pt modelId="{AF12E745-87DA-4264-B4DF-0A899341D370}" type="sibTrans" cxnId="{0A719498-3767-4D3D-A54E-906E9A25B58C}">
      <dgm:prSet/>
      <dgm:spPr/>
      <dgm:t>
        <a:bodyPr/>
        <a:lstStyle/>
        <a:p>
          <a:endParaRPr lang="en-US"/>
        </a:p>
      </dgm:t>
    </dgm:pt>
    <dgm:pt modelId="{E3EF775C-970C-4F72-A22E-AC4915B92DC1}" type="pres">
      <dgm:prSet presAssocID="{827757CF-CC86-4E3D-B266-E0BFBD66E781}" presName="vert0" presStyleCnt="0">
        <dgm:presLayoutVars>
          <dgm:dir/>
          <dgm:animOne val="branch"/>
          <dgm:animLvl val="lvl"/>
        </dgm:presLayoutVars>
      </dgm:prSet>
      <dgm:spPr/>
    </dgm:pt>
    <dgm:pt modelId="{EDE1C66B-69D3-4E17-A0AB-2247B855E61C}" type="pres">
      <dgm:prSet presAssocID="{BC566B76-BAFE-4B4F-8CD3-D0320483D2CF}" presName="thickLine" presStyleLbl="alignNode1" presStyleIdx="0" presStyleCnt="4"/>
      <dgm:spPr/>
    </dgm:pt>
    <dgm:pt modelId="{E855E0A7-26DD-4849-AD59-93F2CB290F28}" type="pres">
      <dgm:prSet presAssocID="{BC566B76-BAFE-4B4F-8CD3-D0320483D2CF}" presName="horz1" presStyleCnt="0"/>
      <dgm:spPr/>
    </dgm:pt>
    <dgm:pt modelId="{7873CA13-6196-45BF-A666-9C07CFF6F5E2}" type="pres">
      <dgm:prSet presAssocID="{BC566B76-BAFE-4B4F-8CD3-D0320483D2CF}" presName="tx1" presStyleLbl="revTx" presStyleIdx="0" presStyleCnt="4"/>
      <dgm:spPr/>
    </dgm:pt>
    <dgm:pt modelId="{2485D7B1-8940-4BC4-83CF-4303AA3B5126}" type="pres">
      <dgm:prSet presAssocID="{BC566B76-BAFE-4B4F-8CD3-D0320483D2CF}" presName="vert1" presStyleCnt="0"/>
      <dgm:spPr/>
    </dgm:pt>
    <dgm:pt modelId="{99E9E210-9D23-4CCA-906F-5C54FEC650DD}" type="pres">
      <dgm:prSet presAssocID="{47F30521-C569-4F35-86DF-5E0C9DF61971}" presName="thickLine" presStyleLbl="alignNode1" presStyleIdx="1" presStyleCnt="4"/>
      <dgm:spPr/>
    </dgm:pt>
    <dgm:pt modelId="{547582EC-9316-48E4-BCE5-2166F88E1BB5}" type="pres">
      <dgm:prSet presAssocID="{47F30521-C569-4F35-86DF-5E0C9DF61971}" presName="horz1" presStyleCnt="0"/>
      <dgm:spPr/>
    </dgm:pt>
    <dgm:pt modelId="{F02546D5-C041-49A8-8283-C10797064EB1}" type="pres">
      <dgm:prSet presAssocID="{47F30521-C569-4F35-86DF-5E0C9DF61971}" presName="tx1" presStyleLbl="revTx" presStyleIdx="1" presStyleCnt="4"/>
      <dgm:spPr/>
    </dgm:pt>
    <dgm:pt modelId="{9D9564ED-7A1C-42D5-A413-54F90D7FEF06}" type="pres">
      <dgm:prSet presAssocID="{47F30521-C569-4F35-86DF-5E0C9DF61971}" presName="vert1" presStyleCnt="0"/>
      <dgm:spPr/>
    </dgm:pt>
    <dgm:pt modelId="{06E84406-ECDE-49A7-87E5-747DADFF9619}" type="pres">
      <dgm:prSet presAssocID="{0EA9354F-2AD5-435A-A0CE-28C026C407FA}" presName="thickLine" presStyleLbl="alignNode1" presStyleIdx="2" presStyleCnt="4"/>
      <dgm:spPr/>
    </dgm:pt>
    <dgm:pt modelId="{0C873A77-E8EE-45E2-91A0-3F430DF9C648}" type="pres">
      <dgm:prSet presAssocID="{0EA9354F-2AD5-435A-A0CE-28C026C407FA}" presName="horz1" presStyleCnt="0"/>
      <dgm:spPr/>
    </dgm:pt>
    <dgm:pt modelId="{7FE832B2-4A54-4DA1-9230-234E214ED869}" type="pres">
      <dgm:prSet presAssocID="{0EA9354F-2AD5-435A-A0CE-28C026C407FA}" presName="tx1" presStyleLbl="revTx" presStyleIdx="2" presStyleCnt="4"/>
      <dgm:spPr/>
    </dgm:pt>
    <dgm:pt modelId="{A1EE126F-2FAF-44FF-AAAD-B106A6BB060F}" type="pres">
      <dgm:prSet presAssocID="{0EA9354F-2AD5-435A-A0CE-28C026C407FA}" presName="vert1" presStyleCnt="0"/>
      <dgm:spPr/>
    </dgm:pt>
    <dgm:pt modelId="{CBEE6701-42C2-4462-81C8-974FE1CD5DC1}" type="pres">
      <dgm:prSet presAssocID="{5082DE9D-6C3B-42EF-92C0-9B3EB4466DD5}" presName="thickLine" presStyleLbl="alignNode1" presStyleIdx="3" presStyleCnt="4"/>
      <dgm:spPr/>
    </dgm:pt>
    <dgm:pt modelId="{60D8DB85-F125-4557-945A-411FDFA05E77}" type="pres">
      <dgm:prSet presAssocID="{5082DE9D-6C3B-42EF-92C0-9B3EB4466DD5}" presName="horz1" presStyleCnt="0"/>
      <dgm:spPr/>
    </dgm:pt>
    <dgm:pt modelId="{E2885FC8-FFDB-43B4-9269-FF9A65C61525}" type="pres">
      <dgm:prSet presAssocID="{5082DE9D-6C3B-42EF-92C0-9B3EB4466DD5}" presName="tx1" presStyleLbl="revTx" presStyleIdx="3" presStyleCnt="4"/>
      <dgm:spPr/>
    </dgm:pt>
    <dgm:pt modelId="{CCE372E4-96DC-44A0-9588-EB0023398112}" type="pres">
      <dgm:prSet presAssocID="{5082DE9D-6C3B-42EF-92C0-9B3EB4466DD5}" presName="vert1" presStyleCnt="0"/>
      <dgm:spPr/>
    </dgm:pt>
  </dgm:ptLst>
  <dgm:cxnLst>
    <dgm:cxn modelId="{0369C107-AAFA-47FA-A06F-97EC5ED9EC9B}" type="presOf" srcId="{827757CF-CC86-4E3D-B266-E0BFBD66E781}" destId="{E3EF775C-970C-4F72-A22E-AC4915B92DC1}" srcOrd="0" destOrd="0" presId="urn:microsoft.com/office/officeart/2008/layout/LinedList"/>
    <dgm:cxn modelId="{C5E1080C-C12E-42AE-A000-71638793FCC0}" srcId="{827757CF-CC86-4E3D-B266-E0BFBD66E781}" destId="{0EA9354F-2AD5-435A-A0CE-28C026C407FA}" srcOrd="2" destOrd="0" parTransId="{B2C4B82E-039A-478A-BB2C-82DCECDB48B1}" sibTransId="{A5F876E1-6C6F-449B-B24A-F530D41253B8}"/>
    <dgm:cxn modelId="{AB6AD02B-B278-4D56-B6EC-C209F5D05938}" type="presOf" srcId="{0EA9354F-2AD5-435A-A0CE-28C026C407FA}" destId="{7FE832B2-4A54-4DA1-9230-234E214ED869}" srcOrd="0" destOrd="0" presId="urn:microsoft.com/office/officeart/2008/layout/LinedList"/>
    <dgm:cxn modelId="{5D8B5332-5093-4D9D-8E88-D5F3F3A81336}" type="presOf" srcId="{47F30521-C569-4F35-86DF-5E0C9DF61971}" destId="{F02546D5-C041-49A8-8283-C10797064EB1}" srcOrd="0" destOrd="0" presId="urn:microsoft.com/office/officeart/2008/layout/LinedList"/>
    <dgm:cxn modelId="{99CAB36B-B71D-477D-962F-EA8E785EE656}" srcId="{827757CF-CC86-4E3D-B266-E0BFBD66E781}" destId="{47F30521-C569-4F35-86DF-5E0C9DF61971}" srcOrd="1" destOrd="0" parTransId="{EA1A2DCD-FBCD-41C6-850C-E45090D9669A}" sibTransId="{BB7A85B3-8FA3-4158-84D7-5BA0BA357962}"/>
    <dgm:cxn modelId="{726AFE6C-CB02-49F6-82DF-909B80EEE280}" type="presOf" srcId="{BC566B76-BAFE-4B4F-8CD3-D0320483D2CF}" destId="{7873CA13-6196-45BF-A666-9C07CFF6F5E2}" srcOrd="0" destOrd="0" presId="urn:microsoft.com/office/officeart/2008/layout/LinedList"/>
    <dgm:cxn modelId="{0A719498-3767-4D3D-A54E-906E9A25B58C}" srcId="{827757CF-CC86-4E3D-B266-E0BFBD66E781}" destId="{5082DE9D-6C3B-42EF-92C0-9B3EB4466DD5}" srcOrd="3" destOrd="0" parTransId="{B91E9C10-AC09-4578-A875-E6A411FA0729}" sibTransId="{AF12E745-87DA-4264-B4DF-0A899341D370}"/>
    <dgm:cxn modelId="{41720DA0-E18F-46E5-BF6D-C97ECD0139F8}" type="presOf" srcId="{5082DE9D-6C3B-42EF-92C0-9B3EB4466DD5}" destId="{E2885FC8-FFDB-43B4-9269-FF9A65C61525}" srcOrd="0" destOrd="0" presId="urn:microsoft.com/office/officeart/2008/layout/LinedList"/>
    <dgm:cxn modelId="{86743DE4-6C7D-46FE-97DC-C2B6F7693D3B}" srcId="{827757CF-CC86-4E3D-B266-E0BFBD66E781}" destId="{BC566B76-BAFE-4B4F-8CD3-D0320483D2CF}" srcOrd="0" destOrd="0" parTransId="{1CE54FBB-BBA6-4D5B-9B15-C7DBFF7049B6}" sibTransId="{F85AA8D8-D484-48ED-95DE-DF0491217B2F}"/>
    <dgm:cxn modelId="{EC3D0AA2-26A8-4350-A48E-5836E1B58B64}" type="presParOf" srcId="{E3EF775C-970C-4F72-A22E-AC4915B92DC1}" destId="{EDE1C66B-69D3-4E17-A0AB-2247B855E61C}" srcOrd="0" destOrd="0" presId="urn:microsoft.com/office/officeart/2008/layout/LinedList"/>
    <dgm:cxn modelId="{3BA8D708-AA6C-4B40-BFDE-17FF00DF5649}" type="presParOf" srcId="{E3EF775C-970C-4F72-A22E-AC4915B92DC1}" destId="{E855E0A7-26DD-4849-AD59-93F2CB290F28}" srcOrd="1" destOrd="0" presId="urn:microsoft.com/office/officeart/2008/layout/LinedList"/>
    <dgm:cxn modelId="{A5955B41-1999-45F9-95A3-9D5CD78F4632}" type="presParOf" srcId="{E855E0A7-26DD-4849-AD59-93F2CB290F28}" destId="{7873CA13-6196-45BF-A666-9C07CFF6F5E2}" srcOrd="0" destOrd="0" presId="urn:microsoft.com/office/officeart/2008/layout/LinedList"/>
    <dgm:cxn modelId="{82EB7836-A26D-4098-BFC5-B24C5AAA69A8}" type="presParOf" srcId="{E855E0A7-26DD-4849-AD59-93F2CB290F28}" destId="{2485D7B1-8940-4BC4-83CF-4303AA3B5126}" srcOrd="1" destOrd="0" presId="urn:microsoft.com/office/officeart/2008/layout/LinedList"/>
    <dgm:cxn modelId="{02A2B174-8F5C-41AB-B470-62E22795B50A}" type="presParOf" srcId="{E3EF775C-970C-4F72-A22E-AC4915B92DC1}" destId="{99E9E210-9D23-4CCA-906F-5C54FEC650DD}" srcOrd="2" destOrd="0" presId="urn:microsoft.com/office/officeart/2008/layout/LinedList"/>
    <dgm:cxn modelId="{091A3087-736F-4F40-AACD-0E6BBCBC95A9}" type="presParOf" srcId="{E3EF775C-970C-4F72-A22E-AC4915B92DC1}" destId="{547582EC-9316-48E4-BCE5-2166F88E1BB5}" srcOrd="3" destOrd="0" presId="urn:microsoft.com/office/officeart/2008/layout/LinedList"/>
    <dgm:cxn modelId="{A5EAFA8B-A44C-4FC2-A186-588F41E840F3}" type="presParOf" srcId="{547582EC-9316-48E4-BCE5-2166F88E1BB5}" destId="{F02546D5-C041-49A8-8283-C10797064EB1}" srcOrd="0" destOrd="0" presId="urn:microsoft.com/office/officeart/2008/layout/LinedList"/>
    <dgm:cxn modelId="{18439A22-A3CD-4EBC-8FEB-4F6C3E2A7A5E}" type="presParOf" srcId="{547582EC-9316-48E4-BCE5-2166F88E1BB5}" destId="{9D9564ED-7A1C-42D5-A413-54F90D7FEF06}" srcOrd="1" destOrd="0" presId="urn:microsoft.com/office/officeart/2008/layout/LinedList"/>
    <dgm:cxn modelId="{6987B1AA-00F4-4D54-837B-8129032D474B}" type="presParOf" srcId="{E3EF775C-970C-4F72-A22E-AC4915B92DC1}" destId="{06E84406-ECDE-49A7-87E5-747DADFF9619}" srcOrd="4" destOrd="0" presId="urn:microsoft.com/office/officeart/2008/layout/LinedList"/>
    <dgm:cxn modelId="{99591107-18C4-4CE3-8036-DE77F83DF559}" type="presParOf" srcId="{E3EF775C-970C-4F72-A22E-AC4915B92DC1}" destId="{0C873A77-E8EE-45E2-91A0-3F430DF9C648}" srcOrd="5" destOrd="0" presId="urn:microsoft.com/office/officeart/2008/layout/LinedList"/>
    <dgm:cxn modelId="{8134A0A9-9BDC-412E-9BC6-2DF29CCE847B}" type="presParOf" srcId="{0C873A77-E8EE-45E2-91A0-3F430DF9C648}" destId="{7FE832B2-4A54-4DA1-9230-234E214ED869}" srcOrd="0" destOrd="0" presId="urn:microsoft.com/office/officeart/2008/layout/LinedList"/>
    <dgm:cxn modelId="{6A8E914D-4EE7-48DF-816A-9F1215002F18}" type="presParOf" srcId="{0C873A77-E8EE-45E2-91A0-3F430DF9C648}" destId="{A1EE126F-2FAF-44FF-AAAD-B106A6BB060F}" srcOrd="1" destOrd="0" presId="urn:microsoft.com/office/officeart/2008/layout/LinedList"/>
    <dgm:cxn modelId="{2CEF137C-2724-460B-8CD0-121697D53AAF}" type="presParOf" srcId="{E3EF775C-970C-4F72-A22E-AC4915B92DC1}" destId="{CBEE6701-42C2-4462-81C8-974FE1CD5DC1}" srcOrd="6" destOrd="0" presId="urn:microsoft.com/office/officeart/2008/layout/LinedList"/>
    <dgm:cxn modelId="{41C7A66C-8404-44F7-BA23-D7F13FD58C0C}" type="presParOf" srcId="{E3EF775C-970C-4F72-A22E-AC4915B92DC1}" destId="{60D8DB85-F125-4557-945A-411FDFA05E77}" srcOrd="7" destOrd="0" presId="urn:microsoft.com/office/officeart/2008/layout/LinedList"/>
    <dgm:cxn modelId="{38173208-3E82-4EF8-BBE1-808F96A95CE2}" type="presParOf" srcId="{60D8DB85-F125-4557-945A-411FDFA05E77}" destId="{E2885FC8-FFDB-43B4-9269-FF9A65C61525}" srcOrd="0" destOrd="0" presId="urn:microsoft.com/office/officeart/2008/layout/LinedList"/>
    <dgm:cxn modelId="{B5AE4384-C125-4068-BC0C-4C347705862E}" type="presParOf" srcId="{60D8DB85-F125-4557-945A-411FDFA05E77}" destId="{CCE372E4-96DC-44A0-9588-EB002339811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B5AEFA7-AA19-4CB3-B170-33C19ECF6C1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85DB986-10CD-4553-A9A2-53108B91C7D8}">
      <dgm:prSet/>
      <dgm:spPr/>
      <dgm:t>
        <a:bodyPr/>
        <a:lstStyle/>
        <a:p>
          <a:r>
            <a:rPr lang="en-US"/>
            <a:t>8 </a:t>
          </a:r>
          <a:r>
            <a:rPr lang="en-US" b="1"/>
            <a:t>delete_customer:  </a:t>
          </a:r>
          <a:r>
            <a:rPr lang="en-US"/>
            <a:t>This is the final function called from delete_customer( ). Here the details of the customer are deleted by the CRM. </a:t>
          </a:r>
        </a:p>
      </dgm:t>
    </dgm:pt>
    <dgm:pt modelId="{DA1F40AC-99F6-447F-AE97-B820760A8446}" type="parTrans" cxnId="{50A502CD-4782-4352-BA22-24443BDDF834}">
      <dgm:prSet/>
      <dgm:spPr/>
      <dgm:t>
        <a:bodyPr/>
        <a:lstStyle/>
        <a:p>
          <a:endParaRPr lang="en-US"/>
        </a:p>
      </dgm:t>
    </dgm:pt>
    <dgm:pt modelId="{7EB0DB71-A8C9-4DB6-8AB7-062A3ED13ED4}" type="sibTrans" cxnId="{50A502CD-4782-4352-BA22-24443BDDF834}">
      <dgm:prSet/>
      <dgm:spPr/>
      <dgm:t>
        <a:bodyPr/>
        <a:lstStyle/>
        <a:p>
          <a:endParaRPr lang="en-US"/>
        </a:p>
      </dgm:t>
    </dgm:pt>
    <dgm:pt modelId="{A973F69A-A29D-49C6-A2A5-8FF855051EA6}">
      <dgm:prSet/>
      <dgm:spPr/>
      <dgm:t>
        <a:bodyPr/>
        <a:lstStyle/>
        <a:p>
          <a:r>
            <a:rPr lang="en-US"/>
            <a:t>9 </a:t>
          </a:r>
          <a:r>
            <a:rPr lang="en-US" b="1"/>
            <a:t>add_request: </a:t>
          </a:r>
          <a:r>
            <a:rPr lang="en-US"/>
            <a:t>This a function called by the add_request( ). Here the CRM can add any changes to the request raised by the customer. </a:t>
          </a:r>
        </a:p>
      </dgm:t>
    </dgm:pt>
    <dgm:pt modelId="{16A58845-2890-42D7-A9CC-E14CA7BEF738}" type="parTrans" cxnId="{33E8C919-35A3-4571-A16D-9E708DFD23FE}">
      <dgm:prSet/>
      <dgm:spPr/>
      <dgm:t>
        <a:bodyPr/>
        <a:lstStyle/>
        <a:p>
          <a:endParaRPr lang="en-US"/>
        </a:p>
      </dgm:t>
    </dgm:pt>
    <dgm:pt modelId="{FA4AD377-8C44-4EFB-A3F2-915219184A08}" type="sibTrans" cxnId="{33E8C919-35A3-4571-A16D-9E708DFD23FE}">
      <dgm:prSet/>
      <dgm:spPr/>
      <dgm:t>
        <a:bodyPr/>
        <a:lstStyle/>
        <a:p>
          <a:endParaRPr lang="en-US"/>
        </a:p>
      </dgm:t>
    </dgm:pt>
    <dgm:pt modelId="{7314D262-E276-4D86-B0A3-117EB96DB1C5}">
      <dgm:prSet/>
      <dgm:spPr/>
      <dgm:t>
        <a:bodyPr/>
        <a:lstStyle/>
        <a:p>
          <a:r>
            <a:rPr lang="en-US"/>
            <a:t>10</a:t>
          </a:r>
          <a:r>
            <a:rPr lang="en-US" b="1"/>
            <a:t> update_request: </a:t>
          </a:r>
          <a:r>
            <a:rPr lang="en-US"/>
            <a:t>This is the used to update the request which is raised by the customer. The updation is done by CRM. </a:t>
          </a:r>
        </a:p>
      </dgm:t>
    </dgm:pt>
    <dgm:pt modelId="{FCFE4B2D-397F-4343-AEE3-A6B80D8BCFB1}" type="parTrans" cxnId="{42601C5B-C351-48C5-A670-F1D8C12DA409}">
      <dgm:prSet/>
      <dgm:spPr/>
      <dgm:t>
        <a:bodyPr/>
        <a:lstStyle/>
        <a:p>
          <a:endParaRPr lang="en-US"/>
        </a:p>
      </dgm:t>
    </dgm:pt>
    <dgm:pt modelId="{E1649C91-B618-4A5B-9D6E-757E1268858C}" type="sibTrans" cxnId="{42601C5B-C351-48C5-A670-F1D8C12DA409}">
      <dgm:prSet/>
      <dgm:spPr/>
      <dgm:t>
        <a:bodyPr/>
        <a:lstStyle/>
        <a:p>
          <a:endParaRPr lang="en-US"/>
        </a:p>
      </dgm:t>
    </dgm:pt>
    <dgm:pt modelId="{924BD08D-B6D9-44E9-B279-7645668B56FA}">
      <dgm:prSet/>
      <dgm:spPr/>
      <dgm:t>
        <a:bodyPr/>
        <a:lstStyle/>
        <a:p>
          <a:r>
            <a:rPr lang="en-US"/>
            <a:t>11</a:t>
          </a:r>
          <a:r>
            <a:rPr lang="en-US" b="1"/>
            <a:t> delete_request: </a:t>
          </a:r>
          <a:r>
            <a:rPr lang="en-US"/>
            <a:t>This function is used to delete the request from the customer side. By using this, the CRM can handle the database more effectively. </a:t>
          </a:r>
        </a:p>
      </dgm:t>
    </dgm:pt>
    <dgm:pt modelId="{936CBA52-BFE7-4881-B87A-99B01AE25E17}" type="parTrans" cxnId="{B4BF359F-5610-4CE6-9475-D46A8BED6F4B}">
      <dgm:prSet/>
      <dgm:spPr/>
      <dgm:t>
        <a:bodyPr/>
        <a:lstStyle/>
        <a:p>
          <a:endParaRPr lang="en-US"/>
        </a:p>
      </dgm:t>
    </dgm:pt>
    <dgm:pt modelId="{F12B6208-66BC-4EF0-B2B4-B51FFA1E6295}" type="sibTrans" cxnId="{B4BF359F-5610-4CE6-9475-D46A8BED6F4B}">
      <dgm:prSet/>
      <dgm:spPr/>
      <dgm:t>
        <a:bodyPr/>
        <a:lstStyle/>
        <a:p>
          <a:endParaRPr lang="en-US"/>
        </a:p>
      </dgm:t>
    </dgm:pt>
    <dgm:pt modelId="{FB2BBCBB-E785-48FB-A226-71759626CEF5}" type="pres">
      <dgm:prSet presAssocID="{9B5AEFA7-AA19-4CB3-B170-33C19ECF6C16}" presName="vert0" presStyleCnt="0">
        <dgm:presLayoutVars>
          <dgm:dir/>
          <dgm:animOne val="branch"/>
          <dgm:animLvl val="lvl"/>
        </dgm:presLayoutVars>
      </dgm:prSet>
      <dgm:spPr/>
    </dgm:pt>
    <dgm:pt modelId="{E0BA741A-1571-41C7-817F-6E2B8FE24BE7}" type="pres">
      <dgm:prSet presAssocID="{A85DB986-10CD-4553-A9A2-53108B91C7D8}" presName="thickLine" presStyleLbl="alignNode1" presStyleIdx="0" presStyleCnt="4"/>
      <dgm:spPr/>
    </dgm:pt>
    <dgm:pt modelId="{870165A9-0440-4E6C-85E5-DE2263DC0352}" type="pres">
      <dgm:prSet presAssocID="{A85DB986-10CD-4553-A9A2-53108B91C7D8}" presName="horz1" presStyleCnt="0"/>
      <dgm:spPr/>
    </dgm:pt>
    <dgm:pt modelId="{09AA52C5-161E-4AB0-8AAE-A6889550BFCB}" type="pres">
      <dgm:prSet presAssocID="{A85DB986-10CD-4553-A9A2-53108B91C7D8}" presName="tx1" presStyleLbl="revTx" presStyleIdx="0" presStyleCnt="4"/>
      <dgm:spPr/>
    </dgm:pt>
    <dgm:pt modelId="{725992BE-AB61-4814-A027-154C45D23BCE}" type="pres">
      <dgm:prSet presAssocID="{A85DB986-10CD-4553-A9A2-53108B91C7D8}" presName="vert1" presStyleCnt="0"/>
      <dgm:spPr/>
    </dgm:pt>
    <dgm:pt modelId="{CC16EBF7-674B-4145-8A89-508AE11F49A2}" type="pres">
      <dgm:prSet presAssocID="{A973F69A-A29D-49C6-A2A5-8FF855051EA6}" presName="thickLine" presStyleLbl="alignNode1" presStyleIdx="1" presStyleCnt="4"/>
      <dgm:spPr/>
    </dgm:pt>
    <dgm:pt modelId="{FFA59F1F-3A62-4416-9046-EB366B34F7D0}" type="pres">
      <dgm:prSet presAssocID="{A973F69A-A29D-49C6-A2A5-8FF855051EA6}" presName="horz1" presStyleCnt="0"/>
      <dgm:spPr/>
    </dgm:pt>
    <dgm:pt modelId="{3B3585C6-34E7-49DB-91FE-2C347A2E099E}" type="pres">
      <dgm:prSet presAssocID="{A973F69A-A29D-49C6-A2A5-8FF855051EA6}" presName="tx1" presStyleLbl="revTx" presStyleIdx="1" presStyleCnt="4"/>
      <dgm:spPr/>
    </dgm:pt>
    <dgm:pt modelId="{D71709DA-F290-4E61-9AE3-6369BFD5A8A6}" type="pres">
      <dgm:prSet presAssocID="{A973F69A-A29D-49C6-A2A5-8FF855051EA6}" presName="vert1" presStyleCnt="0"/>
      <dgm:spPr/>
    </dgm:pt>
    <dgm:pt modelId="{CC602A19-6C9E-4CB5-929F-3A6136ABCDAF}" type="pres">
      <dgm:prSet presAssocID="{7314D262-E276-4D86-B0A3-117EB96DB1C5}" presName="thickLine" presStyleLbl="alignNode1" presStyleIdx="2" presStyleCnt="4"/>
      <dgm:spPr/>
    </dgm:pt>
    <dgm:pt modelId="{037C23DC-5C86-46A2-ADD9-F12B45FD3753}" type="pres">
      <dgm:prSet presAssocID="{7314D262-E276-4D86-B0A3-117EB96DB1C5}" presName="horz1" presStyleCnt="0"/>
      <dgm:spPr/>
    </dgm:pt>
    <dgm:pt modelId="{0AE7E15E-A4C6-4404-9D4C-5A6D57427679}" type="pres">
      <dgm:prSet presAssocID="{7314D262-E276-4D86-B0A3-117EB96DB1C5}" presName="tx1" presStyleLbl="revTx" presStyleIdx="2" presStyleCnt="4"/>
      <dgm:spPr/>
    </dgm:pt>
    <dgm:pt modelId="{39ECA6D0-0313-4D3A-853A-94CC0685F41E}" type="pres">
      <dgm:prSet presAssocID="{7314D262-E276-4D86-B0A3-117EB96DB1C5}" presName="vert1" presStyleCnt="0"/>
      <dgm:spPr/>
    </dgm:pt>
    <dgm:pt modelId="{1E8E50A1-E181-4C61-A337-9F37FEAA2EB7}" type="pres">
      <dgm:prSet presAssocID="{924BD08D-B6D9-44E9-B279-7645668B56FA}" presName="thickLine" presStyleLbl="alignNode1" presStyleIdx="3" presStyleCnt="4"/>
      <dgm:spPr/>
    </dgm:pt>
    <dgm:pt modelId="{0E2E9789-4EF2-4348-9D93-942FFABBF8A7}" type="pres">
      <dgm:prSet presAssocID="{924BD08D-B6D9-44E9-B279-7645668B56FA}" presName="horz1" presStyleCnt="0"/>
      <dgm:spPr/>
    </dgm:pt>
    <dgm:pt modelId="{6D80F6D3-2DDA-465E-8DF8-237DF54F8DBC}" type="pres">
      <dgm:prSet presAssocID="{924BD08D-B6D9-44E9-B279-7645668B56FA}" presName="tx1" presStyleLbl="revTx" presStyleIdx="3" presStyleCnt="4"/>
      <dgm:spPr/>
    </dgm:pt>
    <dgm:pt modelId="{DCAA38BE-1EF2-4510-8DD4-AC28C91F25F0}" type="pres">
      <dgm:prSet presAssocID="{924BD08D-B6D9-44E9-B279-7645668B56FA}" presName="vert1" presStyleCnt="0"/>
      <dgm:spPr/>
    </dgm:pt>
  </dgm:ptLst>
  <dgm:cxnLst>
    <dgm:cxn modelId="{AF4AC60E-19A5-41F5-B78F-260FDF86D6FC}" type="presOf" srcId="{7314D262-E276-4D86-B0A3-117EB96DB1C5}" destId="{0AE7E15E-A4C6-4404-9D4C-5A6D57427679}" srcOrd="0" destOrd="0" presId="urn:microsoft.com/office/officeart/2008/layout/LinedList"/>
    <dgm:cxn modelId="{33E8C919-35A3-4571-A16D-9E708DFD23FE}" srcId="{9B5AEFA7-AA19-4CB3-B170-33C19ECF6C16}" destId="{A973F69A-A29D-49C6-A2A5-8FF855051EA6}" srcOrd="1" destOrd="0" parTransId="{16A58845-2890-42D7-A9CC-E14CA7BEF738}" sibTransId="{FA4AD377-8C44-4EFB-A3F2-915219184A08}"/>
    <dgm:cxn modelId="{162CA729-E748-437E-AD76-042B0551439E}" type="presOf" srcId="{9B5AEFA7-AA19-4CB3-B170-33C19ECF6C16}" destId="{FB2BBCBB-E785-48FB-A226-71759626CEF5}" srcOrd="0" destOrd="0" presId="urn:microsoft.com/office/officeart/2008/layout/LinedList"/>
    <dgm:cxn modelId="{42601C5B-C351-48C5-A670-F1D8C12DA409}" srcId="{9B5AEFA7-AA19-4CB3-B170-33C19ECF6C16}" destId="{7314D262-E276-4D86-B0A3-117EB96DB1C5}" srcOrd="2" destOrd="0" parTransId="{FCFE4B2D-397F-4343-AEE3-A6B80D8BCFB1}" sibTransId="{E1649C91-B618-4A5B-9D6E-757E1268858C}"/>
    <dgm:cxn modelId="{ADC8F650-5ED8-4C06-AEB2-A1946B684E36}" type="presOf" srcId="{A973F69A-A29D-49C6-A2A5-8FF855051EA6}" destId="{3B3585C6-34E7-49DB-91FE-2C347A2E099E}" srcOrd="0" destOrd="0" presId="urn:microsoft.com/office/officeart/2008/layout/LinedList"/>
    <dgm:cxn modelId="{FF73EC87-B696-4D71-9C74-AF2490C16F11}" type="presOf" srcId="{A85DB986-10CD-4553-A9A2-53108B91C7D8}" destId="{09AA52C5-161E-4AB0-8AAE-A6889550BFCB}" srcOrd="0" destOrd="0" presId="urn:microsoft.com/office/officeart/2008/layout/LinedList"/>
    <dgm:cxn modelId="{B4BF359F-5610-4CE6-9475-D46A8BED6F4B}" srcId="{9B5AEFA7-AA19-4CB3-B170-33C19ECF6C16}" destId="{924BD08D-B6D9-44E9-B279-7645668B56FA}" srcOrd="3" destOrd="0" parTransId="{936CBA52-BFE7-4881-B87A-99B01AE25E17}" sibTransId="{F12B6208-66BC-4EF0-B2B4-B51FFA1E6295}"/>
    <dgm:cxn modelId="{808467A8-6212-4197-B18B-B3EF6769120D}" type="presOf" srcId="{924BD08D-B6D9-44E9-B279-7645668B56FA}" destId="{6D80F6D3-2DDA-465E-8DF8-237DF54F8DBC}" srcOrd="0" destOrd="0" presId="urn:microsoft.com/office/officeart/2008/layout/LinedList"/>
    <dgm:cxn modelId="{50A502CD-4782-4352-BA22-24443BDDF834}" srcId="{9B5AEFA7-AA19-4CB3-B170-33C19ECF6C16}" destId="{A85DB986-10CD-4553-A9A2-53108B91C7D8}" srcOrd="0" destOrd="0" parTransId="{DA1F40AC-99F6-447F-AE97-B820760A8446}" sibTransId="{7EB0DB71-A8C9-4DB6-8AB7-062A3ED13ED4}"/>
    <dgm:cxn modelId="{CB8AA4F6-F0FE-4100-8758-31DA00CB79E4}" type="presParOf" srcId="{FB2BBCBB-E785-48FB-A226-71759626CEF5}" destId="{E0BA741A-1571-41C7-817F-6E2B8FE24BE7}" srcOrd="0" destOrd="0" presId="urn:microsoft.com/office/officeart/2008/layout/LinedList"/>
    <dgm:cxn modelId="{98310EDA-B30B-4750-A30F-6E74E0888D07}" type="presParOf" srcId="{FB2BBCBB-E785-48FB-A226-71759626CEF5}" destId="{870165A9-0440-4E6C-85E5-DE2263DC0352}" srcOrd="1" destOrd="0" presId="urn:microsoft.com/office/officeart/2008/layout/LinedList"/>
    <dgm:cxn modelId="{8B25C93A-8510-439A-9C9B-204BE0D7BCA7}" type="presParOf" srcId="{870165A9-0440-4E6C-85E5-DE2263DC0352}" destId="{09AA52C5-161E-4AB0-8AAE-A6889550BFCB}" srcOrd="0" destOrd="0" presId="urn:microsoft.com/office/officeart/2008/layout/LinedList"/>
    <dgm:cxn modelId="{76F4372D-140E-4A08-9C29-16B7E4AECBF4}" type="presParOf" srcId="{870165A9-0440-4E6C-85E5-DE2263DC0352}" destId="{725992BE-AB61-4814-A027-154C45D23BCE}" srcOrd="1" destOrd="0" presId="urn:microsoft.com/office/officeart/2008/layout/LinedList"/>
    <dgm:cxn modelId="{8CE0DDDE-BC21-417F-B542-4F3DBEF33AF6}" type="presParOf" srcId="{FB2BBCBB-E785-48FB-A226-71759626CEF5}" destId="{CC16EBF7-674B-4145-8A89-508AE11F49A2}" srcOrd="2" destOrd="0" presId="urn:microsoft.com/office/officeart/2008/layout/LinedList"/>
    <dgm:cxn modelId="{9254D202-F200-4E91-AC1F-E21A6C8D29F1}" type="presParOf" srcId="{FB2BBCBB-E785-48FB-A226-71759626CEF5}" destId="{FFA59F1F-3A62-4416-9046-EB366B34F7D0}" srcOrd="3" destOrd="0" presId="urn:microsoft.com/office/officeart/2008/layout/LinedList"/>
    <dgm:cxn modelId="{D2AB181B-A93D-4EDF-9DF9-8EA15B8F1A53}" type="presParOf" srcId="{FFA59F1F-3A62-4416-9046-EB366B34F7D0}" destId="{3B3585C6-34E7-49DB-91FE-2C347A2E099E}" srcOrd="0" destOrd="0" presId="urn:microsoft.com/office/officeart/2008/layout/LinedList"/>
    <dgm:cxn modelId="{D0D4C1F4-DD77-47A4-AB52-057965E564B3}" type="presParOf" srcId="{FFA59F1F-3A62-4416-9046-EB366B34F7D0}" destId="{D71709DA-F290-4E61-9AE3-6369BFD5A8A6}" srcOrd="1" destOrd="0" presId="urn:microsoft.com/office/officeart/2008/layout/LinedList"/>
    <dgm:cxn modelId="{DA07107E-9736-4FAA-85D3-247306AAF6FF}" type="presParOf" srcId="{FB2BBCBB-E785-48FB-A226-71759626CEF5}" destId="{CC602A19-6C9E-4CB5-929F-3A6136ABCDAF}" srcOrd="4" destOrd="0" presId="urn:microsoft.com/office/officeart/2008/layout/LinedList"/>
    <dgm:cxn modelId="{ABB80FA7-7B36-46E8-A9EA-B9032B6E89CD}" type="presParOf" srcId="{FB2BBCBB-E785-48FB-A226-71759626CEF5}" destId="{037C23DC-5C86-46A2-ADD9-F12B45FD3753}" srcOrd="5" destOrd="0" presId="urn:microsoft.com/office/officeart/2008/layout/LinedList"/>
    <dgm:cxn modelId="{C11F8549-AD27-432E-8A4E-6EEEE48D85B9}" type="presParOf" srcId="{037C23DC-5C86-46A2-ADD9-F12B45FD3753}" destId="{0AE7E15E-A4C6-4404-9D4C-5A6D57427679}" srcOrd="0" destOrd="0" presId="urn:microsoft.com/office/officeart/2008/layout/LinedList"/>
    <dgm:cxn modelId="{913BE239-6744-4C0D-A974-5EE701E3AC45}" type="presParOf" srcId="{037C23DC-5C86-46A2-ADD9-F12B45FD3753}" destId="{39ECA6D0-0313-4D3A-853A-94CC0685F41E}" srcOrd="1" destOrd="0" presId="urn:microsoft.com/office/officeart/2008/layout/LinedList"/>
    <dgm:cxn modelId="{E41B1FBD-5C8E-4316-A94A-F0EA09D4EB26}" type="presParOf" srcId="{FB2BBCBB-E785-48FB-A226-71759626CEF5}" destId="{1E8E50A1-E181-4C61-A337-9F37FEAA2EB7}" srcOrd="6" destOrd="0" presId="urn:microsoft.com/office/officeart/2008/layout/LinedList"/>
    <dgm:cxn modelId="{A5115003-41E2-4D0A-BD94-307307778509}" type="presParOf" srcId="{FB2BBCBB-E785-48FB-A226-71759626CEF5}" destId="{0E2E9789-4EF2-4348-9D93-942FFABBF8A7}" srcOrd="7" destOrd="0" presId="urn:microsoft.com/office/officeart/2008/layout/LinedList"/>
    <dgm:cxn modelId="{E2B4FB30-C9B2-4544-BA91-A2B87A31EEEC}" type="presParOf" srcId="{0E2E9789-4EF2-4348-9D93-942FFABBF8A7}" destId="{6D80F6D3-2DDA-465E-8DF8-237DF54F8DBC}" srcOrd="0" destOrd="0" presId="urn:microsoft.com/office/officeart/2008/layout/LinedList"/>
    <dgm:cxn modelId="{E48249A8-B84D-43D1-BFDB-7E222D33EEB6}" type="presParOf" srcId="{0E2E9789-4EF2-4348-9D93-942FFABBF8A7}" destId="{DCAA38BE-1EF2-4510-8DD4-AC28C91F25F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6A033C3-D21D-41C8-B1D4-A8280C1853A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97AC506-81EC-405F-A4C8-516689427471}">
      <dgm:prSet/>
      <dgm:spPr/>
      <dgm:t>
        <a:bodyPr/>
        <a:lstStyle/>
        <a:p>
          <a:r>
            <a:rPr lang="en-US"/>
            <a:t>12 </a:t>
          </a:r>
          <a:r>
            <a:rPr lang="en-US" b="1"/>
            <a:t>generate_customerId: </a:t>
          </a:r>
          <a:r>
            <a:rPr lang="en-US"/>
            <a:t>This function is used to generate customer Id for the newly entering customer. </a:t>
          </a:r>
        </a:p>
      </dgm:t>
    </dgm:pt>
    <dgm:pt modelId="{26835668-4EFC-4503-9DA0-D03BBC1F436A}" type="parTrans" cxnId="{C0D4E140-87DB-4413-8089-036C89975658}">
      <dgm:prSet/>
      <dgm:spPr/>
      <dgm:t>
        <a:bodyPr/>
        <a:lstStyle/>
        <a:p>
          <a:endParaRPr lang="en-US"/>
        </a:p>
      </dgm:t>
    </dgm:pt>
    <dgm:pt modelId="{F967F1CF-A559-45AB-9905-E8C12F0D7E4A}" type="sibTrans" cxnId="{C0D4E140-87DB-4413-8089-036C89975658}">
      <dgm:prSet/>
      <dgm:spPr/>
      <dgm:t>
        <a:bodyPr/>
        <a:lstStyle/>
        <a:p>
          <a:endParaRPr lang="en-US"/>
        </a:p>
      </dgm:t>
    </dgm:pt>
    <dgm:pt modelId="{44161706-6743-4594-8A17-08219266225D}">
      <dgm:prSet/>
      <dgm:spPr/>
      <dgm:t>
        <a:bodyPr/>
        <a:lstStyle/>
        <a:p>
          <a:r>
            <a:rPr lang="en-US"/>
            <a:t>13 </a:t>
          </a:r>
          <a:r>
            <a:rPr lang="en-US" b="1"/>
            <a:t>isValidCustId: </a:t>
          </a:r>
          <a:r>
            <a:rPr lang="en-US"/>
            <a:t>This function is used to validate whether the customer Id entered by the customer is valid or not.</a:t>
          </a:r>
          <a:r>
            <a:rPr lang="en-US" b="1"/>
            <a:t> </a:t>
          </a:r>
          <a:endParaRPr lang="en-US"/>
        </a:p>
      </dgm:t>
    </dgm:pt>
    <dgm:pt modelId="{C3FED0EF-784C-4E7F-8023-6C773D0B1E7D}" type="parTrans" cxnId="{0A1F0CBF-749C-4CC4-AD66-ACD0569A496C}">
      <dgm:prSet/>
      <dgm:spPr/>
      <dgm:t>
        <a:bodyPr/>
        <a:lstStyle/>
        <a:p>
          <a:endParaRPr lang="en-US"/>
        </a:p>
      </dgm:t>
    </dgm:pt>
    <dgm:pt modelId="{97D3BC58-E084-4CB4-B404-FE3965BC2A4A}" type="sibTrans" cxnId="{0A1F0CBF-749C-4CC4-AD66-ACD0569A496C}">
      <dgm:prSet/>
      <dgm:spPr/>
      <dgm:t>
        <a:bodyPr/>
        <a:lstStyle/>
        <a:p>
          <a:endParaRPr lang="en-US"/>
        </a:p>
      </dgm:t>
    </dgm:pt>
    <dgm:pt modelId="{0E4986E2-8378-459D-AD7B-224BC21E7F04}">
      <dgm:prSet/>
      <dgm:spPr/>
      <dgm:t>
        <a:bodyPr/>
        <a:lstStyle/>
        <a:p>
          <a:r>
            <a:rPr lang="en-US" dirty="0"/>
            <a:t>14 </a:t>
          </a:r>
          <a:r>
            <a:rPr lang="en-US" b="1" dirty="0" err="1"/>
            <a:t>generate_requestId</a:t>
          </a:r>
          <a:r>
            <a:rPr lang="en-US" b="1" dirty="0"/>
            <a:t>:</a:t>
          </a:r>
          <a:r>
            <a:rPr lang="en-US" dirty="0"/>
            <a:t> This function is used to generate request Id for the customer who registering the requests or complaint. </a:t>
          </a:r>
        </a:p>
      </dgm:t>
    </dgm:pt>
    <dgm:pt modelId="{574BFBCF-7E1E-4C35-9372-EE37345DDB65}" type="parTrans" cxnId="{682F32CF-E0D1-45B4-8470-076B5A48FAC4}">
      <dgm:prSet/>
      <dgm:spPr/>
      <dgm:t>
        <a:bodyPr/>
        <a:lstStyle/>
        <a:p>
          <a:endParaRPr lang="en-US"/>
        </a:p>
      </dgm:t>
    </dgm:pt>
    <dgm:pt modelId="{FAC8E2B1-4E6A-4121-B3CC-6AFA6C40B6C4}" type="sibTrans" cxnId="{682F32CF-E0D1-45B4-8470-076B5A48FAC4}">
      <dgm:prSet/>
      <dgm:spPr/>
      <dgm:t>
        <a:bodyPr/>
        <a:lstStyle/>
        <a:p>
          <a:endParaRPr lang="en-US"/>
        </a:p>
      </dgm:t>
    </dgm:pt>
    <dgm:pt modelId="{896AA33C-03EA-4F5A-92EB-5FBB0B1E0AB5}">
      <dgm:prSet/>
      <dgm:spPr/>
      <dgm:t>
        <a:bodyPr/>
        <a:lstStyle/>
        <a:p>
          <a:r>
            <a:rPr lang="en-US" dirty="0"/>
            <a:t>16 </a:t>
          </a:r>
          <a:r>
            <a:rPr lang="en-US" b="1" dirty="0" err="1"/>
            <a:t>isPhoneValid</a:t>
          </a:r>
          <a:r>
            <a:rPr lang="en-US" b="1" dirty="0"/>
            <a:t>:</a:t>
          </a:r>
          <a:r>
            <a:rPr lang="en-US" dirty="0"/>
            <a:t> This function is used to validate whether the phone number entered by the CRM is valid or not. </a:t>
          </a:r>
        </a:p>
      </dgm:t>
    </dgm:pt>
    <dgm:pt modelId="{916E0034-B859-486A-BF04-DBCEE24581E3}" type="parTrans" cxnId="{56EE0EED-C003-4FAD-86B4-0685DC49E9A0}">
      <dgm:prSet/>
      <dgm:spPr/>
      <dgm:t>
        <a:bodyPr/>
        <a:lstStyle/>
        <a:p>
          <a:endParaRPr lang="en-US"/>
        </a:p>
      </dgm:t>
    </dgm:pt>
    <dgm:pt modelId="{2229A741-4D9B-4594-AB33-C3BD8D376536}" type="sibTrans" cxnId="{56EE0EED-C003-4FAD-86B4-0685DC49E9A0}">
      <dgm:prSet/>
      <dgm:spPr/>
      <dgm:t>
        <a:bodyPr/>
        <a:lstStyle/>
        <a:p>
          <a:endParaRPr lang="en-US"/>
        </a:p>
      </dgm:t>
    </dgm:pt>
    <dgm:pt modelId="{5337DBBB-0293-4100-9839-E91007CFCD66}">
      <dgm:prSet/>
      <dgm:spPr/>
      <dgm:t>
        <a:bodyPr/>
        <a:lstStyle/>
        <a:p>
          <a:r>
            <a:rPr lang="en-US" b="0" dirty="0"/>
            <a:t>15</a:t>
          </a:r>
          <a:r>
            <a:rPr lang="en-US" b="1" dirty="0"/>
            <a:t> </a:t>
          </a:r>
          <a:r>
            <a:rPr lang="en-US" b="1" dirty="0" err="1"/>
            <a:t>isValidRequestId</a:t>
          </a:r>
          <a:r>
            <a:rPr lang="en-US" b="1" dirty="0"/>
            <a:t>: </a:t>
          </a:r>
          <a:r>
            <a:rPr lang="en-US" dirty="0"/>
            <a:t>This function is used to validate whether the request Id entered by the customer is valid or not</a:t>
          </a:r>
        </a:p>
      </dgm:t>
    </dgm:pt>
    <dgm:pt modelId="{19766D11-68E6-4395-B0F9-38D98171B1F3}" type="parTrans" cxnId="{3CB6CF54-6D79-4522-9864-AE7F7C210E74}">
      <dgm:prSet/>
      <dgm:spPr/>
      <dgm:t>
        <a:bodyPr/>
        <a:lstStyle/>
        <a:p>
          <a:endParaRPr lang="en-IN"/>
        </a:p>
      </dgm:t>
    </dgm:pt>
    <dgm:pt modelId="{6C763807-9986-4DE4-9A3C-E6B2EC6B233D}" type="sibTrans" cxnId="{3CB6CF54-6D79-4522-9864-AE7F7C210E74}">
      <dgm:prSet/>
      <dgm:spPr/>
      <dgm:t>
        <a:bodyPr/>
        <a:lstStyle/>
        <a:p>
          <a:endParaRPr lang="en-IN"/>
        </a:p>
      </dgm:t>
    </dgm:pt>
    <dgm:pt modelId="{6D7BE594-89E9-4CB6-B4BE-78249FA77E79}" type="pres">
      <dgm:prSet presAssocID="{16A033C3-D21D-41C8-B1D4-A8280C1853AE}" presName="vert0" presStyleCnt="0">
        <dgm:presLayoutVars>
          <dgm:dir/>
          <dgm:animOne val="branch"/>
          <dgm:animLvl val="lvl"/>
        </dgm:presLayoutVars>
      </dgm:prSet>
      <dgm:spPr/>
    </dgm:pt>
    <dgm:pt modelId="{420E9FB0-963F-48D0-BC85-0D995BD5599B}" type="pres">
      <dgm:prSet presAssocID="{997AC506-81EC-405F-A4C8-516689427471}" presName="thickLine" presStyleLbl="alignNode1" presStyleIdx="0" presStyleCnt="5"/>
      <dgm:spPr/>
    </dgm:pt>
    <dgm:pt modelId="{BA319C74-8A0A-455F-A533-65266A59CD8D}" type="pres">
      <dgm:prSet presAssocID="{997AC506-81EC-405F-A4C8-516689427471}" presName="horz1" presStyleCnt="0"/>
      <dgm:spPr/>
    </dgm:pt>
    <dgm:pt modelId="{4A70D085-0C5F-401B-B1D0-B620E1324C8B}" type="pres">
      <dgm:prSet presAssocID="{997AC506-81EC-405F-A4C8-516689427471}" presName="tx1" presStyleLbl="revTx" presStyleIdx="0" presStyleCnt="5"/>
      <dgm:spPr/>
    </dgm:pt>
    <dgm:pt modelId="{B777CD0A-3CBC-4C6B-AA0D-16ED85172475}" type="pres">
      <dgm:prSet presAssocID="{997AC506-81EC-405F-A4C8-516689427471}" presName="vert1" presStyleCnt="0"/>
      <dgm:spPr/>
    </dgm:pt>
    <dgm:pt modelId="{D53F5DD1-5036-4D2C-BE37-CE5C939441A3}" type="pres">
      <dgm:prSet presAssocID="{44161706-6743-4594-8A17-08219266225D}" presName="thickLine" presStyleLbl="alignNode1" presStyleIdx="1" presStyleCnt="5"/>
      <dgm:spPr/>
    </dgm:pt>
    <dgm:pt modelId="{DD66D15B-370D-48C4-914B-053BA40B56D1}" type="pres">
      <dgm:prSet presAssocID="{44161706-6743-4594-8A17-08219266225D}" presName="horz1" presStyleCnt="0"/>
      <dgm:spPr/>
    </dgm:pt>
    <dgm:pt modelId="{E4390A2B-2905-42DA-9468-D0E42687B0BE}" type="pres">
      <dgm:prSet presAssocID="{44161706-6743-4594-8A17-08219266225D}" presName="tx1" presStyleLbl="revTx" presStyleIdx="1" presStyleCnt="5"/>
      <dgm:spPr/>
    </dgm:pt>
    <dgm:pt modelId="{93CB5CDF-317C-4F6E-8F4F-7254FD759A37}" type="pres">
      <dgm:prSet presAssocID="{44161706-6743-4594-8A17-08219266225D}" presName="vert1" presStyleCnt="0"/>
      <dgm:spPr/>
    </dgm:pt>
    <dgm:pt modelId="{22BF046B-ACC2-4771-B755-19B3C44EB2B6}" type="pres">
      <dgm:prSet presAssocID="{0E4986E2-8378-459D-AD7B-224BC21E7F04}" presName="thickLine" presStyleLbl="alignNode1" presStyleIdx="2" presStyleCnt="5"/>
      <dgm:spPr/>
    </dgm:pt>
    <dgm:pt modelId="{C3AD4804-D359-4F25-BC13-36F81D82D742}" type="pres">
      <dgm:prSet presAssocID="{0E4986E2-8378-459D-AD7B-224BC21E7F04}" presName="horz1" presStyleCnt="0"/>
      <dgm:spPr/>
    </dgm:pt>
    <dgm:pt modelId="{E94DA77D-52E5-4CA3-9CDF-CAAB20F26327}" type="pres">
      <dgm:prSet presAssocID="{0E4986E2-8378-459D-AD7B-224BC21E7F04}" presName="tx1" presStyleLbl="revTx" presStyleIdx="2" presStyleCnt="5"/>
      <dgm:spPr/>
    </dgm:pt>
    <dgm:pt modelId="{B8C2414A-014A-406C-BC59-C55FA21FA021}" type="pres">
      <dgm:prSet presAssocID="{0E4986E2-8378-459D-AD7B-224BC21E7F04}" presName="vert1" presStyleCnt="0"/>
      <dgm:spPr/>
    </dgm:pt>
    <dgm:pt modelId="{78476880-F60D-4B57-93B7-D6BBDB0E17B3}" type="pres">
      <dgm:prSet presAssocID="{5337DBBB-0293-4100-9839-E91007CFCD66}" presName="thickLine" presStyleLbl="alignNode1" presStyleIdx="3" presStyleCnt="5"/>
      <dgm:spPr/>
    </dgm:pt>
    <dgm:pt modelId="{E9DA2C4B-6060-44C6-8E6D-B0B7F7D7BF5C}" type="pres">
      <dgm:prSet presAssocID="{5337DBBB-0293-4100-9839-E91007CFCD66}" presName="horz1" presStyleCnt="0"/>
      <dgm:spPr/>
    </dgm:pt>
    <dgm:pt modelId="{92474298-3247-4B9E-A07C-BEE40BD1F37E}" type="pres">
      <dgm:prSet presAssocID="{5337DBBB-0293-4100-9839-E91007CFCD66}" presName="tx1" presStyleLbl="revTx" presStyleIdx="3" presStyleCnt="5"/>
      <dgm:spPr/>
    </dgm:pt>
    <dgm:pt modelId="{7863D96B-E37E-464F-95B7-A7A990644BA1}" type="pres">
      <dgm:prSet presAssocID="{5337DBBB-0293-4100-9839-E91007CFCD66}" presName="vert1" presStyleCnt="0"/>
      <dgm:spPr/>
    </dgm:pt>
    <dgm:pt modelId="{353EEA54-6924-4CF7-8D75-A71627471377}" type="pres">
      <dgm:prSet presAssocID="{896AA33C-03EA-4F5A-92EB-5FBB0B1E0AB5}" presName="thickLine" presStyleLbl="alignNode1" presStyleIdx="4" presStyleCnt="5"/>
      <dgm:spPr/>
    </dgm:pt>
    <dgm:pt modelId="{B323E527-AF0D-401D-AA0C-D019B1F5A9F8}" type="pres">
      <dgm:prSet presAssocID="{896AA33C-03EA-4F5A-92EB-5FBB0B1E0AB5}" presName="horz1" presStyleCnt="0"/>
      <dgm:spPr/>
    </dgm:pt>
    <dgm:pt modelId="{05081521-D7DC-47E4-86EB-2D4BD36AAA22}" type="pres">
      <dgm:prSet presAssocID="{896AA33C-03EA-4F5A-92EB-5FBB0B1E0AB5}" presName="tx1" presStyleLbl="revTx" presStyleIdx="4" presStyleCnt="5"/>
      <dgm:spPr/>
    </dgm:pt>
    <dgm:pt modelId="{86090E46-2AA1-469B-BF1A-2943D71B3782}" type="pres">
      <dgm:prSet presAssocID="{896AA33C-03EA-4F5A-92EB-5FBB0B1E0AB5}" presName="vert1" presStyleCnt="0"/>
      <dgm:spPr/>
    </dgm:pt>
  </dgm:ptLst>
  <dgm:cxnLst>
    <dgm:cxn modelId="{6136F232-7673-4F08-9C17-2DD206B36A75}" type="presOf" srcId="{5337DBBB-0293-4100-9839-E91007CFCD66}" destId="{92474298-3247-4B9E-A07C-BEE40BD1F37E}" srcOrd="0" destOrd="0" presId="urn:microsoft.com/office/officeart/2008/layout/LinedList"/>
    <dgm:cxn modelId="{9EFEDE3F-313C-401D-80BA-8276B01F41D4}" type="presOf" srcId="{997AC506-81EC-405F-A4C8-516689427471}" destId="{4A70D085-0C5F-401B-B1D0-B620E1324C8B}" srcOrd="0" destOrd="0" presId="urn:microsoft.com/office/officeart/2008/layout/LinedList"/>
    <dgm:cxn modelId="{C0D4E140-87DB-4413-8089-036C89975658}" srcId="{16A033C3-D21D-41C8-B1D4-A8280C1853AE}" destId="{997AC506-81EC-405F-A4C8-516689427471}" srcOrd="0" destOrd="0" parTransId="{26835668-4EFC-4503-9DA0-D03BBC1F436A}" sibTransId="{F967F1CF-A559-45AB-9905-E8C12F0D7E4A}"/>
    <dgm:cxn modelId="{ECBFD460-71E6-4A82-BD69-FFCC382BA5B0}" type="presOf" srcId="{44161706-6743-4594-8A17-08219266225D}" destId="{E4390A2B-2905-42DA-9468-D0E42687B0BE}" srcOrd="0" destOrd="0" presId="urn:microsoft.com/office/officeart/2008/layout/LinedList"/>
    <dgm:cxn modelId="{3CB6CF54-6D79-4522-9864-AE7F7C210E74}" srcId="{16A033C3-D21D-41C8-B1D4-A8280C1853AE}" destId="{5337DBBB-0293-4100-9839-E91007CFCD66}" srcOrd="3" destOrd="0" parTransId="{19766D11-68E6-4395-B0F9-38D98171B1F3}" sibTransId="{6C763807-9986-4DE4-9A3C-E6B2EC6B233D}"/>
    <dgm:cxn modelId="{6FC77C92-3E34-4A19-9BAD-F183307C2C5C}" type="presOf" srcId="{896AA33C-03EA-4F5A-92EB-5FBB0B1E0AB5}" destId="{05081521-D7DC-47E4-86EB-2D4BD36AAA22}" srcOrd="0" destOrd="0" presId="urn:microsoft.com/office/officeart/2008/layout/LinedList"/>
    <dgm:cxn modelId="{0A1F0CBF-749C-4CC4-AD66-ACD0569A496C}" srcId="{16A033C3-D21D-41C8-B1D4-A8280C1853AE}" destId="{44161706-6743-4594-8A17-08219266225D}" srcOrd="1" destOrd="0" parTransId="{C3FED0EF-784C-4E7F-8023-6C773D0B1E7D}" sibTransId="{97D3BC58-E084-4CB4-B404-FE3965BC2A4A}"/>
    <dgm:cxn modelId="{682F32CF-E0D1-45B4-8470-076B5A48FAC4}" srcId="{16A033C3-D21D-41C8-B1D4-A8280C1853AE}" destId="{0E4986E2-8378-459D-AD7B-224BC21E7F04}" srcOrd="2" destOrd="0" parTransId="{574BFBCF-7E1E-4C35-9372-EE37345DDB65}" sibTransId="{FAC8E2B1-4E6A-4121-B3CC-6AFA6C40B6C4}"/>
    <dgm:cxn modelId="{7821C8D2-61A8-482F-A189-571A61C81219}" type="presOf" srcId="{16A033C3-D21D-41C8-B1D4-A8280C1853AE}" destId="{6D7BE594-89E9-4CB6-B4BE-78249FA77E79}" srcOrd="0" destOrd="0" presId="urn:microsoft.com/office/officeart/2008/layout/LinedList"/>
    <dgm:cxn modelId="{56EE0EED-C003-4FAD-86B4-0685DC49E9A0}" srcId="{16A033C3-D21D-41C8-B1D4-A8280C1853AE}" destId="{896AA33C-03EA-4F5A-92EB-5FBB0B1E0AB5}" srcOrd="4" destOrd="0" parTransId="{916E0034-B859-486A-BF04-DBCEE24581E3}" sibTransId="{2229A741-4D9B-4594-AB33-C3BD8D376536}"/>
    <dgm:cxn modelId="{A6BFB5F9-6C34-4CCD-B023-FC4E0093E274}" type="presOf" srcId="{0E4986E2-8378-459D-AD7B-224BC21E7F04}" destId="{E94DA77D-52E5-4CA3-9CDF-CAAB20F26327}" srcOrd="0" destOrd="0" presId="urn:microsoft.com/office/officeart/2008/layout/LinedList"/>
    <dgm:cxn modelId="{2BD3D309-B85F-4376-90BE-86A507C5FFB0}" type="presParOf" srcId="{6D7BE594-89E9-4CB6-B4BE-78249FA77E79}" destId="{420E9FB0-963F-48D0-BC85-0D995BD5599B}" srcOrd="0" destOrd="0" presId="urn:microsoft.com/office/officeart/2008/layout/LinedList"/>
    <dgm:cxn modelId="{8654A340-2F3D-4EEA-AC40-E6BC34E04A4B}" type="presParOf" srcId="{6D7BE594-89E9-4CB6-B4BE-78249FA77E79}" destId="{BA319C74-8A0A-455F-A533-65266A59CD8D}" srcOrd="1" destOrd="0" presId="urn:microsoft.com/office/officeart/2008/layout/LinedList"/>
    <dgm:cxn modelId="{26FCEB00-E4B5-43DC-A972-603FDACF18FC}" type="presParOf" srcId="{BA319C74-8A0A-455F-A533-65266A59CD8D}" destId="{4A70D085-0C5F-401B-B1D0-B620E1324C8B}" srcOrd="0" destOrd="0" presId="urn:microsoft.com/office/officeart/2008/layout/LinedList"/>
    <dgm:cxn modelId="{CA6A5178-381C-42EF-9E4C-3A06784237A1}" type="presParOf" srcId="{BA319C74-8A0A-455F-A533-65266A59CD8D}" destId="{B777CD0A-3CBC-4C6B-AA0D-16ED85172475}" srcOrd="1" destOrd="0" presId="urn:microsoft.com/office/officeart/2008/layout/LinedList"/>
    <dgm:cxn modelId="{AD9888A9-1868-4202-A1A4-3372F2C11EA6}" type="presParOf" srcId="{6D7BE594-89E9-4CB6-B4BE-78249FA77E79}" destId="{D53F5DD1-5036-4D2C-BE37-CE5C939441A3}" srcOrd="2" destOrd="0" presId="urn:microsoft.com/office/officeart/2008/layout/LinedList"/>
    <dgm:cxn modelId="{0C5AE8BD-F30B-4C12-8B0B-1479BD72DF91}" type="presParOf" srcId="{6D7BE594-89E9-4CB6-B4BE-78249FA77E79}" destId="{DD66D15B-370D-48C4-914B-053BA40B56D1}" srcOrd="3" destOrd="0" presId="urn:microsoft.com/office/officeart/2008/layout/LinedList"/>
    <dgm:cxn modelId="{BE0C2AF4-387E-4213-B8C7-778E5FBABB85}" type="presParOf" srcId="{DD66D15B-370D-48C4-914B-053BA40B56D1}" destId="{E4390A2B-2905-42DA-9468-D0E42687B0BE}" srcOrd="0" destOrd="0" presId="urn:microsoft.com/office/officeart/2008/layout/LinedList"/>
    <dgm:cxn modelId="{384BB19C-C5D1-434B-B36D-EA170C8F819C}" type="presParOf" srcId="{DD66D15B-370D-48C4-914B-053BA40B56D1}" destId="{93CB5CDF-317C-4F6E-8F4F-7254FD759A37}" srcOrd="1" destOrd="0" presId="urn:microsoft.com/office/officeart/2008/layout/LinedList"/>
    <dgm:cxn modelId="{B95AF37C-21D9-4AAC-B422-C75B0BB1969C}" type="presParOf" srcId="{6D7BE594-89E9-4CB6-B4BE-78249FA77E79}" destId="{22BF046B-ACC2-4771-B755-19B3C44EB2B6}" srcOrd="4" destOrd="0" presId="urn:microsoft.com/office/officeart/2008/layout/LinedList"/>
    <dgm:cxn modelId="{5A947BA0-7F25-48F8-843C-980EF5B9585C}" type="presParOf" srcId="{6D7BE594-89E9-4CB6-B4BE-78249FA77E79}" destId="{C3AD4804-D359-4F25-BC13-36F81D82D742}" srcOrd="5" destOrd="0" presId="urn:microsoft.com/office/officeart/2008/layout/LinedList"/>
    <dgm:cxn modelId="{928AA83C-28EC-4CAE-8F52-E6A8DC9C0875}" type="presParOf" srcId="{C3AD4804-D359-4F25-BC13-36F81D82D742}" destId="{E94DA77D-52E5-4CA3-9CDF-CAAB20F26327}" srcOrd="0" destOrd="0" presId="urn:microsoft.com/office/officeart/2008/layout/LinedList"/>
    <dgm:cxn modelId="{785F695B-202F-4C94-8680-3CFF95004831}" type="presParOf" srcId="{C3AD4804-D359-4F25-BC13-36F81D82D742}" destId="{B8C2414A-014A-406C-BC59-C55FA21FA021}" srcOrd="1" destOrd="0" presId="urn:microsoft.com/office/officeart/2008/layout/LinedList"/>
    <dgm:cxn modelId="{684B6BAA-4C45-4BFE-B470-3457380156EB}" type="presParOf" srcId="{6D7BE594-89E9-4CB6-B4BE-78249FA77E79}" destId="{78476880-F60D-4B57-93B7-D6BBDB0E17B3}" srcOrd="6" destOrd="0" presId="urn:microsoft.com/office/officeart/2008/layout/LinedList"/>
    <dgm:cxn modelId="{2B743412-E7B0-4EE6-A2AB-16AEA10E1FD3}" type="presParOf" srcId="{6D7BE594-89E9-4CB6-B4BE-78249FA77E79}" destId="{E9DA2C4B-6060-44C6-8E6D-B0B7F7D7BF5C}" srcOrd="7" destOrd="0" presId="urn:microsoft.com/office/officeart/2008/layout/LinedList"/>
    <dgm:cxn modelId="{1901A3DB-302D-44C8-A0C1-BEF815437819}" type="presParOf" srcId="{E9DA2C4B-6060-44C6-8E6D-B0B7F7D7BF5C}" destId="{92474298-3247-4B9E-A07C-BEE40BD1F37E}" srcOrd="0" destOrd="0" presId="urn:microsoft.com/office/officeart/2008/layout/LinedList"/>
    <dgm:cxn modelId="{4816083B-A798-44E7-9060-499D7984EF52}" type="presParOf" srcId="{E9DA2C4B-6060-44C6-8E6D-B0B7F7D7BF5C}" destId="{7863D96B-E37E-464F-95B7-A7A990644BA1}" srcOrd="1" destOrd="0" presId="urn:microsoft.com/office/officeart/2008/layout/LinedList"/>
    <dgm:cxn modelId="{8B0FC7A2-0E96-4C5F-A992-5DD37772CF59}" type="presParOf" srcId="{6D7BE594-89E9-4CB6-B4BE-78249FA77E79}" destId="{353EEA54-6924-4CF7-8D75-A71627471377}" srcOrd="8" destOrd="0" presId="urn:microsoft.com/office/officeart/2008/layout/LinedList"/>
    <dgm:cxn modelId="{2BE65307-4594-4DAA-B2BA-4433DF7FB904}" type="presParOf" srcId="{6D7BE594-89E9-4CB6-B4BE-78249FA77E79}" destId="{B323E527-AF0D-401D-AA0C-D019B1F5A9F8}" srcOrd="9" destOrd="0" presId="urn:microsoft.com/office/officeart/2008/layout/LinedList"/>
    <dgm:cxn modelId="{9A78E3E5-F374-4B68-AD4D-FB3332BC6339}" type="presParOf" srcId="{B323E527-AF0D-401D-AA0C-D019B1F5A9F8}" destId="{05081521-D7DC-47E4-86EB-2D4BD36AAA22}" srcOrd="0" destOrd="0" presId="urn:microsoft.com/office/officeart/2008/layout/LinedList"/>
    <dgm:cxn modelId="{54AF63A3-6E88-4155-A30A-CE20F5A6F081}" type="presParOf" srcId="{B323E527-AF0D-401D-AA0C-D019B1F5A9F8}" destId="{86090E46-2AA1-469B-BF1A-2943D71B378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55C54-A02F-4F3D-8C75-E772E0ACCCE9}">
      <dsp:nvSpPr>
        <dsp:cNvPr id="0" name=""/>
        <dsp:cNvSpPr/>
      </dsp:nvSpPr>
      <dsp:spPr>
        <a:xfrm>
          <a:off x="0" y="526"/>
          <a:ext cx="7812562" cy="7250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B9249-9662-4133-B2FD-9EF6E1A606FB}">
      <dsp:nvSpPr>
        <dsp:cNvPr id="0" name=""/>
        <dsp:cNvSpPr/>
      </dsp:nvSpPr>
      <dsp:spPr>
        <a:xfrm>
          <a:off x="219327" y="163663"/>
          <a:ext cx="398777" cy="3987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F4994B-6EC5-47F3-ABA0-4FAE16AA210C}">
      <dsp:nvSpPr>
        <dsp:cNvPr id="0" name=""/>
        <dsp:cNvSpPr/>
      </dsp:nvSpPr>
      <dsp:spPr>
        <a:xfrm>
          <a:off x="837433" y="526"/>
          <a:ext cx="6975128" cy="72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35" tIns="76735" rIns="76735" bIns="76735"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ea typeface="Calibri"/>
              <a:cs typeface="Calibri"/>
            </a:rPr>
            <a:t>Introduction</a:t>
          </a:r>
        </a:p>
      </dsp:txBody>
      <dsp:txXfrm>
        <a:off x="837433" y="526"/>
        <a:ext cx="6975128" cy="725050"/>
      </dsp:txXfrm>
    </dsp:sp>
    <dsp:sp modelId="{D223CED2-7CBF-4263-AE68-27FC0161AE85}">
      <dsp:nvSpPr>
        <dsp:cNvPr id="0" name=""/>
        <dsp:cNvSpPr/>
      </dsp:nvSpPr>
      <dsp:spPr>
        <a:xfrm>
          <a:off x="0" y="906840"/>
          <a:ext cx="7812562" cy="7250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2B6B8F-EFB6-468D-80A9-E321AC092CE5}">
      <dsp:nvSpPr>
        <dsp:cNvPr id="0" name=""/>
        <dsp:cNvSpPr/>
      </dsp:nvSpPr>
      <dsp:spPr>
        <a:xfrm>
          <a:off x="219327" y="1069976"/>
          <a:ext cx="398777" cy="3987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AEF8B3-B3D4-4517-806A-690944DFD7EC}">
      <dsp:nvSpPr>
        <dsp:cNvPr id="0" name=""/>
        <dsp:cNvSpPr/>
      </dsp:nvSpPr>
      <dsp:spPr>
        <a:xfrm>
          <a:off x="837433" y="906840"/>
          <a:ext cx="6975128" cy="72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35" tIns="76735" rIns="76735" bIns="76735"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ea typeface="Calibri"/>
              <a:cs typeface="Calibri"/>
            </a:rPr>
            <a:t>Purpose of CSMS</a:t>
          </a:r>
        </a:p>
      </dsp:txBody>
      <dsp:txXfrm>
        <a:off x="837433" y="906840"/>
        <a:ext cx="6975128" cy="725050"/>
      </dsp:txXfrm>
    </dsp:sp>
    <dsp:sp modelId="{B06F765D-6EF2-4E69-A6E4-C490F026385B}">
      <dsp:nvSpPr>
        <dsp:cNvPr id="0" name=""/>
        <dsp:cNvSpPr/>
      </dsp:nvSpPr>
      <dsp:spPr>
        <a:xfrm>
          <a:off x="0" y="1813153"/>
          <a:ext cx="7812562" cy="7250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FD99D2-8BA1-4B1D-8E29-EEE8F44753AD}">
      <dsp:nvSpPr>
        <dsp:cNvPr id="0" name=""/>
        <dsp:cNvSpPr/>
      </dsp:nvSpPr>
      <dsp:spPr>
        <a:xfrm>
          <a:off x="219327" y="1976290"/>
          <a:ext cx="398777" cy="3987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69BFDE-D843-4AFD-AB46-6791CC39E945}">
      <dsp:nvSpPr>
        <dsp:cNvPr id="0" name=""/>
        <dsp:cNvSpPr/>
      </dsp:nvSpPr>
      <dsp:spPr>
        <a:xfrm>
          <a:off x="837433" y="1813153"/>
          <a:ext cx="6975128" cy="72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35" tIns="76735" rIns="76735" bIns="76735"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ea typeface="Calibri"/>
              <a:cs typeface="Calibri"/>
            </a:rPr>
            <a:t>Data Flow Diagram</a:t>
          </a:r>
        </a:p>
      </dsp:txBody>
      <dsp:txXfrm>
        <a:off x="837433" y="1813153"/>
        <a:ext cx="6975128" cy="725050"/>
      </dsp:txXfrm>
    </dsp:sp>
    <dsp:sp modelId="{F0721EEB-4BCC-467F-93E6-E0FE8B317577}">
      <dsp:nvSpPr>
        <dsp:cNvPr id="0" name=""/>
        <dsp:cNvSpPr/>
      </dsp:nvSpPr>
      <dsp:spPr>
        <a:xfrm>
          <a:off x="0" y="2719467"/>
          <a:ext cx="7812562" cy="7250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9B2AB9-186A-4AEA-81D5-7E88431B1047}">
      <dsp:nvSpPr>
        <dsp:cNvPr id="0" name=""/>
        <dsp:cNvSpPr/>
      </dsp:nvSpPr>
      <dsp:spPr>
        <a:xfrm>
          <a:off x="219327" y="2882604"/>
          <a:ext cx="398777" cy="3987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AC0075-40AA-4AF5-843F-7F0AD1EAA492}">
      <dsp:nvSpPr>
        <dsp:cNvPr id="0" name=""/>
        <dsp:cNvSpPr/>
      </dsp:nvSpPr>
      <dsp:spPr>
        <a:xfrm>
          <a:off x="837433" y="2719467"/>
          <a:ext cx="6975128" cy="72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35" tIns="76735" rIns="76735" bIns="76735"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cs typeface="Calibri"/>
            </a:rPr>
            <a:t>Advantages of CSM</a:t>
          </a:r>
        </a:p>
      </dsp:txBody>
      <dsp:txXfrm>
        <a:off x="837433" y="2719467"/>
        <a:ext cx="6975128" cy="725050"/>
      </dsp:txXfrm>
    </dsp:sp>
    <dsp:sp modelId="{2C4786C7-239D-4F4B-AB46-7BCB507E4A3A}">
      <dsp:nvSpPr>
        <dsp:cNvPr id="0" name=""/>
        <dsp:cNvSpPr/>
      </dsp:nvSpPr>
      <dsp:spPr>
        <a:xfrm>
          <a:off x="0" y="3625781"/>
          <a:ext cx="7812562" cy="7250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DEE29E-0BCA-42F4-A2A6-C301AB4109AC}">
      <dsp:nvSpPr>
        <dsp:cNvPr id="0" name=""/>
        <dsp:cNvSpPr/>
      </dsp:nvSpPr>
      <dsp:spPr>
        <a:xfrm>
          <a:off x="219327" y="3788917"/>
          <a:ext cx="398777" cy="3987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E4076E-298A-418E-98D1-07083775C459}">
      <dsp:nvSpPr>
        <dsp:cNvPr id="0" name=""/>
        <dsp:cNvSpPr/>
      </dsp:nvSpPr>
      <dsp:spPr>
        <a:xfrm>
          <a:off x="837433" y="3625781"/>
          <a:ext cx="6975128" cy="72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35" tIns="76735" rIns="76735" bIns="76735"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ea typeface="Calibri"/>
              <a:cs typeface="Calibri"/>
            </a:rPr>
            <a:t>Functions</a:t>
          </a:r>
        </a:p>
      </dsp:txBody>
      <dsp:txXfrm>
        <a:off x="837433" y="3625781"/>
        <a:ext cx="6975128" cy="725050"/>
      </dsp:txXfrm>
    </dsp:sp>
    <dsp:sp modelId="{F745FDEE-177A-40E8-8533-2DB2C4AF77E6}">
      <dsp:nvSpPr>
        <dsp:cNvPr id="0" name=""/>
        <dsp:cNvSpPr/>
      </dsp:nvSpPr>
      <dsp:spPr>
        <a:xfrm>
          <a:off x="0" y="4532094"/>
          <a:ext cx="7812562" cy="7250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75B5A0-FF7F-4DA5-881A-70CB86D21A36}">
      <dsp:nvSpPr>
        <dsp:cNvPr id="0" name=""/>
        <dsp:cNvSpPr/>
      </dsp:nvSpPr>
      <dsp:spPr>
        <a:xfrm>
          <a:off x="219327" y="4695231"/>
          <a:ext cx="398777" cy="39877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7646CD-D02F-4B54-8936-D8E2D4042BDE}">
      <dsp:nvSpPr>
        <dsp:cNvPr id="0" name=""/>
        <dsp:cNvSpPr/>
      </dsp:nvSpPr>
      <dsp:spPr>
        <a:xfrm>
          <a:off x="837433" y="4532094"/>
          <a:ext cx="6975128" cy="72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35" tIns="76735" rIns="76735" bIns="76735"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ea typeface="Calibri"/>
              <a:cs typeface="Calibri"/>
            </a:rPr>
            <a:t>Non-functional Requirements</a:t>
          </a:r>
        </a:p>
      </dsp:txBody>
      <dsp:txXfrm>
        <a:off x="837433" y="4532094"/>
        <a:ext cx="6975128" cy="725050"/>
      </dsp:txXfrm>
    </dsp:sp>
    <dsp:sp modelId="{537F007A-4A23-4999-B25D-84772AB1A6DA}">
      <dsp:nvSpPr>
        <dsp:cNvPr id="0" name=""/>
        <dsp:cNvSpPr/>
      </dsp:nvSpPr>
      <dsp:spPr>
        <a:xfrm>
          <a:off x="0" y="5438408"/>
          <a:ext cx="7812562" cy="7250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177250-16D1-4662-908A-74669F6D475E}">
      <dsp:nvSpPr>
        <dsp:cNvPr id="0" name=""/>
        <dsp:cNvSpPr/>
      </dsp:nvSpPr>
      <dsp:spPr>
        <a:xfrm>
          <a:off x="219327" y="5601544"/>
          <a:ext cx="398777" cy="39877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F1CDC9-9652-422A-93F5-0D4226845A82}">
      <dsp:nvSpPr>
        <dsp:cNvPr id="0" name=""/>
        <dsp:cNvSpPr/>
      </dsp:nvSpPr>
      <dsp:spPr>
        <a:xfrm>
          <a:off x="837433" y="5438408"/>
          <a:ext cx="6975128" cy="72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35" tIns="76735" rIns="76735" bIns="76735"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ea typeface="Calibri"/>
              <a:cs typeface="Calibri"/>
            </a:rPr>
            <a:t>Conclusion</a:t>
          </a:r>
        </a:p>
      </dsp:txBody>
      <dsp:txXfrm>
        <a:off x="837433" y="5438408"/>
        <a:ext cx="6975128" cy="7250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453AA-9A67-4544-AC17-C1DEE64BB1A2}">
      <dsp:nvSpPr>
        <dsp:cNvPr id="0" name=""/>
        <dsp:cNvSpPr/>
      </dsp:nvSpPr>
      <dsp:spPr>
        <a:xfrm>
          <a:off x="0" y="739"/>
          <a:ext cx="6831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EA4C7E-02EC-468A-A7CA-7A7403E36A25}">
      <dsp:nvSpPr>
        <dsp:cNvPr id="0" name=""/>
        <dsp:cNvSpPr/>
      </dsp:nvSpPr>
      <dsp:spPr>
        <a:xfrm>
          <a:off x="0" y="739"/>
          <a:ext cx="6831118" cy="1211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17</a:t>
          </a:r>
          <a:r>
            <a:rPr lang="en-US" sz="2400" b="1" kern="1200"/>
            <a:t> isNameValid:</a:t>
          </a:r>
          <a:r>
            <a:rPr lang="en-US" sz="2400" kern="1200"/>
            <a:t> This function is used to validate whether the name entered by the CRM is valid or not. </a:t>
          </a:r>
        </a:p>
      </dsp:txBody>
      <dsp:txXfrm>
        <a:off x="0" y="739"/>
        <a:ext cx="6831118" cy="1211684"/>
      </dsp:txXfrm>
    </dsp:sp>
    <dsp:sp modelId="{76FB0924-2F6E-4DEE-BB69-C05D5EAC05EB}">
      <dsp:nvSpPr>
        <dsp:cNvPr id="0" name=""/>
        <dsp:cNvSpPr/>
      </dsp:nvSpPr>
      <dsp:spPr>
        <a:xfrm>
          <a:off x="0" y="1212424"/>
          <a:ext cx="6831118" cy="0"/>
        </a:xfrm>
        <a:prstGeom prst="line">
          <a:avLst/>
        </a:prstGeom>
        <a:solidFill>
          <a:schemeClr val="accent2">
            <a:hueOff val="-824553"/>
            <a:satOff val="-626"/>
            <a:lumOff val="-637"/>
            <a:alphaOff val="0"/>
          </a:schemeClr>
        </a:solidFill>
        <a:ln w="12700" cap="flat" cmpd="sng" algn="ctr">
          <a:solidFill>
            <a:schemeClr val="accent2">
              <a:hueOff val="-824553"/>
              <a:satOff val="-626"/>
              <a:lumOff val="-6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63F202-8510-447E-B52B-5E4212D45EF1}">
      <dsp:nvSpPr>
        <dsp:cNvPr id="0" name=""/>
        <dsp:cNvSpPr/>
      </dsp:nvSpPr>
      <dsp:spPr>
        <a:xfrm>
          <a:off x="0" y="1212424"/>
          <a:ext cx="6831118" cy="1211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18</a:t>
          </a:r>
          <a:r>
            <a:rPr lang="en-US" sz="2400" b="1" kern="1200"/>
            <a:t> isValidPass:</a:t>
          </a:r>
          <a:r>
            <a:rPr lang="en-US" sz="2400" kern="1200"/>
            <a:t> This function is used to validate whether the password entered by the CRM is valid or not. </a:t>
          </a:r>
        </a:p>
      </dsp:txBody>
      <dsp:txXfrm>
        <a:off x="0" y="1212424"/>
        <a:ext cx="6831118" cy="1211684"/>
      </dsp:txXfrm>
    </dsp:sp>
    <dsp:sp modelId="{E998851E-4422-47AE-A232-B980EB46E5B6}">
      <dsp:nvSpPr>
        <dsp:cNvPr id="0" name=""/>
        <dsp:cNvSpPr/>
      </dsp:nvSpPr>
      <dsp:spPr>
        <a:xfrm>
          <a:off x="0" y="2424108"/>
          <a:ext cx="6831118" cy="0"/>
        </a:xfrm>
        <a:prstGeom prst="line">
          <a:avLst/>
        </a:prstGeom>
        <a:solidFill>
          <a:schemeClr val="accent2">
            <a:hueOff val="-1649105"/>
            <a:satOff val="-1252"/>
            <a:lumOff val="-1275"/>
            <a:alphaOff val="0"/>
          </a:schemeClr>
        </a:solidFill>
        <a:ln w="12700" cap="flat" cmpd="sng" algn="ctr">
          <a:solidFill>
            <a:schemeClr val="accent2">
              <a:hueOff val="-1649105"/>
              <a:satOff val="-1252"/>
              <a:lumOff val="-1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11FE7B-D08D-4622-AF12-BAD595560C6F}">
      <dsp:nvSpPr>
        <dsp:cNvPr id="0" name=""/>
        <dsp:cNvSpPr/>
      </dsp:nvSpPr>
      <dsp:spPr>
        <a:xfrm>
          <a:off x="0" y="2424108"/>
          <a:ext cx="6831118" cy="1211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19</a:t>
          </a:r>
          <a:r>
            <a:rPr lang="en-US" sz="2400" b="1" kern="1200"/>
            <a:t> demo: </a:t>
          </a:r>
          <a:r>
            <a:rPr lang="en-US" sz="2400" kern="1200"/>
            <a:t>This function will contain the demo date, address of the customer, and suitable time for demo. </a:t>
          </a:r>
        </a:p>
      </dsp:txBody>
      <dsp:txXfrm>
        <a:off x="0" y="2424108"/>
        <a:ext cx="6831118" cy="1211684"/>
      </dsp:txXfrm>
    </dsp:sp>
    <dsp:sp modelId="{52FF92A0-40AD-449E-9689-92EBAF040655}">
      <dsp:nvSpPr>
        <dsp:cNvPr id="0" name=""/>
        <dsp:cNvSpPr/>
      </dsp:nvSpPr>
      <dsp:spPr>
        <a:xfrm>
          <a:off x="0" y="3635792"/>
          <a:ext cx="6831118" cy="0"/>
        </a:xfrm>
        <a:prstGeom prst="line">
          <a:avLst/>
        </a:prstGeom>
        <a:solidFill>
          <a:schemeClr val="accent2">
            <a:hueOff val="-2473658"/>
            <a:satOff val="-1877"/>
            <a:lumOff val="-1912"/>
            <a:alphaOff val="0"/>
          </a:schemeClr>
        </a:solidFill>
        <a:ln w="12700" cap="flat" cmpd="sng" algn="ctr">
          <a:solidFill>
            <a:schemeClr val="accent2">
              <a:hueOff val="-2473658"/>
              <a:satOff val="-1877"/>
              <a:lumOff val="-19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78C91E-95E7-4035-A224-C52B5713856D}">
      <dsp:nvSpPr>
        <dsp:cNvPr id="0" name=""/>
        <dsp:cNvSpPr/>
      </dsp:nvSpPr>
      <dsp:spPr>
        <a:xfrm>
          <a:off x="0" y="3635792"/>
          <a:ext cx="6831118" cy="1211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20 </a:t>
          </a:r>
          <a:r>
            <a:rPr lang="en-US" sz="2400" b="1" kern="1200"/>
            <a:t>complaint:</a:t>
          </a:r>
          <a:r>
            <a:rPr lang="en-US" sz="2400" kern="1200"/>
            <a:t> This function will contain the category, sub category and description about the complaint. </a:t>
          </a:r>
        </a:p>
      </dsp:txBody>
      <dsp:txXfrm>
        <a:off x="0" y="3635792"/>
        <a:ext cx="6831118" cy="1211684"/>
      </dsp:txXfrm>
    </dsp:sp>
    <dsp:sp modelId="{FCBECCAB-8317-446A-B018-CE97F88C623B}">
      <dsp:nvSpPr>
        <dsp:cNvPr id="0" name=""/>
        <dsp:cNvSpPr/>
      </dsp:nvSpPr>
      <dsp:spPr>
        <a:xfrm>
          <a:off x="0" y="4847476"/>
          <a:ext cx="6831118" cy="0"/>
        </a:xfrm>
        <a:prstGeom prst="line">
          <a:avLst/>
        </a:prstGeom>
        <a:solidFill>
          <a:schemeClr val="accent2">
            <a:hueOff val="-3298210"/>
            <a:satOff val="-2503"/>
            <a:lumOff val="-2549"/>
            <a:alphaOff val="0"/>
          </a:schemeClr>
        </a:solidFill>
        <a:ln w="12700" cap="flat" cmpd="sng" algn="ctr">
          <a:solidFill>
            <a:schemeClr val="accent2">
              <a:hueOff val="-3298210"/>
              <a:satOff val="-2503"/>
              <a:lumOff val="-2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FA813C-BFE3-4158-9C17-92C34B6710B5}">
      <dsp:nvSpPr>
        <dsp:cNvPr id="0" name=""/>
        <dsp:cNvSpPr/>
      </dsp:nvSpPr>
      <dsp:spPr>
        <a:xfrm>
          <a:off x="0" y="4847476"/>
          <a:ext cx="6831118" cy="1211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21 </a:t>
          </a:r>
          <a:r>
            <a:rPr lang="en-US" sz="2400" b="1" kern="1200"/>
            <a:t>service: </a:t>
          </a:r>
          <a:r>
            <a:rPr lang="en-US" sz="2400" kern="1200"/>
            <a:t>This function will contain AMC date &amp; duration, product name &amp;purchased date. </a:t>
          </a:r>
        </a:p>
      </dsp:txBody>
      <dsp:txXfrm>
        <a:off x="0" y="4847476"/>
        <a:ext cx="6831118" cy="121168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F828E-BD67-4AB9-8724-E2641AE74F42}">
      <dsp:nvSpPr>
        <dsp:cNvPr id="0" name=""/>
        <dsp:cNvSpPr/>
      </dsp:nvSpPr>
      <dsp:spPr>
        <a:xfrm>
          <a:off x="0" y="119378"/>
          <a:ext cx="6831118" cy="190198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t>This application allows the CRM to add new customers, update the customer details and delete the customer details.</a:t>
          </a:r>
        </a:p>
      </dsp:txBody>
      <dsp:txXfrm>
        <a:off x="92847" y="212225"/>
        <a:ext cx="6645424" cy="1716287"/>
      </dsp:txXfrm>
    </dsp:sp>
    <dsp:sp modelId="{E07CB003-9E30-46C8-868B-A256862257F4}">
      <dsp:nvSpPr>
        <dsp:cNvPr id="0" name=""/>
        <dsp:cNvSpPr/>
      </dsp:nvSpPr>
      <dsp:spPr>
        <a:xfrm>
          <a:off x="0" y="2078959"/>
          <a:ext cx="6831118" cy="1901981"/>
        </a:xfrm>
        <a:prstGeom prst="roundRect">
          <a:avLst/>
        </a:prstGeom>
        <a:solidFill>
          <a:schemeClr val="accent2">
            <a:hueOff val="-1649105"/>
            <a:satOff val="-1252"/>
            <a:lumOff val="-1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t>Each customer can raise requests for service, demo, and complaints with the product they had bought.</a:t>
          </a:r>
        </a:p>
      </dsp:txBody>
      <dsp:txXfrm>
        <a:off x="92847" y="2171806"/>
        <a:ext cx="6645424" cy="1716287"/>
      </dsp:txXfrm>
    </dsp:sp>
    <dsp:sp modelId="{568833D3-9AB2-4EA7-A846-5DEF12E3CCAD}">
      <dsp:nvSpPr>
        <dsp:cNvPr id="0" name=""/>
        <dsp:cNvSpPr/>
      </dsp:nvSpPr>
      <dsp:spPr>
        <a:xfrm>
          <a:off x="0" y="4038541"/>
          <a:ext cx="6831118" cy="1901981"/>
        </a:xfrm>
        <a:prstGeom prst="roundRect">
          <a:avLst/>
        </a:prstGeom>
        <a:solidFill>
          <a:schemeClr val="accent2">
            <a:hueOff val="-3298210"/>
            <a:satOff val="-2503"/>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t>The system generates a report which shows total number of complaints that are not addressed on the specified date, the total number of demos on a given date, l number of service calls closed for a specified customer and service calls closed last month. </a:t>
          </a:r>
        </a:p>
      </dsp:txBody>
      <dsp:txXfrm>
        <a:off x="92847" y="4131388"/>
        <a:ext cx="6645424" cy="17162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CEEEC-58E3-47AA-9F66-6229E34F3278}">
      <dsp:nvSpPr>
        <dsp:cNvPr id="0" name=""/>
        <dsp:cNvSpPr/>
      </dsp:nvSpPr>
      <dsp:spPr>
        <a:xfrm>
          <a:off x="0" y="4815"/>
          <a:ext cx="7812562" cy="10257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EA443-9F9A-4D64-A6B4-BC9E1D5FE3DA}">
      <dsp:nvSpPr>
        <dsp:cNvPr id="0" name=""/>
        <dsp:cNvSpPr/>
      </dsp:nvSpPr>
      <dsp:spPr>
        <a:xfrm>
          <a:off x="310282" y="235603"/>
          <a:ext cx="564149" cy="5641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D408AC-D634-4A25-8001-49BEECBCB5D9}">
      <dsp:nvSpPr>
        <dsp:cNvPr id="0" name=""/>
        <dsp:cNvSpPr/>
      </dsp:nvSpPr>
      <dsp:spPr>
        <a:xfrm>
          <a:off x="1184713" y="4815"/>
          <a:ext cx="6627848" cy="1025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56" tIns="108556" rIns="108556" bIns="108556" numCol="1" spcCol="1270" anchor="ctr" anchorCtr="0">
          <a:noAutofit/>
        </a:bodyPr>
        <a:lstStyle/>
        <a:p>
          <a:pPr marL="0" lvl="0" indent="0" algn="l" defTabSz="844550">
            <a:lnSpc>
              <a:spcPct val="90000"/>
            </a:lnSpc>
            <a:spcBef>
              <a:spcPct val="0"/>
            </a:spcBef>
            <a:spcAft>
              <a:spcPct val="35000"/>
            </a:spcAft>
            <a:buNone/>
          </a:pPr>
          <a:r>
            <a:rPr lang="en-US" sz="1900" kern="1200" dirty="0"/>
            <a:t>With the help of the Customer Service Management System(CSMS), customer service is connected to support operations on a single platform.</a:t>
          </a:r>
        </a:p>
      </dsp:txBody>
      <dsp:txXfrm>
        <a:off x="1184713" y="4815"/>
        <a:ext cx="6627848" cy="1025725"/>
      </dsp:txXfrm>
    </dsp:sp>
    <dsp:sp modelId="{F6E7EBE9-11EE-4E42-89B7-FA8CB9B07B81}">
      <dsp:nvSpPr>
        <dsp:cNvPr id="0" name=""/>
        <dsp:cNvSpPr/>
      </dsp:nvSpPr>
      <dsp:spPr>
        <a:xfrm>
          <a:off x="0" y="1286972"/>
          <a:ext cx="7812562" cy="10257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52913A-8F47-44D2-8CE3-CC5D68C74B29}">
      <dsp:nvSpPr>
        <dsp:cNvPr id="0" name=""/>
        <dsp:cNvSpPr/>
      </dsp:nvSpPr>
      <dsp:spPr>
        <a:xfrm>
          <a:off x="310282" y="1517761"/>
          <a:ext cx="564149" cy="5641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0774E8-691A-49AA-98F4-2BD7F5D89F07}">
      <dsp:nvSpPr>
        <dsp:cNvPr id="0" name=""/>
        <dsp:cNvSpPr/>
      </dsp:nvSpPr>
      <dsp:spPr>
        <a:xfrm>
          <a:off x="1184713" y="1286972"/>
          <a:ext cx="6627848" cy="1025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56" tIns="108556" rIns="108556" bIns="108556" numCol="1" spcCol="1270" anchor="ctr" anchorCtr="0">
          <a:noAutofit/>
        </a:bodyPr>
        <a:lstStyle/>
        <a:p>
          <a:pPr marL="0" lvl="0" indent="0" algn="l" defTabSz="844550">
            <a:lnSpc>
              <a:spcPct val="90000"/>
            </a:lnSpc>
            <a:spcBef>
              <a:spcPct val="0"/>
            </a:spcBef>
            <a:spcAft>
              <a:spcPct val="35000"/>
            </a:spcAft>
            <a:buNone/>
          </a:pPr>
          <a:r>
            <a:rPr lang="en-US" sz="1900" kern="1200" dirty="0"/>
            <a:t>This gives them visibility into the operational status of customer-facing digital and connected products and services. </a:t>
          </a:r>
        </a:p>
      </dsp:txBody>
      <dsp:txXfrm>
        <a:off x="1184713" y="1286972"/>
        <a:ext cx="6627848" cy="1025725"/>
      </dsp:txXfrm>
    </dsp:sp>
    <dsp:sp modelId="{0F8732D4-6775-4476-8B8D-7060C85B96DB}">
      <dsp:nvSpPr>
        <dsp:cNvPr id="0" name=""/>
        <dsp:cNvSpPr/>
      </dsp:nvSpPr>
      <dsp:spPr>
        <a:xfrm>
          <a:off x="0" y="2569130"/>
          <a:ext cx="7812562" cy="10257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6544F0-4BB7-4921-B89C-F46903017141}">
      <dsp:nvSpPr>
        <dsp:cNvPr id="0" name=""/>
        <dsp:cNvSpPr/>
      </dsp:nvSpPr>
      <dsp:spPr>
        <a:xfrm>
          <a:off x="310282" y="2799918"/>
          <a:ext cx="564149" cy="5641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946FE3-6AF6-45C3-8431-261274DB542D}">
      <dsp:nvSpPr>
        <dsp:cNvPr id="0" name=""/>
        <dsp:cNvSpPr/>
      </dsp:nvSpPr>
      <dsp:spPr>
        <a:xfrm>
          <a:off x="1184713" y="2569130"/>
          <a:ext cx="6627848" cy="1025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56" tIns="108556" rIns="108556" bIns="108556" numCol="1" spcCol="1270" anchor="ctr" anchorCtr="0">
          <a:noAutofit/>
        </a:bodyPr>
        <a:lstStyle/>
        <a:p>
          <a:pPr marL="0" lvl="0" indent="0" algn="l" defTabSz="844550">
            <a:lnSpc>
              <a:spcPct val="90000"/>
            </a:lnSpc>
            <a:spcBef>
              <a:spcPct val="0"/>
            </a:spcBef>
            <a:spcAft>
              <a:spcPct val="35000"/>
            </a:spcAft>
            <a:buNone/>
          </a:pPr>
          <a:r>
            <a:rPr lang="en-US" sz="1900" kern="1200" dirty="0"/>
            <a:t>This enables faster issue resolution and more proactive customer service. </a:t>
          </a:r>
        </a:p>
      </dsp:txBody>
      <dsp:txXfrm>
        <a:off x="1184713" y="2569130"/>
        <a:ext cx="6627848" cy="1025725"/>
      </dsp:txXfrm>
    </dsp:sp>
    <dsp:sp modelId="{6567A2C5-D597-4027-9725-AB7C0D628A62}">
      <dsp:nvSpPr>
        <dsp:cNvPr id="0" name=""/>
        <dsp:cNvSpPr/>
      </dsp:nvSpPr>
      <dsp:spPr>
        <a:xfrm>
          <a:off x="0" y="3747832"/>
          <a:ext cx="7812562" cy="102572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A2FA67-E745-4422-A43D-0BA718B6EE94}">
      <dsp:nvSpPr>
        <dsp:cNvPr id="0" name=""/>
        <dsp:cNvSpPr/>
      </dsp:nvSpPr>
      <dsp:spPr>
        <a:xfrm>
          <a:off x="310282" y="4082075"/>
          <a:ext cx="564149" cy="5641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86B9B5-962C-47A8-8559-6A150A436A7A}">
      <dsp:nvSpPr>
        <dsp:cNvPr id="0" name=""/>
        <dsp:cNvSpPr/>
      </dsp:nvSpPr>
      <dsp:spPr>
        <a:xfrm>
          <a:off x="1158533" y="3728548"/>
          <a:ext cx="6627848" cy="1025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56" tIns="108556" rIns="108556" bIns="108556" numCol="1" spcCol="1270" anchor="ctr" anchorCtr="0">
          <a:noAutofit/>
        </a:bodyPr>
        <a:lstStyle/>
        <a:p>
          <a:pPr marL="0" lvl="0" indent="0" algn="l" defTabSz="844550">
            <a:lnSpc>
              <a:spcPct val="90000"/>
            </a:lnSpc>
            <a:spcBef>
              <a:spcPct val="0"/>
            </a:spcBef>
            <a:spcAft>
              <a:spcPct val="35000"/>
            </a:spcAft>
            <a:buNone/>
          </a:pPr>
          <a:r>
            <a:rPr lang="en-US" sz="1900" kern="1200" dirty="0"/>
            <a:t>In this project work, we developed a CSMS to manage customers &amp; resolve the issues raised by the customer.</a:t>
          </a:r>
        </a:p>
      </dsp:txBody>
      <dsp:txXfrm>
        <a:off x="1158533" y="3728548"/>
        <a:ext cx="6627848" cy="1025725"/>
      </dsp:txXfrm>
    </dsp:sp>
    <dsp:sp modelId="{9101F419-4418-4FFD-9874-3BA691231617}">
      <dsp:nvSpPr>
        <dsp:cNvPr id="0" name=""/>
        <dsp:cNvSpPr/>
      </dsp:nvSpPr>
      <dsp:spPr>
        <a:xfrm>
          <a:off x="0" y="5133444"/>
          <a:ext cx="7812562" cy="102572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AB97C7-6CE4-4141-A244-DAFED28B88F1}">
      <dsp:nvSpPr>
        <dsp:cNvPr id="0" name=""/>
        <dsp:cNvSpPr/>
      </dsp:nvSpPr>
      <dsp:spPr>
        <a:xfrm>
          <a:off x="310282" y="5364232"/>
          <a:ext cx="564149" cy="5641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698F3A-3555-4BC5-BF2C-BC6025E8DC67}">
      <dsp:nvSpPr>
        <dsp:cNvPr id="0" name=""/>
        <dsp:cNvSpPr/>
      </dsp:nvSpPr>
      <dsp:spPr>
        <a:xfrm>
          <a:off x="1184713" y="5133444"/>
          <a:ext cx="6627848" cy="1025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56" tIns="108556" rIns="108556" bIns="108556" numCol="1" spcCol="1270" anchor="ctr" anchorCtr="0">
          <a:noAutofit/>
        </a:bodyPr>
        <a:lstStyle/>
        <a:p>
          <a:pPr marL="0" lvl="0" indent="0" algn="l" defTabSz="844550">
            <a:lnSpc>
              <a:spcPct val="90000"/>
            </a:lnSpc>
            <a:spcBef>
              <a:spcPct val="0"/>
            </a:spcBef>
            <a:spcAft>
              <a:spcPct val="35000"/>
            </a:spcAft>
            <a:buNone/>
          </a:pPr>
          <a:r>
            <a:rPr lang="en-US" sz="1900" kern="1200" dirty="0"/>
            <a:t>Here, the database of the customer is managed by Customer Relationship Manager.</a:t>
          </a:r>
        </a:p>
      </dsp:txBody>
      <dsp:txXfrm>
        <a:off x="1184713" y="5133444"/>
        <a:ext cx="6627848" cy="10257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052B7-D895-4F0F-A6A8-315BE2BBBEC7}">
      <dsp:nvSpPr>
        <dsp:cNvPr id="0" name=""/>
        <dsp:cNvSpPr/>
      </dsp:nvSpPr>
      <dsp:spPr>
        <a:xfrm>
          <a:off x="0" y="38339"/>
          <a:ext cx="5793159" cy="11547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 CRM can enter customer details into the database for both new customers and existing customers.</a:t>
          </a:r>
        </a:p>
      </dsp:txBody>
      <dsp:txXfrm>
        <a:off x="56372" y="94711"/>
        <a:ext cx="5680415" cy="1042045"/>
      </dsp:txXfrm>
    </dsp:sp>
    <dsp:sp modelId="{9E6607CC-1BA2-4D57-8383-E7085D1FBAE8}">
      <dsp:nvSpPr>
        <dsp:cNvPr id="0" name=""/>
        <dsp:cNvSpPr/>
      </dsp:nvSpPr>
      <dsp:spPr>
        <a:xfrm>
          <a:off x="0" y="1253609"/>
          <a:ext cx="5793159" cy="115478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 CRM is also responsible for modify the database of customer.</a:t>
          </a:r>
        </a:p>
      </dsp:txBody>
      <dsp:txXfrm>
        <a:off x="56372" y="1309981"/>
        <a:ext cx="5680415" cy="1042045"/>
      </dsp:txXfrm>
    </dsp:sp>
    <dsp:sp modelId="{B6974B03-18BE-400E-A511-0DE74AF88C09}">
      <dsp:nvSpPr>
        <dsp:cNvPr id="0" name=""/>
        <dsp:cNvSpPr/>
      </dsp:nvSpPr>
      <dsp:spPr>
        <a:xfrm>
          <a:off x="0" y="2468879"/>
          <a:ext cx="5793159" cy="115478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 CRM enters the CSMS by using the username &amp; password. </a:t>
          </a:r>
        </a:p>
      </dsp:txBody>
      <dsp:txXfrm>
        <a:off x="56372" y="2525251"/>
        <a:ext cx="5680415" cy="1042045"/>
      </dsp:txXfrm>
    </dsp:sp>
    <dsp:sp modelId="{F6D4D460-AE48-4B66-AFDE-1B363B37AFD8}">
      <dsp:nvSpPr>
        <dsp:cNvPr id="0" name=""/>
        <dsp:cNvSpPr/>
      </dsp:nvSpPr>
      <dsp:spPr>
        <a:xfrm>
          <a:off x="0" y="3684149"/>
          <a:ext cx="5793159" cy="115478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 customer can add, update and delete their own request.</a:t>
          </a:r>
        </a:p>
      </dsp:txBody>
      <dsp:txXfrm>
        <a:off x="56372" y="3740521"/>
        <a:ext cx="5680415" cy="1042045"/>
      </dsp:txXfrm>
    </dsp:sp>
    <dsp:sp modelId="{82F5B9FE-F121-4070-B577-7A7C3341D307}">
      <dsp:nvSpPr>
        <dsp:cNvPr id="0" name=""/>
        <dsp:cNvSpPr/>
      </dsp:nvSpPr>
      <dsp:spPr>
        <a:xfrm>
          <a:off x="0" y="4899419"/>
          <a:ext cx="5793159" cy="115478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Each customer has a unique customer ID, and each request has a unique request ID.</a:t>
          </a:r>
        </a:p>
      </dsp:txBody>
      <dsp:txXfrm>
        <a:off x="56372" y="4955791"/>
        <a:ext cx="5680415" cy="10420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95335-9233-4B41-9BAE-DAAEF4611DCE}">
      <dsp:nvSpPr>
        <dsp:cNvPr id="0" name=""/>
        <dsp:cNvSpPr/>
      </dsp:nvSpPr>
      <dsp:spPr>
        <a:xfrm>
          <a:off x="0" y="752"/>
          <a:ext cx="7812562" cy="17607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534D60-945A-4D02-9CD9-EDC33424237E}">
      <dsp:nvSpPr>
        <dsp:cNvPr id="0" name=""/>
        <dsp:cNvSpPr/>
      </dsp:nvSpPr>
      <dsp:spPr>
        <a:xfrm>
          <a:off x="532614" y="396911"/>
          <a:ext cx="968389" cy="9683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8AEFA7-B528-4EFF-8FE0-A25F4B16F689}">
      <dsp:nvSpPr>
        <dsp:cNvPr id="0" name=""/>
        <dsp:cNvSpPr/>
      </dsp:nvSpPr>
      <dsp:spPr>
        <a:xfrm>
          <a:off x="2033618" y="752"/>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1111250">
            <a:lnSpc>
              <a:spcPct val="90000"/>
            </a:lnSpc>
            <a:spcBef>
              <a:spcPct val="0"/>
            </a:spcBef>
            <a:spcAft>
              <a:spcPct val="35000"/>
            </a:spcAft>
            <a:buNone/>
          </a:pPr>
          <a:r>
            <a:rPr lang="en-US" sz="2500" kern="1200" dirty="0"/>
            <a:t>The purpose of this document is to show the requirements for the  Customer Service Management System. </a:t>
          </a:r>
        </a:p>
      </dsp:txBody>
      <dsp:txXfrm>
        <a:off x="2033618" y="752"/>
        <a:ext cx="5778943" cy="1760708"/>
      </dsp:txXfrm>
    </dsp:sp>
    <dsp:sp modelId="{C38CFADA-2A46-48AD-B9A0-1CAABA02410E}">
      <dsp:nvSpPr>
        <dsp:cNvPr id="0" name=""/>
        <dsp:cNvSpPr/>
      </dsp:nvSpPr>
      <dsp:spPr>
        <a:xfrm>
          <a:off x="0" y="2201638"/>
          <a:ext cx="7812562" cy="17607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AB7B85-F101-4D82-B315-0A51F7F00D2C}">
      <dsp:nvSpPr>
        <dsp:cNvPr id="0" name=""/>
        <dsp:cNvSpPr/>
      </dsp:nvSpPr>
      <dsp:spPr>
        <a:xfrm>
          <a:off x="532614" y="2597798"/>
          <a:ext cx="968389" cy="9683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509F6C-86AA-4F5C-B450-9491CED4BDD7}">
      <dsp:nvSpPr>
        <dsp:cNvPr id="0" name=""/>
        <dsp:cNvSpPr/>
      </dsp:nvSpPr>
      <dsp:spPr>
        <a:xfrm>
          <a:off x="2033618" y="2201638"/>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1111250">
            <a:lnSpc>
              <a:spcPct val="90000"/>
            </a:lnSpc>
            <a:spcBef>
              <a:spcPct val="0"/>
            </a:spcBef>
            <a:spcAft>
              <a:spcPct val="35000"/>
            </a:spcAft>
            <a:buNone/>
          </a:pPr>
          <a:r>
            <a:rPr lang="en-US" sz="2500" kern="1200" dirty="0"/>
            <a:t>This application allows the CRM to add new customers, update the customer details and delete the customer details.</a:t>
          </a:r>
        </a:p>
      </dsp:txBody>
      <dsp:txXfrm>
        <a:off x="2033618" y="2201638"/>
        <a:ext cx="5778943" cy="1760708"/>
      </dsp:txXfrm>
    </dsp:sp>
    <dsp:sp modelId="{8D5702BF-43E7-4E80-AE91-705B57C63486}">
      <dsp:nvSpPr>
        <dsp:cNvPr id="0" name=""/>
        <dsp:cNvSpPr/>
      </dsp:nvSpPr>
      <dsp:spPr>
        <a:xfrm>
          <a:off x="0" y="4402524"/>
          <a:ext cx="7812562" cy="17607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0AA587-7081-44A9-BF04-A1F929A1C02E}">
      <dsp:nvSpPr>
        <dsp:cNvPr id="0" name=""/>
        <dsp:cNvSpPr/>
      </dsp:nvSpPr>
      <dsp:spPr>
        <a:xfrm>
          <a:off x="532614" y="4798684"/>
          <a:ext cx="968389" cy="9683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2273AD-2ED9-4360-AC69-8C2FD688541A}">
      <dsp:nvSpPr>
        <dsp:cNvPr id="0" name=""/>
        <dsp:cNvSpPr/>
      </dsp:nvSpPr>
      <dsp:spPr>
        <a:xfrm>
          <a:off x="2033618" y="4402524"/>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1111250">
            <a:lnSpc>
              <a:spcPct val="90000"/>
            </a:lnSpc>
            <a:spcBef>
              <a:spcPct val="0"/>
            </a:spcBef>
            <a:spcAft>
              <a:spcPct val="35000"/>
            </a:spcAft>
            <a:buNone/>
          </a:pPr>
          <a:r>
            <a:rPr lang="en-US" sz="2500" kern="1200" dirty="0"/>
            <a:t>Each customer can raise requests for service, demo, and complaints with the product they bought.</a:t>
          </a:r>
        </a:p>
      </dsp:txBody>
      <dsp:txXfrm>
        <a:off x="2033618" y="4402524"/>
        <a:ext cx="5778943" cy="17607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2A41E-1B9C-487C-A7F3-8CB7467FE504}">
      <dsp:nvSpPr>
        <dsp:cNvPr id="0" name=""/>
        <dsp:cNvSpPr/>
      </dsp:nvSpPr>
      <dsp:spPr>
        <a:xfrm>
          <a:off x="0" y="4734"/>
          <a:ext cx="6831118" cy="100840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78F47E-A86B-486D-9F1A-9C4AD1AE0BC1}">
      <dsp:nvSpPr>
        <dsp:cNvPr id="0" name=""/>
        <dsp:cNvSpPr/>
      </dsp:nvSpPr>
      <dsp:spPr>
        <a:xfrm>
          <a:off x="305042" y="231625"/>
          <a:ext cx="554622" cy="5546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C68556-58C6-4F83-94C1-6002286819A0}">
      <dsp:nvSpPr>
        <dsp:cNvPr id="0" name=""/>
        <dsp:cNvSpPr/>
      </dsp:nvSpPr>
      <dsp:spPr>
        <a:xfrm>
          <a:off x="1164708" y="4734"/>
          <a:ext cx="5666409" cy="1008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23" tIns="106723" rIns="106723" bIns="106723" numCol="1" spcCol="1270" anchor="ctr" anchorCtr="0">
          <a:noAutofit/>
        </a:bodyPr>
        <a:lstStyle/>
        <a:p>
          <a:pPr marL="0" lvl="0" indent="0" algn="l" defTabSz="800100">
            <a:lnSpc>
              <a:spcPct val="90000"/>
            </a:lnSpc>
            <a:spcBef>
              <a:spcPct val="0"/>
            </a:spcBef>
            <a:spcAft>
              <a:spcPct val="35000"/>
            </a:spcAft>
            <a:buNone/>
          </a:pPr>
          <a:r>
            <a:rPr lang="en-US" sz="1800" kern="1200" dirty="0"/>
            <a:t>CSMS provides a service catalog.</a:t>
          </a:r>
        </a:p>
      </dsp:txBody>
      <dsp:txXfrm>
        <a:off x="1164708" y="4734"/>
        <a:ext cx="5666409" cy="1008405"/>
      </dsp:txXfrm>
    </dsp:sp>
    <dsp:sp modelId="{3AC85EBF-EBCE-4750-8C90-662CE941A9F3}">
      <dsp:nvSpPr>
        <dsp:cNvPr id="0" name=""/>
        <dsp:cNvSpPr/>
      </dsp:nvSpPr>
      <dsp:spPr>
        <a:xfrm>
          <a:off x="0" y="1265241"/>
          <a:ext cx="6831118" cy="10084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1DCB26-7870-4A4F-A4D7-4B9E7DC09C52}">
      <dsp:nvSpPr>
        <dsp:cNvPr id="0" name=""/>
        <dsp:cNvSpPr/>
      </dsp:nvSpPr>
      <dsp:spPr>
        <a:xfrm>
          <a:off x="305042" y="1492132"/>
          <a:ext cx="554622" cy="5546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5779DD-953E-4186-85A2-477CA28F3D35}">
      <dsp:nvSpPr>
        <dsp:cNvPr id="0" name=""/>
        <dsp:cNvSpPr/>
      </dsp:nvSpPr>
      <dsp:spPr>
        <a:xfrm>
          <a:off x="1164708" y="1265241"/>
          <a:ext cx="5666409" cy="1008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23" tIns="106723" rIns="106723" bIns="106723" numCol="1" spcCol="1270" anchor="ctr" anchorCtr="0">
          <a:noAutofit/>
        </a:bodyPr>
        <a:lstStyle/>
        <a:p>
          <a:pPr marL="0" lvl="0" indent="0" algn="l" defTabSz="800100">
            <a:lnSpc>
              <a:spcPct val="90000"/>
            </a:lnSpc>
            <a:spcBef>
              <a:spcPct val="0"/>
            </a:spcBef>
            <a:spcAft>
              <a:spcPct val="35000"/>
            </a:spcAft>
            <a:buNone/>
          </a:pPr>
          <a:r>
            <a:rPr lang="en-US" sz="1800" kern="1200" dirty="0"/>
            <a:t>Customers want their requests or issues to be resolved within a timeframe that they consider acceptable. </a:t>
          </a:r>
        </a:p>
      </dsp:txBody>
      <dsp:txXfrm>
        <a:off x="1164708" y="1265241"/>
        <a:ext cx="5666409" cy="1008405"/>
      </dsp:txXfrm>
    </dsp:sp>
    <dsp:sp modelId="{D3E747B0-9929-4F86-9E59-873052497DD4}">
      <dsp:nvSpPr>
        <dsp:cNvPr id="0" name=""/>
        <dsp:cNvSpPr/>
      </dsp:nvSpPr>
      <dsp:spPr>
        <a:xfrm>
          <a:off x="0" y="2525747"/>
          <a:ext cx="6831118" cy="100840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56F204-0F86-4A35-A1BE-81E49F6D4F76}">
      <dsp:nvSpPr>
        <dsp:cNvPr id="0" name=""/>
        <dsp:cNvSpPr/>
      </dsp:nvSpPr>
      <dsp:spPr>
        <a:xfrm>
          <a:off x="305042" y="2752639"/>
          <a:ext cx="554622" cy="5546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D014B6-D6E1-4AE2-B40F-35610D03F00C}">
      <dsp:nvSpPr>
        <dsp:cNvPr id="0" name=""/>
        <dsp:cNvSpPr/>
      </dsp:nvSpPr>
      <dsp:spPr>
        <a:xfrm>
          <a:off x="1164708" y="2525747"/>
          <a:ext cx="5666409" cy="1008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23" tIns="106723" rIns="106723" bIns="106723" numCol="1" spcCol="1270" anchor="ctr" anchorCtr="0">
          <a:noAutofit/>
        </a:bodyPr>
        <a:lstStyle/>
        <a:p>
          <a:pPr marL="0" lvl="0" indent="0" algn="l" defTabSz="800100">
            <a:lnSpc>
              <a:spcPct val="90000"/>
            </a:lnSpc>
            <a:spcBef>
              <a:spcPct val="0"/>
            </a:spcBef>
            <a:spcAft>
              <a:spcPct val="35000"/>
            </a:spcAft>
            <a:buNone/>
          </a:pPr>
          <a:r>
            <a:rPr lang="en-US" sz="1800" kern="1200" dirty="0"/>
            <a:t>CSMS solutions empower you to manage customer projects effectively.</a:t>
          </a:r>
        </a:p>
      </dsp:txBody>
      <dsp:txXfrm>
        <a:off x="1164708" y="2525747"/>
        <a:ext cx="5666409" cy="1008405"/>
      </dsp:txXfrm>
    </dsp:sp>
    <dsp:sp modelId="{1C075655-40DA-43C3-9F70-7ADE60F7015B}">
      <dsp:nvSpPr>
        <dsp:cNvPr id="0" name=""/>
        <dsp:cNvSpPr/>
      </dsp:nvSpPr>
      <dsp:spPr>
        <a:xfrm>
          <a:off x="0" y="3786254"/>
          <a:ext cx="6831118" cy="100840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F3A23B-1838-4CCD-84A1-40317675B439}">
      <dsp:nvSpPr>
        <dsp:cNvPr id="0" name=""/>
        <dsp:cNvSpPr/>
      </dsp:nvSpPr>
      <dsp:spPr>
        <a:xfrm>
          <a:off x="305042" y="4013145"/>
          <a:ext cx="554622" cy="5546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80D43D-09DC-4CF4-8866-696A8C112EED}">
      <dsp:nvSpPr>
        <dsp:cNvPr id="0" name=""/>
        <dsp:cNvSpPr/>
      </dsp:nvSpPr>
      <dsp:spPr>
        <a:xfrm>
          <a:off x="1164708" y="3786254"/>
          <a:ext cx="5666409" cy="1008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23" tIns="106723" rIns="106723" bIns="106723" numCol="1" spcCol="1270" anchor="ctr" anchorCtr="0">
          <a:noAutofit/>
        </a:bodyPr>
        <a:lstStyle/>
        <a:p>
          <a:pPr marL="0" lvl="0" indent="0" algn="l" defTabSz="800100">
            <a:lnSpc>
              <a:spcPct val="90000"/>
            </a:lnSpc>
            <a:spcBef>
              <a:spcPct val="0"/>
            </a:spcBef>
            <a:spcAft>
              <a:spcPct val="35000"/>
            </a:spcAft>
            <a:buNone/>
          </a:pPr>
          <a:r>
            <a:rPr lang="en-US" sz="1800" kern="1200" dirty="0"/>
            <a:t>CSMS allows organizations to scale customer operations, handling more issues, cases, and support tasks, without demanding more resources.</a:t>
          </a:r>
        </a:p>
      </dsp:txBody>
      <dsp:txXfrm>
        <a:off x="1164708" y="3786254"/>
        <a:ext cx="5666409" cy="1008405"/>
      </dsp:txXfrm>
    </dsp:sp>
    <dsp:sp modelId="{CF1F8641-DC1D-4424-990B-22D6B46F9520}">
      <dsp:nvSpPr>
        <dsp:cNvPr id="0" name=""/>
        <dsp:cNvSpPr/>
      </dsp:nvSpPr>
      <dsp:spPr>
        <a:xfrm>
          <a:off x="0" y="5046761"/>
          <a:ext cx="6831118" cy="100840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185900-08F1-4814-B156-62447651633D}">
      <dsp:nvSpPr>
        <dsp:cNvPr id="0" name=""/>
        <dsp:cNvSpPr/>
      </dsp:nvSpPr>
      <dsp:spPr>
        <a:xfrm>
          <a:off x="305042" y="5273652"/>
          <a:ext cx="554622" cy="5546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9FEBDB-A03A-490C-9540-A4FD861DF7FD}">
      <dsp:nvSpPr>
        <dsp:cNvPr id="0" name=""/>
        <dsp:cNvSpPr/>
      </dsp:nvSpPr>
      <dsp:spPr>
        <a:xfrm>
          <a:off x="1164708" y="5046761"/>
          <a:ext cx="5666409" cy="1008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23" tIns="106723" rIns="106723" bIns="106723" numCol="1" spcCol="1270" anchor="ctr" anchorCtr="0">
          <a:noAutofit/>
        </a:bodyPr>
        <a:lstStyle/>
        <a:p>
          <a:pPr marL="0" lvl="0" indent="0" algn="l" defTabSz="800100">
            <a:lnSpc>
              <a:spcPct val="90000"/>
            </a:lnSpc>
            <a:spcBef>
              <a:spcPct val="0"/>
            </a:spcBef>
            <a:spcAft>
              <a:spcPct val="35000"/>
            </a:spcAft>
            <a:buNone/>
          </a:pPr>
          <a:r>
            <a:rPr lang="en-US" sz="1800" kern="1200" dirty="0"/>
            <a:t>CSMS systems give you end-to-end case resolution data on a single platform. </a:t>
          </a:r>
        </a:p>
      </dsp:txBody>
      <dsp:txXfrm>
        <a:off x="1164708" y="5046761"/>
        <a:ext cx="5666409" cy="10084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818E4-97AD-4C85-B135-F8E26CE00C76}">
      <dsp:nvSpPr>
        <dsp:cNvPr id="0" name=""/>
        <dsp:cNvSpPr/>
      </dsp:nvSpPr>
      <dsp:spPr>
        <a:xfrm>
          <a:off x="0" y="0"/>
          <a:ext cx="6831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5FACF2-F54E-4B3D-8E59-19580A07AB91}">
      <dsp:nvSpPr>
        <dsp:cNvPr id="0" name=""/>
        <dsp:cNvSpPr/>
      </dsp:nvSpPr>
      <dsp:spPr>
        <a:xfrm>
          <a:off x="0" y="0"/>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1</a:t>
          </a:r>
          <a:r>
            <a:rPr lang="en-US" sz="2000" b="1" kern="1200" dirty="0"/>
            <a:t> </a:t>
          </a:r>
          <a:r>
            <a:rPr lang="en-US" sz="2000" b="1" kern="1200" dirty="0" err="1"/>
            <a:t>crm_menu</a:t>
          </a:r>
          <a:r>
            <a:rPr lang="en-US" sz="2000" b="1" kern="1200" dirty="0"/>
            <a:t>: </a:t>
          </a:r>
          <a:r>
            <a:rPr lang="en-US" sz="2000" kern="1200" dirty="0"/>
            <a:t>This is the menu level function that provides flexibility to enable the CRM to do modifications inside the database. It allows CRM to Add, Update, Delete and Display contents of the database. </a:t>
          </a:r>
        </a:p>
      </dsp:txBody>
      <dsp:txXfrm>
        <a:off x="0" y="0"/>
        <a:ext cx="6831118" cy="1514975"/>
      </dsp:txXfrm>
    </dsp:sp>
    <dsp:sp modelId="{48662D9F-7FC0-4E3B-B12E-30B1625A2725}">
      <dsp:nvSpPr>
        <dsp:cNvPr id="0" name=""/>
        <dsp:cNvSpPr/>
      </dsp:nvSpPr>
      <dsp:spPr>
        <a:xfrm>
          <a:off x="0" y="1514975"/>
          <a:ext cx="6831118" cy="0"/>
        </a:xfrm>
        <a:prstGeom prst="line">
          <a:avLst/>
        </a:prstGeom>
        <a:solidFill>
          <a:schemeClr val="accent2">
            <a:hueOff val="-1099403"/>
            <a:satOff val="-834"/>
            <a:lumOff val="-850"/>
            <a:alphaOff val="0"/>
          </a:schemeClr>
        </a:solidFill>
        <a:ln w="12700" cap="flat" cmpd="sng" algn="ctr">
          <a:solidFill>
            <a:schemeClr val="accent2">
              <a:hueOff val="-1099403"/>
              <a:satOff val="-834"/>
              <a:lumOff val="-85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0342BF-DE58-4393-84D7-A661EA503836}">
      <dsp:nvSpPr>
        <dsp:cNvPr id="0" name=""/>
        <dsp:cNvSpPr/>
      </dsp:nvSpPr>
      <dsp:spPr>
        <a:xfrm>
          <a:off x="0" y="1514975"/>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2</a:t>
          </a:r>
          <a:r>
            <a:rPr lang="en-US" sz="2000" b="1" kern="1200" dirty="0"/>
            <a:t> </a:t>
          </a:r>
          <a:r>
            <a:rPr lang="en-US" sz="2000" b="1" kern="1200" dirty="0" err="1"/>
            <a:t>customer_menu</a:t>
          </a:r>
          <a:r>
            <a:rPr lang="en-US" sz="2000" kern="1200" dirty="0"/>
            <a:t>: This is the menu level function is for the customer, there the customer can raise service request, demo request and complaint request. </a:t>
          </a:r>
        </a:p>
      </dsp:txBody>
      <dsp:txXfrm>
        <a:off x="0" y="1514975"/>
        <a:ext cx="6831118" cy="1514975"/>
      </dsp:txXfrm>
    </dsp:sp>
    <dsp:sp modelId="{C96284CB-5224-43F5-B253-E9F3F5E1F0D1}">
      <dsp:nvSpPr>
        <dsp:cNvPr id="0" name=""/>
        <dsp:cNvSpPr/>
      </dsp:nvSpPr>
      <dsp:spPr>
        <a:xfrm>
          <a:off x="0" y="3029950"/>
          <a:ext cx="6831118" cy="0"/>
        </a:xfrm>
        <a:prstGeom prst="line">
          <a:avLst/>
        </a:prstGeom>
        <a:solidFill>
          <a:schemeClr val="accent2">
            <a:hueOff val="-2198807"/>
            <a:satOff val="-1669"/>
            <a:lumOff val="-1699"/>
            <a:alphaOff val="0"/>
          </a:schemeClr>
        </a:solidFill>
        <a:ln w="12700" cap="flat" cmpd="sng" algn="ctr">
          <a:solidFill>
            <a:schemeClr val="accent2">
              <a:hueOff val="-2198807"/>
              <a:satOff val="-1669"/>
              <a:lumOff val="-169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B4BACD-FA6D-4671-AF51-16C394B3EE7E}">
      <dsp:nvSpPr>
        <dsp:cNvPr id="0" name=""/>
        <dsp:cNvSpPr/>
      </dsp:nvSpPr>
      <dsp:spPr>
        <a:xfrm>
          <a:off x="0" y="3029950"/>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3 </a:t>
          </a:r>
          <a:r>
            <a:rPr lang="en-US" sz="2000" b="1" kern="1200"/>
            <a:t>manage_customer</a:t>
          </a:r>
          <a:r>
            <a:rPr lang="en-US" sz="2000" kern="1200"/>
            <a:t>: This function is used to add/update/delete any kind of changes into the existing records in the database by the CRM. </a:t>
          </a:r>
        </a:p>
      </dsp:txBody>
      <dsp:txXfrm>
        <a:off x="0" y="3029950"/>
        <a:ext cx="6831118" cy="1514975"/>
      </dsp:txXfrm>
    </dsp:sp>
    <dsp:sp modelId="{361D5DCA-89A4-4F20-9CBF-5D56BAE895E8}">
      <dsp:nvSpPr>
        <dsp:cNvPr id="0" name=""/>
        <dsp:cNvSpPr/>
      </dsp:nvSpPr>
      <dsp:spPr>
        <a:xfrm>
          <a:off x="0" y="4544925"/>
          <a:ext cx="6831118" cy="0"/>
        </a:xfrm>
        <a:prstGeom prst="line">
          <a:avLst/>
        </a:prstGeom>
        <a:solidFill>
          <a:schemeClr val="accent2">
            <a:hueOff val="-3298210"/>
            <a:satOff val="-2503"/>
            <a:lumOff val="-2549"/>
            <a:alphaOff val="0"/>
          </a:schemeClr>
        </a:solidFill>
        <a:ln w="12700" cap="flat" cmpd="sng" algn="ctr">
          <a:solidFill>
            <a:schemeClr val="accent2">
              <a:hueOff val="-3298210"/>
              <a:satOff val="-2503"/>
              <a:lumOff val="-2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40307E-3565-48BA-AA19-16DC433D219F}">
      <dsp:nvSpPr>
        <dsp:cNvPr id="0" name=""/>
        <dsp:cNvSpPr/>
      </dsp:nvSpPr>
      <dsp:spPr>
        <a:xfrm>
          <a:off x="0" y="4544925"/>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4</a:t>
          </a:r>
          <a:r>
            <a:rPr lang="en-US" sz="2000" b="1" kern="1200"/>
            <a:t> manage_request: </a:t>
          </a:r>
          <a:r>
            <a:rPr lang="en-US" sz="2000" kern="1200"/>
            <a:t>The job of this function is to add/update/delete the requests raised by the customer, which is done by the CRM. </a:t>
          </a:r>
        </a:p>
      </dsp:txBody>
      <dsp:txXfrm>
        <a:off x="0" y="4544925"/>
        <a:ext cx="6831118" cy="15149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1C66B-69D3-4E17-A0AB-2247B855E61C}">
      <dsp:nvSpPr>
        <dsp:cNvPr id="0" name=""/>
        <dsp:cNvSpPr/>
      </dsp:nvSpPr>
      <dsp:spPr>
        <a:xfrm>
          <a:off x="0" y="0"/>
          <a:ext cx="6831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73CA13-6196-45BF-A666-9C07CFF6F5E2}">
      <dsp:nvSpPr>
        <dsp:cNvPr id="0" name=""/>
        <dsp:cNvSpPr/>
      </dsp:nvSpPr>
      <dsp:spPr>
        <a:xfrm>
          <a:off x="0" y="0"/>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4</a:t>
          </a:r>
          <a:r>
            <a:rPr lang="en-US" sz="1900" b="1" kern="1200"/>
            <a:t> manage_request: </a:t>
          </a:r>
          <a:r>
            <a:rPr lang="en-US" sz="1900" kern="1200"/>
            <a:t>The job of this function is to add/update/delete the requests raised by the customer, which is done by the CRM. </a:t>
          </a:r>
        </a:p>
      </dsp:txBody>
      <dsp:txXfrm>
        <a:off x="0" y="0"/>
        <a:ext cx="6831118" cy="1514975"/>
      </dsp:txXfrm>
    </dsp:sp>
    <dsp:sp modelId="{99E9E210-9D23-4CCA-906F-5C54FEC650DD}">
      <dsp:nvSpPr>
        <dsp:cNvPr id="0" name=""/>
        <dsp:cNvSpPr/>
      </dsp:nvSpPr>
      <dsp:spPr>
        <a:xfrm>
          <a:off x="0" y="1514975"/>
          <a:ext cx="6831118" cy="0"/>
        </a:xfrm>
        <a:prstGeom prst="line">
          <a:avLst/>
        </a:prstGeom>
        <a:solidFill>
          <a:schemeClr val="accent2">
            <a:hueOff val="-1099403"/>
            <a:satOff val="-834"/>
            <a:lumOff val="-850"/>
            <a:alphaOff val="0"/>
          </a:schemeClr>
        </a:solidFill>
        <a:ln w="12700" cap="flat" cmpd="sng" algn="ctr">
          <a:solidFill>
            <a:schemeClr val="accent2">
              <a:hueOff val="-1099403"/>
              <a:satOff val="-834"/>
              <a:lumOff val="-85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2546D5-C041-49A8-8283-C10797064EB1}">
      <dsp:nvSpPr>
        <dsp:cNvPr id="0" name=""/>
        <dsp:cNvSpPr/>
      </dsp:nvSpPr>
      <dsp:spPr>
        <a:xfrm>
          <a:off x="0" y="1514975"/>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5 </a:t>
          </a:r>
          <a:r>
            <a:rPr lang="en-US" sz="1900" b="1" kern="1200"/>
            <a:t>view_reports:</a:t>
          </a:r>
          <a:r>
            <a:rPr lang="en-US" sz="1900" kern="1200"/>
            <a:t> This function shows total number of complaints that is not addressed the specified date, total number of demos on a given date, total number of service calls closed for a specified customer and service calls closed last month. </a:t>
          </a:r>
        </a:p>
      </dsp:txBody>
      <dsp:txXfrm>
        <a:off x="0" y="1514975"/>
        <a:ext cx="6831118" cy="1514975"/>
      </dsp:txXfrm>
    </dsp:sp>
    <dsp:sp modelId="{06E84406-ECDE-49A7-87E5-747DADFF9619}">
      <dsp:nvSpPr>
        <dsp:cNvPr id="0" name=""/>
        <dsp:cNvSpPr/>
      </dsp:nvSpPr>
      <dsp:spPr>
        <a:xfrm>
          <a:off x="0" y="3029950"/>
          <a:ext cx="6831118" cy="0"/>
        </a:xfrm>
        <a:prstGeom prst="line">
          <a:avLst/>
        </a:prstGeom>
        <a:solidFill>
          <a:schemeClr val="accent2">
            <a:hueOff val="-2198807"/>
            <a:satOff val="-1669"/>
            <a:lumOff val="-1699"/>
            <a:alphaOff val="0"/>
          </a:schemeClr>
        </a:solidFill>
        <a:ln w="12700" cap="flat" cmpd="sng" algn="ctr">
          <a:solidFill>
            <a:schemeClr val="accent2">
              <a:hueOff val="-2198807"/>
              <a:satOff val="-1669"/>
              <a:lumOff val="-169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E832B2-4A54-4DA1-9230-234E214ED869}">
      <dsp:nvSpPr>
        <dsp:cNvPr id="0" name=""/>
        <dsp:cNvSpPr/>
      </dsp:nvSpPr>
      <dsp:spPr>
        <a:xfrm>
          <a:off x="0" y="3029950"/>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6</a:t>
          </a:r>
          <a:r>
            <a:rPr lang="en-US" sz="1900" b="1" kern="1200"/>
            <a:t> add_customer:  </a:t>
          </a:r>
          <a:r>
            <a:rPr lang="en-US" sz="1900" kern="1200"/>
            <a:t>This function is called by the function add_customer(). Here the CRM can add the details about the customer to the database file. </a:t>
          </a:r>
        </a:p>
      </dsp:txBody>
      <dsp:txXfrm>
        <a:off x="0" y="3029950"/>
        <a:ext cx="6831118" cy="1514975"/>
      </dsp:txXfrm>
    </dsp:sp>
    <dsp:sp modelId="{CBEE6701-42C2-4462-81C8-974FE1CD5DC1}">
      <dsp:nvSpPr>
        <dsp:cNvPr id="0" name=""/>
        <dsp:cNvSpPr/>
      </dsp:nvSpPr>
      <dsp:spPr>
        <a:xfrm>
          <a:off x="0" y="4544925"/>
          <a:ext cx="6831118" cy="0"/>
        </a:xfrm>
        <a:prstGeom prst="line">
          <a:avLst/>
        </a:prstGeom>
        <a:solidFill>
          <a:schemeClr val="accent2">
            <a:hueOff val="-3298210"/>
            <a:satOff val="-2503"/>
            <a:lumOff val="-2549"/>
            <a:alphaOff val="0"/>
          </a:schemeClr>
        </a:solidFill>
        <a:ln w="12700" cap="flat" cmpd="sng" algn="ctr">
          <a:solidFill>
            <a:schemeClr val="accent2">
              <a:hueOff val="-3298210"/>
              <a:satOff val="-2503"/>
              <a:lumOff val="-2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885FC8-FFDB-43B4-9269-FF9A65C61525}">
      <dsp:nvSpPr>
        <dsp:cNvPr id="0" name=""/>
        <dsp:cNvSpPr/>
      </dsp:nvSpPr>
      <dsp:spPr>
        <a:xfrm>
          <a:off x="0" y="4544925"/>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7 </a:t>
          </a:r>
          <a:r>
            <a:rPr lang="en-US" sz="1900" b="1" kern="1200"/>
            <a:t>update_customer: </a:t>
          </a:r>
          <a:r>
            <a:rPr lang="en-US" sz="1900" kern="1200"/>
            <a:t>This function is also called by manage_customer(). Here the CRM can update the details about the customer which is already stored in the database. </a:t>
          </a:r>
        </a:p>
      </dsp:txBody>
      <dsp:txXfrm>
        <a:off x="0" y="4544925"/>
        <a:ext cx="6831118" cy="15149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A741A-1571-41C7-817F-6E2B8FE24BE7}">
      <dsp:nvSpPr>
        <dsp:cNvPr id="0" name=""/>
        <dsp:cNvSpPr/>
      </dsp:nvSpPr>
      <dsp:spPr>
        <a:xfrm>
          <a:off x="0" y="0"/>
          <a:ext cx="6831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AA52C5-161E-4AB0-8AAE-A6889550BFCB}">
      <dsp:nvSpPr>
        <dsp:cNvPr id="0" name=""/>
        <dsp:cNvSpPr/>
      </dsp:nvSpPr>
      <dsp:spPr>
        <a:xfrm>
          <a:off x="0" y="0"/>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8 </a:t>
          </a:r>
          <a:r>
            <a:rPr lang="en-US" sz="2400" b="1" kern="1200"/>
            <a:t>delete_customer:  </a:t>
          </a:r>
          <a:r>
            <a:rPr lang="en-US" sz="2400" kern="1200"/>
            <a:t>This is the final function called from delete_customer( ). Here the details of the customer are deleted by the CRM. </a:t>
          </a:r>
        </a:p>
      </dsp:txBody>
      <dsp:txXfrm>
        <a:off x="0" y="0"/>
        <a:ext cx="6831118" cy="1514975"/>
      </dsp:txXfrm>
    </dsp:sp>
    <dsp:sp modelId="{CC16EBF7-674B-4145-8A89-508AE11F49A2}">
      <dsp:nvSpPr>
        <dsp:cNvPr id="0" name=""/>
        <dsp:cNvSpPr/>
      </dsp:nvSpPr>
      <dsp:spPr>
        <a:xfrm>
          <a:off x="0" y="1514975"/>
          <a:ext cx="6831118" cy="0"/>
        </a:xfrm>
        <a:prstGeom prst="line">
          <a:avLst/>
        </a:prstGeom>
        <a:solidFill>
          <a:schemeClr val="accent2">
            <a:hueOff val="-1099403"/>
            <a:satOff val="-834"/>
            <a:lumOff val="-850"/>
            <a:alphaOff val="0"/>
          </a:schemeClr>
        </a:solidFill>
        <a:ln w="12700" cap="flat" cmpd="sng" algn="ctr">
          <a:solidFill>
            <a:schemeClr val="accent2">
              <a:hueOff val="-1099403"/>
              <a:satOff val="-834"/>
              <a:lumOff val="-85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3585C6-34E7-49DB-91FE-2C347A2E099E}">
      <dsp:nvSpPr>
        <dsp:cNvPr id="0" name=""/>
        <dsp:cNvSpPr/>
      </dsp:nvSpPr>
      <dsp:spPr>
        <a:xfrm>
          <a:off x="0" y="1514975"/>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9 </a:t>
          </a:r>
          <a:r>
            <a:rPr lang="en-US" sz="2400" b="1" kern="1200"/>
            <a:t>add_request: </a:t>
          </a:r>
          <a:r>
            <a:rPr lang="en-US" sz="2400" kern="1200"/>
            <a:t>This a function called by the add_request( ). Here the CRM can add any changes to the request raised by the customer. </a:t>
          </a:r>
        </a:p>
      </dsp:txBody>
      <dsp:txXfrm>
        <a:off x="0" y="1514975"/>
        <a:ext cx="6831118" cy="1514975"/>
      </dsp:txXfrm>
    </dsp:sp>
    <dsp:sp modelId="{CC602A19-6C9E-4CB5-929F-3A6136ABCDAF}">
      <dsp:nvSpPr>
        <dsp:cNvPr id="0" name=""/>
        <dsp:cNvSpPr/>
      </dsp:nvSpPr>
      <dsp:spPr>
        <a:xfrm>
          <a:off x="0" y="3029950"/>
          <a:ext cx="6831118" cy="0"/>
        </a:xfrm>
        <a:prstGeom prst="line">
          <a:avLst/>
        </a:prstGeom>
        <a:solidFill>
          <a:schemeClr val="accent2">
            <a:hueOff val="-2198807"/>
            <a:satOff val="-1669"/>
            <a:lumOff val="-1699"/>
            <a:alphaOff val="0"/>
          </a:schemeClr>
        </a:solidFill>
        <a:ln w="12700" cap="flat" cmpd="sng" algn="ctr">
          <a:solidFill>
            <a:schemeClr val="accent2">
              <a:hueOff val="-2198807"/>
              <a:satOff val="-1669"/>
              <a:lumOff val="-169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E7E15E-A4C6-4404-9D4C-5A6D57427679}">
      <dsp:nvSpPr>
        <dsp:cNvPr id="0" name=""/>
        <dsp:cNvSpPr/>
      </dsp:nvSpPr>
      <dsp:spPr>
        <a:xfrm>
          <a:off x="0" y="3029950"/>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10</a:t>
          </a:r>
          <a:r>
            <a:rPr lang="en-US" sz="2400" b="1" kern="1200"/>
            <a:t> update_request: </a:t>
          </a:r>
          <a:r>
            <a:rPr lang="en-US" sz="2400" kern="1200"/>
            <a:t>This is the used to update the request which is raised by the customer. The updation is done by CRM. </a:t>
          </a:r>
        </a:p>
      </dsp:txBody>
      <dsp:txXfrm>
        <a:off x="0" y="3029950"/>
        <a:ext cx="6831118" cy="1514975"/>
      </dsp:txXfrm>
    </dsp:sp>
    <dsp:sp modelId="{1E8E50A1-E181-4C61-A337-9F37FEAA2EB7}">
      <dsp:nvSpPr>
        <dsp:cNvPr id="0" name=""/>
        <dsp:cNvSpPr/>
      </dsp:nvSpPr>
      <dsp:spPr>
        <a:xfrm>
          <a:off x="0" y="4544925"/>
          <a:ext cx="6831118" cy="0"/>
        </a:xfrm>
        <a:prstGeom prst="line">
          <a:avLst/>
        </a:prstGeom>
        <a:solidFill>
          <a:schemeClr val="accent2">
            <a:hueOff val="-3298210"/>
            <a:satOff val="-2503"/>
            <a:lumOff val="-2549"/>
            <a:alphaOff val="0"/>
          </a:schemeClr>
        </a:solidFill>
        <a:ln w="12700" cap="flat" cmpd="sng" algn="ctr">
          <a:solidFill>
            <a:schemeClr val="accent2">
              <a:hueOff val="-3298210"/>
              <a:satOff val="-2503"/>
              <a:lumOff val="-2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80F6D3-2DDA-465E-8DF8-237DF54F8DBC}">
      <dsp:nvSpPr>
        <dsp:cNvPr id="0" name=""/>
        <dsp:cNvSpPr/>
      </dsp:nvSpPr>
      <dsp:spPr>
        <a:xfrm>
          <a:off x="0" y="4544925"/>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11</a:t>
          </a:r>
          <a:r>
            <a:rPr lang="en-US" sz="2400" b="1" kern="1200"/>
            <a:t> delete_request: </a:t>
          </a:r>
          <a:r>
            <a:rPr lang="en-US" sz="2400" kern="1200"/>
            <a:t>This function is used to delete the request from the customer side. By using this, the CRM can handle the database more effectively. </a:t>
          </a:r>
        </a:p>
      </dsp:txBody>
      <dsp:txXfrm>
        <a:off x="0" y="4544925"/>
        <a:ext cx="6831118" cy="15149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E9FB0-963F-48D0-BC85-0D995BD5599B}">
      <dsp:nvSpPr>
        <dsp:cNvPr id="0" name=""/>
        <dsp:cNvSpPr/>
      </dsp:nvSpPr>
      <dsp:spPr>
        <a:xfrm>
          <a:off x="0" y="739"/>
          <a:ext cx="6831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70D085-0C5F-401B-B1D0-B620E1324C8B}">
      <dsp:nvSpPr>
        <dsp:cNvPr id="0" name=""/>
        <dsp:cNvSpPr/>
      </dsp:nvSpPr>
      <dsp:spPr>
        <a:xfrm>
          <a:off x="0" y="739"/>
          <a:ext cx="6831118" cy="1211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12 </a:t>
          </a:r>
          <a:r>
            <a:rPr lang="en-US" sz="2400" b="1" kern="1200"/>
            <a:t>generate_customerId: </a:t>
          </a:r>
          <a:r>
            <a:rPr lang="en-US" sz="2400" kern="1200"/>
            <a:t>This function is used to generate customer Id for the newly entering customer. </a:t>
          </a:r>
        </a:p>
      </dsp:txBody>
      <dsp:txXfrm>
        <a:off x="0" y="739"/>
        <a:ext cx="6831118" cy="1211684"/>
      </dsp:txXfrm>
    </dsp:sp>
    <dsp:sp modelId="{D53F5DD1-5036-4D2C-BE37-CE5C939441A3}">
      <dsp:nvSpPr>
        <dsp:cNvPr id="0" name=""/>
        <dsp:cNvSpPr/>
      </dsp:nvSpPr>
      <dsp:spPr>
        <a:xfrm>
          <a:off x="0" y="1212424"/>
          <a:ext cx="6831118" cy="0"/>
        </a:xfrm>
        <a:prstGeom prst="line">
          <a:avLst/>
        </a:prstGeom>
        <a:solidFill>
          <a:schemeClr val="accent2">
            <a:hueOff val="-824553"/>
            <a:satOff val="-626"/>
            <a:lumOff val="-637"/>
            <a:alphaOff val="0"/>
          </a:schemeClr>
        </a:solidFill>
        <a:ln w="12700" cap="flat" cmpd="sng" algn="ctr">
          <a:solidFill>
            <a:schemeClr val="accent2">
              <a:hueOff val="-824553"/>
              <a:satOff val="-626"/>
              <a:lumOff val="-6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390A2B-2905-42DA-9468-D0E42687B0BE}">
      <dsp:nvSpPr>
        <dsp:cNvPr id="0" name=""/>
        <dsp:cNvSpPr/>
      </dsp:nvSpPr>
      <dsp:spPr>
        <a:xfrm>
          <a:off x="0" y="1212424"/>
          <a:ext cx="6831118" cy="1211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13 </a:t>
          </a:r>
          <a:r>
            <a:rPr lang="en-US" sz="2400" b="1" kern="1200"/>
            <a:t>isValidCustId: </a:t>
          </a:r>
          <a:r>
            <a:rPr lang="en-US" sz="2400" kern="1200"/>
            <a:t>This function is used to validate whether the customer Id entered by the customer is valid or not.</a:t>
          </a:r>
          <a:r>
            <a:rPr lang="en-US" sz="2400" b="1" kern="1200"/>
            <a:t> </a:t>
          </a:r>
          <a:endParaRPr lang="en-US" sz="2400" kern="1200"/>
        </a:p>
      </dsp:txBody>
      <dsp:txXfrm>
        <a:off x="0" y="1212424"/>
        <a:ext cx="6831118" cy="1211684"/>
      </dsp:txXfrm>
    </dsp:sp>
    <dsp:sp modelId="{22BF046B-ACC2-4771-B755-19B3C44EB2B6}">
      <dsp:nvSpPr>
        <dsp:cNvPr id="0" name=""/>
        <dsp:cNvSpPr/>
      </dsp:nvSpPr>
      <dsp:spPr>
        <a:xfrm>
          <a:off x="0" y="2424108"/>
          <a:ext cx="6831118" cy="0"/>
        </a:xfrm>
        <a:prstGeom prst="line">
          <a:avLst/>
        </a:prstGeom>
        <a:solidFill>
          <a:schemeClr val="accent2">
            <a:hueOff val="-1649105"/>
            <a:satOff val="-1252"/>
            <a:lumOff val="-1275"/>
            <a:alphaOff val="0"/>
          </a:schemeClr>
        </a:solidFill>
        <a:ln w="12700" cap="flat" cmpd="sng" algn="ctr">
          <a:solidFill>
            <a:schemeClr val="accent2">
              <a:hueOff val="-1649105"/>
              <a:satOff val="-1252"/>
              <a:lumOff val="-1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4DA77D-52E5-4CA3-9CDF-CAAB20F26327}">
      <dsp:nvSpPr>
        <dsp:cNvPr id="0" name=""/>
        <dsp:cNvSpPr/>
      </dsp:nvSpPr>
      <dsp:spPr>
        <a:xfrm>
          <a:off x="0" y="2424108"/>
          <a:ext cx="6831118" cy="1211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14 </a:t>
          </a:r>
          <a:r>
            <a:rPr lang="en-US" sz="2400" b="1" kern="1200" dirty="0" err="1"/>
            <a:t>generate_requestId</a:t>
          </a:r>
          <a:r>
            <a:rPr lang="en-US" sz="2400" b="1" kern="1200" dirty="0"/>
            <a:t>:</a:t>
          </a:r>
          <a:r>
            <a:rPr lang="en-US" sz="2400" kern="1200" dirty="0"/>
            <a:t> This function is used to generate request Id for the customer who registering the requests or complaint. </a:t>
          </a:r>
        </a:p>
      </dsp:txBody>
      <dsp:txXfrm>
        <a:off x="0" y="2424108"/>
        <a:ext cx="6831118" cy="1211684"/>
      </dsp:txXfrm>
    </dsp:sp>
    <dsp:sp modelId="{78476880-F60D-4B57-93B7-D6BBDB0E17B3}">
      <dsp:nvSpPr>
        <dsp:cNvPr id="0" name=""/>
        <dsp:cNvSpPr/>
      </dsp:nvSpPr>
      <dsp:spPr>
        <a:xfrm>
          <a:off x="0" y="3635792"/>
          <a:ext cx="6831118" cy="0"/>
        </a:xfrm>
        <a:prstGeom prst="line">
          <a:avLst/>
        </a:prstGeom>
        <a:solidFill>
          <a:schemeClr val="accent2">
            <a:hueOff val="-2473658"/>
            <a:satOff val="-1877"/>
            <a:lumOff val="-1912"/>
            <a:alphaOff val="0"/>
          </a:schemeClr>
        </a:solidFill>
        <a:ln w="12700" cap="flat" cmpd="sng" algn="ctr">
          <a:solidFill>
            <a:schemeClr val="accent2">
              <a:hueOff val="-2473658"/>
              <a:satOff val="-1877"/>
              <a:lumOff val="-19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474298-3247-4B9E-A07C-BEE40BD1F37E}">
      <dsp:nvSpPr>
        <dsp:cNvPr id="0" name=""/>
        <dsp:cNvSpPr/>
      </dsp:nvSpPr>
      <dsp:spPr>
        <a:xfrm>
          <a:off x="0" y="3635792"/>
          <a:ext cx="6831118" cy="1211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kern="1200" dirty="0"/>
            <a:t>15</a:t>
          </a:r>
          <a:r>
            <a:rPr lang="en-US" sz="2400" b="1" kern="1200" dirty="0"/>
            <a:t> </a:t>
          </a:r>
          <a:r>
            <a:rPr lang="en-US" sz="2400" b="1" kern="1200" dirty="0" err="1"/>
            <a:t>isValidRequestId</a:t>
          </a:r>
          <a:r>
            <a:rPr lang="en-US" sz="2400" b="1" kern="1200" dirty="0"/>
            <a:t>: </a:t>
          </a:r>
          <a:r>
            <a:rPr lang="en-US" sz="2400" kern="1200" dirty="0"/>
            <a:t>This function is used to validate whether the request Id entered by the customer is valid or not</a:t>
          </a:r>
        </a:p>
      </dsp:txBody>
      <dsp:txXfrm>
        <a:off x="0" y="3635792"/>
        <a:ext cx="6831118" cy="1211684"/>
      </dsp:txXfrm>
    </dsp:sp>
    <dsp:sp modelId="{353EEA54-6924-4CF7-8D75-A71627471377}">
      <dsp:nvSpPr>
        <dsp:cNvPr id="0" name=""/>
        <dsp:cNvSpPr/>
      </dsp:nvSpPr>
      <dsp:spPr>
        <a:xfrm>
          <a:off x="0" y="4847476"/>
          <a:ext cx="6831118" cy="0"/>
        </a:xfrm>
        <a:prstGeom prst="line">
          <a:avLst/>
        </a:prstGeom>
        <a:solidFill>
          <a:schemeClr val="accent2">
            <a:hueOff val="-3298210"/>
            <a:satOff val="-2503"/>
            <a:lumOff val="-2549"/>
            <a:alphaOff val="0"/>
          </a:schemeClr>
        </a:solidFill>
        <a:ln w="12700" cap="flat" cmpd="sng" algn="ctr">
          <a:solidFill>
            <a:schemeClr val="accent2">
              <a:hueOff val="-3298210"/>
              <a:satOff val="-2503"/>
              <a:lumOff val="-2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081521-D7DC-47E4-86EB-2D4BD36AAA22}">
      <dsp:nvSpPr>
        <dsp:cNvPr id="0" name=""/>
        <dsp:cNvSpPr/>
      </dsp:nvSpPr>
      <dsp:spPr>
        <a:xfrm>
          <a:off x="0" y="4847476"/>
          <a:ext cx="6831118" cy="1211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16 </a:t>
          </a:r>
          <a:r>
            <a:rPr lang="en-US" sz="2400" b="1" kern="1200" dirty="0" err="1"/>
            <a:t>isPhoneValid</a:t>
          </a:r>
          <a:r>
            <a:rPr lang="en-US" sz="2400" b="1" kern="1200" dirty="0"/>
            <a:t>:</a:t>
          </a:r>
          <a:r>
            <a:rPr lang="en-US" sz="2400" kern="1200" dirty="0"/>
            <a:t> This function is used to validate whether the phone number entered by the CRM is valid or not. </a:t>
          </a:r>
        </a:p>
      </dsp:txBody>
      <dsp:txXfrm>
        <a:off x="0" y="4847476"/>
        <a:ext cx="6831118" cy="12116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1F6707-9F5C-43ED-9C50-8A14D3624FA0}" type="datetimeFigureOut">
              <a:rPr lang="en-IN" smtClean="0"/>
              <a:t>28-10-2022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4DD53-6012-461A-949A-9747B2EF692A}" type="slidenum">
              <a:rPr lang="en-IN" smtClean="0"/>
              <a:t>‹#›</a:t>
            </a:fld>
            <a:endParaRPr lang="en-IN"/>
          </a:p>
        </p:txBody>
      </p:sp>
    </p:spTree>
    <p:extLst>
      <p:ext uri="{BB962C8B-B14F-4D97-AF65-F5344CB8AC3E}">
        <p14:creationId xmlns:p14="http://schemas.microsoft.com/office/powerpoint/2010/main" val="2450405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F4DD53-6012-461A-949A-9747B2EF692A}" type="slidenum">
              <a:rPr lang="en-IN" smtClean="0"/>
              <a:t>7</a:t>
            </a:fld>
            <a:endParaRPr lang="en-IN"/>
          </a:p>
        </p:txBody>
      </p:sp>
    </p:spTree>
    <p:extLst>
      <p:ext uri="{BB962C8B-B14F-4D97-AF65-F5344CB8AC3E}">
        <p14:creationId xmlns:p14="http://schemas.microsoft.com/office/powerpoint/2010/main" val="1097694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F4DD53-6012-461A-949A-9747B2EF692A}" type="slidenum">
              <a:rPr lang="en-IN" smtClean="0"/>
              <a:t>14</a:t>
            </a:fld>
            <a:endParaRPr lang="en-IN"/>
          </a:p>
        </p:txBody>
      </p:sp>
    </p:spTree>
    <p:extLst>
      <p:ext uri="{BB962C8B-B14F-4D97-AF65-F5344CB8AC3E}">
        <p14:creationId xmlns:p14="http://schemas.microsoft.com/office/powerpoint/2010/main" val="323612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10/27/2022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8890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10/27/2022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58899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10/27/2022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1361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10/27/2022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6650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10/27/2022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1355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10/27/2022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4384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10/27/2022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9480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10/27/2022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18188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10/27/2022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0497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10/27/2022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5809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10/27/2022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2923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10/27/2022</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402083716"/>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urses.lumenlearning.com/marketing-spring2016/chapter/reading-customer-relationship-management-system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94" name="Freeform: Shape 9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96" name="Freeform: Shape 9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98" name="Group 9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9" name="Straight Connector 9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9" name="Rectangle 12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1" name="Rectangle 130">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3" name="Right Triangle 13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3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6" name="Straight Connector 13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457200" y="728907"/>
            <a:ext cx="4952999" cy="2244176"/>
          </a:xfrm>
        </p:spPr>
        <p:txBody>
          <a:bodyPr vert="horz" lIns="91440" tIns="45720" rIns="91440" bIns="45720" rtlCol="0" anchor="ctr">
            <a:normAutofit/>
          </a:bodyPr>
          <a:lstStyle/>
          <a:p>
            <a:pPr algn="l"/>
            <a:r>
              <a:rPr lang="en-US" sz="4400">
                <a:solidFill>
                  <a:schemeClr val="tx2"/>
                </a:solidFill>
              </a:rPr>
              <a:t>Customer Service Management System</a:t>
            </a:r>
          </a:p>
        </p:txBody>
      </p:sp>
      <p:sp>
        <p:nvSpPr>
          <p:cNvPr id="3" name="Subtitle 2"/>
          <p:cNvSpPr>
            <a:spLocks noGrp="1"/>
          </p:cNvSpPr>
          <p:nvPr>
            <p:ph type="subTitle" idx="1"/>
          </p:nvPr>
        </p:nvSpPr>
        <p:spPr>
          <a:xfrm>
            <a:off x="457200" y="3264832"/>
            <a:ext cx="4952999" cy="3009494"/>
          </a:xfrm>
        </p:spPr>
        <p:txBody>
          <a:bodyPr vert="horz" lIns="91440" tIns="45720" rIns="91440" bIns="45720" rtlCol="0">
            <a:normAutofit/>
          </a:bodyPr>
          <a:lstStyle/>
          <a:p>
            <a:pPr marL="228600" indent="-228600" algn="l">
              <a:lnSpc>
                <a:spcPct val="100000"/>
              </a:lnSpc>
              <a:buFont typeface="+mj-lt"/>
              <a:buAutoNum type="arabicPeriod"/>
            </a:pPr>
            <a:r>
              <a:rPr lang="en-US" sz="1500">
                <a:solidFill>
                  <a:schemeClr val="tx2"/>
                </a:solidFill>
              </a:rPr>
              <a:t>            Guided by, </a:t>
            </a:r>
          </a:p>
          <a:p>
            <a:pPr marL="228600" indent="-228600" algn="l">
              <a:lnSpc>
                <a:spcPct val="100000"/>
              </a:lnSpc>
              <a:buFont typeface="+mj-lt"/>
              <a:buAutoNum type="arabicPeriod"/>
            </a:pPr>
            <a:r>
              <a:rPr lang="en-US" sz="1500">
                <a:solidFill>
                  <a:schemeClr val="tx2"/>
                </a:solidFill>
              </a:rPr>
              <a:t>                   Aliasger Mulla</a:t>
            </a:r>
          </a:p>
          <a:p>
            <a:pPr marL="228600" indent="-228600" algn="l">
              <a:lnSpc>
                <a:spcPct val="100000"/>
              </a:lnSpc>
              <a:buFont typeface="+mj-lt"/>
              <a:buAutoNum type="arabicPeriod"/>
            </a:pPr>
            <a:r>
              <a:rPr lang="en-US" sz="1500">
                <a:solidFill>
                  <a:schemeClr val="tx2"/>
                </a:solidFill>
              </a:rPr>
              <a:t>           Presented by, </a:t>
            </a:r>
          </a:p>
          <a:p>
            <a:pPr marL="228600" indent="-228600" algn="l">
              <a:lnSpc>
                <a:spcPct val="100000"/>
              </a:lnSpc>
              <a:buFont typeface="+mj-lt"/>
              <a:buAutoNum type="arabicPeriod"/>
            </a:pPr>
            <a:r>
              <a:rPr lang="en-US" sz="1500">
                <a:solidFill>
                  <a:schemeClr val="tx2"/>
                </a:solidFill>
              </a:rPr>
              <a:t>                    Veeraballi Sai Prasanna</a:t>
            </a:r>
          </a:p>
          <a:p>
            <a:pPr marL="228600" indent="-228600" algn="l">
              <a:lnSpc>
                <a:spcPct val="100000"/>
              </a:lnSpc>
              <a:buFont typeface="+mj-lt"/>
              <a:buAutoNum type="arabicPeriod"/>
            </a:pPr>
            <a:r>
              <a:rPr lang="en-US" sz="1500">
                <a:solidFill>
                  <a:schemeClr val="tx2"/>
                </a:solidFill>
              </a:rPr>
              <a:t>                   Bhuvaneswari Eediga Devaraju Gari</a:t>
            </a:r>
          </a:p>
          <a:p>
            <a:pPr marL="228600" indent="-228600" algn="l">
              <a:lnSpc>
                <a:spcPct val="100000"/>
              </a:lnSpc>
              <a:buFont typeface="+mj-lt"/>
              <a:buAutoNum type="arabicPeriod"/>
            </a:pPr>
            <a:r>
              <a:rPr lang="en-US" sz="1500">
                <a:solidFill>
                  <a:schemeClr val="tx2"/>
                </a:solidFill>
              </a:rPr>
              <a:t>                    Gayathri Gireesh</a:t>
            </a:r>
          </a:p>
          <a:p>
            <a:pPr marL="228600" indent="-228600" algn="l">
              <a:lnSpc>
                <a:spcPct val="100000"/>
              </a:lnSpc>
              <a:buFont typeface="+mj-lt"/>
              <a:buAutoNum type="arabicPeriod"/>
            </a:pPr>
            <a:r>
              <a:rPr lang="en-US" sz="1500">
                <a:solidFill>
                  <a:schemeClr val="tx2"/>
                </a:solidFill>
              </a:rPr>
              <a:t>                    Ajay Kumar</a:t>
            </a:r>
          </a:p>
          <a:p>
            <a:pPr marL="228600" indent="-228600" algn="l">
              <a:lnSpc>
                <a:spcPct val="100000"/>
              </a:lnSpc>
              <a:buFont typeface="+mj-lt"/>
              <a:buAutoNum type="arabicPeriod"/>
            </a:pPr>
            <a:r>
              <a:rPr lang="en-US" sz="1500">
                <a:solidFill>
                  <a:schemeClr val="tx2"/>
                </a:solidFill>
              </a:rPr>
              <a:t>                    Hrishikesh</a:t>
            </a:r>
          </a:p>
          <a:p>
            <a:pPr marL="228600" indent="-228600" algn="l">
              <a:lnSpc>
                <a:spcPct val="100000"/>
              </a:lnSpc>
              <a:buFont typeface="+mj-lt"/>
              <a:buAutoNum type="arabicPeriod"/>
            </a:pPr>
            <a:endParaRPr lang="en-US" sz="1500">
              <a:solidFill>
                <a:schemeClr val="tx2"/>
              </a:solidFill>
            </a:endParaRPr>
          </a:p>
        </p:txBody>
      </p:sp>
      <p:pic>
        <p:nvPicPr>
          <p:cNvPr id="4" name="Picture 4" descr="A picture containing text, sky&#10;&#10;Description automatically generated">
            <a:extLst>
              <a:ext uri="{FF2B5EF4-FFF2-40B4-BE49-F238E27FC236}">
                <a16:creationId xmlns:a16="http://schemas.microsoft.com/office/drawing/2014/main" id="{39633FEB-3BE0-BFA6-1C08-5DB8B11CE1E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3952" r="25225"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5" name="TextBox 4">
            <a:extLst>
              <a:ext uri="{FF2B5EF4-FFF2-40B4-BE49-F238E27FC236}">
                <a16:creationId xmlns:a16="http://schemas.microsoft.com/office/drawing/2014/main" id="{59EABBDC-A02E-1474-7D44-EBD0964E7933}"/>
              </a:ext>
            </a:extLst>
          </p:cNvPr>
          <p:cNvSpPr txBox="1"/>
          <p:nvPr/>
        </p:nvSpPr>
        <p:spPr>
          <a:xfrm>
            <a:off x="4724400" y="4398963"/>
            <a:ext cx="2743200" cy="317500"/>
          </a:xfrm>
          <a:prstGeom prst="rect">
            <a:avLst/>
          </a:prstGeom>
        </p:spPr>
        <p:txBody>
          <a:bodyPr lIns="91440" tIns="45720" rIns="91440" bIns="45720" anchor="t">
            <a:normAutofit fontScale="92500" lnSpcReduction="20000"/>
          </a:bodyPr>
          <a:lstStyle/>
          <a:p>
            <a:endParaRPr lang="en-US">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9" name="Rectangle 26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1" name="Rectangle 27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7" name="Group 27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8" name="Straight Connector 27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1" y="720772"/>
            <a:ext cx="3733078" cy="5531079"/>
          </a:xfrm>
        </p:spPr>
        <p:txBody>
          <a:bodyPr>
            <a:normAutofit/>
          </a:bodyPr>
          <a:lstStyle/>
          <a:p>
            <a:r>
              <a:rPr lang="en-US">
                <a:latin typeface="Calibri"/>
                <a:ea typeface="Calibri"/>
                <a:cs typeface="Posterama"/>
              </a:rPr>
              <a:t>Contd...</a:t>
            </a:r>
            <a:endParaRPr lang="en-US"/>
          </a:p>
        </p:txBody>
      </p:sp>
      <p:sp>
        <p:nvSpPr>
          <p:cNvPr id="30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65" name="Content Placeholder 2">
            <a:extLst>
              <a:ext uri="{FF2B5EF4-FFF2-40B4-BE49-F238E27FC236}">
                <a16:creationId xmlns:a16="http://schemas.microsoft.com/office/drawing/2014/main" id="{6A425BE2-DCC3-673F-C370-80DAE0B54B12}"/>
              </a:ext>
            </a:extLst>
          </p:cNvPr>
          <p:cNvGraphicFramePr>
            <a:graphicFrameLocks noGrp="1"/>
          </p:cNvGraphicFramePr>
          <p:nvPr>
            <p:ph idx="1"/>
            <p:extLst>
              <p:ext uri="{D42A27DB-BD31-4B8C-83A1-F6EECF244321}">
                <p14:modId xmlns:p14="http://schemas.microsoft.com/office/powerpoint/2010/main" val="1677331926"/>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91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9" name="Rectangle 26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1" name="Rectangle 27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7" name="Group 27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8" name="Straight Connector 27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1" y="720772"/>
            <a:ext cx="3733078" cy="5531079"/>
          </a:xfrm>
        </p:spPr>
        <p:txBody>
          <a:bodyPr>
            <a:normAutofit/>
          </a:bodyPr>
          <a:lstStyle/>
          <a:p>
            <a:r>
              <a:rPr lang="en-US">
                <a:latin typeface="Calibri"/>
                <a:ea typeface="Calibri"/>
                <a:cs typeface="Posterama"/>
              </a:rPr>
              <a:t>Contd...</a:t>
            </a:r>
            <a:endParaRPr lang="en-US"/>
          </a:p>
        </p:txBody>
      </p:sp>
      <p:sp>
        <p:nvSpPr>
          <p:cNvPr id="30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65" name="Content Placeholder 2">
            <a:extLst>
              <a:ext uri="{FF2B5EF4-FFF2-40B4-BE49-F238E27FC236}">
                <a16:creationId xmlns:a16="http://schemas.microsoft.com/office/drawing/2014/main" id="{0A11BC38-F6B9-B71C-E8B8-97F7730DBCF8}"/>
              </a:ext>
            </a:extLst>
          </p:cNvPr>
          <p:cNvGraphicFramePr>
            <a:graphicFrameLocks noGrp="1"/>
          </p:cNvGraphicFramePr>
          <p:nvPr>
            <p:ph idx="1"/>
            <p:extLst>
              <p:ext uri="{D42A27DB-BD31-4B8C-83A1-F6EECF244321}">
                <p14:modId xmlns:p14="http://schemas.microsoft.com/office/powerpoint/2010/main" val="2096646414"/>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2686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9" name="Rectangle 26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1" name="Rectangle 27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7" name="Group 27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8" name="Straight Connector 27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1" y="720772"/>
            <a:ext cx="3733078" cy="5531079"/>
          </a:xfrm>
        </p:spPr>
        <p:txBody>
          <a:bodyPr>
            <a:normAutofit/>
          </a:bodyPr>
          <a:lstStyle/>
          <a:p>
            <a:r>
              <a:rPr lang="en-US">
                <a:latin typeface="Calibri"/>
                <a:ea typeface="Calibri"/>
                <a:cs typeface="Posterama"/>
              </a:rPr>
              <a:t>Contd...</a:t>
            </a:r>
            <a:endParaRPr lang="en-US"/>
          </a:p>
        </p:txBody>
      </p:sp>
      <p:sp>
        <p:nvSpPr>
          <p:cNvPr id="30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65" name="Content Placeholder 2">
            <a:extLst>
              <a:ext uri="{FF2B5EF4-FFF2-40B4-BE49-F238E27FC236}">
                <a16:creationId xmlns:a16="http://schemas.microsoft.com/office/drawing/2014/main" id="{49E1D5A2-A001-D2DB-89C5-82BF3A9A0A12}"/>
              </a:ext>
            </a:extLst>
          </p:cNvPr>
          <p:cNvGraphicFramePr>
            <a:graphicFrameLocks noGrp="1"/>
          </p:cNvGraphicFramePr>
          <p:nvPr>
            <p:ph idx="1"/>
            <p:extLst>
              <p:ext uri="{D42A27DB-BD31-4B8C-83A1-F6EECF244321}">
                <p14:modId xmlns:p14="http://schemas.microsoft.com/office/powerpoint/2010/main" val="3263388938"/>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4710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0" name="Rectangle 26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2" name="Rectangle 27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4" name="Right Triangle 27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Flowchart: Document 275">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78" name="Group 27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79" name="Straight Connector 27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5791200" y="732348"/>
            <a:ext cx="5410199" cy="2240735"/>
          </a:xfrm>
        </p:spPr>
        <p:txBody>
          <a:bodyPr>
            <a:normAutofit/>
          </a:bodyPr>
          <a:lstStyle/>
          <a:p>
            <a:r>
              <a:rPr lang="en-US" dirty="0">
                <a:solidFill>
                  <a:schemeClr val="tx2"/>
                </a:solidFill>
                <a:latin typeface="Calibri"/>
                <a:ea typeface="Calibri"/>
                <a:cs typeface="Posterama"/>
              </a:rPr>
              <a:t>Non-Functional Requirements</a:t>
            </a:r>
          </a:p>
        </p:txBody>
      </p:sp>
      <p:pic>
        <p:nvPicPr>
          <p:cNvPr id="267" name="Graphic 266" descr="Laptop Secure">
            <a:extLst>
              <a:ext uri="{FF2B5EF4-FFF2-40B4-BE49-F238E27FC236}">
                <a16:creationId xmlns:a16="http://schemas.microsoft.com/office/drawing/2014/main" id="{AD081E51-6DFA-7A50-D927-1451ED33B3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222" y="978211"/>
            <a:ext cx="5009616" cy="5009616"/>
          </a:xfrm>
          <a:prstGeom prst="rect">
            <a:avLst/>
          </a:prstGeom>
        </p:spPr>
      </p:pic>
      <p:sp>
        <p:nvSpPr>
          <p:cNvPr id="268" name="Content Placeholder 2">
            <a:extLst>
              <a:ext uri="{FF2B5EF4-FFF2-40B4-BE49-F238E27FC236}">
                <a16:creationId xmlns:a16="http://schemas.microsoft.com/office/drawing/2014/main" id="{D90A9BA7-E772-F3E1-1ED7-A1F09856144A}"/>
              </a:ext>
            </a:extLst>
          </p:cNvPr>
          <p:cNvSpPr>
            <a:spLocks noGrp="1"/>
          </p:cNvSpPr>
          <p:nvPr>
            <p:ph idx="1"/>
          </p:nvPr>
        </p:nvSpPr>
        <p:spPr>
          <a:xfrm>
            <a:off x="5791200" y="2559266"/>
            <a:ext cx="5410199" cy="3685690"/>
          </a:xfrm>
        </p:spPr>
        <p:txBody>
          <a:bodyPr>
            <a:normAutofit lnSpcReduction="10000"/>
          </a:bodyPr>
          <a:lstStyle/>
          <a:p>
            <a:pPr>
              <a:lnSpc>
                <a:spcPct val="100000"/>
              </a:lnSpc>
              <a:buNone/>
            </a:pPr>
            <a:r>
              <a:rPr lang="en-US" sz="1700" dirty="0">
                <a:solidFill>
                  <a:schemeClr val="tx2"/>
                </a:solidFill>
                <a:latin typeface="Calibri"/>
                <a:ea typeface="+mn-lt"/>
                <a:cs typeface="+mn-lt"/>
              </a:rPr>
              <a:t>●</a:t>
            </a:r>
            <a:r>
              <a:rPr lang="en-US" sz="1900" dirty="0">
                <a:solidFill>
                  <a:schemeClr val="tx2"/>
                </a:solidFill>
                <a:latin typeface="Calibri"/>
                <a:ea typeface="+mn-lt"/>
                <a:cs typeface="+mn-lt"/>
              </a:rPr>
              <a:t> </a:t>
            </a:r>
            <a:r>
              <a:rPr lang="en-US" sz="1900" u="sng" dirty="0" err="1">
                <a:solidFill>
                  <a:schemeClr val="tx2"/>
                </a:solidFill>
                <a:latin typeface="Calibri"/>
                <a:ea typeface="+mn-lt"/>
                <a:cs typeface="+mn-lt"/>
              </a:rPr>
              <a:t>Makefile</a:t>
            </a:r>
            <a:r>
              <a:rPr lang="en-US" sz="1900" dirty="0">
                <a:solidFill>
                  <a:schemeClr val="tx2"/>
                </a:solidFill>
                <a:latin typeface="Calibri"/>
                <a:ea typeface="+mn-lt"/>
                <a:cs typeface="+mn-lt"/>
              </a:rPr>
              <a:t>:- It is a way of automating software building procedure and other complex tasks with dependencies.</a:t>
            </a:r>
            <a:endParaRPr lang="en-US" sz="1900" dirty="0">
              <a:solidFill>
                <a:schemeClr val="tx2"/>
              </a:solidFill>
              <a:latin typeface="Calibri"/>
              <a:cs typeface="Calibri"/>
            </a:endParaRPr>
          </a:p>
          <a:p>
            <a:pPr>
              <a:lnSpc>
                <a:spcPct val="100000"/>
              </a:lnSpc>
              <a:buNone/>
            </a:pPr>
            <a:r>
              <a:rPr lang="en-US" sz="1900" dirty="0">
                <a:solidFill>
                  <a:schemeClr val="tx2"/>
                </a:solidFill>
                <a:latin typeface="Calibri"/>
                <a:ea typeface="+mn-lt"/>
                <a:cs typeface="+mn-lt"/>
              </a:rPr>
              <a:t>● It is a set of commands with variable names and targets to create object file and to remove them.</a:t>
            </a:r>
            <a:endParaRPr lang="en-US" sz="1900" dirty="0">
              <a:solidFill>
                <a:schemeClr val="tx2"/>
              </a:solidFill>
              <a:latin typeface="Calibri"/>
              <a:cs typeface="Calibri"/>
            </a:endParaRPr>
          </a:p>
          <a:p>
            <a:pPr>
              <a:lnSpc>
                <a:spcPct val="100000"/>
              </a:lnSpc>
              <a:buNone/>
            </a:pPr>
            <a:r>
              <a:rPr lang="en-US" sz="1900" dirty="0">
                <a:solidFill>
                  <a:schemeClr val="tx2"/>
                </a:solidFill>
                <a:latin typeface="Calibri"/>
                <a:ea typeface="+mn-lt"/>
                <a:cs typeface="+mn-lt"/>
              </a:rPr>
              <a:t>     </a:t>
            </a:r>
            <a:r>
              <a:rPr lang="en-US" sz="1900" dirty="0" err="1">
                <a:solidFill>
                  <a:schemeClr val="tx2"/>
                </a:solidFill>
                <a:latin typeface="Calibri"/>
                <a:ea typeface="+mn-lt"/>
                <a:cs typeface="+mn-lt"/>
              </a:rPr>
              <a:t>Makefile</a:t>
            </a:r>
            <a:r>
              <a:rPr lang="en-US" sz="1900" dirty="0">
                <a:solidFill>
                  <a:schemeClr val="tx2"/>
                </a:solidFill>
                <a:latin typeface="Calibri"/>
                <a:ea typeface="+mn-lt"/>
                <a:cs typeface="+mn-lt"/>
              </a:rPr>
              <a:t> Link : https://github.com/AjAy0301/Customer-Service-Management-System/blob/master/CUT/Code/compile/Makefile</a:t>
            </a:r>
          </a:p>
          <a:p>
            <a:pPr>
              <a:lnSpc>
                <a:spcPct val="100000"/>
              </a:lnSpc>
              <a:buNone/>
            </a:pPr>
            <a:r>
              <a:rPr lang="en-US" sz="1900" dirty="0">
                <a:solidFill>
                  <a:schemeClr val="tx2"/>
                </a:solidFill>
                <a:latin typeface="Calibri"/>
                <a:ea typeface="+mn-lt"/>
                <a:cs typeface="+mn-lt"/>
              </a:rPr>
              <a:t>● </a:t>
            </a:r>
            <a:r>
              <a:rPr lang="en-US" sz="1900" u="sng" dirty="0" err="1">
                <a:solidFill>
                  <a:schemeClr val="tx2"/>
                </a:solidFill>
                <a:latin typeface="Calibri"/>
                <a:ea typeface="+mn-lt"/>
                <a:cs typeface="+mn-lt"/>
              </a:rPr>
              <a:t>Valgrind</a:t>
            </a:r>
            <a:r>
              <a:rPr lang="en-US" sz="1900" b="1" dirty="0">
                <a:solidFill>
                  <a:schemeClr val="tx2"/>
                </a:solidFill>
                <a:latin typeface="Calibri"/>
                <a:ea typeface="+mn-lt"/>
                <a:cs typeface="+mn-lt"/>
              </a:rPr>
              <a:t>:-  </a:t>
            </a:r>
            <a:r>
              <a:rPr lang="en-US" sz="1900" dirty="0">
                <a:solidFill>
                  <a:schemeClr val="tx2"/>
                </a:solidFill>
                <a:latin typeface="Calibri"/>
                <a:ea typeface="+mn-lt"/>
                <a:cs typeface="+mn-lt"/>
              </a:rPr>
              <a:t>To detect memory leaks.</a:t>
            </a:r>
            <a:endParaRPr lang="en-US" sz="1900" dirty="0">
              <a:solidFill>
                <a:schemeClr val="tx2"/>
              </a:solidFill>
              <a:latin typeface="Calibri"/>
              <a:cs typeface="Calibri"/>
            </a:endParaRPr>
          </a:p>
          <a:p>
            <a:pPr>
              <a:lnSpc>
                <a:spcPct val="100000"/>
              </a:lnSpc>
              <a:buNone/>
            </a:pPr>
            <a:r>
              <a:rPr lang="en-US" sz="1900" dirty="0">
                <a:solidFill>
                  <a:schemeClr val="tx2"/>
                </a:solidFill>
                <a:latin typeface="Calibri"/>
                <a:ea typeface="Calibri"/>
                <a:cs typeface="Calibri"/>
              </a:rPr>
              <a:t>           </a:t>
            </a:r>
            <a:r>
              <a:rPr lang="en-US" sz="1900" dirty="0" err="1">
                <a:solidFill>
                  <a:schemeClr val="tx2"/>
                </a:solidFill>
                <a:latin typeface="Calibri"/>
                <a:ea typeface="Calibri"/>
                <a:cs typeface="Calibri"/>
              </a:rPr>
              <a:t>Valgrind</a:t>
            </a:r>
            <a:r>
              <a:rPr lang="en-US" sz="1900" dirty="0">
                <a:solidFill>
                  <a:schemeClr val="tx2"/>
                </a:solidFill>
                <a:latin typeface="Calibri"/>
                <a:ea typeface="Calibri"/>
                <a:cs typeface="Calibri"/>
              </a:rPr>
              <a:t> Link : </a:t>
            </a:r>
          </a:p>
          <a:p>
            <a:pPr marL="0" indent="0">
              <a:lnSpc>
                <a:spcPct val="100000"/>
              </a:lnSpc>
              <a:buNone/>
            </a:pPr>
            <a:endParaRPr lang="en-US" sz="1700" dirty="0">
              <a:solidFill>
                <a:schemeClr val="tx2"/>
              </a:solidFill>
              <a:latin typeface="Calibri"/>
              <a:ea typeface="Calibri"/>
              <a:cs typeface="Calibri"/>
            </a:endParaRPr>
          </a:p>
        </p:txBody>
      </p:sp>
    </p:spTree>
    <p:extLst>
      <p:ext uri="{BB962C8B-B14F-4D97-AF65-F5344CB8AC3E}">
        <p14:creationId xmlns:p14="http://schemas.microsoft.com/office/powerpoint/2010/main" val="374479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2" name="Rectangle 321">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4" name="Rectangle 323">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6" name="Rectangle 325">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8" name="Right Triangle 327">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0" name="Group 329">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31" name="Straight Connector 330">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1" y="720772"/>
            <a:ext cx="3733078" cy="5531079"/>
          </a:xfrm>
        </p:spPr>
        <p:txBody>
          <a:bodyPr>
            <a:normAutofit/>
          </a:bodyPr>
          <a:lstStyle/>
          <a:p>
            <a:r>
              <a:rPr lang="en-US">
                <a:latin typeface="Calibri"/>
                <a:ea typeface="Calibri"/>
                <a:cs typeface="Posterama"/>
              </a:rPr>
              <a:t>Conclusion</a:t>
            </a:r>
          </a:p>
        </p:txBody>
      </p:sp>
      <p:sp>
        <p:nvSpPr>
          <p:cNvPr id="361"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317" name="Content Placeholder 2">
            <a:extLst>
              <a:ext uri="{FF2B5EF4-FFF2-40B4-BE49-F238E27FC236}">
                <a16:creationId xmlns:a16="http://schemas.microsoft.com/office/drawing/2014/main" id="{56F9BFC2-E531-23F2-7280-6A689FAD27FE}"/>
              </a:ext>
            </a:extLst>
          </p:cNvPr>
          <p:cNvGraphicFramePr>
            <a:graphicFrameLocks noGrp="1"/>
          </p:cNvGraphicFramePr>
          <p:nvPr>
            <p:ph idx="1"/>
            <p:extLst>
              <p:ext uri="{D42A27DB-BD31-4B8C-83A1-F6EECF244321}">
                <p14:modId xmlns:p14="http://schemas.microsoft.com/office/powerpoint/2010/main" val="1384690377"/>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7216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Rectangle 4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9" name="Group 4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Freeform: Shape 7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2" name="Group 8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3" name="Straight Connector 8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3" name="Rectangle 112">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5" name="Rectangle 114">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7" name="Right Triangle 116">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lowchart: Document 118">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21" name="Group 120">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2" name="Straight Connector 121">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422C0FB-7516-5D87-2C2B-DF9372C2437D}"/>
              </a:ext>
            </a:extLst>
          </p:cNvPr>
          <p:cNvSpPr>
            <a:spLocks noGrp="1"/>
          </p:cNvSpPr>
          <p:nvPr>
            <p:ph type="title"/>
          </p:nvPr>
        </p:nvSpPr>
        <p:spPr>
          <a:xfrm>
            <a:off x="453142" y="725467"/>
            <a:ext cx="5414255" cy="2784496"/>
          </a:xfrm>
        </p:spPr>
        <p:txBody>
          <a:bodyPr vert="horz" lIns="91440" tIns="45720" rIns="91440" bIns="45720" rtlCol="0" anchor="b">
            <a:normAutofit/>
          </a:bodyPr>
          <a:lstStyle/>
          <a:p>
            <a:r>
              <a:rPr lang="en-US">
                <a:solidFill>
                  <a:schemeClr val="tx2"/>
                </a:solidFill>
              </a:rPr>
              <a:t>Github link: </a:t>
            </a:r>
          </a:p>
        </p:txBody>
      </p:sp>
      <p:sp>
        <p:nvSpPr>
          <p:cNvPr id="3" name="Text Placeholder 2">
            <a:extLst>
              <a:ext uri="{FF2B5EF4-FFF2-40B4-BE49-F238E27FC236}">
                <a16:creationId xmlns:a16="http://schemas.microsoft.com/office/drawing/2014/main" id="{308472BD-C2F1-30E6-5365-A747BF32CBF2}"/>
              </a:ext>
            </a:extLst>
          </p:cNvPr>
          <p:cNvSpPr>
            <a:spLocks noGrp="1"/>
          </p:cNvSpPr>
          <p:nvPr>
            <p:ph type="body" idx="1"/>
          </p:nvPr>
        </p:nvSpPr>
        <p:spPr>
          <a:xfrm>
            <a:off x="453142" y="3602038"/>
            <a:ext cx="5414255" cy="1560594"/>
          </a:xfrm>
        </p:spPr>
        <p:txBody>
          <a:bodyPr vert="horz" lIns="91440" tIns="45720" rIns="91440" bIns="45720" rtlCol="0">
            <a:normAutofit/>
          </a:bodyPr>
          <a:lstStyle/>
          <a:p>
            <a:r>
              <a:rPr lang="en-US" kern="1200" dirty="0">
                <a:solidFill>
                  <a:schemeClr val="tx2"/>
                </a:solidFill>
                <a:latin typeface="+mn-lt"/>
                <a:ea typeface="+mn-ea"/>
                <a:cs typeface="+mn-cs"/>
              </a:rPr>
              <a:t>https://github.com/AjAy0301/Customer-Service-Management-System</a:t>
            </a:r>
          </a:p>
          <a:p>
            <a:endParaRPr lang="en-US" kern="1200" dirty="0">
              <a:solidFill>
                <a:schemeClr val="tx2"/>
              </a:solidFill>
              <a:latin typeface="+mn-lt"/>
              <a:ea typeface="+mn-ea"/>
              <a:cs typeface="+mn-cs"/>
            </a:endParaRPr>
          </a:p>
        </p:txBody>
      </p:sp>
      <p:pic>
        <p:nvPicPr>
          <p:cNvPr id="7" name="Graphic 6" descr="Link">
            <a:extLst>
              <a:ext uri="{FF2B5EF4-FFF2-40B4-BE49-F238E27FC236}">
                <a16:creationId xmlns:a16="http://schemas.microsoft.com/office/drawing/2014/main" id="{839AAE7B-E1BE-9435-7E66-C553A301AD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89158" y="988340"/>
            <a:ext cx="4997188" cy="4997188"/>
          </a:xfrm>
          <a:prstGeom prst="rect">
            <a:avLst/>
          </a:prstGeom>
        </p:spPr>
      </p:pic>
    </p:spTree>
    <p:extLst>
      <p:ext uri="{BB962C8B-B14F-4D97-AF65-F5344CB8AC3E}">
        <p14:creationId xmlns:p14="http://schemas.microsoft.com/office/powerpoint/2010/main" val="302049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1" name="Rectangle 32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23" name="Group 32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24" name="Straight Connector 32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4" name="Freeform: Shape 35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56" name="Freeform: Shape 35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58" name="Rectangle 357">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60" name="Group 359">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61" name="Straight Connector 360">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91" name="Freeform: Shape 390">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93" name="Group 392">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94" name="Straight Connector 393">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24" name="Rectangle 42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6" name="Rectangle 425">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8" name="Right Triangle 42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32" name="Group 43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433" name="Straight Connector 43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1" y="732348"/>
            <a:ext cx="4419600" cy="2240735"/>
          </a:xfrm>
        </p:spPr>
        <p:txBody>
          <a:bodyPr vert="horz" lIns="91440" tIns="45720" rIns="91440" bIns="45720" rtlCol="0" anchor="ctr">
            <a:normAutofit/>
          </a:bodyPr>
          <a:lstStyle/>
          <a:p>
            <a:r>
              <a:rPr lang="en-US">
                <a:solidFill>
                  <a:schemeClr val="tx2"/>
                </a:solidFill>
              </a:rPr>
              <a:t>Thank You....</a:t>
            </a:r>
          </a:p>
        </p:txBody>
      </p:sp>
      <p:sp>
        <p:nvSpPr>
          <p:cNvPr id="173" name="Content Placeholder 2">
            <a:extLst>
              <a:ext uri="{FF2B5EF4-FFF2-40B4-BE49-F238E27FC236}">
                <a16:creationId xmlns:a16="http://schemas.microsoft.com/office/drawing/2014/main" id="{D90A9BA7-E772-F3E1-1ED7-A1F09856144A}"/>
              </a:ext>
            </a:extLst>
          </p:cNvPr>
          <p:cNvSpPr>
            <a:spLocks noGrp="1"/>
          </p:cNvSpPr>
          <p:nvPr>
            <p:ph idx="4294967295"/>
          </p:nvPr>
        </p:nvSpPr>
        <p:spPr>
          <a:xfrm>
            <a:off x="457201" y="3264832"/>
            <a:ext cx="4419600" cy="2983568"/>
          </a:xfrm>
        </p:spPr>
        <p:txBody>
          <a:bodyPr vert="horz" lIns="91440" tIns="45720" rIns="91440" bIns="45720" rtlCol="0">
            <a:normAutofit/>
          </a:bodyPr>
          <a:lstStyle/>
          <a:p>
            <a:pPr>
              <a:buFont typeface="+mj-lt"/>
              <a:buAutoNum type="arabicPeriod"/>
            </a:pPr>
            <a:endParaRPr lang="en-US" sz="1800">
              <a:solidFill>
                <a:schemeClr val="tx2"/>
              </a:solidFill>
            </a:endParaRPr>
          </a:p>
          <a:p>
            <a:pPr>
              <a:buFont typeface="+mj-lt"/>
              <a:buAutoNum type="arabicPeriod"/>
            </a:pPr>
            <a:endParaRPr lang="en-US" sz="1800">
              <a:solidFill>
                <a:schemeClr val="tx2"/>
              </a:solidFill>
            </a:endParaRPr>
          </a:p>
        </p:txBody>
      </p:sp>
      <p:pic>
        <p:nvPicPr>
          <p:cNvPr id="318" name="Graphic 317" descr="Right Double Quote">
            <a:extLst>
              <a:ext uri="{FF2B5EF4-FFF2-40B4-BE49-F238E27FC236}">
                <a16:creationId xmlns:a16="http://schemas.microsoft.com/office/drawing/2014/main" id="{007D135E-CA5A-35CA-57AA-51609AC89A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0631" y="732348"/>
            <a:ext cx="5541973" cy="5541973"/>
          </a:xfrm>
          <a:prstGeom prst="rect">
            <a:avLst/>
          </a:prstGeom>
        </p:spPr>
      </p:pic>
    </p:spTree>
    <p:extLst>
      <p:ext uri="{BB962C8B-B14F-4D97-AF65-F5344CB8AC3E}">
        <p14:creationId xmlns:p14="http://schemas.microsoft.com/office/powerpoint/2010/main" val="180697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5" name="Rectangle 354">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7" name="Rectangle 356">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9" name="Right Triangle 358">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1" name="Group 360">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62" name="Straight Connector 361">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0" y="720772"/>
            <a:ext cx="3718767" cy="5531079"/>
          </a:xfrm>
        </p:spPr>
        <p:txBody>
          <a:bodyPr>
            <a:normAutofit/>
          </a:bodyPr>
          <a:lstStyle/>
          <a:p>
            <a:r>
              <a:rPr lang="en-US">
                <a:solidFill>
                  <a:schemeClr val="tx2">
                    <a:alpha val="80000"/>
                  </a:schemeClr>
                </a:solidFill>
                <a:latin typeface="Calibri"/>
                <a:ea typeface="Calibri"/>
                <a:cs typeface="Posterama"/>
              </a:rPr>
              <a:t>Contents</a:t>
            </a:r>
          </a:p>
        </p:txBody>
      </p:sp>
      <p:sp>
        <p:nvSpPr>
          <p:cNvPr id="392" name="Rectangle 391">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65" name="Content Placeholder 2">
            <a:extLst>
              <a:ext uri="{FF2B5EF4-FFF2-40B4-BE49-F238E27FC236}">
                <a16:creationId xmlns:a16="http://schemas.microsoft.com/office/drawing/2014/main" id="{68667376-836D-3559-5492-9C383A9A51F2}"/>
              </a:ext>
            </a:extLst>
          </p:cNvPr>
          <p:cNvGraphicFramePr>
            <a:graphicFrameLocks noGrp="1"/>
          </p:cNvGraphicFramePr>
          <p:nvPr>
            <p:ph idx="1"/>
            <p:extLst>
              <p:ext uri="{D42A27DB-BD31-4B8C-83A1-F6EECF244321}">
                <p14:modId xmlns:p14="http://schemas.microsoft.com/office/powerpoint/2010/main" val="4238659587"/>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050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9" name="Rectangle 26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1" name="Rectangle 27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ight Triangle 27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5" name="Group 27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6" name="Straight Connector 27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0" y="720772"/>
            <a:ext cx="3718767" cy="5531079"/>
          </a:xfrm>
        </p:spPr>
        <p:txBody>
          <a:bodyPr>
            <a:normAutofit/>
          </a:bodyPr>
          <a:lstStyle/>
          <a:p>
            <a:r>
              <a:rPr lang="en-US">
                <a:solidFill>
                  <a:schemeClr val="tx2">
                    <a:alpha val="80000"/>
                  </a:schemeClr>
                </a:solidFill>
                <a:latin typeface="Calibri"/>
                <a:ea typeface="Calibri"/>
                <a:cs typeface="Posterama"/>
              </a:rPr>
              <a:t>Introduction to CSMS</a:t>
            </a:r>
          </a:p>
        </p:txBody>
      </p:sp>
      <p:sp>
        <p:nvSpPr>
          <p:cNvPr id="306" name="Rectangle 30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65" name="Content Placeholder 2">
            <a:extLst>
              <a:ext uri="{FF2B5EF4-FFF2-40B4-BE49-F238E27FC236}">
                <a16:creationId xmlns:a16="http://schemas.microsoft.com/office/drawing/2014/main" id="{3E7382B0-2635-AF70-E5B7-F1985FE491FC}"/>
              </a:ext>
            </a:extLst>
          </p:cNvPr>
          <p:cNvGraphicFramePr>
            <a:graphicFrameLocks noGrp="1"/>
          </p:cNvGraphicFramePr>
          <p:nvPr>
            <p:ph idx="1"/>
            <p:extLst>
              <p:ext uri="{D42A27DB-BD31-4B8C-83A1-F6EECF244321}">
                <p14:modId xmlns:p14="http://schemas.microsoft.com/office/powerpoint/2010/main" val="1657987404"/>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7913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9" name="Rectangle 26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1" name="Rectangle 270">
            <a:extLst>
              <a:ext uri="{FF2B5EF4-FFF2-40B4-BE49-F238E27FC236}">
                <a16:creationId xmlns:a16="http://schemas.microsoft.com/office/drawing/2014/main" id="{7FBED9C4-BC33-43BE-B249-F24C980CA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ight Triangle 27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5" name="Group 27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6" name="Straight Connector 27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0" y="720772"/>
            <a:ext cx="5553737" cy="5531079"/>
          </a:xfrm>
        </p:spPr>
        <p:txBody>
          <a:bodyPr>
            <a:normAutofit/>
          </a:bodyPr>
          <a:lstStyle/>
          <a:p>
            <a:r>
              <a:rPr lang="en-US">
                <a:solidFill>
                  <a:schemeClr val="tx2">
                    <a:alpha val="80000"/>
                  </a:schemeClr>
                </a:solidFill>
                <a:latin typeface="Calibri"/>
                <a:ea typeface="Calibri"/>
                <a:cs typeface="Posterama"/>
              </a:rPr>
              <a:t>Cond...</a:t>
            </a:r>
          </a:p>
        </p:txBody>
      </p:sp>
      <p:sp>
        <p:nvSpPr>
          <p:cNvPr id="306" name="Rectangle 305">
            <a:extLst>
              <a:ext uri="{FF2B5EF4-FFF2-40B4-BE49-F238E27FC236}">
                <a16:creationId xmlns:a16="http://schemas.microsoft.com/office/drawing/2014/main" id="{57C32FE0-E14A-4F1C-B5CD-173456FE4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9156" y="168275"/>
            <a:ext cx="5821785" cy="60766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65" name="Content Placeholder 2">
            <a:extLst>
              <a:ext uri="{FF2B5EF4-FFF2-40B4-BE49-F238E27FC236}">
                <a16:creationId xmlns:a16="http://schemas.microsoft.com/office/drawing/2014/main" id="{5E4772C4-EA6C-30E1-E8D2-2F5036522EC1}"/>
              </a:ext>
            </a:extLst>
          </p:cNvPr>
          <p:cNvGraphicFramePr>
            <a:graphicFrameLocks noGrp="1"/>
          </p:cNvGraphicFramePr>
          <p:nvPr>
            <p:ph idx="1"/>
            <p:extLst>
              <p:ext uri="{D42A27DB-BD31-4B8C-83A1-F6EECF244321}">
                <p14:modId xmlns:p14="http://schemas.microsoft.com/office/powerpoint/2010/main" val="4057162125"/>
              </p:ext>
            </p:extLst>
          </p:nvPr>
        </p:nvGraphicFramePr>
        <p:xfrm>
          <a:off x="6203470" y="152400"/>
          <a:ext cx="5793159" cy="6092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8760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9" name="Rectangle 26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1" name="Rectangle 27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ight Triangle 27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5" name="Group 27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6" name="Straight Connector 27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0" y="720772"/>
            <a:ext cx="3718767" cy="5531079"/>
          </a:xfrm>
        </p:spPr>
        <p:txBody>
          <a:bodyPr>
            <a:normAutofit/>
          </a:bodyPr>
          <a:lstStyle/>
          <a:p>
            <a:r>
              <a:rPr lang="en-US">
                <a:solidFill>
                  <a:schemeClr val="tx2">
                    <a:alpha val="80000"/>
                  </a:schemeClr>
                </a:solidFill>
                <a:latin typeface="Calibri"/>
                <a:cs typeface="Posterama"/>
              </a:rPr>
              <a:t>Purpose of CSMS</a:t>
            </a:r>
          </a:p>
        </p:txBody>
      </p:sp>
      <p:sp>
        <p:nvSpPr>
          <p:cNvPr id="306" name="Rectangle 30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65" name="Content Placeholder 2">
            <a:extLst>
              <a:ext uri="{FF2B5EF4-FFF2-40B4-BE49-F238E27FC236}">
                <a16:creationId xmlns:a16="http://schemas.microsoft.com/office/drawing/2014/main" id="{0061FD56-7980-ACF4-CA32-A37F558806BE}"/>
              </a:ext>
            </a:extLst>
          </p:cNvPr>
          <p:cNvGraphicFramePr>
            <a:graphicFrameLocks noGrp="1"/>
          </p:cNvGraphicFramePr>
          <p:nvPr>
            <p:ph idx="1"/>
            <p:extLst>
              <p:ext uri="{D42A27DB-BD31-4B8C-83A1-F6EECF244321}">
                <p14:modId xmlns:p14="http://schemas.microsoft.com/office/powerpoint/2010/main" val="4139521929"/>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878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9" name="Rectangle 26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1" name="Rectangle 27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7" name="Group 27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8" name="Straight Connector 27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1" y="720772"/>
            <a:ext cx="3733078" cy="5531079"/>
          </a:xfrm>
        </p:spPr>
        <p:txBody>
          <a:bodyPr>
            <a:normAutofit/>
          </a:bodyPr>
          <a:lstStyle/>
          <a:p>
            <a:r>
              <a:rPr lang="en-US" dirty="0">
                <a:latin typeface="Calibri"/>
                <a:ea typeface="Calibri"/>
                <a:cs typeface="Posterama"/>
              </a:rPr>
              <a:t>Advantages of CSMS </a:t>
            </a:r>
          </a:p>
        </p:txBody>
      </p:sp>
      <p:sp>
        <p:nvSpPr>
          <p:cNvPr id="30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65" name="Content Placeholder 2">
            <a:extLst>
              <a:ext uri="{FF2B5EF4-FFF2-40B4-BE49-F238E27FC236}">
                <a16:creationId xmlns:a16="http://schemas.microsoft.com/office/drawing/2014/main" id="{8D3A4281-E334-D8F5-33A9-424E46291A1C}"/>
              </a:ext>
            </a:extLst>
          </p:cNvPr>
          <p:cNvGraphicFramePr>
            <a:graphicFrameLocks noGrp="1"/>
          </p:cNvGraphicFramePr>
          <p:nvPr>
            <p:ph idx="1"/>
            <p:extLst>
              <p:ext uri="{D42A27DB-BD31-4B8C-83A1-F6EECF244321}">
                <p14:modId xmlns:p14="http://schemas.microsoft.com/office/powerpoint/2010/main" val="1283658560"/>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7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4" name="Rectangle 1163">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66" name="Group 1165">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67" name="Straight Connector 1166">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8" name="Straight Connector 1167">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9" name="Straight Connector 1168">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0" name="Straight Connector 1169">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1" name="Straight Connector 1170">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2" name="Straight Connector 1171">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3" name="Straight Connector 1172">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4" name="Straight Connector 1173">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5" name="Straight Connector 1174">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6" name="Straight Connector 1175">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7" name="Straight Connector 1176">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8" name="Straight Connector 1177">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9" name="Straight Connector 1178">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0" name="Straight Connector 1179">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1" name="Straight Connector 1180">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2" name="Straight Connector 1181">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3" name="Straight Connector 1182">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4" name="Straight Connector 1183">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5" name="Straight Connector 1184">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6" name="Straight Connector 1185">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7" name="Straight Connector 1186">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8" name="Straight Connector 1187">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9" name="Straight Connector 1188">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0" name="Straight Connector 1189">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1" name="Straight Connector 1190">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2" name="Straight Connector 1191">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3" name="Straight Connector 1192">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4" name="Straight Connector 1193">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5" name="Straight Connector 1194">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97" name="Freeform: Shape 1196">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199" name="Freeform: Shape 1198">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201" name="Rectangle 1200">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03" name="Group 1202">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04" name="Straight Connector 1203">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5" name="Straight Connector 1204">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6" name="Straight Connector 1205">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7" name="Straight Connector 1206">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8" name="Straight Connector 1207">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9" name="Straight Connector 1208">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0" name="Straight Connector 1209">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1" name="Straight Connector 1210">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2" name="Straight Connector 1211">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3" name="Straight Connector 1212">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4" name="Straight Connector 1213">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5" name="Straight Connector 1214">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6" name="Straight Connector 1215">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7" name="Straight Connector 1216">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8" name="Straight Connector 1217">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9" name="Straight Connector 1218">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0" name="Straight Connector 1219">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1" name="Straight Connector 1220">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2" name="Straight Connector 1221">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3" name="Straight Connector 1222">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4" name="Straight Connector 1223">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5" name="Straight Connector 1224">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6" name="Straight Connector 1225">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7" name="Straight Connector 1226">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8" name="Straight Connector 1227">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9" name="Straight Connector 1228">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0" name="Straight Connector 1229">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1" name="Straight Connector 1230">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2" name="Straight Connector 1231">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34" name="Freeform: Shape 1233">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36" name="Group 1235">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37" name="Straight Connector 1236">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8" name="Straight Connector 1237">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9" name="Straight Connector 1238">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0" name="Straight Connector 1239">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1" name="Straight Connector 1240">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2" name="Straight Connector 1241">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3" name="Straight Connector 1242">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4" name="Straight Connector 1243">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5" name="Straight Connector 1244">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6" name="Straight Connector 1245">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7" name="Straight Connector 1246">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8" name="Straight Connector 1247">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9" name="Straight Connector 1248">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0" name="Straight Connector 1249">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1" name="Straight Connector 1250">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2" name="Straight Connector 1251">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3" name="Straight Connector 1252">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4" name="Straight Connector 1253">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5" name="Straight Connector 1254">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6" name="Straight Connector 1255">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7" name="Straight Connector 1256">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8" name="Straight Connector 1257">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9" name="Straight Connector 1258">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0" name="Straight Connector 1259">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1" name="Straight Connector 1260">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2" name="Straight Connector 1261">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3" name="Straight Connector 1262">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4" name="Straight Connector 1263">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5" name="Straight Connector 1264">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67" name="Rectangle 1266">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69" name="Rectangle 126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1" name="Right Triangle 1270">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3" name="Flowchart: Document 1272">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96105" y="1562107"/>
            <a:ext cx="6858000" cy="3733791"/>
          </a:xfrm>
          <a:prstGeom prst="flowChartDocument">
            <a:avLst/>
          </a:pr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275" name="Group 1274">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76" name="Straight Connector 1275">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7" name="Straight Connector 1276">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8" name="Straight Connector 1277">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9" name="Straight Connector 1278">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0" name="Straight Connector 1279">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1" name="Straight Connector 1280">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2" name="Straight Connector 1281">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3" name="Straight Connector 1282">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4" name="Straight Connector 1283">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5" name="Straight Connector 1284">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6" name="Straight Connector 1285">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7" name="Straight Connector 1286">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8" name="Straight Connector 1287">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9" name="Straight Connector 1288">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0" name="Straight Connector 1289">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1" name="Straight Connector 1290">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2" name="Straight Connector 1291">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3" name="Straight Connector 1292">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4" name="Straight Connector 1293">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5" name="Straight Connector 1294">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6" name="Straight Connector 1295">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7" name="Straight Connector 1296">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8" name="Straight Connector 1297">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9" name="Straight Connector 1298">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0" name="Straight Connector 1299">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1" name="Straight Connector 1300">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2" name="Straight Connector 1301">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3" name="Straight Connector 1302">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4" name="Straight Connector 1303">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3142" y="2954226"/>
            <a:ext cx="5555624" cy="2232199"/>
          </a:xfrm>
        </p:spPr>
        <p:txBody>
          <a:bodyPr vert="horz" lIns="91440" tIns="45720" rIns="91440" bIns="45720" rtlCol="0" anchor="t">
            <a:normAutofit/>
          </a:bodyPr>
          <a:lstStyle/>
          <a:p>
            <a:r>
              <a:rPr lang="en-US" sz="5400">
                <a:solidFill>
                  <a:schemeClr val="tx2"/>
                </a:solidFill>
              </a:rPr>
              <a:t>Data Flow Diagram</a:t>
            </a:r>
          </a:p>
        </p:txBody>
      </p:sp>
      <p:pic>
        <p:nvPicPr>
          <p:cNvPr id="5" name="Picture 4" descr="image">
            <a:extLst>
              <a:ext uri="{FF2B5EF4-FFF2-40B4-BE49-F238E27FC236}">
                <a16:creationId xmlns:a16="http://schemas.microsoft.com/office/drawing/2014/main" id="{AB3416EA-B122-2A8A-1513-E0DA1C6FD9C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30006" y="304800"/>
            <a:ext cx="5119607" cy="607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640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9" name="Rectangle 26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1" name="Rectangle 27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7" name="Group 27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8" name="Straight Connector 27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1" y="720772"/>
            <a:ext cx="3733078" cy="5531079"/>
          </a:xfrm>
        </p:spPr>
        <p:txBody>
          <a:bodyPr>
            <a:normAutofit/>
          </a:bodyPr>
          <a:lstStyle/>
          <a:p>
            <a:r>
              <a:rPr lang="en-US">
                <a:latin typeface="Calibri"/>
                <a:ea typeface="Calibri"/>
                <a:cs typeface="Posterama"/>
              </a:rPr>
              <a:t>Functions</a:t>
            </a:r>
          </a:p>
        </p:txBody>
      </p:sp>
      <p:sp>
        <p:nvSpPr>
          <p:cNvPr id="30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65" name="Content Placeholder 2">
            <a:extLst>
              <a:ext uri="{FF2B5EF4-FFF2-40B4-BE49-F238E27FC236}">
                <a16:creationId xmlns:a16="http://schemas.microsoft.com/office/drawing/2014/main" id="{3D3DB520-8FCB-77DD-046D-C6C74C6176D1}"/>
              </a:ext>
            </a:extLst>
          </p:cNvPr>
          <p:cNvGraphicFramePr>
            <a:graphicFrameLocks noGrp="1"/>
          </p:cNvGraphicFramePr>
          <p:nvPr>
            <p:ph idx="1"/>
            <p:extLst>
              <p:ext uri="{D42A27DB-BD31-4B8C-83A1-F6EECF244321}">
                <p14:modId xmlns:p14="http://schemas.microsoft.com/office/powerpoint/2010/main" val="3165152104"/>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7662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9" name="Rectangle 26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1" name="Rectangle 27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7" name="Group 27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8" name="Straight Connector 27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1" y="720772"/>
            <a:ext cx="3733078" cy="5531079"/>
          </a:xfrm>
        </p:spPr>
        <p:txBody>
          <a:bodyPr>
            <a:normAutofit/>
          </a:bodyPr>
          <a:lstStyle/>
          <a:p>
            <a:r>
              <a:rPr lang="en-US">
                <a:latin typeface="Calibri"/>
                <a:ea typeface="Calibri"/>
                <a:cs typeface="Posterama"/>
              </a:rPr>
              <a:t>Contd...</a:t>
            </a:r>
            <a:endParaRPr lang="en-US"/>
          </a:p>
        </p:txBody>
      </p:sp>
      <p:sp>
        <p:nvSpPr>
          <p:cNvPr id="30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65" name="Content Placeholder 2">
            <a:extLst>
              <a:ext uri="{FF2B5EF4-FFF2-40B4-BE49-F238E27FC236}">
                <a16:creationId xmlns:a16="http://schemas.microsoft.com/office/drawing/2014/main" id="{F29DE992-427D-FB07-8BF2-C7A33E9CD56D}"/>
              </a:ext>
            </a:extLst>
          </p:cNvPr>
          <p:cNvGraphicFramePr>
            <a:graphicFrameLocks noGrp="1"/>
          </p:cNvGraphicFramePr>
          <p:nvPr>
            <p:ph idx="1"/>
            <p:extLst>
              <p:ext uri="{D42A27DB-BD31-4B8C-83A1-F6EECF244321}">
                <p14:modId xmlns:p14="http://schemas.microsoft.com/office/powerpoint/2010/main" val="373299860"/>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0256725"/>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906</TotalTime>
  <Words>1132</Words>
  <Application>Microsoft Office PowerPoint</Application>
  <PresentationFormat>Widescreen</PresentationFormat>
  <Paragraphs>82</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Calibri</vt:lpstr>
      <vt:lpstr>Posterama</vt:lpstr>
      <vt:lpstr>SineVTI</vt:lpstr>
      <vt:lpstr>Customer Service Management System</vt:lpstr>
      <vt:lpstr>Contents</vt:lpstr>
      <vt:lpstr>Introduction to CSMS</vt:lpstr>
      <vt:lpstr>Cond...</vt:lpstr>
      <vt:lpstr>Purpose of CSMS</vt:lpstr>
      <vt:lpstr>Advantages of CSMS </vt:lpstr>
      <vt:lpstr>Data Flow Diagram</vt:lpstr>
      <vt:lpstr>Functions</vt:lpstr>
      <vt:lpstr>Contd...</vt:lpstr>
      <vt:lpstr>Contd...</vt:lpstr>
      <vt:lpstr>Contd...</vt:lpstr>
      <vt:lpstr>Contd...</vt:lpstr>
      <vt:lpstr>Non-Functional Requirements</vt:lpstr>
      <vt:lpstr>Conclusion</vt:lpstr>
      <vt:lpstr>Github link: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Kumar</dc:creator>
  <cp:lastModifiedBy>Ajay Kumar</cp:lastModifiedBy>
  <cp:revision>96</cp:revision>
  <dcterms:created xsi:type="dcterms:W3CDTF">2022-10-26T05:02:37Z</dcterms:created>
  <dcterms:modified xsi:type="dcterms:W3CDTF">2022-10-27T21:38:20Z</dcterms:modified>
</cp:coreProperties>
</file>