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3" r:id="rId4"/>
    <p:sldId id="272" r:id="rId5"/>
    <p:sldId id="273" r:id="rId6"/>
    <p:sldId id="274" r:id="rId7"/>
    <p:sldId id="271" r:id="rId8"/>
    <p:sldId id="262" r:id="rId9"/>
    <p:sldId id="281" r:id="rId10"/>
    <p:sldId id="283" r:id="rId11"/>
    <p:sldId id="284" r:id="rId12"/>
    <p:sldId id="285" r:id="rId13"/>
    <p:sldId id="287" r:id="rId14"/>
    <p:sldId id="280" r:id="rId15"/>
    <p:sldId id="286" r:id="rId16"/>
    <p:sldId id="28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E4059C-8092-5D30-32FD-53A83B92A98B}" v="1" dt="2022-10-26T11:24:03.787"/>
    <p1510:client id="{2F0C2064-E50A-FC8D-0571-29E441A7198E}" v="209" dt="2022-10-26T18:03:46.035"/>
    <p1510:client id="{5416E5CD-A50E-1203-7D5D-6C0B5CC19D7A}" v="797" dt="2022-10-26T06:28:58.921"/>
    <p1510:client id="{5F7D5BA0-E7A4-4E45-B3A8-286F5BFC0F06}" v="268" dt="2022-10-26T05:15:37.626"/>
    <p1510:client id="{DF52F12E-C366-15C6-7C64-B7FEFEFC5AC9}" v="361" dt="2022-10-26T10:47:56.290"/>
    <p1510:client id="{E953FC6C-9C03-DC0B-9DE2-90CBFD06BB9E}" v="4" dt="2022-10-26T11:12:53.556"/>
    <p1510:client id="{E99CA8C8-970F-3C2C-6307-91A02648EDFE}" v="82" dt="2022-10-26T09:02:31.708"/>
    <p1510:client id="{EAF4064A-C173-FBCE-476B-F66A79FBD5E3}" v="347" dt="2022-10-26T05:53:05.5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6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ata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5.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s>
</file>

<file path=ppt/diagrams/colors1.xml><?xml version="1.0" encoding="utf-8"?>
<dgm:colorsDef xmlns:dgm="http://schemas.openxmlformats.org/drawingml/2006/diagram" xmlns:a="http://schemas.openxmlformats.org/drawingml/2006/main" uniqueId="urn:microsoft.com/office/officeart/2018/5/colors/Iconchunking_neutralicontext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6A00D5-E0F5-4444-BE86-62AD5B5808EA}" type="doc">
      <dgm:prSet loTypeId="urn:microsoft.com/office/officeart/2018/2/layout/IconVerticalSolidList" loCatId="icon" qsTypeId="urn:microsoft.com/office/officeart/2005/8/quickstyle/simple1" qsCatId="simple" csTypeId="urn:microsoft.com/office/officeart/2018/5/colors/Iconchunking_neutralicontext_accent2_2" csCatId="accent2" phldr="1"/>
      <dgm:spPr/>
      <dgm:t>
        <a:bodyPr/>
        <a:lstStyle/>
        <a:p>
          <a:endParaRPr lang="en-US"/>
        </a:p>
      </dgm:t>
    </dgm:pt>
    <dgm:pt modelId="{86F9E8AA-4113-4A52-B842-92A7B56CA33A}">
      <dgm:prSet/>
      <dgm:spPr/>
      <dgm:t>
        <a:bodyPr/>
        <a:lstStyle/>
        <a:p>
          <a:pPr>
            <a:lnSpc>
              <a:spcPct val="100000"/>
            </a:lnSpc>
          </a:pPr>
          <a:r>
            <a:rPr lang="en-US">
              <a:latin typeface="Calibri"/>
              <a:ea typeface="Calibri"/>
              <a:cs typeface="Calibri"/>
            </a:rPr>
            <a:t>Introduction</a:t>
          </a:r>
        </a:p>
      </dgm:t>
    </dgm:pt>
    <dgm:pt modelId="{B8D72B5A-558F-48F3-AAC3-A97012F7AECE}" type="parTrans" cxnId="{6F3DCB91-71CA-4807-877B-07B60BEEAD55}">
      <dgm:prSet/>
      <dgm:spPr/>
      <dgm:t>
        <a:bodyPr/>
        <a:lstStyle/>
        <a:p>
          <a:endParaRPr lang="en-US"/>
        </a:p>
      </dgm:t>
    </dgm:pt>
    <dgm:pt modelId="{03D2CF81-2B29-4340-A842-14825EAE21F5}" type="sibTrans" cxnId="{6F3DCB91-71CA-4807-877B-07B60BEEAD55}">
      <dgm:prSet/>
      <dgm:spPr/>
      <dgm:t>
        <a:bodyPr/>
        <a:lstStyle/>
        <a:p>
          <a:endParaRPr lang="en-US"/>
        </a:p>
      </dgm:t>
    </dgm:pt>
    <dgm:pt modelId="{913D233A-867F-44BE-AB8B-9FA004C2781C}">
      <dgm:prSet phldr="0"/>
      <dgm:spPr/>
      <dgm:t>
        <a:bodyPr/>
        <a:lstStyle/>
        <a:p>
          <a:pPr>
            <a:lnSpc>
              <a:spcPct val="100000"/>
            </a:lnSpc>
          </a:pPr>
          <a:r>
            <a:rPr lang="en-US">
              <a:latin typeface="Calibri"/>
              <a:ea typeface="Calibri"/>
              <a:cs typeface="Calibri"/>
            </a:rPr>
            <a:t>Purpose of CSMS</a:t>
          </a:r>
        </a:p>
      </dgm:t>
    </dgm:pt>
    <dgm:pt modelId="{B4374AB7-C598-4FFE-9529-CC4EFC9B62FC}" type="parTrans" cxnId="{3197BD09-9A84-4F9F-9EC9-5423715E3B17}">
      <dgm:prSet/>
      <dgm:spPr/>
      <dgm:t>
        <a:bodyPr/>
        <a:lstStyle/>
        <a:p>
          <a:endParaRPr lang="en-US"/>
        </a:p>
      </dgm:t>
    </dgm:pt>
    <dgm:pt modelId="{A3E91A64-E13F-4C9C-80D9-0783A68747F6}" type="sibTrans" cxnId="{3197BD09-9A84-4F9F-9EC9-5423715E3B17}">
      <dgm:prSet/>
      <dgm:spPr/>
      <dgm:t>
        <a:bodyPr/>
        <a:lstStyle/>
        <a:p>
          <a:endParaRPr lang="en-US"/>
        </a:p>
      </dgm:t>
    </dgm:pt>
    <dgm:pt modelId="{D6E5B49D-3157-4A06-909B-346096FA0170}">
      <dgm:prSet/>
      <dgm:spPr/>
      <dgm:t>
        <a:bodyPr/>
        <a:lstStyle/>
        <a:p>
          <a:pPr>
            <a:lnSpc>
              <a:spcPct val="100000"/>
            </a:lnSpc>
          </a:pPr>
          <a:r>
            <a:rPr lang="en-US">
              <a:latin typeface="Calibri"/>
              <a:ea typeface="Calibri"/>
              <a:cs typeface="Calibri"/>
            </a:rPr>
            <a:t>Data Flow Diagram</a:t>
          </a:r>
        </a:p>
      </dgm:t>
    </dgm:pt>
    <dgm:pt modelId="{3128F059-8E3B-4C0B-A99F-B26F5E535CD8}" type="parTrans" cxnId="{D4A577F0-0764-471F-BE2C-D9AB93C55D3E}">
      <dgm:prSet/>
      <dgm:spPr/>
      <dgm:t>
        <a:bodyPr/>
        <a:lstStyle/>
        <a:p>
          <a:endParaRPr lang="en-US"/>
        </a:p>
      </dgm:t>
    </dgm:pt>
    <dgm:pt modelId="{93CFD88D-2317-479A-82D9-4122B362DB31}" type="sibTrans" cxnId="{D4A577F0-0764-471F-BE2C-D9AB93C55D3E}">
      <dgm:prSet/>
      <dgm:spPr/>
      <dgm:t>
        <a:bodyPr/>
        <a:lstStyle/>
        <a:p>
          <a:endParaRPr lang="en-US"/>
        </a:p>
      </dgm:t>
    </dgm:pt>
    <dgm:pt modelId="{38BC924E-7006-4AD4-A30E-4EA1B1496987}">
      <dgm:prSet/>
      <dgm:spPr/>
      <dgm:t>
        <a:bodyPr/>
        <a:lstStyle/>
        <a:p>
          <a:pPr>
            <a:lnSpc>
              <a:spcPct val="100000"/>
            </a:lnSpc>
          </a:pPr>
          <a:r>
            <a:rPr lang="en-US">
              <a:latin typeface="Calibri"/>
              <a:ea typeface="Calibri"/>
              <a:cs typeface="Calibri"/>
            </a:rPr>
            <a:t>Functions</a:t>
          </a:r>
        </a:p>
      </dgm:t>
    </dgm:pt>
    <dgm:pt modelId="{89C947C0-F082-4675-85BA-D0C10B4A8720}" type="parTrans" cxnId="{35664D5C-8BB6-428A-AC56-4AEB29EF9959}">
      <dgm:prSet/>
      <dgm:spPr/>
      <dgm:t>
        <a:bodyPr/>
        <a:lstStyle/>
        <a:p>
          <a:endParaRPr lang="en-US"/>
        </a:p>
      </dgm:t>
    </dgm:pt>
    <dgm:pt modelId="{F13CC07B-8A48-4ED0-9CFA-C80C3FEF99DD}" type="sibTrans" cxnId="{35664D5C-8BB6-428A-AC56-4AEB29EF9959}">
      <dgm:prSet/>
      <dgm:spPr/>
      <dgm:t>
        <a:bodyPr/>
        <a:lstStyle/>
        <a:p>
          <a:endParaRPr lang="en-US"/>
        </a:p>
      </dgm:t>
    </dgm:pt>
    <dgm:pt modelId="{FB413D69-7A2D-43BC-B30A-612C90C320FE}">
      <dgm:prSet/>
      <dgm:spPr/>
      <dgm:t>
        <a:bodyPr/>
        <a:lstStyle/>
        <a:p>
          <a:pPr>
            <a:lnSpc>
              <a:spcPct val="100000"/>
            </a:lnSpc>
          </a:pPr>
          <a:r>
            <a:rPr lang="en-US">
              <a:latin typeface="Calibri"/>
              <a:ea typeface="Calibri"/>
              <a:cs typeface="Calibri"/>
            </a:rPr>
            <a:t>Non-functional Requirements</a:t>
          </a:r>
        </a:p>
      </dgm:t>
    </dgm:pt>
    <dgm:pt modelId="{FC693A25-E757-433E-A08D-D4BEDBC08F05}" type="parTrans" cxnId="{A21A1FBA-D528-41EB-8592-2ACA222B6E95}">
      <dgm:prSet/>
      <dgm:spPr/>
      <dgm:t>
        <a:bodyPr/>
        <a:lstStyle/>
        <a:p>
          <a:endParaRPr lang="en-US"/>
        </a:p>
      </dgm:t>
    </dgm:pt>
    <dgm:pt modelId="{7505ED56-6F31-4C13-9390-228177AB5B24}" type="sibTrans" cxnId="{A21A1FBA-D528-41EB-8592-2ACA222B6E95}">
      <dgm:prSet/>
      <dgm:spPr/>
      <dgm:t>
        <a:bodyPr/>
        <a:lstStyle/>
        <a:p>
          <a:endParaRPr lang="en-US"/>
        </a:p>
      </dgm:t>
    </dgm:pt>
    <dgm:pt modelId="{CA185C16-4C99-41A6-8AC4-84D37B547D09}">
      <dgm:prSet/>
      <dgm:spPr/>
      <dgm:t>
        <a:bodyPr/>
        <a:lstStyle/>
        <a:p>
          <a:pPr>
            <a:lnSpc>
              <a:spcPct val="100000"/>
            </a:lnSpc>
          </a:pPr>
          <a:r>
            <a:rPr lang="en-US">
              <a:latin typeface="Calibri"/>
              <a:ea typeface="Calibri"/>
              <a:cs typeface="Calibri"/>
            </a:rPr>
            <a:t>Conclusion</a:t>
          </a:r>
        </a:p>
      </dgm:t>
    </dgm:pt>
    <dgm:pt modelId="{07CEB742-A1CA-498D-A002-EC69197301BB}" type="parTrans" cxnId="{59D9B206-E73F-4A4A-8023-1C1090274EDE}">
      <dgm:prSet/>
      <dgm:spPr/>
      <dgm:t>
        <a:bodyPr/>
        <a:lstStyle/>
        <a:p>
          <a:endParaRPr lang="en-US"/>
        </a:p>
      </dgm:t>
    </dgm:pt>
    <dgm:pt modelId="{B8AC18D5-1D0C-4D9F-AEF5-85AA374BF59C}" type="sibTrans" cxnId="{59D9B206-E73F-4A4A-8023-1C1090274EDE}">
      <dgm:prSet/>
      <dgm:spPr/>
      <dgm:t>
        <a:bodyPr/>
        <a:lstStyle/>
        <a:p>
          <a:endParaRPr lang="en-US"/>
        </a:p>
      </dgm:t>
    </dgm:pt>
    <dgm:pt modelId="{5FCC3954-DB21-4088-B208-4428613698F9}">
      <dgm:prSet phldr="0"/>
      <dgm:spPr/>
      <dgm:t>
        <a:bodyPr/>
        <a:lstStyle/>
        <a:p>
          <a:pPr>
            <a:lnSpc>
              <a:spcPct val="100000"/>
            </a:lnSpc>
          </a:pPr>
          <a:r>
            <a:rPr lang="en-US">
              <a:latin typeface="Calibri"/>
              <a:cs typeface="Calibri"/>
            </a:rPr>
            <a:t>Advantages of CSM</a:t>
          </a:r>
        </a:p>
      </dgm:t>
    </dgm:pt>
    <dgm:pt modelId="{499FB1C2-40DD-4571-A594-F84259020B54}" type="parTrans" cxnId="{454123CB-95A6-4EA1-B841-026088CC3A48}">
      <dgm:prSet/>
      <dgm:spPr/>
    </dgm:pt>
    <dgm:pt modelId="{8D621425-128F-423E-8230-D77655CBA97E}" type="sibTrans" cxnId="{454123CB-95A6-4EA1-B841-026088CC3A48}">
      <dgm:prSet/>
      <dgm:spPr/>
    </dgm:pt>
    <dgm:pt modelId="{859B0E7C-41F2-4394-8CE5-317E4F281065}" type="pres">
      <dgm:prSet presAssocID="{BD6A00D5-E0F5-4444-BE86-62AD5B5808EA}" presName="root" presStyleCnt="0">
        <dgm:presLayoutVars>
          <dgm:dir/>
          <dgm:resizeHandles val="exact"/>
        </dgm:presLayoutVars>
      </dgm:prSet>
      <dgm:spPr/>
    </dgm:pt>
    <dgm:pt modelId="{302E523A-0ECE-4215-B8BE-B47B652D694D}" type="pres">
      <dgm:prSet presAssocID="{86F9E8AA-4113-4A52-B842-92A7B56CA33A}" presName="compNode" presStyleCnt="0"/>
      <dgm:spPr/>
    </dgm:pt>
    <dgm:pt modelId="{29655C54-A02F-4F3D-8C75-E772E0ACCCE9}" type="pres">
      <dgm:prSet presAssocID="{86F9E8AA-4113-4A52-B842-92A7B56CA33A}" presName="bgRect" presStyleLbl="bgShp" presStyleIdx="0" presStyleCnt="7"/>
      <dgm:spPr/>
    </dgm:pt>
    <dgm:pt modelId="{35DB9249-9662-4133-B2FD-9EF6E1A606FB}" type="pres">
      <dgm:prSet presAssocID="{86F9E8AA-4113-4A52-B842-92A7B56CA33A}"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50A15FD1-F78A-41AD-9D81-953240DC8FF5}" type="pres">
      <dgm:prSet presAssocID="{86F9E8AA-4113-4A52-B842-92A7B56CA33A}" presName="spaceRect" presStyleCnt="0"/>
      <dgm:spPr/>
    </dgm:pt>
    <dgm:pt modelId="{64F4994B-6EC5-47F3-ABA0-4FAE16AA210C}" type="pres">
      <dgm:prSet presAssocID="{86F9E8AA-4113-4A52-B842-92A7B56CA33A}" presName="parTx" presStyleLbl="revTx" presStyleIdx="0" presStyleCnt="7">
        <dgm:presLayoutVars>
          <dgm:chMax val="0"/>
          <dgm:chPref val="0"/>
        </dgm:presLayoutVars>
      </dgm:prSet>
      <dgm:spPr/>
    </dgm:pt>
    <dgm:pt modelId="{68442B44-18CE-4C20-8349-2DA9F2F72521}" type="pres">
      <dgm:prSet presAssocID="{03D2CF81-2B29-4340-A842-14825EAE21F5}" presName="sibTrans" presStyleCnt="0"/>
      <dgm:spPr/>
    </dgm:pt>
    <dgm:pt modelId="{2A2CE90F-00EE-47B6-95B7-C7707109BA08}" type="pres">
      <dgm:prSet presAssocID="{913D233A-867F-44BE-AB8B-9FA004C2781C}" presName="compNode" presStyleCnt="0"/>
      <dgm:spPr/>
    </dgm:pt>
    <dgm:pt modelId="{D223CED2-7CBF-4263-AE68-27FC0161AE85}" type="pres">
      <dgm:prSet presAssocID="{913D233A-867F-44BE-AB8B-9FA004C2781C}" presName="bgRect" presStyleLbl="bgShp" presStyleIdx="1" presStyleCnt="7"/>
      <dgm:spPr/>
    </dgm:pt>
    <dgm:pt modelId="{C22B6B8F-EFB6-468D-80A9-E321AC092CE5}" type="pres">
      <dgm:prSet presAssocID="{913D233A-867F-44BE-AB8B-9FA004C2781C}"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naire"/>
        </a:ext>
      </dgm:extLst>
    </dgm:pt>
    <dgm:pt modelId="{1491AF9B-D2D5-4A0E-9663-899023741ED3}" type="pres">
      <dgm:prSet presAssocID="{913D233A-867F-44BE-AB8B-9FA004C2781C}" presName="spaceRect" presStyleCnt="0"/>
      <dgm:spPr/>
    </dgm:pt>
    <dgm:pt modelId="{30AEF8B3-B3D4-4517-806A-690944DFD7EC}" type="pres">
      <dgm:prSet presAssocID="{913D233A-867F-44BE-AB8B-9FA004C2781C}" presName="parTx" presStyleLbl="revTx" presStyleIdx="1" presStyleCnt="7">
        <dgm:presLayoutVars>
          <dgm:chMax val="0"/>
          <dgm:chPref val="0"/>
        </dgm:presLayoutVars>
      </dgm:prSet>
      <dgm:spPr/>
    </dgm:pt>
    <dgm:pt modelId="{11CE7130-83F7-4539-875D-62F52D59205D}" type="pres">
      <dgm:prSet presAssocID="{A3E91A64-E13F-4C9C-80D9-0783A68747F6}" presName="sibTrans" presStyleCnt="0"/>
      <dgm:spPr/>
    </dgm:pt>
    <dgm:pt modelId="{65E9909F-E4D0-453D-9700-347CE1E0D090}" type="pres">
      <dgm:prSet presAssocID="{D6E5B49D-3157-4A06-909B-346096FA0170}" presName="compNode" presStyleCnt="0"/>
      <dgm:spPr/>
    </dgm:pt>
    <dgm:pt modelId="{B06F765D-6EF2-4E69-A6E4-C490F026385B}" type="pres">
      <dgm:prSet presAssocID="{D6E5B49D-3157-4A06-909B-346096FA0170}" presName="bgRect" presStyleLbl="bgShp" presStyleIdx="2" presStyleCnt="7"/>
      <dgm:spPr/>
    </dgm:pt>
    <dgm:pt modelId="{23FD99D2-8BA1-4B1D-8E29-EEE8F44753AD}" type="pres">
      <dgm:prSet presAssocID="{D6E5B49D-3157-4A06-909B-346096FA0170}"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flows"/>
        </a:ext>
      </dgm:extLst>
    </dgm:pt>
    <dgm:pt modelId="{CE9FF3CC-A291-4BAF-B16B-6499A02F4A48}" type="pres">
      <dgm:prSet presAssocID="{D6E5B49D-3157-4A06-909B-346096FA0170}" presName="spaceRect" presStyleCnt="0"/>
      <dgm:spPr/>
    </dgm:pt>
    <dgm:pt modelId="{C769BFDE-D843-4AFD-AB46-6791CC39E945}" type="pres">
      <dgm:prSet presAssocID="{D6E5B49D-3157-4A06-909B-346096FA0170}" presName="parTx" presStyleLbl="revTx" presStyleIdx="2" presStyleCnt="7">
        <dgm:presLayoutVars>
          <dgm:chMax val="0"/>
          <dgm:chPref val="0"/>
        </dgm:presLayoutVars>
      </dgm:prSet>
      <dgm:spPr/>
    </dgm:pt>
    <dgm:pt modelId="{3D212B3D-F999-4141-9391-828F54F7EB68}" type="pres">
      <dgm:prSet presAssocID="{93CFD88D-2317-479A-82D9-4122B362DB31}" presName="sibTrans" presStyleCnt="0"/>
      <dgm:spPr/>
    </dgm:pt>
    <dgm:pt modelId="{468AAADF-6F4D-4DA6-9C8C-AA2556A4E691}" type="pres">
      <dgm:prSet presAssocID="{5FCC3954-DB21-4088-B208-4428613698F9}" presName="compNode" presStyleCnt="0"/>
      <dgm:spPr/>
    </dgm:pt>
    <dgm:pt modelId="{F0721EEB-4BCC-467F-93E6-E0FE8B317577}" type="pres">
      <dgm:prSet presAssocID="{5FCC3954-DB21-4088-B208-4428613698F9}" presName="bgRect" presStyleLbl="bgShp" presStyleIdx="3" presStyleCnt="7"/>
      <dgm:spPr/>
    </dgm:pt>
    <dgm:pt modelId="{D19B2AB9-186A-4AEA-81D5-7E88431B1047}" type="pres">
      <dgm:prSet presAssocID="{5FCC3954-DB21-4088-B208-4428613698F9}" presName="iconRect" presStyleLbl="node1" presStyleIdx="3" presStyleCnt="7"/>
      <dgm:spPr>
        <a:ln>
          <a:noFill/>
        </a:ln>
      </dgm:spPr>
    </dgm:pt>
    <dgm:pt modelId="{675C7EB1-E15E-4EC4-A4B4-D81AEF0B5FAD}" type="pres">
      <dgm:prSet presAssocID="{5FCC3954-DB21-4088-B208-4428613698F9}" presName="spaceRect" presStyleCnt="0"/>
      <dgm:spPr/>
    </dgm:pt>
    <dgm:pt modelId="{ACAC0075-40AA-4AF5-843F-7F0AD1EAA492}" type="pres">
      <dgm:prSet presAssocID="{5FCC3954-DB21-4088-B208-4428613698F9}" presName="parTx" presStyleLbl="revTx" presStyleIdx="3" presStyleCnt="7">
        <dgm:presLayoutVars>
          <dgm:chMax val="0"/>
          <dgm:chPref val="0"/>
        </dgm:presLayoutVars>
      </dgm:prSet>
      <dgm:spPr/>
    </dgm:pt>
    <dgm:pt modelId="{C57515A3-F45A-49C6-8E54-C3E7E0B81BA1}" type="pres">
      <dgm:prSet presAssocID="{8D621425-128F-423E-8230-D77655CBA97E}" presName="sibTrans" presStyleCnt="0"/>
      <dgm:spPr/>
    </dgm:pt>
    <dgm:pt modelId="{685231E1-9AC6-48E7-8C83-85D38D36E4D5}" type="pres">
      <dgm:prSet presAssocID="{38BC924E-7006-4AD4-A30E-4EA1B1496987}" presName="compNode" presStyleCnt="0"/>
      <dgm:spPr/>
    </dgm:pt>
    <dgm:pt modelId="{2C4786C7-239D-4F4B-AB46-7BCB507E4A3A}" type="pres">
      <dgm:prSet presAssocID="{38BC924E-7006-4AD4-A30E-4EA1B1496987}" presName="bgRect" presStyleLbl="bgShp" presStyleIdx="4" presStyleCnt="7"/>
      <dgm:spPr/>
    </dgm:pt>
    <dgm:pt modelId="{ABDEE29E-0BCA-42F4-A2A6-C301AB4109AC}" type="pres">
      <dgm:prSet presAssocID="{38BC924E-7006-4AD4-A30E-4EA1B1496987}" presName="iconRect" presStyleLbl="node1" presStyleIdx="4"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lculator"/>
        </a:ext>
      </dgm:extLst>
    </dgm:pt>
    <dgm:pt modelId="{53FC8C08-1792-4010-83A5-D3B8D2FB71D5}" type="pres">
      <dgm:prSet presAssocID="{38BC924E-7006-4AD4-A30E-4EA1B1496987}" presName="spaceRect" presStyleCnt="0"/>
      <dgm:spPr/>
    </dgm:pt>
    <dgm:pt modelId="{58E4076E-298A-418E-98D1-07083775C459}" type="pres">
      <dgm:prSet presAssocID="{38BC924E-7006-4AD4-A30E-4EA1B1496987}" presName="parTx" presStyleLbl="revTx" presStyleIdx="4" presStyleCnt="7">
        <dgm:presLayoutVars>
          <dgm:chMax val="0"/>
          <dgm:chPref val="0"/>
        </dgm:presLayoutVars>
      </dgm:prSet>
      <dgm:spPr/>
    </dgm:pt>
    <dgm:pt modelId="{DC637BC8-2A90-4A60-BB82-3D12B2574676}" type="pres">
      <dgm:prSet presAssocID="{F13CC07B-8A48-4ED0-9CFA-C80C3FEF99DD}" presName="sibTrans" presStyleCnt="0"/>
      <dgm:spPr/>
    </dgm:pt>
    <dgm:pt modelId="{133C8614-E724-49B1-AE64-BA0DF4725709}" type="pres">
      <dgm:prSet presAssocID="{FB413D69-7A2D-43BC-B30A-612C90C320FE}" presName="compNode" presStyleCnt="0"/>
      <dgm:spPr/>
    </dgm:pt>
    <dgm:pt modelId="{F745FDEE-177A-40E8-8533-2DB2C4AF77E6}" type="pres">
      <dgm:prSet presAssocID="{FB413D69-7A2D-43BC-B30A-612C90C320FE}" presName="bgRect" presStyleLbl="bgShp" presStyleIdx="5" presStyleCnt="7"/>
      <dgm:spPr/>
    </dgm:pt>
    <dgm:pt modelId="{2575B5A0-FF7F-4DA5-881A-70CB86D21A36}" type="pres">
      <dgm:prSet presAssocID="{FB413D69-7A2D-43BC-B30A-612C90C320FE}" presName="iconRect" presStyleLbl="node1" presStyleIdx="5"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aptop Secure"/>
        </a:ext>
      </dgm:extLst>
    </dgm:pt>
    <dgm:pt modelId="{79A368EE-3E64-48C5-9556-AFC28F7AFCD9}" type="pres">
      <dgm:prSet presAssocID="{FB413D69-7A2D-43BC-B30A-612C90C320FE}" presName="spaceRect" presStyleCnt="0"/>
      <dgm:spPr/>
    </dgm:pt>
    <dgm:pt modelId="{7C7646CD-D02F-4B54-8936-D8E2D4042BDE}" type="pres">
      <dgm:prSet presAssocID="{FB413D69-7A2D-43BC-B30A-612C90C320FE}" presName="parTx" presStyleLbl="revTx" presStyleIdx="5" presStyleCnt="7">
        <dgm:presLayoutVars>
          <dgm:chMax val="0"/>
          <dgm:chPref val="0"/>
        </dgm:presLayoutVars>
      </dgm:prSet>
      <dgm:spPr/>
    </dgm:pt>
    <dgm:pt modelId="{FFCD4A8A-270C-4681-8D37-224C3DA88DBA}" type="pres">
      <dgm:prSet presAssocID="{7505ED56-6F31-4C13-9390-228177AB5B24}" presName="sibTrans" presStyleCnt="0"/>
      <dgm:spPr/>
    </dgm:pt>
    <dgm:pt modelId="{43B0B473-C90F-47C8-B0EB-B6CC4166B028}" type="pres">
      <dgm:prSet presAssocID="{CA185C16-4C99-41A6-8AC4-84D37B547D09}" presName="compNode" presStyleCnt="0"/>
      <dgm:spPr/>
    </dgm:pt>
    <dgm:pt modelId="{537F007A-4A23-4999-B25D-84772AB1A6DA}" type="pres">
      <dgm:prSet presAssocID="{CA185C16-4C99-41A6-8AC4-84D37B547D09}" presName="bgRect" presStyleLbl="bgShp" presStyleIdx="6" presStyleCnt="7"/>
      <dgm:spPr/>
    </dgm:pt>
    <dgm:pt modelId="{77177250-16D1-4662-908A-74669F6D475E}" type="pres">
      <dgm:prSet presAssocID="{CA185C16-4C99-41A6-8AC4-84D37B547D09}" presName="iconRect" presStyleLbl="node1" presStyleIdx="6"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Flow"/>
        </a:ext>
      </dgm:extLst>
    </dgm:pt>
    <dgm:pt modelId="{0981616F-68B6-492A-B87A-43FBA74DA850}" type="pres">
      <dgm:prSet presAssocID="{CA185C16-4C99-41A6-8AC4-84D37B547D09}" presName="spaceRect" presStyleCnt="0"/>
      <dgm:spPr/>
    </dgm:pt>
    <dgm:pt modelId="{C9F1CDC9-9652-422A-93F5-0D4226845A82}" type="pres">
      <dgm:prSet presAssocID="{CA185C16-4C99-41A6-8AC4-84D37B547D09}" presName="parTx" presStyleLbl="revTx" presStyleIdx="6" presStyleCnt="7">
        <dgm:presLayoutVars>
          <dgm:chMax val="0"/>
          <dgm:chPref val="0"/>
        </dgm:presLayoutVars>
      </dgm:prSet>
      <dgm:spPr/>
    </dgm:pt>
  </dgm:ptLst>
  <dgm:cxnLst>
    <dgm:cxn modelId="{59D9B206-E73F-4A4A-8023-1C1090274EDE}" srcId="{BD6A00D5-E0F5-4444-BE86-62AD5B5808EA}" destId="{CA185C16-4C99-41A6-8AC4-84D37B547D09}" srcOrd="6" destOrd="0" parTransId="{07CEB742-A1CA-498D-A002-EC69197301BB}" sibTransId="{B8AC18D5-1D0C-4D9F-AEF5-85AA374BF59C}"/>
    <dgm:cxn modelId="{3197BD09-9A84-4F9F-9EC9-5423715E3B17}" srcId="{BD6A00D5-E0F5-4444-BE86-62AD5B5808EA}" destId="{913D233A-867F-44BE-AB8B-9FA004C2781C}" srcOrd="1" destOrd="0" parTransId="{B4374AB7-C598-4FFE-9529-CC4EFC9B62FC}" sibTransId="{A3E91A64-E13F-4C9C-80D9-0783A68747F6}"/>
    <dgm:cxn modelId="{F4C2E912-7EDA-487A-B20A-57EB5A364C84}" type="presOf" srcId="{CA185C16-4C99-41A6-8AC4-84D37B547D09}" destId="{C9F1CDC9-9652-422A-93F5-0D4226845A82}" srcOrd="0" destOrd="0" presId="urn:microsoft.com/office/officeart/2018/2/layout/IconVerticalSolidList"/>
    <dgm:cxn modelId="{8365B21A-E4EE-4F9D-9FF1-05CBAB0FD5B9}" type="presOf" srcId="{D6E5B49D-3157-4A06-909B-346096FA0170}" destId="{C769BFDE-D843-4AFD-AB46-6791CC39E945}" srcOrd="0" destOrd="0" presId="urn:microsoft.com/office/officeart/2018/2/layout/IconVerticalSolidList"/>
    <dgm:cxn modelId="{35664D5C-8BB6-428A-AC56-4AEB29EF9959}" srcId="{BD6A00D5-E0F5-4444-BE86-62AD5B5808EA}" destId="{38BC924E-7006-4AD4-A30E-4EA1B1496987}" srcOrd="4" destOrd="0" parTransId="{89C947C0-F082-4675-85BA-D0C10B4A8720}" sibTransId="{F13CC07B-8A48-4ED0-9CFA-C80C3FEF99DD}"/>
    <dgm:cxn modelId="{B0422D78-9FBB-4B54-A94F-C94848190AC8}" type="presOf" srcId="{5FCC3954-DB21-4088-B208-4428613698F9}" destId="{ACAC0075-40AA-4AF5-843F-7F0AD1EAA492}" srcOrd="0" destOrd="0" presId="urn:microsoft.com/office/officeart/2018/2/layout/IconVerticalSolidList"/>
    <dgm:cxn modelId="{6F3DCB91-71CA-4807-877B-07B60BEEAD55}" srcId="{BD6A00D5-E0F5-4444-BE86-62AD5B5808EA}" destId="{86F9E8AA-4113-4A52-B842-92A7B56CA33A}" srcOrd="0" destOrd="0" parTransId="{B8D72B5A-558F-48F3-AAC3-A97012F7AECE}" sibTransId="{03D2CF81-2B29-4340-A842-14825EAE21F5}"/>
    <dgm:cxn modelId="{C9CF2CB3-445A-4376-9F99-408BED642B98}" type="presOf" srcId="{86F9E8AA-4113-4A52-B842-92A7B56CA33A}" destId="{64F4994B-6EC5-47F3-ABA0-4FAE16AA210C}" srcOrd="0" destOrd="0" presId="urn:microsoft.com/office/officeart/2018/2/layout/IconVerticalSolidList"/>
    <dgm:cxn modelId="{A21A1FBA-D528-41EB-8592-2ACA222B6E95}" srcId="{BD6A00D5-E0F5-4444-BE86-62AD5B5808EA}" destId="{FB413D69-7A2D-43BC-B30A-612C90C320FE}" srcOrd="5" destOrd="0" parTransId="{FC693A25-E757-433E-A08D-D4BEDBC08F05}" sibTransId="{7505ED56-6F31-4C13-9390-228177AB5B24}"/>
    <dgm:cxn modelId="{454123CB-95A6-4EA1-B841-026088CC3A48}" srcId="{BD6A00D5-E0F5-4444-BE86-62AD5B5808EA}" destId="{5FCC3954-DB21-4088-B208-4428613698F9}" srcOrd="3" destOrd="0" parTransId="{499FB1C2-40DD-4571-A594-F84259020B54}" sibTransId="{8D621425-128F-423E-8230-D77655CBA97E}"/>
    <dgm:cxn modelId="{0B201DCC-3679-45CB-B885-D4C0483485AB}" type="presOf" srcId="{BD6A00D5-E0F5-4444-BE86-62AD5B5808EA}" destId="{859B0E7C-41F2-4394-8CE5-317E4F281065}" srcOrd="0" destOrd="0" presId="urn:microsoft.com/office/officeart/2018/2/layout/IconVerticalSolidList"/>
    <dgm:cxn modelId="{2D80ECD3-B275-474E-8502-5FE65A7AE214}" type="presOf" srcId="{913D233A-867F-44BE-AB8B-9FA004C2781C}" destId="{30AEF8B3-B3D4-4517-806A-690944DFD7EC}" srcOrd="0" destOrd="0" presId="urn:microsoft.com/office/officeart/2018/2/layout/IconVerticalSolidList"/>
    <dgm:cxn modelId="{D4A577F0-0764-471F-BE2C-D9AB93C55D3E}" srcId="{BD6A00D5-E0F5-4444-BE86-62AD5B5808EA}" destId="{D6E5B49D-3157-4A06-909B-346096FA0170}" srcOrd="2" destOrd="0" parTransId="{3128F059-8E3B-4C0B-A99F-B26F5E535CD8}" sibTransId="{93CFD88D-2317-479A-82D9-4122B362DB31}"/>
    <dgm:cxn modelId="{5F54CDF2-D954-4F1E-B73C-4DB311C0D6D9}" type="presOf" srcId="{38BC924E-7006-4AD4-A30E-4EA1B1496987}" destId="{58E4076E-298A-418E-98D1-07083775C459}" srcOrd="0" destOrd="0" presId="urn:microsoft.com/office/officeart/2018/2/layout/IconVerticalSolidList"/>
    <dgm:cxn modelId="{3EC9EAF4-58D9-48AC-9682-8931EFD82637}" type="presOf" srcId="{FB413D69-7A2D-43BC-B30A-612C90C320FE}" destId="{7C7646CD-D02F-4B54-8936-D8E2D4042BDE}" srcOrd="0" destOrd="0" presId="urn:microsoft.com/office/officeart/2018/2/layout/IconVerticalSolidList"/>
    <dgm:cxn modelId="{2F1AFBD1-8E1F-4FEE-82B1-DE62FE84E3E6}" type="presParOf" srcId="{859B0E7C-41F2-4394-8CE5-317E4F281065}" destId="{302E523A-0ECE-4215-B8BE-B47B652D694D}" srcOrd="0" destOrd="0" presId="urn:microsoft.com/office/officeart/2018/2/layout/IconVerticalSolidList"/>
    <dgm:cxn modelId="{EFB37AAC-01D0-474F-A1B5-6CF4EF39959F}" type="presParOf" srcId="{302E523A-0ECE-4215-B8BE-B47B652D694D}" destId="{29655C54-A02F-4F3D-8C75-E772E0ACCCE9}" srcOrd="0" destOrd="0" presId="urn:microsoft.com/office/officeart/2018/2/layout/IconVerticalSolidList"/>
    <dgm:cxn modelId="{44830886-3617-48AD-9C2F-4376D894370F}" type="presParOf" srcId="{302E523A-0ECE-4215-B8BE-B47B652D694D}" destId="{35DB9249-9662-4133-B2FD-9EF6E1A606FB}" srcOrd="1" destOrd="0" presId="urn:microsoft.com/office/officeart/2018/2/layout/IconVerticalSolidList"/>
    <dgm:cxn modelId="{8132F2A9-EBC3-4623-8426-71FF6ED646D9}" type="presParOf" srcId="{302E523A-0ECE-4215-B8BE-B47B652D694D}" destId="{50A15FD1-F78A-41AD-9D81-953240DC8FF5}" srcOrd="2" destOrd="0" presId="urn:microsoft.com/office/officeart/2018/2/layout/IconVerticalSolidList"/>
    <dgm:cxn modelId="{B6CF0F57-5EC9-47DE-AD98-EED627A3EC22}" type="presParOf" srcId="{302E523A-0ECE-4215-B8BE-B47B652D694D}" destId="{64F4994B-6EC5-47F3-ABA0-4FAE16AA210C}" srcOrd="3" destOrd="0" presId="urn:microsoft.com/office/officeart/2018/2/layout/IconVerticalSolidList"/>
    <dgm:cxn modelId="{AA3DF388-63F8-4AB0-8F8C-B2BCDED068DD}" type="presParOf" srcId="{859B0E7C-41F2-4394-8CE5-317E4F281065}" destId="{68442B44-18CE-4C20-8349-2DA9F2F72521}" srcOrd="1" destOrd="0" presId="urn:microsoft.com/office/officeart/2018/2/layout/IconVerticalSolidList"/>
    <dgm:cxn modelId="{005CF0AF-EBCB-4361-8E7D-B67E27D338F2}" type="presParOf" srcId="{859B0E7C-41F2-4394-8CE5-317E4F281065}" destId="{2A2CE90F-00EE-47B6-95B7-C7707109BA08}" srcOrd="2" destOrd="0" presId="urn:microsoft.com/office/officeart/2018/2/layout/IconVerticalSolidList"/>
    <dgm:cxn modelId="{8257FF5C-182F-4A08-8539-97D6554BF165}" type="presParOf" srcId="{2A2CE90F-00EE-47B6-95B7-C7707109BA08}" destId="{D223CED2-7CBF-4263-AE68-27FC0161AE85}" srcOrd="0" destOrd="0" presId="urn:microsoft.com/office/officeart/2018/2/layout/IconVerticalSolidList"/>
    <dgm:cxn modelId="{40133EB4-0123-416B-85F1-BA62363CEA43}" type="presParOf" srcId="{2A2CE90F-00EE-47B6-95B7-C7707109BA08}" destId="{C22B6B8F-EFB6-468D-80A9-E321AC092CE5}" srcOrd="1" destOrd="0" presId="urn:microsoft.com/office/officeart/2018/2/layout/IconVerticalSolidList"/>
    <dgm:cxn modelId="{E22836C4-AB95-41FD-A22F-9E241F209D23}" type="presParOf" srcId="{2A2CE90F-00EE-47B6-95B7-C7707109BA08}" destId="{1491AF9B-D2D5-4A0E-9663-899023741ED3}" srcOrd="2" destOrd="0" presId="urn:microsoft.com/office/officeart/2018/2/layout/IconVerticalSolidList"/>
    <dgm:cxn modelId="{772C3221-45FD-4EE2-928E-C75010D05F23}" type="presParOf" srcId="{2A2CE90F-00EE-47B6-95B7-C7707109BA08}" destId="{30AEF8B3-B3D4-4517-806A-690944DFD7EC}" srcOrd="3" destOrd="0" presId="urn:microsoft.com/office/officeart/2018/2/layout/IconVerticalSolidList"/>
    <dgm:cxn modelId="{F85ACD1E-243D-48C5-B992-D889CA402B0A}" type="presParOf" srcId="{859B0E7C-41F2-4394-8CE5-317E4F281065}" destId="{11CE7130-83F7-4539-875D-62F52D59205D}" srcOrd="3" destOrd="0" presId="urn:microsoft.com/office/officeart/2018/2/layout/IconVerticalSolidList"/>
    <dgm:cxn modelId="{2144B8B2-0262-4BF2-9C1F-5D1C7CD3811F}" type="presParOf" srcId="{859B0E7C-41F2-4394-8CE5-317E4F281065}" destId="{65E9909F-E4D0-453D-9700-347CE1E0D090}" srcOrd="4" destOrd="0" presId="urn:microsoft.com/office/officeart/2018/2/layout/IconVerticalSolidList"/>
    <dgm:cxn modelId="{E7CE4E85-6244-4308-BFA9-AE663E899039}" type="presParOf" srcId="{65E9909F-E4D0-453D-9700-347CE1E0D090}" destId="{B06F765D-6EF2-4E69-A6E4-C490F026385B}" srcOrd="0" destOrd="0" presId="urn:microsoft.com/office/officeart/2018/2/layout/IconVerticalSolidList"/>
    <dgm:cxn modelId="{CF02ADC5-C05F-478C-956E-A35E260F1128}" type="presParOf" srcId="{65E9909F-E4D0-453D-9700-347CE1E0D090}" destId="{23FD99D2-8BA1-4B1D-8E29-EEE8F44753AD}" srcOrd="1" destOrd="0" presId="urn:microsoft.com/office/officeart/2018/2/layout/IconVerticalSolidList"/>
    <dgm:cxn modelId="{12148F9E-4FF5-4F08-B863-09A65793FAD4}" type="presParOf" srcId="{65E9909F-E4D0-453D-9700-347CE1E0D090}" destId="{CE9FF3CC-A291-4BAF-B16B-6499A02F4A48}" srcOrd="2" destOrd="0" presId="urn:microsoft.com/office/officeart/2018/2/layout/IconVerticalSolidList"/>
    <dgm:cxn modelId="{02ABCC85-5918-47B1-82DB-3C3004F6E915}" type="presParOf" srcId="{65E9909F-E4D0-453D-9700-347CE1E0D090}" destId="{C769BFDE-D843-4AFD-AB46-6791CC39E945}" srcOrd="3" destOrd="0" presId="urn:microsoft.com/office/officeart/2018/2/layout/IconVerticalSolidList"/>
    <dgm:cxn modelId="{5FFB2EBC-9B3A-4366-837A-DD5138A8919D}" type="presParOf" srcId="{859B0E7C-41F2-4394-8CE5-317E4F281065}" destId="{3D212B3D-F999-4141-9391-828F54F7EB68}" srcOrd="5" destOrd="0" presId="urn:microsoft.com/office/officeart/2018/2/layout/IconVerticalSolidList"/>
    <dgm:cxn modelId="{D307F070-298B-479E-96F8-AA3AF49F1140}" type="presParOf" srcId="{859B0E7C-41F2-4394-8CE5-317E4F281065}" destId="{468AAADF-6F4D-4DA6-9C8C-AA2556A4E691}" srcOrd="6" destOrd="0" presId="urn:microsoft.com/office/officeart/2018/2/layout/IconVerticalSolidList"/>
    <dgm:cxn modelId="{46EC8C52-A165-496F-AEF1-2E1F4ED9A157}" type="presParOf" srcId="{468AAADF-6F4D-4DA6-9C8C-AA2556A4E691}" destId="{F0721EEB-4BCC-467F-93E6-E0FE8B317577}" srcOrd="0" destOrd="0" presId="urn:microsoft.com/office/officeart/2018/2/layout/IconVerticalSolidList"/>
    <dgm:cxn modelId="{694EF475-DF53-408E-898D-1001E391F6A5}" type="presParOf" srcId="{468AAADF-6F4D-4DA6-9C8C-AA2556A4E691}" destId="{D19B2AB9-186A-4AEA-81D5-7E88431B1047}" srcOrd="1" destOrd="0" presId="urn:microsoft.com/office/officeart/2018/2/layout/IconVerticalSolidList"/>
    <dgm:cxn modelId="{6E53058E-9951-4246-8ABF-E1BC3478B5E5}" type="presParOf" srcId="{468AAADF-6F4D-4DA6-9C8C-AA2556A4E691}" destId="{675C7EB1-E15E-4EC4-A4B4-D81AEF0B5FAD}" srcOrd="2" destOrd="0" presId="urn:microsoft.com/office/officeart/2018/2/layout/IconVerticalSolidList"/>
    <dgm:cxn modelId="{687B9A13-F64C-449E-B86D-178A256E9740}" type="presParOf" srcId="{468AAADF-6F4D-4DA6-9C8C-AA2556A4E691}" destId="{ACAC0075-40AA-4AF5-843F-7F0AD1EAA492}" srcOrd="3" destOrd="0" presId="urn:microsoft.com/office/officeart/2018/2/layout/IconVerticalSolidList"/>
    <dgm:cxn modelId="{58B27F69-F2FD-4DC4-BF8C-F4922410545F}" type="presParOf" srcId="{859B0E7C-41F2-4394-8CE5-317E4F281065}" destId="{C57515A3-F45A-49C6-8E54-C3E7E0B81BA1}" srcOrd="7" destOrd="0" presId="urn:microsoft.com/office/officeart/2018/2/layout/IconVerticalSolidList"/>
    <dgm:cxn modelId="{22D3B075-FAAC-4462-BAB1-F5568904688F}" type="presParOf" srcId="{859B0E7C-41F2-4394-8CE5-317E4F281065}" destId="{685231E1-9AC6-48E7-8C83-85D38D36E4D5}" srcOrd="8" destOrd="0" presId="urn:microsoft.com/office/officeart/2018/2/layout/IconVerticalSolidList"/>
    <dgm:cxn modelId="{06C026AA-A5A5-4AF8-89BF-71FD2ACE49D9}" type="presParOf" srcId="{685231E1-9AC6-48E7-8C83-85D38D36E4D5}" destId="{2C4786C7-239D-4F4B-AB46-7BCB507E4A3A}" srcOrd="0" destOrd="0" presId="urn:microsoft.com/office/officeart/2018/2/layout/IconVerticalSolidList"/>
    <dgm:cxn modelId="{BF7FDDA3-D6D0-40E9-90A4-467EF6110133}" type="presParOf" srcId="{685231E1-9AC6-48E7-8C83-85D38D36E4D5}" destId="{ABDEE29E-0BCA-42F4-A2A6-C301AB4109AC}" srcOrd="1" destOrd="0" presId="urn:microsoft.com/office/officeart/2018/2/layout/IconVerticalSolidList"/>
    <dgm:cxn modelId="{28686CFC-F9B9-481D-B4C1-F1A72DB82C50}" type="presParOf" srcId="{685231E1-9AC6-48E7-8C83-85D38D36E4D5}" destId="{53FC8C08-1792-4010-83A5-D3B8D2FB71D5}" srcOrd="2" destOrd="0" presId="urn:microsoft.com/office/officeart/2018/2/layout/IconVerticalSolidList"/>
    <dgm:cxn modelId="{24CBA97E-576F-40A5-B451-DD0B7995571A}" type="presParOf" srcId="{685231E1-9AC6-48E7-8C83-85D38D36E4D5}" destId="{58E4076E-298A-418E-98D1-07083775C459}" srcOrd="3" destOrd="0" presId="urn:microsoft.com/office/officeart/2018/2/layout/IconVerticalSolidList"/>
    <dgm:cxn modelId="{55FEF48E-1214-4CD6-8321-7575E6E784E3}" type="presParOf" srcId="{859B0E7C-41F2-4394-8CE5-317E4F281065}" destId="{DC637BC8-2A90-4A60-BB82-3D12B2574676}" srcOrd="9" destOrd="0" presId="urn:microsoft.com/office/officeart/2018/2/layout/IconVerticalSolidList"/>
    <dgm:cxn modelId="{5C91BFA6-1B69-46F1-B0CC-412D3028686A}" type="presParOf" srcId="{859B0E7C-41F2-4394-8CE5-317E4F281065}" destId="{133C8614-E724-49B1-AE64-BA0DF4725709}" srcOrd="10" destOrd="0" presId="urn:microsoft.com/office/officeart/2018/2/layout/IconVerticalSolidList"/>
    <dgm:cxn modelId="{A7FB4F1F-3F98-4C5B-8B4A-FF0DD5EC4A91}" type="presParOf" srcId="{133C8614-E724-49B1-AE64-BA0DF4725709}" destId="{F745FDEE-177A-40E8-8533-2DB2C4AF77E6}" srcOrd="0" destOrd="0" presId="urn:microsoft.com/office/officeart/2018/2/layout/IconVerticalSolidList"/>
    <dgm:cxn modelId="{500F0090-19B6-41A4-B373-E96952CC26AD}" type="presParOf" srcId="{133C8614-E724-49B1-AE64-BA0DF4725709}" destId="{2575B5A0-FF7F-4DA5-881A-70CB86D21A36}" srcOrd="1" destOrd="0" presId="urn:microsoft.com/office/officeart/2018/2/layout/IconVerticalSolidList"/>
    <dgm:cxn modelId="{734A65EB-AB1D-4638-93C4-96D779055303}" type="presParOf" srcId="{133C8614-E724-49B1-AE64-BA0DF4725709}" destId="{79A368EE-3E64-48C5-9556-AFC28F7AFCD9}" srcOrd="2" destOrd="0" presId="urn:microsoft.com/office/officeart/2018/2/layout/IconVerticalSolidList"/>
    <dgm:cxn modelId="{D6055925-8753-4420-B38C-C1943DC37708}" type="presParOf" srcId="{133C8614-E724-49B1-AE64-BA0DF4725709}" destId="{7C7646CD-D02F-4B54-8936-D8E2D4042BDE}" srcOrd="3" destOrd="0" presId="urn:microsoft.com/office/officeart/2018/2/layout/IconVerticalSolidList"/>
    <dgm:cxn modelId="{26DA0573-078B-4C01-AC51-40057B77427D}" type="presParOf" srcId="{859B0E7C-41F2-4394-8CE5-317E4F281065}" destId="{FFCD4A8A-270C-4681-8D37-224C3DA88DBA}" srcOrd="11" destOrd="0" presId="urn:microsoft.com/office/officeart/2018/2/layout/IconVerticalSolidList"/>
    <dgm:cxn modelId="{31674734-157C-4D61-829A-68FCAA12C3A1}" type="presParOf" srcId="{859B0E7C-41F2-4394-8CE5-317E4F281065}" destId="{43B0B473-C90F-47C8-B0EB-B6CC4166B028}" srcOrd="12" destOrd="0" presId="urn:microsoft.com/office/officeart/2018/2/layout/IconVerticalSolidList"/>
    <dgm:cxn modelId="{B189E9DC-F58C-4776-9FF8-10C6D6D56826}" type="presParOf" srcId="{43B0B473-C90F-47C8-B0EB-B6CC4166B028}" destId="{537F007A-4A23-4999-B25D-84772AB1A6DA}" srcOrd="0" destOrd="0" presId="urn:microsoft.com/office/officeart/2018/2/layout/IconVerticalSolidList"/>
    <dgm:cxn modelId="{DE964CE7-2476-4CF1-963F-36104EDA7D88}" type="presParOf" srcId="{43B0B473-C90F-47C8-B0EB-B6CC4166B028}" destId="{77177250-16D1-4662-908A-74669F6D475E}" srcOrd="1" destOrd="0" presId="urn:microsoft.com/office/officeart/2018/2/layout/IconVerticalSolidList"/>
    <dgm:cxn modelId="{26598586-6A58-48B3-A57D-1AD6551265FE}" type="presParOf" srcId="{43B0B473-C90F-47C8-B0EB-B6CC4166B028}" destId="{0981616F-68B6-492A-B87A-43FBA74DA850}" srcOrd="2" destOrd="0" presId="urn:microsoft.com/office/officeart/2018/2/layout/IconVerticalSolidList"/>
    <dgm:cxn modelId="{6D39D9EA-5505-47D2-BE24-AB822666303E}" type="presParOf" srcId="{43B0B473-C90F-47C8-B0EB-B6CC4166B028}" destId="{C9F1CDC9-9652-422A-93F5-0D4226845A8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0A74417-0563-4119-9FA6-76C4173E0D69}"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EFC477D7-4666-4A5B-9B3C-8A54999CE7D3}">
      <dgm:prSet/>
      <dgm:spPr/>
      <dgm:t>
        <a:bodyPr/>
        <a:lstStyle/>
        <a:p>
          <a:r>
            <a:rPr lang="en-US"/>
            <a:t>17</a:t>
          </a:r>
          <a:r>
            <a:rPr lang="en-US" b="1"/>
            <a:t> isNameValid:</a:t>
          </a:r>
          <a:r>
            <a:rPr lang="en-US"/>
            <a:t> This function is used to validate whether the name entered by the CRM is valid or not. </a:t>
          </a:r>
        </a:p>
      </dgm:t>
    </dgm:pt>
    <dgm:pt modelId="{5E09DF9B-D814-43AF-9060-7734FA1C86C4}" type="parTrans" cxnId="{3D23AA90-886A-4160-8477-8D3ACC553D9F}">
      <dgm:prSet/>
      <dgm:spPr/>
      <dgm:t>
        <a:bodyPr/>
        <a:lstStyle/>
        <a:p>
          <a:endParaRPr lang="en-US"/>
        </a:p>
      </dgm:t>
    </dgm:pt>
    <dgm:pt modelId="{88B3A654-189F-46F6-BED4-9B3821DA1DDB}" type="sibTrans" cxnId="{3D23AA90-886A-4160-8477-8D3ACC553D9F}">
      <dgm:prSet/>
      <dgm:spPr/>
      <dgm:t>
        <a:bodyPr/>
        <a:lstStyle/>
        <a:p>
          <a:endParaRPr lang="en-US"/>
        </a:p>
      </dgm:t>
    </dgm:pt>
    <dgm:pt modelId="{5D20580A-211F-43F4-A368-80589924A240}">
      <dgm:prSet/>
      <dgm:spPr/>
      <dgm:t>
        <a:bodyPr/>
        <a:lstStyle/>
        <a:p>
          <a:r>
            <a:rPr lang="en-US"/>
            <a:t>18</a:t>
          </a:r>
          <a:r>
            <a:rPr lang="en-US" b="1"/>
            <a:t> isValidPass:</a:t>
          </a:r>
          <a:r>
            <a:rPr lang="en-US"/>
            <a:t> This function is used to validate whether the password entered by the CRM is valid or not. </a:t>
          </a:r>
        </a:p>
      </dgm:t>
    </dgm:pt>
    <dgm:pt modelId="{7D60AA0C-1ACD-4B6E-9F99-FACFB3EB2EC2}" type="parTrans" cxnId="{63D589A9-3E7C-4DA4-9FC7-6CEA3D0C66BC}">
      <dgm:prSet/>
      <dgm:spPr/>
      <dgm:t>
        <a:bodyPr/>
        <a:lstStyle/>
        <a:p>
          <a:endParaRPr lang="en-US"/>
        </a:p>
      </dgm:t>
    </dgm:pt>
    <dgm:pt modelId="{8E848386-6038-41E7-AC09-938D43713231}" type="sibTrans" cxnId="{63D589A9-3E7C-4DA4-9FC7-6CEA3D0C66BC}">
      <dgm:prSet/>
      <dgm:spPr/>
      <dgm:t>
        <a:bodyPr/>
        <a:lstStyle/>
        <a:p>
          <a:endParaRPr lang="en-US"/>
        </a:p>
      </dgm:t>
    </dgm:pt>
    <dgm:pt modelId="{5C3D7EED-6166-4252-B045-384771505422}">
      <dgm:prSet/>
      <dgm:spPr/>
      <dgm:t>
        <a:bodyPr/>
        <a:lstStyle/>
        <a:p>
          <a:r>
            <a:rPr lang="en-US"/>
            <a:t>19</a:t>
          </a:r>
          <a:r>
            <a:rPr lang="en-US" b="1"/>
            <a:t> demo: </a:t>
          </a:r>
          <a:r>
            <a:rPr lang="en-US"/>
            <a:t>This function will contain the demo date, address of the customer, and suitable time for demo. </a:t>
          </a:r>
        </a:p>
      </dgm:t>
    </dgm:pt>
    <dgm:pt modelId="{3BFA8B4B-EFA4-4AD2-9BE9-24AB48B14174}" type="parTrans" cxnId="{D413FCE3-7B64-4FB3-A8AE-654E0AE0D27F}">
      <dgm:prSet/>
      <dgm:spPr/>
      <dgm:t>
        <a:bodyPr/>
        <a:lstStyle/>
        <a:p>
          <a:endParaRPr lang="en-US"/>
        </a:p>
      </dgm:t>
    </dgm:pt>
    <dgm:pt modelId="{ADDC4D62-A2A7-4BFE-81DD-F67FFE5EAAB6}" type="sibTrans" cxnId="{D413FCE3-7B64-4FB3-A8AE-654E0AE0D27F}">
      <dgm:prSet/>
      <dgm:spPr/>
      <dgm:t>
        <a:bodyPr/>
        <a:lstStyle/>
        <a:p>
          <a:endParaRPr lang="en-US"/>
        </a:p>
      </dgm:t>
    </dgm:pt>
    <dgm:pt modelId="{AFD08EE9-C9EF-422C-A86D-C8DEFE9EAFBE}">
      <dgm:prSet/>
      <dgm:spPr/>
      <dgm:t>
        <a:bodyPr/>
        <a:lstStyle/>
        <a:p>
          <a:r>
            <a:rPr lang="en-US"/>
            <a:t>20 </a:t>
          </a:r>
          <a:r>
            <a:rPr lang="en-US" b="1"/>
            <a:t>complaint:</a:t>
          </a:r>
          <a:r>
            <a:rPr lang="en-US"/>
            <a:t> This function will contain the category, sub category and description about the complaint. </a:t>
          </a:r>
        </a:p>
      </dgm:t>
    </dgm:pt>
    <dgm:pt modelId="{F2AC5FCA-384E-4FA5-8F7B-A4827D99F47B}" type="parTrans" cxnId="{CFD60FC4-E55A-45AD-B1A8-13FD4DC8A606}">
      <dgm:prSet/>
      <dgm:spPr/>
      <dgm:t>
        <a:bodyPr/>
        <a:lstStyle/>
        <a:p>
          <a:endParaRPr lang="en-US"/>
        </a:p>
      </dgm:t>
    </dgm:pt>
    <dgm:pt modelId="{142A9968-55A2-4183-A249-25FD1406C2EC}" type="sibTrans" cxnId="{CFD60FC4-E55A-45AD-B1A8-13FD4DC8A606}">
      <dgm:prSet/>
      <dgm:spPr/>
      <dgm:t>
        <a:bodyPr/>
        <a:lstStyle/>
        <a:p>
          <a:endParaRPr lang="en-US"/>
        </a:p>
      </dgm:t>
    </dgm:pt>
    <dgm:pt modelId="{BE4FC56E-4D6C-42FF-BD44-691A18E11915}">
      <dgm:prSet/>
      <dgm:spPr/>
      <dgm:t>
        <a:bodyPr/>
        <a:lstStyle/>
        <a:p>
          <a:r>
            <a:rPr lang="en-US"/>
            <a:t>21 </a:t>
          </a:r>
          <a:r>
            <a:rPr lang="en-US" b="1"/>
            <a:t>service: </a:t>
          </a:r>
          <a:r>
            <a:rPr lang="en-US"/>
            <a:t>This function will contain AMC date &amp; duration, product name &amp;purchased date. </a:t>
          </a:r>
        </a:p>
      </dgm:t>
    </dgm:pt>
    <dgm:pt modelId="{306743F3-1A8B-4FB8-A2CD-A3C5500C70B2}" type="parTrans" cxnId="{A6C540EB-90CD-42F7-9F8A-4C66341168B2}">
      <dgm:prSet/>
      <dgm:spPr/>
      <dgm:t>
        <a:bodyPr/>
        <a:lstStyle/>
        <a:p>
          <a:endParaRPr lang="en-US"/>
        </a:p>
      </dgm:t>
    </dgm:pt>
    <dgm:pt modelId="{F86D6B14-93F6-47EF-8AAC-CA8CB49F2328}" type="sibTrans" cxnId="{A6C540EB-90CD-42F7-9F8A-4C66341168B2}">
      <dgm:prSet/>
      <dgm:spPr/>
      <dgm:t>
        <a:bodyPr/>
        <a:lstStyle/>
        <a:p>
          <a:endParaRPr lang="en-US"/>
        </a:p>
      </dgm:t>
    </dgm:pt>
    <dgm:pt modelId="{42FBE799-AD74-4DDC-9603-8F62B31692F1}" type="pres">
      <dgm:prSet presAssocID="{20A74417-0563-4119-9FA6-76C4173E0D69}" presName="vert0" presStyleCnt="0">
        <dgm:presLayoutVars>
          <dgm:dir/>
          <dgm:animOne val="branch"/>
          <dgm:animLvl val="lvl"/>
        </dgm:presLayoutVars>
      </dgm:prSet>
      <dgm:spPr/>
    </dgm:pt>
    <dgm:pt modelId="{499453AA-9A67-4544-AC17-C1DEE64BB1A2}" type="pres">
      <dgm:prSet presAssocID="{EFC477D7-4666-4A5B-9B3C-8A54999CE7D3}" presName="thickLine" presStyleLbl="alignNode1" presStyleIdx="0" presStyleCnt="5"/>
      <dgm:spPr/>
    </dgm:pt>
    <dgm:pt modelId="{1CA26C49-FE8C-4A0F-9905-BDA41C5B37E9}" type="pres">
      <dgm:prSet presAssocID="{EFC477D7-4666-4A5B-9B3C-8A54999CE7D3}" presName="horz1" presStyleCnt="0"/>
      <dgm:spPr/>
    </dgm:pt>
    <dgm:pt modelId="{B1EA4C7E-02EC-468A-A7CA-7A7403E36A25}" type="pres">
      <dgm:prSet presAssocID="{EFC477D7-4666-4A5B-9B3C-8A54999CE7D3}" presName="tx1" presStyleLbl="revTx" presStyleIdx="0" presStyleCnt="5"/>
      <dgm:spPr/>
    </dgm:pt>
    <dgm:pt modelId="{96AC7B40-E641-4C4C-8FB5-C4F79F2F3019}" type="pres">
      <dgm:prSet presAssocID="{EFC477D7-4666-4A5B-9B3C-8A54999CE7D3}" presName="vert1" presStyleCnt="0"/>
      <dgm:spPr/>
    </dgm:pt>
    <dgm:pt modelId="{76FB0924-2F6E-4DEE-BB69-C05D5EAC05EB}" type="pres">
      <dgm:prSet presAssocID="{5D20580A-211F-43F4-A368-80589924A240}" presName="thickLine" presStyleLbl="alignNode1" presStyleIdx="1" presStyleCnt="5"/>
      <dgm:spPr/>
    </dgm:pt>
    <dgm:pt modelId="{7A45C8B0-4786-4305-8421-A89BEB3643C5}" type="pres">
      <dgm:prSet presAssocID="{5D20580A-211F-43F4-A368-80589924A240}" presName="horz1" presStyleCnt="0"/>
      <dgm:spPr/>
    </dgm:pt>
    <dgm:pt modelId="{DF63F202-8510-447E-B52B-5E4212D45EF1}" type="pres">
      <dgm:prSet presAssocID="{5D20580A-211F-43F4-A368-80589924A240}" presName="tx1" presStyleLbl="revTx" presStyleIdx="1" presStyleCnt="5"/>
      <dgm:spPr/>
    </dgm:pt>
    <dgm:pt modelId="{EE195644-88F4-4BF8-8071-62968D383051}" type="pres">
      <dgm:prSet presAssocID="{5D20580A-211F-43F4-A368-80589924A240}" presName="vert1" presStyleCnt="0"/>
      <dgm:spPr/>
    </dgm:pt>
    <dgm:pt modelId="{E998851E-4422-47AE-A232-B980EB46E5B6}" type="pres">
      <dgm:prSet presAssocID="{5C3D7EED-6166-4252-B045-384771505422}" presName="thickLine" presStyleLbl="alignNode1" presStyleIdx="2" presStyleCnt="5"/>
      <dgm:spPr/>
    </dgm:pt>
    <dgm:pt modelId="{365EFB9A-39CF-4394-AC1D-306FEC77F945}" type="pres">
      <dgm:prSet presAssocID="{5C3D7EED-6166-4252-B045-384771505422}" presName="horz1" presStyleCnt="0"/>
      <dgm:spPr/>
    </dgm:pt>
    <dgm:pt modelId="{B311FE7B-D08D-4622-AF12-BAD595560C6F}" type="pres">
      <dgm:prSet presAssocID="{5C3D7EED-6166-4252-B045-384771505422}" presName="tx1" presStyleLbl="revTx" presStyleIdx="2" presStyleCnt="5"/>
      <dgm:spPr/>
    </dgm:pt>
    <dgm:pt modelId="{6DE8E78F-CE21-4A3C-841A-1C5D73F274D7}" type="pres">
      <dgm:prSet presAssocID="{5C3D7EED-6166-4252-B045-384771505422}" presName="vert1" presStyleCnt="0"/>
      <dgm:spPr/>
    </dgm:pt>
    <dgm:pt modelId="{52FF92A0-40AD-449E-9689-92EBAF040655}" type="pres">
      <dgm:prSet presAssocID="{AFD08EE9-C9EF-422C-A86D-C8DEFE9EAFBE}" presName="thickLine" presStyleLbl="alignNode1" presStyleIdx="3" presStyleCnt="5"/>
      <dgm:spPr/>
    </dgm:pt>
    <dgm:pt modelId="{429529ED-A969-4239-80E4-46D0C1B7C1C4}" type="pres">
      <dgm:prSet presAssocID="{AFD08EE9-C9EF-422C-A86D-C8DEFE9EAFBE}" presName="horz1" presStyleCnt="0"/>
      <dgm:spPr/>
    </dgm:pt>
    <dgm:pt modelId="{6978C91E-95E7-4035-A224-C52B5713856D}" type="pres">
      <dgm:prSet presAssocID="{AFD08EE9-C9EF-422C-A86D-C8DEFE9EAFBE}" presName="tx1" presStyleLbl="revTx" presStyleIdx="3" presStyleCnt="5"/>
      <dgm:spPr/>
    </dgm:pt>
    <dgm:pt modelId="{EA447BB5-36BC-4FB2-9EB2-6ED45D2802C5}" type="pres">
      <dgm:prSet presAssocID="{AFD08EE9-C9EF-422C-A86D-C8DEFE9EAFBE}" presName="vert1" presStyleCnt="0"/>
      <dgm:spPr/>
    </dgm:pt>
    <dgm:pt modelId="{FCBECCAB-8317-446A-B018-CE97F88C623B}" type="pres">
      <dgm:prSet presAssocID="{BE4FC56E-4D6C-42FF-BD44-691A18E11915}" presName="thickLine" presStyleLbl="alignNode1" presStyleIdx="4" presStyleCnt="5"/>
      <dgm:spPr/>
    </dgm:pt>
    <dgm:pt modelId="{963075D7-A425-4489-9C06-D2540D36F876}" type="pres">
      <dgm:prSet presAssocID="{BE4FC56E-4D6C-42FF-BD44-691A18E11915}" presName="horz1" presStyleCnt="0"/>
      <dgm:spPr/>
    </dgm:pt>
    <dgm:pt modelId="{3FFA813C-BFE3-4158-9C17-92C34B6710B5}" type="pres">
      <dgm:prSet presAssocID="{BE4FC56E-4D6C-42FF-BD44-691A18E11915}" presName="tx1" presStyleLbl="revTx" presStyleIdx="4" presStyleCnt="5"/>
      <dgm:spPr/>
    </dgm:pt>
    <dgm:pt modelId="{CC98125E-BF0D-4681-967E-51D9C3D2988B}" type="pres">
      <dgm:prSet presAssocID="{BE4FC56E-4D6C-42FF-BD44-691A18E11915}" presName="vert1" presStyleCnt="0"/>
      <dgm:spPr/>
    </dgm:pt>
  </dgm:ptLst>
  <dgm:cxnLst>
    <dgm:cxn modelId="{5C225D66-A054-4DE6-A533-A383D4C63255}" type="presOf" srcId="{BE4FC56E-4D6C-42FF-BD44-691A18E11915}" destId="{3FFA813C-BFE3-4158-9C17-92C34B6710B5}" srcOrd="0" destOrd="0" presId="urn:microsoft.com/office/officeart/2008/layout/LinedList"/>
    <dgm:cxn modelId="{D72EE06B-5F7A-4FC9-83D4-01F94A418489}" type="presOf" srcId="{20A74417-0563-4119-9FA6-76C4173E0D69}" destId="{42FBE799-AD74-4DDC-9603-8F62B31692F1}" srcOrd="0" destOrd="0" presId="urn:microsoft.com/office/officeart/2008/layout/LinedList"/>
    <dgm:cxn modelId="{47A10C87-B8AB-46F3-8793-131F523DB160}" type="presOf" srcId="{5D20580A-211F-43F4-A368-80589924A240}" destId="{DF63F202-8510-447E-B52B-5E4212D45EF1}" srcOrd="0" destOrd="0" presId="urn:microsoft.com/office/officeart/2008/layout/LinedList"/>
    <dgm:cxn modelId="{3D23AA90-886A-4160-8477-8D3ACC553D9F}" srcId="{20A74417-0563-4119-9FA6-76C4173E0D69}" destId="{EFC477D7-4666-4A5B-9B3C-8A54999CE7D3}" srcOrd="0" destOrd="0" parTransId="{5E09DF9B-D814-43AF-9060-7734FA1C86C4}" sibTransId="{88B3A654-189F-46F6-BED4-9B3821DA1DDB}"/>
    <dgm:cxn modelId="{63D589A9-3E7C-4DA4-9FC7-6CEA3D0C66BC}" srcId="{20A74417-0563-4119-9FA6-76C4173E0D69}" destId="{5D20580A-211F-43F4-A368-80589924A240}" srcOrd="1" destOrd="0" parTransId="{7D60AA0C-1ACD-4B6E-9F99-FACFB3EB2EC2}" sibTransId="{8E848386-6038-41E7-AC09-938D43713231}"/>
    <dgm:cxn modelId="{348F9DBB-A5EB-4D12-ABEB-E8C0F0073582}" type="presOf" srcId="{AFD08EE9-C9EF-422C-A86D-C8DEFE9EAFBE}" destId="{6978C91E-95E7-4035-A224-C52B5713856D}" srcOrd="0" destOrd="0" presId="urn:microsoft.com/office/officeart/2008/layout/LinedList"/>
    <dgm:cxn modelId="{CFD60FC4-E55A-45AD-B1A8-13FD4DC8A606}" srcId="{20A74417-0563-4119-9FA6-76C4173E0D69}" destId="{AFD08EE9-C9EF-422C-A86D-C8DEFE9EAFBE}" srcOrd="3" destOrd="0" parTransId="{F2AC5FCA-384E-4FA5-8F7B-A4827D99F47B}" sibTransId="{142A9968-55A2-4183-A249-25FD1406C2EC}"/>
    <dgm:cxn modelId="{1CA8F2CB-2EF0-4C87-BB78-30FCEBA48920}" type="presOf" srcId="{5C3D7EED-6166-4252-B045-384771505422}" destId="{B311FE7B-D08D-4622-AF12-BAD595560C6F}" srcOrd="0" destOrd="0" presId="urn:microsoft.com/office/officeart/2008/layout/LinedList"/>
    <dgm:cxn modelId="{13324ECF-CAA7-4B41-BAFF-F4ED8AEDDC8F}" type="presOf" srcId="{EFC477D7-4666-4A5B-9B3C-8A54999CE7D3}" destId="{B1EA4C7E-02EC-468A-A7CA-7A7403E36A25}" srcOrd="0" destOrd="0" presId="urn:microsoft.com/office/officeart/2008/layout/LinedList"/>
    <dgm:cxn modelId="{D413FCE3-7B64-4FB3-A8AE-654E0AE0D27F}" srcId="{20A74417-0563-4119-9FA6-76C4173E0D69}" destId="{5C3D7EED-6166-4252-B045-384771505422}" srcOrd="2" destOrd="0" parTransId="{3BFA8B4B-EFA4-4AD2-9BE9-24AB48B14174}" sibTransId="{ADDC4D62-A2A7-4BFE-81DD-F67FFE5EAAB6}"/>
    <dgm:cxn modelId="{A6C540EB-90CD-42F7-9F8A-4C66341168B2}" srcId="{20A74417-0563-4119-9FA6-76C4173E0D69}" destId="{BE4FC56E-4D6C-42FF-BD44-691A18E11915}" srcOrd="4" destOrd="0" parTransId="{306743F3-1A8B-4FB8-A2CD-A3C5500C70B2}" sibTransId="{F86D6B14-93F6-47EF-8AAC-CA8CB49F2328}"/>
    <dgm:cxn modelId="{F95CA3A1-0977-48BA-8D91-826E3DF8F870}" type="presParOf" srcId="{42FBE799-AD74-4DDC-9603-8F62B31692F1}" destId="{499453AA-9A67-4544-AC17-C1DEE64BB1A2}" srcOrd="0" destOrd="0" presId="urn:microsoft.com/office/officeart/2008/layout/LinedList"/>
    <dgm:cxn modelId="{7E017BAA-4BA5-4BFE-A649-3EC89E2DF526}" type="presParOf" srcId="{42FBE799-AD74-4DDC-9603-8F62B31692F1}" destId="{1CA26C49-FE8C-4A0F-9905-BDA41C5B37E9}" srcOrd="1" destOrd="0" presId="urn:microsoft.com/office/officeart/2008/layout/LinedList"/>
    <dgm:cxn modelId="{7EF4D53F-6D86-4D88-AE2F-E34C309B8584}" type="presParOf" srcId="{1CA26C49-FE8C-4A0F-9905-BDA41C5B37E9}" destId="{B1EA4C7E-02EC-468A-A7CA-7A7403E36A25}" srcOrd="0" destOrd="0" presId="urn:microsoft.com/office/officeart/2008/layout/LinedList"/>
    <dgm:cxn modelId="{F34DBDC1-96C1-4CAB-8FC9-E742ABC40D2A}" type="presParOf" srcId="{1CA26C49-FE8C-4A0F-9905-BDA41C5B37E9}" destId="{96AC7B40-E641-4C4C-8FB5-C4F79F2F3019}" srcOrd="1" destOrd="0" presId="urn:microsoft.com/office/officeart/2008/layout/LinedList"/>
    <dgm:cxn modelId="{E5486E2A-A06B-433E-853A-4206105A93FA}" type="presParOf" srcId="{42FBE799-AD74-4DDC-9603-8F62B31692F1}" destId="{76FB0924-2F6E-4DEE-BB69-C05D5EAC05EB}" srcOrd="2" destOrd="0" presId="urn:microsoft.com/office/officeart/2008/layout/LinedList"/>
    <dgm:cxn modelId="{E6F69144-9BC4-43B7-87B5-F57813A179DE}" type="presParOf" srcId="{42FBE799-AD74-4DDC-9603-8F62B31692F1}" destId="{7A45C8B0-4786-4305-8421-A89BEB3643C5}" srcOrd="3" destOrd="0" presId="urn:microsoft.com/office/officeart/2008/layout/LinedList"/>
    <dgm:cxn modelId="{770B3BE6-0F9C-4B24-9EE7-8FD0DA17E190}" type="presParOf" srcId="{7A45C8B0-4786-4305-8421-A89BEB3643C5}" destId="{DF63F202-8510-447E-B52B-5E4212D45EF1}" srcOrd="0" destOrd="0" presId="urn:microsoft.com/office/officeart/2008/layout/LinedList"/>
    <dgm:cxn modelId="{4DBAA742-F349-4AF4-AD90-DC002DEDB4C7}" type="presParOf" srcId="{7A45C8B0-4786-4305-8421-A89BEB3643C5}" destId="{EE195644-88F4-4BF8-8071-62968D383051}" srcOrd="1" destOrd="0" presId="urn:microsoft.com/office/officeart/2008/layout/LinedList"/>
    <dgm:cxn modelId="{B86145F4-1428-4D89-B9E7-AEBE0A741D52}" type="presParOf" srcId="{42FBE799-AD74-4DDC-9603-8F62B31692F1}" destId="{E998851E-4422-47AE-A232-B980EB46E5B6}" srcOrd="4" destOrd="0" presId="urn:microsoft.com/office/officeart/2008/layout/LinedList"/>
    <dgm:cxn modelId="{CE05535B-0EE8-4D17-A71C-01D5B3AAB12E}" type="presParOf" srcId="{42FBE799-AD74-4DDC-9603-8F62B31692F1}" destId="{365EFB9A-39CF-4394-AC1D-306FEC77F945}" srcOrd="5" destOrd="0" presId="urn:microsoft.com/office/officeart/2008/layout/LinedList"/>
    <dgm:cxn modelId="{83EC93E9-E633-4AE8-B6EB-6E8659413580}" type="presParOf" srcId="{365EFB9A-39CF-4394-AC1D-306FEC77F945}" destId="{B311FE7B-D08D-4622-AF12-BAD595560C6F}" srcOrd="0" destOrd="0" presId="urn:microsoft.com/office/officeart/2008/layout/LinedList"/>
    <dgm:cxn modelId="{7F2E0919-B8EB-4BFB-9715-9F4367C1C41B}" type="presParOf" srcId="{365EFB9A-39CF-4394-AC1D-306FEC77F945}" destId="{6DE8E78F-CE21-4A3C-841A-1C5D73F274D7}" srcOrd="1" destOrd="0" presId="urn:microsoft.com/office/officeart/2008/layout/LinedList"/>
    <dgm:cxn modelId="{0233A665-9B27-4A97-99A2-38BED954E4EC}" type="presParOf" srcId="{42FBE799-AD74-4DDC-9603-8F62B31692F1}" destId="{52FF92A0-40AD-449E-9689-92EBAF040655}" srcOrd="6" destOrd="0" presId="urn:microsoft.com/office/officeart/2008/layout/LinedList"/>
    <dgm:cxn modelId="{BBD155FE-D058-4877-A692-08BC54893ADC}" type="presParOf" srcId="{42FBE799-AD74-4DDC-9603-8F62B31692F1}" destId="{429529ED-A969-4239-80E4-46D0C1B7C1C4}" srcOrd="7" destOrd="0" presId="urn:microsoft.com/office/officeart/2008/layout/LinedList"/>
    <dgm:cxn modelId="{F9928823-F37F-4424-ABF0-C258D19CB2D0}" type="presParOf" srcId="{429529ED-A969-4239-80E4-46D0C1B7C1C4}" destId="{6978C91E-95E7-4035-A224-C52B5713856D}" srcOrd="0" destOrd="0" presId="urn:microsoft.com/office/officeart/2008/layout/LinedList"/>
    <dgm:cxn modelId="{1AB11424-274E-40FA-AFFE-4C0807A5C3F5}" type="presParOf" srcId="{429529ED-A969-4239-80E4-46D0C1B7C1C4}" destId="{EA447BB5-36BC-4FB2-9EB2-6ED45D2802C5}" srcOrd="1" destOrd="0" presId="urn:microsoft.com/office/officeart/2008/layout/LinedList"/>
    <dgm:cxn modelId="{44574599-91B6-44F8-ADDE-44B10BA4E7FB}" type="presParOf" srcId="{42FBE799-AD74-4DDC-9603-8F62B31692F1}" destId="{FCBECCAB-8317-446A-B018-CE97F88C623B}" srcOrd="8" destOrd="0" presId="urn:microsoft.com/office/officeart/2008/layout/LinedList"/>
    <dgm:cxn modelId="{87A7FB26-BF5C-4390-B97F-45E8EE766252}" type="presParOf" srcId="{42FBE799-AD74-4DDC-9603-8F62B31692F1}" destId="{963075D7-A425-4489-9C06-D2540D36F876}" srcOrd="9" destOrd="0" presId="urn:microsoft.com/office/officeart/2008/layout/LinedList"/>
    <dgm:cxn modelId="{27E4CAD0-31DD-4C7D-9FA8-8AC3E1F7161E}" type="presParOf" srcId="{963075D7-A425-4489-9C06-D2540D36F876}" destId="{3FFA813C-BFE3-4158-9C17-92C34B6710B5}" srcOrd="0" destOrd="0" presId="urn:microsoft.com/office/officeart/2008/layout/LinedList"/>
    <dgm:cxn modelId="{2227E0C5-2BAF-44D3-8BD7-8D93FFAC0C6D}" type="presParOf" srcId="{963075D7-A425-4489-9C06-D2540D36F876}" destId="{CC98125E-BF0D-4681-967E-51D9C3D2988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369A81D-6140-4ADC-AE99-E524DDC6999A}"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07266473-6FD9-4B0E-A796-E76C1F1A706F}">
      <dgm:prSet/>
      <dgm:spPr/>
      <dgm:t>
        <a:bodyPr/>
        <a:lstStyle/>
        <a:p>
          <a:r>
            <a:rPr lang="en-US"/>
            <a:t>●These systems allows the CRM to add new customers, update the customer details and delete the customer details.</a:t>
          </a:r>
        </a:p>
      </dgm:t>
    </dgm:pt>
    <dgm:pt modelId="{193863D4-003C-45BC-BBF1-95E024C50185}" type="parTrans" cxnId="{FA40DE4A-06EA-43A9-A1B6-395EE87FDCE5}">
      <dgm:prSet/>
      <dgm:spPr/>
      <dgm:t>
        <a:bodyPr/>
        <a:lstStyle/>
        <a:p>
          <a:endParaRPr lang="en-US"/>
        </a:p>
      </dgm:t>
    </dgm:pt>
    <dgm:pt modelId="{69FFDC80-094D-4FE0-BFF3-0217DB2FBC7C}" type="sibTrans" cxnId="{FA40DE4A-06EA-43A9-A1B6-395EE87FDCE5}">
      <dgm:prSet/>
      <dgm:spPr/>
      <dgm:t>
        <a:bodyPr/>
        <a:lstStyle/>
        <a:p>
          <a:endParaRPr lang="en-US"/>
        </a:p>
      </dgm:t>
    </dgm:pt>
    <dgm:pt modelId="{9B907A8B-1FE7-4D49-94F3-04F57949F6B7}">
      <dgm:prSet/>
      <dgm:spPr/>
      <dgm:t>
        <a:bodyPr/>
        <a:lstStyle/>
        <a:p>
          <a:r>
            <a:rPr lang="en-US"/>
            <a:t>● Each customer can raise requests for service, demo, and complaints with the product they had bought.</a:t>
          </a:r>
        </a:p>
      </dgm:t>
    </dgm:pt>
    <dgm:pt modelId="{2F0183DE-E105-4D7E-A479-1B9C7205DD42}" type="parTrans" cxnId="{98888DEF-FFE2-4613-B16E-B8677A08D859}">
      <dgm:prSet/>
      <dgm:spPr/>
      <dgm:t>
        <a:bodyPr/>
        <a:lstStyle/>
        <a:p>
          <a:endParaRPr lang="en-US"/>
        </a:p>
      </dgm:t>
    </dgm:pt>
    <dgm:pt modelId="{788994C7-A1AA-48E8-ADD3-0F1AE7AAD5B1}" type="sibTrans" cxnId="{98888DEF-FFE2-4613-B16E-B8677A08D859}">
      <dgm:prSet/>
      <dgm:spPr/>
      <dgm:t>
        <a:bodyPr/>
        <a:lstStyle/>
        <a:p>
          <a:endParaRPr lang="en-US"/>
        </a:p>
      </dgm:t>
    </dgm:pt>
    <dgm:pt modelId="{31506B9D-EFEA-4F83-A56E-1C56DDE3235C}">
      <dgm:prSet/>
      <dgm:spPr/>
      <dgm:t>
        <a:bodyPr/>
        <a:lstStyle/>
        <a:p>
          <a:r>
            <a:rPr lang="en-US"/>
            <a:t>●  The system generates a report which shows total number of complaints that are not addressed on the specified date, the total number of demos on a given date, l number of service calls closed for a specified customer and service calls closed last month. </a:t>
          </a:r>
        </a:p>
      </dgm:t>
    </dgm:pt>
    <dgm:pt modelId="{118B1165-378F-498F-9F02-EDC2FC07D179}" type="parTrans" cxnId="{5449C665-763C-4693-BE53-1818BD9C7ED7}">
      <dgm:prSet/>
      <dgm:spPr/>
      <dgm:t>
        <a:bodyPr/>
        <a:lstStyle/>
        <a:p>
          <a:endParaRPr lang="en-US"/>
        </a:p>
      </dgm:t>
    </dgm:pt>
    <dgm:pt modelId="{90E73D94-3B28-43A0-8DF4-FE8BFF06584B}" type="sibTrans" cxnId="{5449C665-763C-4693-BE53-1818BD9C7ED7}">
      <dgm:prSet/>
      <dgm:spPr/>
      <dgm:t>
        <a:bodyPr/>
        <a:lstStyle/>
        <a:p>
          <a:endParaRPr lang="en-US"/>
        </a:p>
      </dgm:t>
    </dgm:pt>
    <dgm:pt modelId="{B18D2236-0436-44D2-80DE-F87B3F98E02E}" type="pres">
      <dgm:prSet presAssocID="{B369A81D-6140-4ADC-AE99-E524DDC6999A}" presName="Name0" presStyleCnt="0">
        <dgm:presLayoutVars>
          <dgm:dir/>
          <dgm:animLvl val="lvl"/>
          <dgm:resizeHandles val="exact"/>
        </dgm:presLayoutVars>
      </dgm:prSet>
      <dgm:spPr/>
    </dgm:pt>
    <dgm:pt modelId="{7ACC0CCF-BA65-425C-9BE9-8EF2DE764266}" type="pres">
      <dgm:prSet presAssocID="{31506B9D-EFEA-4F83-A56E-1C56DDE3235C}" presName="boxAndChildren" presStyleCnt="0"/>
      <dgm:spPr/>
    </dgm:pt>
    <dgm:pt modelId="{933495EC-3ED8-4B27-97DC-4B3CAEE15EAB}" type="pres">
      <dgm:prSet presAssocID="{31506B9D-EFEA-4F83-A56E-1C56DDE3235C}" presName="parentTextBox" presStyleLbl="node1" presStyleIdx="0" presStyleCnt="3"/>
      <dgm:spPr/>
    </dgm:pt>
    <dgm:pt modelId="{B160639C-626B-45C8-8503-CAF529561BE1}" type="pres">
      <dgm:prSet presAssocID="{788994C7-A1AA-48E8-ADD3-0F1AE7AAD5B1}" presName="sp" presStyleCnt="0"/>
      <dgm:spPr/>
    </dgm:pt>
    <dgm:pt modelId="{9691FB5F-F038-466B-8B66-3247E180A696}" type="pres">
      <dgm:prSet presAssocID="{9B907A8B-1FE7-4D49-94F3-04F57949F6B7}" presName="arrowAndChildren" presStyleCnt="0"/>
      <dgm:spPr/>
    </dgm:pt>
    <dgm:pt modelId="{46ADE25A-16FE-4C66-BAE8-2AC2B2866537}" type="pres">
      <dgm:prSet presAssocID="{9B907A8B-1FE7-4D49-94F3-04F57949F6B7}" presName="parentTextArrow" presStyleLbl="node1" presStyleIdx="1" presStyleCnt="3"/>
      <dgm:spPr/>
    </dgm:pt>
    <dgm:pt modelId="{3BE60C51-011A-4EF1-B90D-4AE780397695}" type="pres">
      <dgm:prSet presAssocID="{69FFDC80-094D-4FE0-BFF3-0217DB2FBC7C}" presName="sp" presStyleCnt="0"/>
      <dgm:spPr/>
    </dgm:pt>
    <dgm:pt modelId="{5F20E3A3-4669-4D0C-9D7F-F4448E6D558A}" type="pres">
      <dgm:prSet presAssocID="{07266473-6FD9-4B0E-A796-E76C1F1A706F}" presName="arrowAndChildren" presStyleCnt="0"/>
      <dgm:spPr/>
    </dgm:pt>
    <dgm:pt modelId="{BE41016F-D7C8-4FEC-AC6C-0DAC31190EA8}" type="pres">
      <dgm:prSet presAssocID="{07266473-6FD9-4B0E-A796-E76C1F1A706F}" presName="parentTextArrow" presStyleLbl="node1" presStyleIdx="2" presStyleCnt="3"/>
      <dgm:spPr/>
    </dgm:pt>
  </dgm:ptLst>
  <dgm:cxnLst>
    <dgm:cxn modelId="{9141A105-0F44-49F3-9EE2-AED4DD33CDBA}" type="presOf" srcId="{B369A81D-6140-4ADC-AE99-E524DDC6999A}" destId="{B18D2236-0436-44D2-80DE-F87B3F98E02E}" srcOrd="0" destOrd="0" presId="urn:microsoft.com/office/officeart/2005/8/layout/process4"/>
    <dgm:cxn modelId="{31666221-9C9A-4D97-9CB3-A7977E314D86}" type="presOf" srcId="{07266473-6FD9-4B0E-A796-E76C1F1A706F}" destId="{BE41016F-D7C8-4FEC-AC6C-0DAC31190EA8}" srcOrd="0" destOrd="0" presId="urn:microsoft.com/office/officeart/2005/8/layout/process4"/>
    <dgm:cxn modelId="{CF923D24-B0AD-45E4-AA86-7283FCEB97F0}" type="presOf" srcId="{31506B9D-EFEA-4F83-A56E-1C56DDE3235C}" destId="{933495EC-3ED8-4B27-97DC-4B3CAEE15EAB}" srcOrd="0" destOrd="0" presId="urn:microsoft.com/office/officeart/2005/8/layout/process4"/>
    <dgm:cxn modelId="{5449C665-763C-4693-BE53-1818BD9C7ED7}" srcId="{B369A81D-6140-4ADC-AE99-E524DDC6999A}" destId="{31506B9D-EFEA-4F83-A56E-1C56DDE3235C}" srcOrd="2" destOrd="0" parTransId="{118B1165-378F-498F-9F02-EDC2FC07D179}" sibTransId="{90E73D94-3B28-43A0-8DF4-FE8BFF06584B}"/>
    <dgm:cxn modelId="{FA40DE4A-06EA-43A9-A1B6-395EE87FDCE5}" srcId="{B369A81D-6140-4ADC-AE99-E524DDC6999A}" destId="{07266473-6FD9-4B0E-A796-E76C1F1A706F}" srcOrd="0" destOrd="0" parTransId="{193863D4-003C-45BC-BBF1-95E024C50185}" sibTransId="{69FFDC80-094D-4FE0-BFF3-0217DB2FBC7C}"/>
    <dgm:cxn modelId="{11E7FABE-3624-4D88-B756-F087B6593AD7}" type="presOf" srcId="{9B907A8B-1FE7-4D49-94F3-04F57949F6B7}" destId="{46ADE25A-16FE-4C66-BAE8-2AC2B2866537}" srcOrd="0" destOrd="0" presId="urn:microsoft.com/office/officeart/2005/8/layout/process4"/>
    <dgm:cxn modelId="{98888DEF-FFE2-4613-B16E-B8677A08D859}" srcId="{B369A81D-6140-4ADC-AE99-E524DDC6999A}" destId="{9B907A8B-1FE7-4D49-94F3-04F57949F6B7}" srcOrd="1" destOrd="0" parTransId="{2F0183DE-E105-4D7E-A479-1B9C7205DD42}" sibTransId="{788994C7-A1AA-48E8-ADD3-0F1AE7AAD5B1}"/>
    <dgm:cxn modelId="{71E62311-AF1B-4FBC-8155-149DF6D751A4}" type="presParOf" srcId="{B18D2236-0436-44D2-80DE-F87B3F98E02E}" destId="{7ACC0CCF-BA65-425C-9BE9-8EF2DE764266}" srcOrd="0" destOrd="0" presId="urn:microsoft.com/office/officeart/2005/8/layout/process4"/>
    <dgm:cxn modelId="{5DD0AB9D-100E-41A0-AA6F-844778D5E38D}" type="presParOf" srcId="{7ACC0CCF-BA65-425C-9BE9-8EF2DE764266}" destId="{933495EC-3ED8-4B27-97DC-4B3CAEE15EAB}" srcOrd="0" destOrd="0" presId="urn:microsoft.com/office/officeart/2005/8/layout/process4"/>
    <dgm:cxn modelId="{73AC990F-910E-464E-9FA8-47E6DD063078}" type="presParOf" srcId="{B18D2236-0436-44D2-80DE-F87B3F98E02E}" destId="{B160639C-626B-45C8-8503-CAF529561BE1}" srcOrd="1" destOrd="0" presId="urn:microsoft.com/office/officeart/2005/8/layout/process4"/>
    <dgm:cxn modelId="{513C380C-A3D8-4EE6-A85D-7D9264FC54D5}" type="presParOf" srcId="{B18D2236-0436-44D2-80DE-F87B3F98E02E}" destId="{9691FB5F-F038-466B-8B66-3247E180A696}" srcOrd="2" destOrd="0" presId="urn:microsoft.com/office/officeart/2005/8/layout/process4"/>
    <dgm:cxn modelId="{8ADA8B54-9E4A-431B-872B-A62533D9957B}" type="presParOf" srcId="{9691FB5F-F038-466B-8B66-3247E180A696}" destId="{46ADE25A-16FE-4C66-BAE8-2AC2B2866537}" srcOrd="0" destOrd="0" presId="urn:microsoft.com/office/officeart/2005/8/layout/process4"/>
    <dgm:cxn modelId="{9E1A4980-EF70-4214-9CED-237BF648673E}" type="presParOf" srcId="{B18D2236-0436-44D2-80DE-F87B3F98E02E}" destId="{3BE60C51-011A-4EF1-B90D-4AE780397695}" srcOrd="3" destOrd="0" presId="urn:microsoft.com/office/officeart/2005/8/layout/process4"/>
    <dgm:cxn modelId="{93B5F827-9B57-40D1-AEE5-C98CDEB4BB24}" type="presParOf" srcId="{B18D2236-0436-44D2-80DE-F87B3F98E02E}" destId="{5F20E3A3-4669-4D0C-9D7F-F4448E6D558A}" srcOrd="4" destOrd="0" presId="urn:microsoft.com/office/officeart/2005/8/layout/process4"/>
    <dgm:cxn modelId="{A2054DD5-8118-4378-8AE6-ACF8575C5CB3}" type="presParOf" srcId="{5F20E3A3-4669-4D0C-9D7F-F4448E6D558A}" destId="{BE41016F-D7C8-4FEC-AC6C-0DAC31190EA8}"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BFB1EA-54DA-4729-A3CD-8B9213CBC3B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8B18787-4FA8-43B3-B159-54557E11A5D7}">
      <dgm:prSet/>
      <dgm:spPr/>
      <dgm:t>
        <a:bodyPr/>
        <a:lstStyle/>
        <a:p>
          <a:r>
            <a:rPr lang="en-US"/>
            <a:t>●With the help of the Customer Service Management System(CSMS), customer service is connected to support operations on a single platform.</a:t>
          </a:r>
        </a:p>
      </dgm:t>
    </dgm:pt>
    <dgm:pt modelId="{80A3A7B8-82C6-4E9B-8B44-E9C8477A6BEB}" type="parTrans" cxnId="{A4999786-5BB9-4886-8F47-1E7DBFACEA7E}">
      <dgm:prSet/>
      <dgm:spPr/>
      <dgm:t>
        <a:bodyPr/>
        <a:lstStyle/>
        <a:p>
          <a:endParaRPr lang="en-US"/>
        </a:p>
      </dgm:t>
    </dgm:pt>
    <dgm:pt modelId="{CE4B4588-5F9C-480F-B6DD-F6780CDD4CA4}" type="sibTrans" cxnId="{A4999786-5BB9-4886-8F47-1E7DBFACEA7E}">
      <dgm:prSet/>
      <dgm:spPr/>
      <dgm:t>
        <a:bodyPr/>
        <a:lstStyle/>
        <a:p>
          <a:endParaRPr lang="en-US"/>
        </a:p>
      </dgm:t>
    </dgm:pt>
    <dgm:pt modelId="{185F1671-A37C-4ED4-B1A6-92AE4EBA2958}">
      <dgm:prSet/>
      <dgm:spPr/>
      <dgm:t>
        <a:bodyPr/>
        <a:lstStyle/>
        <a:p>
          <a:r>
            <a:rPr lang="en-US"/>
            <a:t>● This gives them visibility into the operational status of customer-facing digital and connected products and services. </a:t>
          </a:r>
        </a:p>
      </dgm:t>
    </dgm:pt>
    <dgm:pt modelId="{4D3829B4-F7BF-4C88-922D-3E515F39C87F}" type="parTrans" cxnId="{95873515-F098-4730-AEF7-2EC259A75168}">
      <dgm:prSet/>
      <dgm:spPr/>
      <dgm:t>
        <a:bodyPr/>
        <a:lstStyle/>
        <a:p>
          <a:endParaRPr lang="en-US"/>
        </a:p>
      </dgm:t>
    </dgm:pt>
    <dgm:pt modelId="{6D4C9FB9-2279-425C-AE1E-FACB54070BDB}" type="sibTrans" cxnId="{95873515-F098-4730-AEF7-2EC259A75168}">
      <dgm:prSet/>
      <dgm:spPr/>
      <dgm:t>
        <a:bodyPr/>
        <a:lstStyle/>
        <a:p>
          <a:endParaRPr lang="en-US"/>
        </a:p>
      </dgm:t>
    </dgm:pt>
    <dgm:pt modelId="{D69302DE-2B96-4AB7-A756-E4F552738191}">
      <dgm:prSet/>
      <dgm:spPr/>
      <dgm:t>
        <a:bodyPr/>
        <a:lstStyle/>
        <a:p>
          <a:r>
            <a:rPr lang="en-US"/>
            <a:t>● This enables faster issue resolution and more proactive customer service. </a:t>
          </a:r>
        </a:p>
      </dgm:t>
    </dgm:pt>
    <dgm:pt modelId="{B290AE54-3771-46EA-9B53-782B603D28A9}" type="parTrans" cxnId="{424997B0-23EA-4D07-A277-BE8C0214E6F1}">
      <dgm:prSet/>
      <dgm:spPr/>
      <dgm:t>
        <a:bodyPr/>
        <a:lstStyle/>
        <a:p>
          <a:endParaRPr lang="en-US"/>
        </a:p>
      </dgm:t>
    </dgm:pt>
    <dgm:pt modelId="{F4CD66F3-2271-465D-B8E5-342327A2761E}" type="sibTrans" cxnId="{424997B0-23EA-4D07-A277-BE8C0214E6F1}">
      <dgm:prSet/>
      <dgm:spPr/>
      <dgm:t>
        <a:bodyPr/>
        <a:lstStyle/>
        <a:p>
          <a:endParaRPr lang="en-US"/>
        </a:p>
      </dgm:t>
    </dgm:pt>
    <dgm:pt modelId="{B9E257B6-8B9C-4B96-AEE5-746CA788D762}">
      <dgm:prSet/>
      <dgm:spPr/>
      <dgm:t>
        <a:bodyPr/>
        <a:lstStyle/>
        <a:p>
          <a:r>
            <a:rPr lang="en-US"/>
            <a:t>● In this project work, we developed a CSMS to define &amp; resolve the issues regarding electronic appliances.</a:t>
          </a:r>
        </a:p>
      </dgm:t>
    </dgm:pt>
    <dgm:pt modelId="{BBF4AFA2-8367-4D09-B3C9-BDB03AA0212B}" type="parTrans" cxnId="{942279F2-94FA-4C9D-BB23-63E812CD3AA9}">
      <dgm:prSet/>
      <dgm:spPr/>
      <dgm:t>
        <a:bodyPr/>
        <a:lstStyle/>
        <a:p>
          <a:endParaRPr lang="en-US"/>
        </a:p>
      </dgm:t>
    </dgm:pt>
    <dgm:pt modelId="{0C4AB39E-D23B-46C6-91E9-CE4379E0A9B3}" type="sibTrans" cxnId="{942279F2-94FA-4C9D-BB23-63E812CD3AA9}">
      <dgm:prSet/>
      <dgm:spPr/>
      <dgm:t>
        <a:bodyPr/>
        <a:lstStyle/>
        <a:p>
          <a:endParaRPr lang="en-US"/>
        </a:p>
      </dgm:t>
    </dgm:pt>
    <dgm:pt modelId="{48554C6F-7940-4E00-8D9C-FBA6F81D699A}">
      <dgm:prSet/>
      <dgm:spPr/>
      <dgm:t>
        <a:bodyPr/>
        <a:lstStyle/>
        <a:p>
          <a:r>
            <a:rPr lang="en-US"/>
            <a:t>● Here, the database of the customer is managed by Customer Relationship Manager.</a:t>
          </a:r>
        </a:p>
      </dgm:t>
    </dgm:pt>
    <dgm:pt modelId="{75175318-ED8C-4900-B25A-AE1E2D0D5CD6}" type="parTrans" cxnId="{6C941B50-9E0B-448F-B26B-7D2EFBAB7191}">
      <dgm:prSet/>
      <dgm:spPr/>
      <dgm:t>
        <a:bodyPr/>
        <a:lstStyle/>
        <a:p>
          <a:endParaRPr lang="en-US"/>
        </a:p>
      </dgm:t>
    </dgm:pt>
    <dgm:pt modelId="{CE3ED1EA-68E0-409D-B160-CF9F31D06571}" type="sibTrans" cxnId="{6C941B50-9E0B-448F-B26B-7D2EFBAB7191}">
      <dgm:prSet/>
      <dgm:spPr/>
      <dgm:t>
        <a:bodyPr/>
        <a:lstStyle/>
        <a:p>
          <a:endParaRPr lang="en-US"/>
        </a:p>
      </dgm:t>
    </dgm:pt>
    <dgm:pt modelId="{DC84F1FB-1478-49A3-96AA-A7C5CE2A75B8}" type="pres">
      <dgm:prSet presAssocID="{2BBFB1EA-54DA-4729-A3CD-8B9213CBC3B5}" presName="root" presStyleCnt="0">
        <dgm:presLayoutVars>
          <dgm:dir/>
          <dgm:resizeHandles val="exact"/>
        </dgm:presLayoutVars>
      </dgm:prSet>
      <dgm:spPr/>
    </dgm:pt>
    <dgm:pt modelId="{E82C453E-9B4C-47C7-B869-C9A638E4068E}" type="pres">
      <dgm:prSet presAssocID="{D8B18787-4FA8-43B3-B159-54557E11A5D7}" presName="compNode" presStyleCnt="0"/>
      <dgm:spPr/>
    </dgm:pt>
    <dgm:pt modelId="{76BCEEEC-58E3-47AA-9F66-6229E34F3278}" type="pres">
      <dgm:prSet presAssocID="{D8B18787-4FA8-43B3-B159-54557E11A5D7}" presName="bgRect" presStyleLbl="bgShp" presStyleIdx="0" presStyleCnt="5"/>
      <dgm:spPr/>
    </dgm:pt>
    <dgm:pt modelId="{B9BEA443-9F9A-4D64-A6B4-BC9E1D5FE3DA}" type="pres">
      <dgm:prSet presAssocID="{D8B18787-4FA8-43B3-B159-54557E11A5D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hare With Person"/>
        </a:ext>
      </dgm:extLst>
    </dgm:pt>
    <dgm:pt modelId="{1CD65984-0E69-4795-B9CC-FAA6EB79CD09}" type="pres">
      <dgm:prSet presAssocID="{D8B18787-4FA8-43B3-B159-54557E11A5D7}" presName="spaceRect" presStyleCnt="0"/>
      <dgm:spPr/>
    </dgm:pt>
    <dgm:pt modelId="{0BD408AC-D634-4A25-8001-49BEECBCB5D9}" type="pres">
      <dgm:prSet presAssocID="{D8B18787-4FA8-43B3-B159-54557E11A5D7}" presName="parTx" presStyleLbl="revTx" presStyleIdx="0" presStyleCnt="5">
        <dgm:presLayoutVars>
          <dgm:chMax val="0"/>
          <dgm:chPref val="0"/>
        </dgm:presLayoutVars>
      </dgm:prSet>
      <dgm:spPr/>
    </dgm:pt>
    <dgm:pt modelId="{B37F7C9C-66FE-45F9-B400-104548EA7D9B}" type="pres">
      <dgm:prSet presAssocID="{CE4B4588-5F9C-480F-B6DD-F6780CDD4CA4}" presName="sibTrans" presStyleCnt="0"/>
      <dgm:spPr/>
    </dgm:pt>
    <dgm:pt modelId="{50CE7F2B-1492-4A8C-B3DC-002B67062739}" type="pres">
      <dgm:prSet presAssocID="{185F1671-A37C-4ED4-B1A6-92AE4EBA2958}" presName="compNode" presStyleCnt="0"/>
      <dgm:spPr/>
    </dgm:pt>
    <dgm:pt modelId="{F6E7EBE9-11EE-4E42-89B7-FA8CB9B07B81}" type="pres">
      <dgm:prSet presAssocID="{185F1671-A37C-4ED4-B1A6-92AE4EBA2958}" presName="bgRect" presStyleLbl="bgShp" presStyleIdx="1" presStyleCnt="5"/>
      <dgm:spPr/>
    </dgm:pt>
    <dgm:pt modelId="{5A52913A-8F47-44D2-8CE3-CC5D68C74B29}" type="pres">
      <dgm:prSet presAssocID="{185F1671-A37C-4ED4-B1A6-92AE4EBA295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mote control"/>
        </a:ext>
      </dgm:extLst>
    </dgm:pt>
    <dgm:pt modelId="{F2CB096E-7B62-4584-8D3E-6533E13A1BDE}" type="pres">
      <dgm:prSet presAssocID="{185F1671-A37C-4ED4-B1A6-92AE4EBA2958}" presName="spaceRect" presStyleCnt="0"/>
      <dgm:spPr/>
    </dgm:pt>
    <dgm:pt modelId="{820774E8-691A-49AA-98F4-2BD7F5D89F07}" type="pres">
      <dgm:prSet presAssocID="{185F1671-A37C-4ED4-B1A6-92AE4EBA2958}" presName="parTx" presStyleLbl="revTx" presStyleIdx="1" presStyleCnt="5">
        <dgm:presLayoutVars>
          <dgm:chMax val="0"/>
          <dgm:chPref val="0"/>
        </dgm:presLayoutVars>
      </dgm:prSet>
      <dgm:spPr/>
    </dgm:pt>
    <dgm:pt modelId="{4C89F0A3-3156-4214-95C5-D7A1EF960D46}" type="pres">
      <dgm:prSet presAssocID="{6D4C9FB9-2279-425C-AE1E-FACB54070BDB}" presName="sibTrans" presStyleCnt="0"/>
      <dgm:spPr/>
    </dgm:pt>
    <dgm:pt modelId="{E35ADA50-8C9A-4CF5-9B73-8A787B4338BF}" type="pres">
      <dgm:prSet presAssocID="{D69302DE-2B96-4AB7-A756-E4F552738191}" presName="compNode" presStyleCnt="0"/>
      <dgm:spPr/>
    </dgm:pt>
    <dgm:pt modelId="{0F8732D4-6775-4476-8B8D-7060C85B96DB}" type="pres">
      <dgm:prSet presAssocID="{D69302DE-2B96-4AB7-A756-E4F552738191}" presName="bgRect" presStyleLbl="bgShp" presStyleIdx="2" presStyleCnt="5"/>
      <dgm:spPr/>
    </dgm:pt>
    <dgm:pt modelId="{BE6544F0-4BB7-4921-B89C-F46903017141}" type="pres">
      <dgm:prSet presAssocID="{D69302DE-2B96-4AB7-A756-E4F55273819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ll center"/>
        </a:ext>
      </dgm:extLst>
    </dgm:pt>
    <dgm:pt modelId="{76BF8A62-63D5-4BF2-8614-329FEB262127}" type="pres">
      <dgm:prSet presAssocID="{D69302DE-2B96-4AB7-A756-E4F552738191}" presName="spaceRect" presStyleCnt="0"/>
      <dgm:spPr/>
    </dgm:pt>
    <dgm:pt modelId="{72946FE3-6AF6-45C3-8431-261274DB542D}" type="pres">
      <dgm:prSet presAssocID="{D69302DE-2B96-4AB7-A756-E4F552738191}" presName="parTx" presStyleLbl="revTx" presStyleIdx="2" presStyleCnt="5">
        <dgm:presLayoutVars>
          <dgm:chMax val="0"/>
          <dgm:chPref val="0"/>
        </dgm:presLayoutVars>
      </dgm:prSet>
      <dgm:spPr/>
    </dgm:pt>
    <dgm:pt modelId="{FA33D1FF-D992-414C-AD09-3DDBEBBE94AE}" type="pres">
      <dgm:prSet presAssocID="{F4CD66F3-2271-465D-B8E5-342327A2761E}" presName="sibTrans" presStyleCnt="0"/>
      <dgm:spPr/>
    </dgm:pt>
    <dgm:pt modelId="{3A33BA29-B405-4D0A-A37F-57937D438D43}" type="pres">
      <dgm:prSet presAssocID="{B9E257B6-8B9C-4B96-AEE5-746CA788D762}" presName="compNode" presStyleCnt="0"/>
      <dgm:spPr/>
    </dgm:pt>
    <dgm:pt modelId="{6567A2C5-D597-4027-9725-AB7C0D628A62}" type="pres">
      <dgm:prSet presAssocID="{B9E257B6-8B9C-4B96-AEE5-746CA788D762}" presName="bgRect" presStyleLbl="bgShp" presStyleIdx="3" presStyleCnt="5"/>
      <dgm:spPr/>
    </dgm:pt>
    <dgm:pt modelId="{16A2FA67-E745-4422-A43D-0BA718B6EE94}" type="pres">
      <dgm:prSet presAssocID="{B9E257B6-8B9C-4B96-AEE5-746CA788D76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mputer"/>
        </a:ext>
      </dgm:extLst>
    </dgm:pt>
    <dgm:pt modelId="{A6852690-9AF1-4D4D-95B0-60CF869BB775}" type="pres">
      <dgm:prSet presAssocID="{B9E257B6-8B9C-4B96-AEE5-746CA788D762}" presName="spaceRect" presStyleCnt="0"/>
      <dgm:spPr/>
    </dgm:pt>
    <dgm:pt modelId="{2286B9B5-962C-47A8-8559-6A150A436A7A}" type="pres">
      <dgm:prSet presAssocID="{B9E257B6-8B9C-4B96-AEE5-746CA788D762}" presName="parTx" presStyleLbl="revTx" presStyleIdx="3" presStyleCnt="5">
        <dgm:presLayoutVars>
          <dgm:chMax val="0"/>
          <dgm:chPref val="0"/>
        </dgm:presLayoutVars>
      </dgm:prSet>
      <dgm:spPr/>
    </dgm:pt>
    <dgm:pt modelId="{F43E27C0-70FB-4E9D-B3FC-BF40EF9D1C46}" type="pres">
      <dgm:prSet presAssocID="{0C4AB39E-D23B-46C6-91E9-CE4379E0A9B3}" presName="sibTrans" presStyleCnt="0"/>
      <dgm:spPr/>
    </dgm:pt>
    <dgm:pt modelId="{40A1C9FD-83AB-4EC9-859F-B70783923180}" type="pres">
      <dgm:prSet presAssocID="{48554C6F-7940-4E00-8D9C-FBA6F81D699A}" presName="compNode" presStyleCnt="0"/>
      <dgm:spPr/>
    </dgm:pt>
    <dgm:pt modelId="{9101F419-4418-4FFD-9874-3BA691231617}" type="pres">
      <dgm:prSet presAssocID="{48554C6F-7940-4E00-8D9C-FBA6F81D699A}" presName="bgRect" presStyleLbl="bgShp" presStyleIdx="4" presStyleCnt="5"/>
      <dgm:spPr/>
    </dgm:pt>
    <dgm:pt modelId="{85AB97C7-6CE4-4141-A244-DAFED28B88F1}" type="pres">
      <dgm:prSet presAssocID="{48554C6F-7940-4E00-8D9C-FBA6F81D699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ser Network"/>
        </a:ext>
      </dgm:extLst>
    </dgm:pt>
    <dgm:pt modelId="{E4AA77E7-B922-4E49-B82B-0430A4583556}" type="pres">
      <dgm:prSet presAssocID="{48554C6F-7940-4E00-8D9C-FBA6F81D699A}" presName="spaceRect" presStyleCnt="0"/>
      <dgm:spPr/>
    </dgm:pt>
    <dgm:pt modelId="{8E698F3A-3555-4BC5-BF2C-BC6025E8DC67}" type="pres">
      <dgm:prSet presAssocID="{48554C6F-7940-4E00-8D9C-FBA6F81D699A}" presName="parTx" presStyleLbl="revTx" presStyleIdx="4" presStyleCnt="5">
        <dgm:presLayoutVars>
          <dgm:chMax val="0"/>
          <dgm:chPref val="0"/>
        </dgm:presLayoutVars>
      </dgm:prSet>
      <dgm:spPr/>
    </dgm:pt>
  </dgm:ptLst>
  <dgm:cxnLst>
    <dgm:cxn modelId="{95873515-F098-4730-AEF7-2EC259A75168}" srcId="{2BBFB1EA-54DA-4729-A3CD-8B9213CBC3B5}" destId="{185F1671-A37C-4ED4-B1A6-92AE4EBA2958}" srcOrd="1" destOrd="0" parTransId="{4D3829B4-F7BF-4C88-922D-3E515F39C87F}" sibTransId="{6D4C9FB9-2279-425C-AE1E-FACB54070BDB}"/>
    <dgm:cxn modelId="{412CF327-E882-448C-8C24-6A55F779C027}" type="presOf" srcId="{D69302DE-2B96-4AB7-A756-E4F552738191}" destId="{72946FE3-6AF6-45C3-8431-261274DB542D}" srcOrd="0" destOrd="0" presId="urn:microsoft.com/office/officeart/2018/2/layout/IconVerticalSolidList"/>
    <dgm:cxn modelId="{4C2DC832-C682-459D-90A6-DE82B3B9A484}" type="presOf" srcId="{185F1671-A37C-4ED4-B1A6-92AE4EBA2958}" destId="{820774E8-691A-49AA-98F4-2BD7F5D89F07}" srcOrd="0" destOrd="0" presId="urn:microsoft.com/office/officeart/2018/2/layout/IconVerticalSolidList"/>
    <dgm:cxn modelId="{6C941B50-9E0B-448F-B26B-7D2EFBAB7191}" srcId="{2BBFB1EA-54DA-4729-A3CD-8B9213CBC3B5}" destId="{48554C6F-7940-4E00-8D9C-FBA6F81D699A}" srcOrd="4" destOrd="0" parTransId="{75175318-ED8C-4900-B25A-AE1E2D0D5CD6}" sibTransId="{CE3ED1EA-68E0-409D-B160-CF9F31D06571}"/>
    <dgm:cxn modelId="{A4999786-5BB9-4886-8F47-1E7DBFACEA7E}" srcId="{2BBFB1EA-54DA-4729-A3CD-8B9213CBC3B5}" destId="{D8B18787-4FA8-43B3-B159-54557E11A5D7}" srcOrd="0" destOrd="0" parTransId="{80A3A7B8-82C6-4E9B-8B44-E9C8477A6BEB}" sibTransId="{CE4B4588-5F9C-480F-B6DD-F6780CDD4CA4}"/>
    <dgm:cxn modelId="{1A54E996-2C87-48B3-85DA-371C4B429C72}" type="presOf" srcId="{48554C6F-7940-4E00-8D9C-FBA6F81D699A}" destId="{8E698F3A-3555-4BC5-BF2C-BC6025E8DC67}" srcOrd="0" destOrd="0" presId="urn:microsoft.com/office/officeart/2018/2/layout/IconVerticalSolidList"/>
    <dgm:cxn modelId="{4F4B38A2-9875-4D39-9459-97E37E71590D}" type="presOf" srcId="{2BBFB1EA-54DA-4729-A3CD-8B9213CBC3B5}" destId="{DC84F1FB-1478-49A3-96AA-A7C5CE2A75B8}" srcOrd="0" destOrd="0" presId="urn:microsoft.com/office/officeart/2018/2/layout/IconVerticalSolidList"/>
    <dgm:cxn modelId="{424997B0-23EA-4D07-A277-BE8C0214E6F1}" srcId="{2BBFB1EA-54DA-4729-A3CD-8B9213CBC3B5}" destId="{D69302DE-2B96-4AB7-A756-E4F552738191}" srcOrd="2" destOrd="0" parTransId="{B290AE54-3771-46EA-9B53-782B603D28A9}" sibTransId="{F4CD66F3-2271-465D-B8E5-342327A2761E}"/>
    <dgm:cxn modelId="{6D734CC2-940D-47FF-8CA3-1C85A66E539E}" type="presOf" srcId="{B9E257B6-8B9C-4B96-AEE5-746CA788D762}" destId="{2286B9B5-962C-47A8-8559-6A150A436A7A}" srcOrd="0" destOrd="0" presId="urn:microsoft.com/office/officeart/2018/2/layout/IconVerticalSolidList"/>
    <dgm:cxn modelId="{C34537CD-B13C-42F9-BD34-A76CDDE0F4CF}" type="presOf" srcId="{D8B18787-4FA8-43B3-B159-54557E11A5D7}" destId="{0BD408AC-D634-4A25-8001-49BEECBCB5D9}" srcOrd="0" destOrd="0" presId="urn:microsoft.com/office/officeart/2018/2/layout/IconVerticalSolidList"/>
    <dgm:cxn modelId="{942279F2-94FA-4C9D-BB23-63E812CD3AA9}" srcId="{2BBFB1EA-54DA-4729-A3CD-8B9213CBC3B5}" destId="{B9E257B6-8B9C-4B96-AEE5-746CA788D762}" srcOrd="3" destOrd="0" parTransId="{BBF4AFA2-8367-4D09-B3C9-BDB03AA0212B}" sibTransId="{0C4AB39E-D23B-46C6-91E9-CE4379E0A9B3}"/>
    <dgm:cxn modelId="{4D84740B-BCD3-463F-9FE5-9D91C082E760}" type="presParOf" srcId="{DC84F1FB-1478-49A3-96AA-A7C5CE2A75B8}" destId="{E82C453E-9B4C-47C7-B869-C9A638E4068E}" srcOrd="0" destOrd="0" presId="urn:microsoft.com/office/officeart/2018/2/layout/IconVerticalSolidList"/>
    <dgm:cxn modelId="{94746C9D-AE69-41D5-AF0E-00615730C17A}" type="presParOf" srcId="{E82C453E-9B4C-47C7-B869-C9A638E4068E}" destId="{76BCEEEC-58E3-47AA-9F66-6229E34F3278}" srcOrd="0" destOrd="0" presId="urn:microsoft.com/office/officeart/2018/2/layout/IconVerticalSolidList"/>
    <dgm:cxn modelId="{003B8E85-D66F-4EA9-BE6C-E2558A720FAE}" type="presParOf" srcId="{E82C453E-9B4C-47C7-B869-C9A638E4068E}" destId="{B9BEA443-9F9A-4D64-A6B4-BC9E1D5FE3DA}" srcOrd="1" destOrd="0" presId="urn:microsoft.com/office/officeart/2018/2/layout/IconVerticalSolidList"/>
    <dgm:cxn modelId="{819D6448-AF49-41D8-8090-C80F836E3D90}" type="presParOf" srcId="{E82C453E-9B4C-47C7-B869-C9A638E4068E}" destId="{1CD65984-0E69-4795-B9CC-FAA6EB79CD09}" srcOrd="2" destOrd="0" presId="urn:microsoft.com/office/officeart/2018/2/layout/IconVerticalSolidList"/>
    <dgm:cxn modelId="{E2E94178-48A2-486A-BED4-C0B585FE6B87}" type="presParOf" srcId="{E82C453E-9B4C-47C7-B869-C9A638E4068E}" destId="{0BD408AC-D634-4A25-8001-49BEECBCB5D9}" srcOrd="3" destOrd="0" presId="urn:microsoft.com/office/officeart/2018/2/layout/IconVerticalSolidList"/>
    <dgm:cxn modelId="{76214BB9-2E5B-49A4-AABE-F781233C3502}" type="presParOf" srcId="{DC84F1FB-1478-49A3-96AA-A7C5CE2A75B8}" destId="{B37F7C9C-66FE-45F9-B400-104548EA7D9B}" srcOrd="1" destOrd="0" presId="urn:microsoft.com/office/officeart/2018/2/layout/IconVerticalSolidList"/>
    <dgm:cxn modelId="{2829FE13-12EC-4621-9A78-7A5D2C66D1CB}" type="presParOf" srcId="{DC84F1FB-1478-49A3-96AA-A7C5CE2A75B8}" destId="{50CE7F2B-1492-4A8C-B3DC-002B67062739}" srcOrd="2" destOrd="0" presId="urn:microsoft.com/office/officeart/2018/2/layout/IconVerticalSolidList"/>
    <dgm:cxn modelId="{94A14491-78A9-4E9C-AA9C-C780C67C589D}" type="presParOf" srcId="{50CE7F2B-1492-4A8C-B3DC-002B67062739}" destId="{F6E7EBE9-11EE-4E42-89B7-FA8CB9B07B81}" srcOrd="0" destOrd="0" presId="urn:microsoft.com/office/officeart/2018/2/layout/IconVerticalSolidList"/>
    <dgm:cxn modelId="{F4A19ABA-5570-46F3-9011-84FBC371DEE4}" type="presParOf" srcId="{50CE7F2B-1492-4A8C-B3DC-002B67062739}" destId="{5A52913A-8F47-44D2-8CE3-CC5D68C74B29}" srcOrd="1" destOrd="0" presId="urn:microsoft.com/office/officeart/2018/2/layout/IconVerticalSolidList"/>
    <dgm:cxn modelId="{36B062FD-9650-4599-A04A-C716636C8DA3}" type="presParOf" srcId="{50CE7F2B-1492-4A8C-B3DC-002B67062739}" destId="{F2CB096E-7B62-4584-8D3E-6533E13A1BDE}" srcOrd="2" destOrd="0" presId="urn:microsoft.com/office/officeart/2018/2/layout/IconVerticalSolidList"/>
    <dgm:cxn modelId="{FFA82C19-3103-44AA-A2F0-DE65F5CE815D}" type="presParOf" srcId="{50CE7F2B-1492-4A8C-B3DC-002B67062739}" destId="{820774E8-691A-49AA-98F4-2BD7F5D89F07}" srcOrd="3" destOrd="0" presId="urn:microsoft.com/office/officeart/2018/2/layout/IconVerticalSolidList"/>
    <dgm:cxn modelId="{38AC1D5F-AC57-4E81-898E-4AC4593FC542}" type="presParOf" srcId="{DC84F1FB-1478-49A3-96AA-A7C5CE2A75B8}" destId="{4C89F0A3-3156-4214-95C5-D7A1EF960D46}" srcOrd="3" destOrd="0" presId="urn:microsoft.com/office/officeart/2018/2/layout/IconVerticalSolidList"/>
    <dgm:cxn modelId="{3B15BADF-2381-4730-B6AA-89A53704AC81}" type="presParOf" srcId="{DC84F1FB-1478-49A3-96AA-A7C5CE2A75B8}" destId="{E35ADA50-8C9A-4CF5-9B73-8A787B4338BF}" srcOrd="4" destOrd="0" presId="urn:microsoft.com/office/officeart/2018/2/layout/IconVerticalSolidList"/>
    <dgm:cxn modelId="{9E43736F-D270-47F3-B6C8-87B43B21C40E}" type="presParOf" srcId="{E35ADA50-8C9A-4CF5-9B73-8A787B4338BF}" destId="{0F8732D4-6775-4476-8B8D-7060C85B96DB}" srcOrd="0" destOrd="0" presId="urn:microsoft.com/office/officeart/2018/2/layout/IconVerticalSolidList"/>
    <dgm:cxn modelId="{67CD79DF-0B80-4A90-8EAB-BDF0BDD687CE}" type="presParOf" srcId="{E35ADA50-8C9A-4CF5-9B73-8A787B4338BF}" destId="{BE6544F0-4BB7-4921-B89C-F46903017141}" srcOrd="1" destOrd="0" presId="urn:microsoft.com/office/officeart/2018/2/layout/IconVerticalSolidList"/>
    <dgm:cxn modelId="{D7FD369A-0BC3-4360-BFBF-F109B7ADCD82}" type="presParOf" srcId="{E35ADA50-8C9A-4CF5-9B73-8A787B4338BF}" destId="{76BF8A62-63D5-4BF2-8614-329FEB262127}" srcOrd="2" destOrd="0" presId="urn:microsoft.com/office/officeart/2018/2/layout/IconVerticalSolidList"/>
    <dgm:cxn modelId="{C85E8F3D-4CFA-4FBF-904E-85ECAFAEDB7D}" type="presParOf" srcId="{E35ADA50-8C9A-4CF5-9B73-8A787B4338BF}" destId="{72946FE3-6AF6-45C3-8431-261274DB542D}" srcOrd="3" destOrd="0" presId="urn:microsoft.com/office/officeart/2018/2/layout/IconVerticalSolidList"/>
    <dgm:cxn modelId="{2DBCD55A-5FF7-4222-B092-CFB07555D07D}" type="presParOf" srcId="{DC84F1FB-1478-49A3-96AA-A7C5CE2A75B8}" destId="{FA33D1FF-D992-414C-AD09-3DDBEBBE94AE}" srcOrd="5" destOrd="0" presId="urn:microsoft.com/office/officeart/2018/2/layout/IconVerticalSolidList"/>
    <dgm:cxn modelId="{55EBF104-5F3D-4E00-81C0-9B9D03A945F5}" type="presParOf" srcId="{DC84F1FB-1478-49A3-96AA-A7C5CE2A75B8}" destId="{3A33BA29-B405-4D0A-A37F-57937D438D43}" srcOrd="6" destOrd="0" presId="urn:microsoft.com/office/officeart/2018/2/layout/IconVerticalSolidList"/>
    <dgm:cxn modelId="{C7838D36-3959-4F6E-AB4B-4341B005F95F}" type="presParOf" srcId="{3A33BA29-B405-4D0A-A37F-57937D438D43}" destId="{6567A2C5-D597-4027-9725-AB7C0D628A62}" srcOrd="0" destOrd="0" presId="urn:microsoft.com/office/officeart/2018/2/layout/IconVerticalSolidList"/>
    <dgm:cxn modelId="{935D2909-1119-4B5E-AC84-D0881B93B257}" type="presParOf" srcId="{3A33BA29-B405-4D0A-A37F-57937D438D43}" destId="{16A2FA67-E745-4422-A43D-0BA718B6EE94}" srcOrd="1" destOrd="0" presId="urn:microsoft.com/office/officeart/2018/2/layout/IconVerticalSolidList"/>
    <dgm:cxn modelId="{80D64DD5-9BD1-4851-B606-803058E60DCC}" type="presParOf" srcId="{3A33BA29-B405-4D0A-A37F-57937D438D43}" destId="{A6852690-9AF1-4D4D-95B0-60CF869BB775}" srcOrd="2" destOrd="0" presId="urn:microsoft.com/office/officeart/2018/2/layout/IconVerticalSolidList"/>
    <dgm:cxn modelId="{2DC67746-E949-4B04-BC06-BF39654E3A60}" type="presParOf" srcId="{3A33BA29-B405-4D0A-A37F-57937D438D43}" destId="{2286B9B5-962C-47A8-8559-6A150A436A7A}" srcOrd="3" destOrd="0" presId="urn:microsoft.com/office/officeart/2018/2/layout/IconVerticalSolidList"/>
    <dgm:cxn modelId="{BDA18281-7634-4786-AEB0-47B17CAFFEFF}" type="presParOf" srcId="{DC84F1FB-1478-49A3-96AA-A7C5CE2A75B8}" destId="{F43E27C0-70FB-4E9D-B3FC-BF40EF9D1C46}" srcOrd="7" destOrd="0" presId="urn:microsoft.com/office/officeart/2018/2/layout/IconVerticalSolidList"/>
    <dgm:cxn modelId="{5D61D611-C185-44A5-BAFB-AB8707A3E3C0}" type="presParOf" srcId="{DC84F1FB-1478-49A3-96AA-A7C5CE2A75B8}" destId="{40A1C9FD-83AB-4EC9-859F-B70783923180}" srcOrd="8" destOrd="0" presId="urn:microsoft.com/office/officeart/2018/2/layout/IconVerticalSolidList"/>
    <dgm:cxn modelId="{074595B9-F102-4BB4-9AFE-D632F8E8D2FF}" type="presParOf" srcId="{40A1C9FD-83AB-4EC9-859F-B70783923180}" destId="{9101F419-4418-4FFD-9874-3BA691231617}" srcOrd="0" destOrd="0" presId="urn:microsoft.com/office/officeart/2018/2/layout/IconVerticalSolidList"/>
    <dgm:cxn modelId="{9FC0563D-F717-43E8-ACB8-66CD3F45FEB4}" type="presParOf" srcId="{40A1C9FD-83AB-4EC9-859F-B70783923180}" destId="{85AB97C7-6CE4-4141-A244-DAFED28B88F1}" srcOrd="1" destOrd="0" presId="urn:microsoft.com/office/officeart/2018/2/layout/IconVerticalSolidList"/>
    <dgm:cxn modelId="{DE506A7D-6CF4-4249-9C7C-1E1AA98074C2}" type="presParOf" srcId="{40A1C9FD-83AB-4EC9-859F-B70783923180}" destId="{E4AA77E7-B922-4E49-B82B-0430A4583556}" srcOrd="2" destOrd="0" presId="urn:microsoft.com/office/officeart/2018/2/layout/IconVerticalSolidList"/>
    <dgm:cxn modelId="{7F5E8E96-F301-49B9-98AE-738E9C4207AC}" type="presParOf" srcId="{40A1C9FD-83AB-4EC9-859F-B70783923180}" destId="{8E698F3A-3555-4BC5-BF2C-BC6025E8DC6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CCB7C0-1B85-4F90-BAB2-5B125523E114}"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99A359EA-B8D3-4EC3-B225-D2E380619093}">
      <dgm:prSet/>
      <dgm:spPr/>
      <dgm:t>
        <a:bodyPr/>
        <a:lstStyle/>
        <a:p>
          <a:r>
            <a:rPr lang="en-US"/>
            <a:t>●The CRM can enter customer details into the database for both new customers and existing customers.</a:t>
          </a:r>
        </a:p>
      </dgm:t>
    </dgm:pt>
    <dgm:pt modelId="{C210162B-8C0D-4001-8F15-2AA87E94A545}" type="parTrans" cxnId="{29494C36-74CF-403B-BF50-03FB638A0C63}">
      <dgm:prSet/>
      <dgm:spPr/>
      <dgm:t>
        <a:bodyPr/>
        <a:lstStyle/>
        <a:p>
          <a:endParaRPr lang="en-US"/>
        </a:p>
      </dgm:t>
    </dgm:pt>
    <dgm:pt modelId="{B1DE8390-CEE3-416A-87AF-D18C95102A26}" type="sibTrans" cxnId="{29494C36-74CF-403B-BF50-03FB638A0C63}">
      <dgm:prSet/>
      <dgm:spPr/>
      <dgm:t>
        <a:bodyPr/>
        <a:lstStyle/>
        <a:p>
          <a:endParaRPr lang="en-US"/>
        </a:p>
      </dgm:t>
    </dgm:pt>
    <dgm:pt modelId="{0255A3A6-A491-4112-B4E6-92E12BA2331A}">
      <dgm:prSet/>
      <dgm:spPr/>
      <dgm:t>
        <a:bodyPr/>
        <a:lstStyle/>
        <a:p>
          <a:r>
            <a:rPr lang="en-US"/>
            <a:t>● The CRM is also responsible for modify the database of customer.</a:t>
          </a:r>
        </a:p>
      </dgm:t>
    </dgm:pt>
    <dgm:pt modelId="{05D3408E-F533-4893-8179-0E9778FAE4A8}" type="parTrans" cxnId="{954246E9-BB96-44F6-8790-646F80297562}">
      <dgm:prSet/>
      <dgm:spPr/>
      <dgm:t>
        <a:bodyPr/>
        <a:lstStyle/>
        <a:p>
          <a:endParaRPr lang="en-US"/>
        </a:p>
      </dgm:t>
    </dgm:pt>
    <dgm:pt modelId="{B885D207-9022-4851-849A-902C10B71B30}" type="sibTrans" cxnId="{954246E9-BB96-44F6-8790-646F80297562}">
      <dgm:prSet/>
      <dgm:spPr/>
      <dgm:t>
        <a:bodyPr/>
        <a:lstStyle/>
        <a:p>
          <a:endParaRPr lang="en-US"/>
        </a:p>
      </dgm:t>
    </dgm:pt>
    <dgm:pt modelId="{B58B9654-8F94-486D-818A-01C003F39058}">
      <dgm:prSet/>
      <dgm:spPr/>
      <dgm:t>
        <a:bodyPr/>
        <a:lstStyle/>
        <a:p>
          <a:r>
            <a:rPr lang="en-US"/>
            <a:t>● The CRM enters the CSMS by using the username &amp; password. </a:t>
          </a:r>
        </a:p>
      </dgm:t>
    </dgm:pt>
    <dgm:pt modelId="{FDCAE24A-6B7E-4471-B01E-0E34C19DFF89}" type="parTrans" cxnId="{A9997C20-C2B7-4224-8578-A2112AA59419}">
      <dgm:prSet/>
      <dgm:spPr/>
      <dgm:t>
        <a:bodyPr/>
        <a:lstStyle/>
        <a:p>
          <a:endParaRPr lang="en-US"/>
        </a:p>
      </dgm:t>
    </dgm:pt>
    <dgm:pt modelId="{38FDED53-BF24-4A40-BF4D-9F7C5C13D468}" type="sibTrans" cxnId="{A9997C20-C2B7-4224-8578-A2112AA59419}">
      <dgm:prSet/>
      <dgm:spPr/>
      <dgm:t>
        <a:bodyPr/>
        <a:lstStyle/>
        <a:p>
          <a:endParaRPr lang="en-US"/>
        </a:p>
      </dgm:t>
    </dgm:pt>
    <dgm:pt modelId="{F8D8BFC7-ABD7-445D-AE2F-820ED0139155}">
      <dgm:prSet/>
      <dgm:spPr/>
      <dgm:t>
        <a:bodyPr/>
        <a:lstStyle/>
        <a:p>
          <a:r>
            <a:rPr lang="en-US"/>
            <a:t>● If the username or password is invalid CRM can't login to the system.</a:t>
          </a:r>
        </a:p>
      </dgm:t>
    </dgm:pt>
    <dgm:pt modelId="{04D58EF5-5F12-42EA-9CD2-7B689175076E}" type="parTrans" cxnId="{01E689A2-9675-4C9C-B0E4-1577F155BAD1}">
      <dgm:prSet/>
      <dgm:spPr/>
      <dgm:t>
        <a:bodyPr/>
        <a:lstStyle/>
        <a:p>
          <a:endParaRPr lang="en-US"/>
        </a:p>
      </dgm:t>
    </dgm:pt>
    <dgm:pt modelId="{792F29B5-B9DD-4CAE-9FAD-12947A680E5C}" type="sibTrans" cxnId="{01E689A2-9675-4C9C-B0E4-1577F155BAD1}">
      <dgm:prSet/>
      <dgm:spPr/>
      <dgm:t>
        <a:bodyPr/>
        <a:lstStyle/>
        <a:p>
          <a:endParaRPr lang="en-US"/>
        </a:p>
      </dgm:t>
    </dgm:pt>
    <dgm:pt modelId="{52AA7FC8-14CA-4262-A0AC-446F4540FD75}">
      <dgm:prSet/>
      <dgm:spPr/>
      <dgm:t>
        <a:bodyPr/>
        <a:lstStyle/>
        <a:p>
          <a:r>
            <a:rPr lang="en-US"/>
            <a:t>● The only thing customer can do is raise their complaints, service request, and demo request in the system by using their customer Id.</a:t>
          </a:r>
        </a:p>
      </dgm:t>
    </dgm:pt>
    <dgm:pt modelId="{B381368D-305B-40D4-AEE5-560F21A90D11}" type="parTrans" cxnId="{A7DA3F25-F964-469D-96CF-BAF5D45D0E6D}">
      <dgm:prSet/>
      <dgm:spPr/>
      <dgm:t>
        <a:bodyPr/>
        <a:lstStyle/>
        <a:p>
          <a:endParaRPr lang="en-US"/>
        </a:p>
      </dgm:t>
    </dgm:pt>
    <dgm:pt modelId="{5554AC5A-7B09-4255-B446-4499E3D5F07C}" type="sibTrans" cxnId="{A7DA3F25-F964-469D-96CF-BAF5D45D0E6D}">
      <dgm:prSet/>
      <dgm:spPr/>
      <dgm:t>
        <a:bodyPr/>
        <a:lstStyle/>
        <a:p>
          <a:endParaRPr lang="en-US"/>
        </a:p>
      </dgm:t>
    </dgm:pt>
    <dgm:pt modelId="{BD2AF462-5FE3-44EF-BE3C-A2C8623A9089}">
      <dgm:prSet/>
      <dgm:spPr/>
      <dgm:t>
        <a:bodyPr/>
        <a:lstStyle/>
        <a:p>
          <a:r>
            <a:rPr lang="en-US"/>
            <a:t>●Each customer has a unique customer Id and each request has a unique request Id.</a:t>
          </a:r>
        </a:p>
      </dgm:t>
    </dgm:pt>
    <dgm:pt modelId="{88181D3E-DB9C-4A03-B815-0BDFE4211757}" type="parTrans" cxnId="{427F5C58-F325-4ED0-89E1-A1022C282F23}">
      <dgm:prSet/>
      <dgm:spPr/>
      <dgm:t>
        <a:bodyPr/>
        <a:lstStyle/>
        <a:p>
          <a:endParaRPr lang="en-US"/>
        </a:p>
      </dgm:t>
    </dgm:pt>
    <dgm:pt modelId="{6BEA4A25-A027-49C1-B961-332AE80AC6A1}" type="sibTrans" cxnId="{427F5C58-F325-4ED0-89E1-A1022C282F23}">
      <dgm:prSet/>
      <dgm:spPr/>
      <dgm:t>
        <a:bodyPr/>
        <a:lstStyle/>
        <a:p>
          <a:endParaRPr lang="en-US"/>
        </a:p>
      </dgm:t>
    </dgm:pt>
    <dgm:pt modelId="{F41BAFE0-40A0-4C3E-9191-364F21F7FFE5}" type="pres">
      <dgm:prSet presAssocID="{C1CCB7C0-1B85-4F90-BAB2-5B125523E114}" presName="linear" presStyleCnt="0">
        <dgm:presLayoutVars>
          <dgm:animLvl val="lvl"/>
          <dgm:resizeHandles val="exact"/>
        </dgm:presLayoutVars>
      </dgm:prSet>
      <dgm:spPr/>
    </dgm:pt>
    <dgm:pt modelId="{B12052B7-D895-4F0F-A6A8-315BE2BBBEC7}" type="pres">
      <dgm:prSet presAssocID="{99A359EA-B8D3-4EC3-B225-D2E380619093}" presName="parentText" presStyleLbl="node1" presStyleIdx="0" presStyleCnt="6">
        <dgm:presLayoutVars>
          <dgm:chMax val="0"/>
          <dgm:bulletEnabled val="1"/>
        </dgm:presLayoutVars>
      </dgm:prSet>
      <dgm:spPr/>
    </dgm:pt>
    <dgm:pt modelId="{03479C08-6167-4A79-89FE-55D8E61816C7}" type="pres">
      <dgm:prSet presAssocID="{B1DE8390-CEE3-416A-87AF-D18C95102A26}" presName="spacer" presStyleCnt="0"/>
      <dgm:spPr/>
    </dgm:pt>
    <dgm:pt modelId="{9E6607CC-1BA2-4D57-8383-E7085D1FBAE8}" type="pres">
      <dgm:prSet presAssocID="{0255A3A6-A491-4112-B4E6-92E12BA2331A}" presName="parentText" presStyleLbl="node1" presStyleIdx="1" presStyleCnt="6">
        <dgm:presLayoutVars>
          <dgm:chMax val="0"/>
          <dgm:bulletEnabled val="1"/>
        </dgm:presLayoutVars>
      </dgm:prSet>
      <dgm:spPr/>
    </dgm:pt>
    <dgm:pt modelId="{EB9654C0-98F8-4A08-A6AE-49D29CB0B592}" type="pres">
      <dgm:prSet presAssocID="{B885D207-9022-4851-849A-902C10B71B30}" presName="spacer" presStyleCnt="0"/>
      <dgm:spPr/>
    </dgm:pt>
    <dgm:pt modelId="{B6974B03-18BE-400E-A511-0DE74AF88C09}" type="pres">
      <dgm:prSet presAssocID="{B58B9654-8F94-486D-818A-01C003F39058}" presName="parentText" presStyleLbl="node1" presStyleIdx="2" presStyleCnt="6">
        <dgm:presLayoutVars>
          <dgm:chMax val="0"/>
          <dgm:bulletEnabled val="1"/>
        </dgm:presLayoutVars>
      </dgm:prSet>
      <dgm:spPr/>
    </dgm:pt>
    <dgm:pt modelId="{9DFB0DA3-3297-4125-938B-CB2451F63EFC}" type="pres">
      <dgm:prSet presAssocID="{38FDED53-BF24-4A40-BF4D-9F7C5C13D468}" presName="spacer" presStyleCnt="0"/>
      <dgm:spPr/>
    </dgm:pt>
    <dgm:pt modelId="{5864BCD8-1394-4C6C-9A67-7DD12C1F6303}" type="pres">
      <dgm:prSet presAssocID="{F8D8BFC7-ABD7-445D-AE2F-820ED0139155}" presName="parentText" presStyleLbl="node1" presStyleIdx="3" presStyleCnt="6">
        <dgm:presLayoutVars>
          <dgm:chMax val="0"/>
          <dgm:bulletEnabled val="1"/>
        </dgm:presLayoutVars>
      </dgm:prSet>
      <dgm:spPr/>
    </dgm:pt>
    <dgm:pt modelId="{D4702925-26D2-4B63-827E-1261C5F645CE}" type="pres">
      <dgm:prSet presAssocID="{792F29B5-B9DD-4CAE-9FAD-12947A680E5C}" presName="spacer" presStyleCnt="0"/>
      <dgm:spPr/>
    </dgm:pt>
    <dgm:pt modelId="{F6D4D460-AE48-4B66-AFDE-1B363B37AFD8}" type="pres">
      <dgm:prSet presAssocID="{52AA7FC8-14CA-4262-A0AC-446F4540FD75}" presName="parentText" presStyleLbl="node1" presStyleIdx="4" presStyleCnt="6">
        <dgm:presLayoutVars>
          <dgm:chMax val="0"/>
          <dgm:bulletEnabled val="1"/>
        </dgm:presLayoutVars>
      </dgm:prSet>
      <dgm:spPr/>
    </dgm:pt>
    <dgm:pt modelId="{5F2C86DD-6BC8-4580-B7E2-C5EBEF7176D5}" type="pres">
      <dgm:prSet presAssocID="{5554AC5A-7B09-4255-B446-4499E3D5F07C}" presName="spacer" presStyleCnt="0"/>
      <dgm:spPr/>
    </dgm:pt>
    <dgm:pt modelId="{82F5B9FE-F121-4070-B577-7A7C3341D307}" type="pres">
      <dgm:prSet presAssocID="{BD2AF462-5FE3-44EF-BE3C-A2C8623A9089}" presName="parentText" presStyleLbl="node1" presStyleIdx="5" presStyleCnt="6">
        <dgm:presLayoutVars>
          <dgm:chMax val="0"/>
          <dgm:bulletEnabled val="1"/>
        </dgm:presLayoutVars>
      </dgm:prSet>
      <dgm:spPr/>
    </dgm:pt>
  </dgm:ptLst>
  <dgm:cxnLst>
    <dgm:cxn modelId="{0CD00E03-2D86-456A-8324-B14948B5DFD9}" type="presOf" srcId="{BD2AF462-5FE3-44EF-BE3C-A2C8623A9089}" destId="{82F5B9FE-F121-4070-B577-7A7C3341D307}" srcOrd="0" destOrd="0" presId="urn:microsoft.com/office/officeart/2005/8/layout/vList2"/>
    <dgm:cxn modelId="{A9997C20-C2B7-4224-8578-A2112AA59419}" srcId="{C1CCB7C0-1B85-4F90-BAB2-5B125523E114}" destId="{B58B9654-8F94-486D-818A-01C003F39058}" srcOrd="2" destOrd="0" parTransId="{FDCAE24A-6B7E-4471-B01E-0E34C19DFF89}" sibTransId="{38FDED53-BF24-4A40-BF4D-9F7C5C13D468}"/>
    <dgm:cxn modelId="{0A6A0623-A052-45C1-A5A1-3792B8DAECD3}" type="presOf" srcId="{52AA7FC8-14CA-4262-A0AC-446F4540FD75}" destId="{F6D4D460-AE48-4B66-AFDE-1B363B37AFD8}" srcOrd="0" destOrd="0" presId="urn:microsoft.com/office/officeart/2005/8/layout/vList2"/>
    <dgm:cxn modelId="{A7DA3F25-F964-469D-96CF-BAF5D45D0E6D}" srcId="{C1CCB7C0-1B85-4F90-BAB2-5B125523E114}" destId="{52AA7FC8-14CA-4262-A0AC-446F4540FD75}" srcOrd="4" destOrd="0" parTransId="{B381368D-305B-40D4-AEE5-560F21A90D11}" sibTransId="{5554AC5A-7B09-4255-B446-4499E3D5F07C}"/>
    <dgm:cxn modelId="{29494C36-74CF-403B-BF50-03FB638A0C63}" srcId="{C1CCB7C0-1B85-4F90-BAB2-5B125523E114}" destId="{99A359EA-B8D3-4EC3-B225-D2E380619093}" srcOrd="0" destOrd="0" parTransId="{C210162B-8C0D-4001-8F15-2AA87E94A545}" sibTransId="{B1DE8390-CEE3-416A-87AF-D18C95102A26}"/>
    <dgm:cxn modelId="{427F5C58-F325-4ED0-89E1-A1022C282F23}" srcId="{C1CCB7C0-1B85-4F90-BAB2-5B125523E114}" destId="{BD2AF462-5FE3-44EF-BE3C-A2C8623A9089}" srcOrd="5" destOrd="0" parTransId="{88181D3E-DB9C-4A03-B815-0BDFE4211757}" sibTransId="{6BEA4A25-A027-49C1-B961-332AE80AC6A1}"/>
    <dgm:cxn modelId="{E10C5192-9A70-435A-B1DD-F25EE67D4842}" type="presOf" srcId="{F8D8BFC7-ABD7-445D-AE2F-820ED0139155}" destId="{5864BCD8-1394-4C6C-9A67-7DD12C1F6303}" srcOrd="0" destOrd="0" presId="urn:microsoft.com/office/officeart/2005/8/layout/vList2"/>
    <dgm:cxn modelId="{01E689A2-9675-4C9C-B0E4-1577F155BAD1}" srcId="{C1CCB7C0-1B85-4F90-BAB2-5B125523E114}" destId="{F8D8BFC7-ABD7-445D-AE2F-820ED0139155}" srcOrd="3" destOrd="0" parTransId="{04D58EF5-5F12-42EA-9CD2-7B689175076E}" sibTransId="{792F29B5-B9DD-4CAE-9FAD-12947A680E5C}"/>
    <dgm:cxn modelId="{77EBD2BC-FE92-440A-8FCD-DC5B35DF1C3D}" type="presOf" srcId="{99A359EA-B8D3-4EC3-B225-D2E380619093}" destId="{B12052B7-D895-4F0F-A6A8-315BE2BBBEC7}" srcOrd="0" destOrd="0" presId="urn:microsoft.com/office/officeart/2005/8/layout/vList2"/>
    <dgm:cxn modelId="{7A4601CE-B563-4487-B072-4E987EE1E0E3}" type="presOf" srcId="{C1CCB7C0-1B85-4F90-BAB2-5B125523E114}" destId="{F41BAFE0-40A0-4C3E-9191-364F21F7FFE5}" srcOrd="0" destOrd="0" presId="urn:microsoft.com/office/officeart/2005/8/layout/vList2"/>
    <dgm:cxn modelId="{C93D7DD3-2228-4DF3-ABD4-E220BC09DF57}" type="presOf" srcId="{0255A3A6-A491-4112-B4E6-92E12BA2331A}" destId="{9E6607CC-1BA2-4D57-8383-E7085D1FBAE8}" srcOrd="0" destOrd="0" presId="urn:microsoft.com/office/officeart/2005/8/layout/vList2"/>
    <dgm:cxn modelId="{954246E9-BB96-44F6-8790-646F80297562}" srcId="{C1CCB7C0-1B85-4F90-BAB2-5B125523E114}" destId="{0255A3A6-A491-4112-B4E6-92E12BA2331A}" srcOrd="1" destOrd="0" parTransId="{05D3408E-F533-4893-8179-0E9778FAE4A8}" sibTransId="{B885D207-9022-4851-849A-902C10B71B30}"/>
    <dgm:cxn modelId="{8C6B9CE9-EDDB-4B1E-BCF8-F896AE0D343B}" type="presOf" srcId="{B58B9654-8F94-486D-818A-01C003F39058}" destId="{B6974B03-18BE-400E-A511-0DE74AF88C09}" srcOrd="0" destOrd="0" presId="urn:microsoft.com/office/officeart/2005/8/layout/vList2"/>
    <dgm:cxn modelId="{F5209C8B-25FE-4AFA-A5FA-20FC897B2DFB}" type="presParOf" srcId="{F41BAFE0-40A0-4C3E-9191-364F21F7FFE5}" destId="{B12052B7-D895-4F0F-A6A8-315BE2BBBEC7}" srcOrd="0" destOrd="0" presId="urn:microsoft.com/office/officeart/2005/8/layout/vList2"/>
    <dgm:cxn modelId="{0012453C-74D8-4C8A-89F6-4E6341DBF082}" type="presParOf" srcId="{F41BAFE0-40A0-4C3E-9191-364F21F7FFE5}" destId="{03479C08-6167-4A79-89FE-55D8E61816C7}" srcOrd="1" destOrd="0" presId="urn:microsoft.com/office/officeart/2005/8/layout/vList2"/>
    <dgm:cxn modelId="{D264AA8A-13C3-4F27-8400-FA3B09D9F962}" type="presParOf" srcId="{F41BAFE0-40A0-4C3E-9191-364F21F7FFE5}" destId="{9E6607CC-1BA2-4D57-8383-E7085D1FBAE8}" srcOrd="2" destOrd="0" presId="urn:microsoft.com/office/officeart/2005/8/layout/vList2"/>
    <dgm:cxn modelId="{CBF1819F-7873-4359-92DE-AE8ED2D326B7}" type="presParOf" srcId="{F41BAFE0-40A0-4C3E-9191-364F21F7FFE5}" destId="{EB9654C0-98F8-4A08-A6AE-49D29CB0B592}" srcOrd="3" destOrd="0" presId="urn:microsoft.com/office/officeart/2005/8/layout/vList2"/>
    <dgm:cxn modelId="{4633DDDB-6E26-40C4-A238-0EC41F1CB918}" type="presParOf" srcId="{F41BAFE0-40A0-4C3E-9191-364F21F7FFE5}" destId="{B6974B03-18BE-400E-A511-0DE74AF88C09}" srcOrd="4" destOrd="0" presId="urn:microsoft.com/office/officeart/2005/8/layout/vList2"/>
    <dgm:cxn modelId="{7C66D0CA-6274-41AE-B394-BFBC60B32C59}" type="presParOf" srcId="{F41BAFE0-40A0-4C3E-9191-364F21F7FFE5}" destId="{9DFB0DA3-3297-4125-938B-CB2451F63EFC}" srcOrd="5" destOrd="0" presId="urn:microsoft.com/office/officeart/2005/8/layout/vList2"/>
    <dgm:cxn modelId="{CA4BFB45-4437-4E48-8619-C63BE990D3A8}" type="presParOf" srcId="{F41BAFE0-40A0-4C3E-9191-364F21F7FFE5}" destId="{5864BCD8-1394-4C6C-9A67-7DD12C1F6303}" srcOrd="6" destOrd="0" presId="urn:microsoft.com/office/officeart/2005/8/layout/vList2"/>
    <dgm:cxn modelId="{AF13DD8D-03C9-43A3-A887-540636A4FDEE}" type="presParOf" srcId="{F41BAFE0-40A0-4C3E-9191-364F21F7FFE5}" destId="{D4702925-26D2-4B63-827E-1261C5F645CE}" srcOrd="7" destOrd="0" presId="urn:microsoft.com/office/officeart/2005/8/layout/vList2"/>
    <dgm:cxn modelId="{007E8771-BBD7-485E-BC12-FC47267F8C0D}" type="presParOf" srcId="{F41BAFE0-40A0-4C3E-9191-364F21F7FFE5}" destId="{F6D4D460-AE48-4B66-AFDE-1B363B37AFD8}" srcOrd="8" destOrd="0" presId="urn:microsoft.com/office/officeart/2005/8/layout/vList2"/>
    <dgm:cxn modelId="{8E8D97B8-CD4D-417B-89D2-5969C4250ACE}" type="presParOf" srcId="{F41BAFE0-40A0-4C3E-9191-364F21F7FFE5}" destId="{5F2C86DD-6BC8-4580-B7E2-C5EBEF7176D5}" srcOrd="9" destOrd="0" presId="urn:microsoft.com/office/officeart/2005/8/layout/vList2"/>
    <dgm:cxn modelId="{4248BE56-1883-464F-8EB3-4EF845A03E05}" type="presParOf" srcId="{F41BAFE0-40A0-4C3E-9191-364F21F7FFE5}" destId="{82F5B9FE-F121-4070-B577-7A7C3341D307}"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94BD6F7-E76F-441E-AC05-569451AD38D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B339AD5-EDFC-412E-BDAC-AD65E5DFA41A}">
      <dgm:prSet/>
      <dgm:spPr/>
      <dgm:t>
        <a:bodyPr/>
        <a:lstStyle/>
        <a:p>
          <a:r>
            <a:rPr lang="en-US"/>
            <a:t>●The purpose of this document is to show the requirements for the  Customer Service Management System. </a:t>
          </a:r>
        </a:p>
      </dgm:t>
    </dgm:pt>
    <dgm:pt modelId="{D6413E39-A19D-4798-AB4B-9650B19DA6B0}" type="parTrans" cxnId="{0EDFD73F-66CF-4DE4-B66A-DBBCB7598EEE}">
      <dgm:prSet/>
      <dgm:spPr/>
      <dgm:t>
        <a:bodyPr/>
        <a:lstStyle/>
        <a:p>
          <a:endParaRPr lang="en-US"/>
        </a:p>
      </dgm:t>
    </dgm:pt>
    <dgm:pt modelId="{193F7CE9-EA80-4E4E-8DD3-E9E0B497B9ED}" type="sibTrans" cxnId="{0EDFD73F-66CF-4DE4-B66A-DBBCB7598EEE}">
      <dgm:prSet/>
      <dgm:spPr/>
      <dgm:t>
        <a:bodyPr/>
        <a:lstStyle/>
        <a:p>
          <a:endParaRPr lang="en-US"/>
        </a:p>
      </dgm:t>
    </dgm:pt>
    <dgm:pt modelId="{7685A9DF-5F8B-49D0-A629-493B01B9F4F8}">
      <dgm:prSet/>
      <dgm:spPr/>
      <dgm:t>
        <a:bodyPr/>
        <a:lstStyle/>
        <a:p>
          <a:r>
            <a:rPr lang="en-US"/>
            <a:t>●These systems allows the CRM to add new customers, update the customer details and delete the customer details.</a:t>
          </a:r>
        </a:p>
      </dgm:t>
    </dgm:pt>
    <dgm:pt modelId="{65894441-B46B-4E34-8446-AE7E42DF59C2}" type="parTrans" cxnId="{1B2CE95C-7E03-4C1B-BD5A-234C432C18ED}">
      <dgm:prSet/>
      <dgm:spPr/>
      <dgm:t>
        <a:bodyPr/>
        <a:lstStyle/>
        <a:p>
          <a:endParaRPr lang="en-US"/>
        </a:p>
      </dgm:t>
    </dgm:pt>
    <dgm:pt modelId="{9B4612EC-1A32-48D1-90BB-1C822B23C811}" type="sibTrans" cxnId="{1B2CE95C-7E03-4C1B-BD5A-234C432C18ED}">
      <dgm:prSet/>
      <dgm:spPr/>
      <dgm:t>
        <a:bodyPr/>
        <a:lstStyle/>
        <a:p>
          <a:endParaRPr lang="en-US"/>
        </a:p>
      </dgm:t>
    </dgm:pt>
    <dgm:pt modelId="{0A2EC0C3-8512-4F04-BB36-791C6838DB57}">
      <dgm:prSet/>
      <dgm:spPr/>
      <dgm:t>
        <a:bodyPr/>
        <a:lstStyle/>
        <a:p>
          <a:r>
            <a:rPr lang="en-US"/>
            <a:t>● Each customer can raise requests for service, demo, and complaints with the product they bought.</a:t>
          </a:r>
        </a:p>
      </dgm:t>
    </dgm:pt>
    <dgm:pt modelId="{D2662833-BC5C-4956-AD07-4A48E2AE9AE1}" type="parTrans" cxnId="{93B26EDB-E3B3-4D6A-975F-94F4EAEBCB1B}">
      <dgm:prSet/>
      <dgm:spPr/>
      <dgm:t>
        <a:bodyPr/>
        <a:lstStyle/>
        <a:p>
          <a:endParaRPr lang="en-US"/>
        </a:p>
      </dgm:t>
    </dgm:pt>
    <dgm:pt modelId="{83B3A643-D810-4EEE-B58F-2BE1430E158A}" type="sibTrans" cxnId="{93B26EDB-E3B3-4D6A-975F-94F4EAEBCB1B}">
      <dgm:prSet/>
      <dgm:spPr/>
      <dgm:t>
        <a:bodyPr/>
        <a:lstStyle/>
        <a:p>
          <a:endParaRPr lang="en-US"/>
        </a:p>
      </dgm:t>
    </dgm:pt>
    <dgm:pt modelId="{0FBE889C-AD3E-4D18-98E3-F7F19176A55B}" type="pres">
      <dgm:prSet presAssocID="{294BD6F7-E76F-441E-AC05-569451AD38DF}" presName="root" presStyleCnt="0">
        <dgm:presLayoutVars>
          <dgm:dir/>
          <dgm:resizeHandles val="exact"/>
        </dgm:presLayoutVars>
      </dgm:prSet>
      <dgm:spPr/>
    </dgm:pt>
    <dgm:pt modelId="{32FFF3D2-84E5-45DF-AFDA-8D47BFA7CAEE}" type="pres">
      <dgm:prSet presAssocID="{AB339AD5-EDFC-412E-BDAC-AD65E5DFA41A}" presName="compNode" presStyleCnt="0"/>
      <dgm:spPr/>
    </dgm:pt>
    <dgm:pt modelId="{E6995335-9233-4B41-9BAE-DAAEF4611DCE}" type="pres">
      <dgm:prSet presAssocID="{AB339AD5-EDFC-412E-BDAC-AD65E5DFA41A}" presName="bgRect" presStyleLbl="bgShp" presStyleIdx="0" presStyleCnt="3"/>
      <dgm:spPr/>
    </dgm:pt>
    <dgm:pt modelId="{87534D60-945A-4D02-9CD9-EDC33424237E}" type="pres">
      <dgm:prSet presAssocID="{AB339AD5-EDFC-412E-BDAC-AD65E5DFA41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C4EE003C-598A-453A-89F1-CB43120AF9AA}" type="pres">
      <dgm:prSet presAssocID="{AB339AD5-EDFC-412E-BDAC-AD65E5DFA41A}" presName="spaceRect" presStyleCnt="0"/>
      <dgm:spPr/>
    </dgm:pt>
    <dgm:pt modelId="{AB8AEFA7-B528-4EFF-8FE0-A25F4B16F689}" type="pres">
      <dgm:prSet presAssocID="{AB339AD5-EDFC-412E-BDAC-AD65E5DFA41A}" presName="parTx" presStyleLbl="revTx" presStyleIdx="0" presStyleCnt="3">
        <dgm:presLayoutVars>
          <dgm:chMax val="0"/>
          <dgm:chPref val="0"/>
        </dgm:presLayoutVars>
      </dgm:prSet>
      <dgm:spPr/>
    </dgm:pt>
    <dgm:pt modelId="{150A808B-D40D-4CC5-B612-E029E3E7063F}" type="pres">
      <dgm:prSet presAssocID="{193F7CE9-EA80-4E4E-8DD3-E9E0B497B9ED}" presName="sibTrans" presStyleCnt="0"/>
      <dgm:spPr/>
    </dgm:pt>
    <dgm:pt modelId="{A14242AF-25CC-40E8-B666-7F61F5B2577C}" type="pres">
      <dgm:prSet presAssocID="{7685A9DF-5F8B-49D0-A629-493B01B9F4F8}" presName="compNode" presStyleCnt="0"/>
      <dgm:spPr/>
    </dgm:pt>
    <dgm:pt modelId="{C38CFADA-2A46-48AD-B9A0-1CAABA02410E}" type="pres">
      <dgm:prSet presAssocID="{7685A9DF-5F8B-49D0-A629-493B01B9F4F8}" presName="bgRect" presStyleLbl="bgShp" presStyleIdx="1" presStyleCnt="3"/>
      <dgm:spPr/>
    </dgm:pt>
    <dgm:pt modelId="{B5AB7B85-F101-4D82-B315-0A51F7F00D2C}" type="pres">
      <dgm:prSet presAssocID="{7685A9DF-5F8B-49D0-A629-493B01B9F4F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2F5F2810-707E-425C-808B-15D08E3DA70C}" type="pres">
      <dgm:prSet presAssocID="{7685A9DF-5F8B-49D0-A629-493B01B9F4F8}" presName="spaceRect" presStyleCnt="0"/>
      <dgm:spPr/>
    </dgm:pt>
    <dgm:pt modelId="{92509F6C-86AA-4F5C-B450-9491CED4BDD7}" type="pres">
      <dgm:prSet presAssocID="{7685A9DF-5F8B-49D0-A629-493B01B9F4F8}" presName="parTx" presStyleLbl="revTx" presStyleIdx="1" presStyleCnt="3">
        <dgm:presLayoutVars>
          <dgm:chMax val="0"/>
          <dgm:chPref val="0"/>
        </dgm:presLayoutVars>
      </dgm:prSet>
      <dgm:spPr/>
    </dgm:pt>
    <dgm:pt modelId="{483958ED-581B-4728-A5B1-BB2209ACE786}" type="pres">
      <dgm:prSet presAssocID="{9B4612EC-1A32-48D1-90BB-1C822B23C811}" presName="sibTrans" presStyleCnt="0"/>
      <dgm:spPr/>
    </dgm:pt>
    <dgm:pt modelId="{328F366A-D8ED-4673-B74E-19754EDB23AA}" type="pres">
      <dgm:prSet presAssocID="{0A2EC0C3-8512-4F04-BB36-791C6838DB57}" presName="compNode" presStyleCnt="0"/>
      <dgm:spPr/>
    </dgm:pt>
    <dgm:pt modelId="{8D5702BF-43E7-4E80-AE91-705B57C63486}" type="pres">
      <dgm:prSet presAssocID="{0A2EC0C3-8512-4F04-BB36-791C6838DB57}" presName="bgRect" presStyleLbl="bgShp" presStyleIdx="2" presStyleCnt="3"/>
      <dgm:spPr/>
    </dgm:pt>
    <dgm:pt modelId="{320AA587-7081-44A9-BF04-A1F929A1C02E}" type="pres">
      <dgm:prSet presAssocID="{0A2EC0C3-8512-4F04-BB36-791C6838DB5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keting"/>
        </a:ext>
      </dgm:extLst>
    </dgm:pt>
    <dgm:pt modelId="{F822F1CC-B73B-4F98-BB30-F63CFFB35DDA}" type="pres">
      <dgm:prSet presAssocID="{0A2EC0C3-8512-4F04-BB36-791C6838DB57}" presName="spaceRect" presStyleCnt="0"/>
      <dgm:spPr/>
    </dgm:pt>
    <dgm:pt modelId="{CD2273AD-2ED9-4360-AC69-8C2FD688541A}" type="pres">
      <dgm:prSet presAssocID="{0A2EC0C3-8512-4F04-BB36-791C6838DB57}" presName="parTx" presStyleLbl="revTx" presStyleIdx="2" presStyleCnt="3">
        <dgm:presLayoutVars>
          <dgm:chMax val="0"/>
          <dgm:chPref val="0"/>
        </dgm:presLayoutVars>
      </dgm:prSet>
      <dgm:spPr/>
    </dgm:pt>
  </dgm:ptLst>
  <dgm:cxnLst>
    <dgm:cxn modelId="{0B7E472B-390D-4780-8BF1-3B164A26B19F}" type="presOf" srcId="{0A2EC0C3-8512-4F04-BB36-791C6838DB57}" destId="{CD2273AD-2ED9-4360-AC69-8C2FD688541A}" srcOrd="0" destOrd="0" presId="urn:microsoft.com/office/officeart/2018/2/layout/IconVerticalSolidList"/>
    <dgm:cxn modelId="{0EDFD73F-66CF-4DE4-B66A-DBBCB7598EEE}" srcId="{294BD6F7-E76F-441E-AC05-569451AD38DF}" destId="{AB339AD5-EDFC-412E-BDAC-AD65E5DFA41A}" srcOrd="0" destOrd="0" parTransId="{D6413E39-A19D-4798-AB4B-9650B19DA6B0}" sibTransId="{193F7CE9-EA80-4E4E-8DD3-E9E0B497B9ED}"/>
    <dgm:cxn modelId="{1B2CE95C-7E03-4C1B-BD5A-234C432C18ED}" srcId="{294BD6F7-E76F-441E-AC05-569451AD38DF}" destId="{7685A9DF-5F8B-49D0-A629-493B01B9F4F8}" srcOrd="1" destOrd="0" parTransId="{65894441-B46B-4E34-8446-AE7E42DF59C2}" sibTransId="{9B4612EC-1A32-48D1-90BB-1C822B23C811}"/>
    <dgm:cxn modelId="{530897BD-F2C4-4C48-97BE-7CB32E869355}" type="presOf" srcId="{AB339AD5-EDFC-412E-BDAC-AD65E5DFA41A}" destId="{AB8AEFA7-B528-4EFF-8FE0-A25F4B16F689}" srcOrd="0" destOrd="0" presId="urn:microsoft.com/office/officeart/2018/2/layout/IconVerticalSolidList"/>
    <dgm:cxn modelId="{93B26EDB-E3B3-4D6A-975F-94F4EAEBCB1B}" srcId="{294BD6F7-E76F-441E-AC05-569451AD38DF}" destId="{0A2EC0C3-8512-4F04-BB36-791C6838DB57}" srcOrd="2" destOrd="0" parTransId="{D2662833-BC5C-4956-AD07-4A48E2AE9AE1}" sibTransId="{83B3A643-D810-4EEE-B58F-2BE1430E158A}"/>
    <dgm:cxn modelId="{B8B539E2-E9B4-4E9B-A3D8-7031CE31C520}" type="presOf" srcId="{294BD6F7-E76F-441E-AC05-569451AD38DF}" destId="{0FBE889C-AD3E-4D18-98E3-F7F19176A55B}" srcOrd="0" destOrd="0" presId="urn:microsoft.com/office/officeart/2018/2/layout/IconVerticalSolidList"/>
    <dgm:cxn modelId="{A4AF31F1-EF42-42CE-BAE5-3CB33695BAE0}" type="presOf" srcId="{7685A9DF-5F8B-49D0-A629-493B01B9F4F8}" destId="{92509F6C-86AA-4F5C-B450-9491CED4BDD7}" srcOrd="0" destOrd="0" presId="urn:microsoft.com/office/officeart/2018/2/layout/IconVerticalSolidList"/>
    <dgm:cxn modelId="{F77EC31C-FAC9-4268-B91B-2946C5733370}" type="presParOf" srcId="{0FBE889C-AD3E-4D18-98E3-F7F19176A55B}" destId="{32FFF3D2-84E5-45DF-AFDA-8D47BFA7CAEE}" srcOrd="0" destOrd="0" presId="urn:microsoft.com/office/officeart/2018/2/layout/IconVerticalSolidList"/>
    <dgm:cxn modelId="{E43CCFDA-0F93-4481-9803-888FD2A72814}" type="presParOf" srcId="{32FFF3D2-84E5-45DF-AFDA-8D47BFA7CAEE}" destId="{E6995335-9233-4B41-9BAE-DAAEF4611DCE}" srcOrd="0" destOrd="0" presId="urn:microsoft.com/office/officeart/2018/2/layout/IconVerticalSolidList"/>
    <dgm:cxn modelId="{97DF994C-5B34-4733-B6B4-4927D6477215}" type="presParOf" srcId="{32FFF3D2-84E5-45DF-AFDA-8D47BFA7CAEE}" destId="{87534D60-945A-4D02-9CD9-EDC33424237E}" srcOrd="1" destOrd="0" presId="urn:microsoft.com/office/officeart/2018/2/layout/IconVerticalSolidList"/>
    <dgm:cxn modelId="{C6B74CCE-E0B8-441A-9F45-DE69EE45AF9C}" type="presParOf" srcId="{32FFF3D2-84E5-45DF-AFDA-8D47BFA7CAEE}" destId="{C4EE003C-598A-453A-89F1-CB43120AF9AA}" srcOrd="2" destOrd="0" presId="urn:microsoft.com/office/officeart/2018/2/layout/IconVerticalSolidList"/>
    <dgm:cxn modelId="{DF87E922-7DF1-44CF-B58D-E62475ED57BF}" type="presParOf" srcId="{32FFF3D2-84E5-45DF-AFDA-8D47BFA7CAEE}" destId="{AB8AEFA7-B528-4EFF-8FE0-A25F4B16F689}" srcOrd="3" destOrd="0" presId="urn:microsoft.com/office/officeart/2018/2/layout/IconVerticalSolidList"/>
    <dgm:cxn modelId="{D34919FF-1F47-4BE7-9B3E-02D48C67B9BE}" type="presParOf" srcId="{0FBE889C-AD3E-4D18-98E3-F7F19176A55B}" destId="{150A808B-D40D-4CC5-B612-E029E3E7063F}" srcOrd="1" destOrd="0" presId="urn:microsoft.com/office/officeart/2018/2/layout/IconVerticalSolidList"/>
    <dgm:cxn modelId="{283A729A-5D7F-4DAE-8C57-BEC379393B82}" type="presParOf" srcId="{0FBE889C-AD3E-4D18-98E3-F7F19176A55B}" destId="{A14242AF-25CC-40E8-B666-7F61F5B2577C}" srcOrd="2" destOrd="0" presId="urn:microsoft.com/office/officeart/2018/2/layout/IconVerticalSolidList"/>
    <dgm:cxn modelId="{9682313F-41C6-4F9C-9949-AD9A4F3E5706}" type="presParOf" srcId="{A14242AF-25CC-40E8-B666-7F61F5B2577C}" destId="{C38CFADA-2A46-48AD-B9A0-1CAABA02410E}" srcOrd="0" destOrd="0" presId="urn:microsoft.com/office/officeart/2018/2/layout/IconVerticalSolidList"/>
    <dgm:cxn modelId="{504BE819-A2D1-47E8-BE07-B97A4DAF83AD}" type="presParOf" srcId="{A14242AF-25CC-40E8-B666-7F61F5B2577C}" destId="{B5AB7B85-F101-4D82-B315-0A51F7F00D2C}" srcOrd="1" destOrd="0" presId="urn:microsoft.com/office/officeart/2018/2/layout/IconVerticalSolidList"/>
    <dgm:cxn modelId="{971CF9A9-A89E-412E-B218-FBDE1B1DA196}" type="presParOf" srcId="{A14242AF-25CC-40E8-B666-7F61F5B2577C}" destId="{2F5F2810-707E-425C-808B-15D08E3DA70C}" srcOrd="2" destOrd="0" presId="urn:microsoft.com/office/officeart/2018/2/layout/IconVerticalSolidList"/>
    <dgm:cxn modelId="{731D84A8-55B7-4E43-AB67-A2E94B8665B3}" type="presParOf" srcId="{A14242AF-25CC-40E8-B666-7F61F5B2577C}" destId="{92509F6C-86AA-4F5C-B450-9491CED4BDD7}" srcOrd="3" destOrd="0" presId="urn:microsoft.com/office/officeart/2018/2/layout/IconVerticalSolidList"/>
    <dgm:cxn modelId="{55F5E390-D409-4D76-B2E5-330B66CC5C52}" type="presParOf" srcId="{0FBE889C-AD3E-4D18-98E3-F7F19176A55B}" destId="{483958ED-581B-4728-A5B1-BB2209ACE786}" srcOrd="3" destOrd="0" presId="urn:microsoft.com/office/officeart/2018/2/layout/IconVerticalSolidList"/>
    <dgm:cxn modelId="{D15B60E5-F46A-4A5D-A152-7BFC364E0C8D}" type="presParOf" srcId="{0FBE889C-AD3E-4D18-98E3-F7F19176A55B}" destId="{328F366A-D8ED-4673-B74E-19754EDB23AA}" srcOrd="4" destOrd="0" presId="urn:microsoft.com/office/officeart/2018/2/layout/IconVerticalSolidList"/>
    <dgm:cxn modelId="{1EB3AE5C-9C2B-46E8-B50C-3B2BE048F402}" type="presParOf" srcId="{328F366A-D8ED-4673-B74E-19754EDB23AA}" destId="{8D5702BF-43E7-4E80-AE91-705B57C63486}" srcOrd="0" destOrd="0" presId="urn:microsoft.com/office/officeart/2018/2/layout/IconVerticalSolidList"/>
    <dgm:cxn modelId="{0D041D46-DDC7-4333-9D33-7506016E826D}" type="presParOf" srcId="{328F366A-D8ED-4673-B74E-19754EDB23AA}" destId="{320AA587-7081-44A9-BF04-A1F929A1C02E}" srcOrd="1" destOrd="0" presId="urn:microsoft.com/office/officeart/2018/2/layout/IconVerticalSolidList"/>
    <dgm:cxn modelId="{904C4707-2A96-474D-9904-43399A153928}" type="presParOf" srcId="{328F366A-D8ED-4673-B74E-19754EDB23AA}" destId="{F822F1CC-B73B-4F98-BB30-F63CFFB35DDA}" srcOrd="2" destOrd="0" presId="urn:microsoft.com/office/officeart/2018/2/layout/IconVerticalSolidList"/>
    <dgm:cxn modelId="{415FC2ED-44F9-4C98-BE21-CB62700E9A92}" type="presParOf" srcId="{328F366A-D8ED-4673-B74E-19754EDB23AA}" destId="{CD2273AD-2ED9-4360-AC69-8C2FD688541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BD5142D-FFC5-4657-A8D9-E7DAE4F563A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C1CAC3F-5FE6-43F4-B934-466A1EAC8348}">
      <dgm:prSet/>
      <dgm:spPr/>
      <dgm:t>
        <a:bodyPr/>
        <a:lstStyle/>
        <a:p>
          <a:r>
            <a:rPr lang="en-US"/>
            <a:t>●  CSM provides a service catalog.</a:t>
          </a:r>
        </a:p>
      </dgm:t>
    </dgm:pt>
    <dgm:pt modelId="{8DAA4D71-78A3-40AC-AC21-0C144026237E}" type="parTrans" cxnId="{3CD0FBC2-0726-404A-80A2-920E8B892787}">
      <dgm:prSet/>
      <dgm:spPr/>
      <dgm:t>
        <a:bodyPr/>
        <a:lstStyle/>
        <a:p>
          <a:endParaRPr lang="en-US"/>
        </a:p>
      </dgm:t>
    </dgm:pt>
    <dgm:pt modelId="{B7F844A4-CC1E-4B3E-A1C4-78B641C926D2}" type="sibTrans" cxnId="{3CD0FBC2-0726-404A-80A2-920E8B892787}">
      <dgm:prSet/>
      <dgm:spPr/>
      <dgm:t>
        <a:bodyPr/>
        <a:lstStyle/>
        <a:p>
          <a:endParaRPr lang="en-US"/>
        </a:p>
      </dgm:t>
    </dgm:pt>
    <dgm:pt modelId="{4AAA0ECE-8196-4C05-B13F-8607B77DAA70}">
      <dgm:prSet/>
      <dgm:spPr/>
      <dgm:t>
        <a:bodyPr/>
        <a:lstStyle/>
        <a:p>
          <a:r>
            <a:rPr lang="en-US"/>
            <a:t>● Customers want their requests or issues to be resolved within a timeframe that they consider acceptable. </a:t>
          </a:r>
        </a:p>
      </dgm:t>
    </dgm:pt>
    <dgm:pt modelId="{D140E1ED-8BF1-41A7-A16F-F1EFF18C9E77}" type="parTrans" cxnId="{FAC52374-9784-4556-800D-A7D59DAB925D}">
      <dgm:prSet/>
      <dgm:spPr/>
      <dgm:t>
        <a:bodyPr/>
        <a:lstStyle/>
        <a:p>
          <a:endParaRPr lang="en-US"/>
        </a:p>
      </dgm:t>
    </dgm:pt>
    <dgm:pt modelId="{E83D4BAE-6CCD-491A-BCE9-63F115CC744F}" type="sibTrans" cxnId="{FAC52374-9784-4556-800D-A7D59DAB925D}">
      <dgm:prSet/>
      <dgm:spPr/>
      <dgm:t>
        <a:bodyPr/>
        <a:lstStyle/>
        <a:p>
          <a:endParaRPr lang="en-US"/>
        </a:p>
      </dgm:t>
    </dgm:pt>
    <dgm:pt modelId="{7FBE4B29-C615-43EB-B2E7-AEB2E1102731}">
      <dgm:prSet/>
      <dgm:spPr/>
      <dgm:t>
        <a:bodyPr/>
        <a:lstStyle/>
        <a:p>
          <a:r>
            <a:rPr lang="en-US"/>
            <a:t>● CSM solutions empower you to manage customer projects effectively.</a:t>
          </a:r>
        </a:p>
      </dgm:t>
    </dgm:pt>
    <dgm:pt modelId="{1C2DC0FE-3DEF-4A16-B855-F1D3DB30B671}" type="parTrans" cxnId="{252399A0-7F91-42ED-9593-75333BB5BA18}">
      <dgm:prSet/>
      <dgm:spPr/>
      <dgm:t>
        <a:bodyPr/>
        <a:lstStyle/>
        <a:p>
          <a:endParaRPr lang="en-US"/>
        </a:p>
      </dgm:t>
    </dgm:pt>
    <dgm:pt modelId="{CEF39719-6954-4153-9153-BE4EA4F1ED36}" type="sibTrans" cxnId="{252399A0-7F91-42ED-9593-75333BB5BA18}">
      <dgm:prSet/>
      <dgm:spPr/>
      <dgm:t>
        <a:bodyPr/>
        <a:lstStyle/>
        <a:p>
          <a:endParaRPr lang="en-US"/>
        </a:p>
      </dgm:t>
    </dgm:pt>
    <dgm:pt modelId="{13E8EC1A-E34C-4419-A5AA-3409928D867A}">
      <dgm:prSet/>
      <dgm:spPr/>
      <dgm:t>
        <a:bodyPr/>
        <a:lstStyle/>
        <a:p>
          <a:r>
            <a:rPr lang="en-US"/>
            <a:t>● CSM allows organizations to scale customer operations, handling more issues, cases, and support tasks, without demanding more resources.</a:t>
          </a:r>
        </a:p>
      </dgm:t>
    </dgm:pt>
    <dgm:pt modelId="{F48D7C44-53B8-4429-B0ED-B536E80BC7B8}" type="parTrans" cxnId="{4E442D4C-B26F-44D8-97EA-70ECE64AFE4D}">
      <dgm:prSet/>
      <dgm:spPr/>
      <dgm:t>
        <a:bodyPr/>
        <a:lstStyle/>
        <a:p>
          <a:endParaRPr lang="en-US"/>
        </a:p>
      </dgm:t>
    </dgm:pt>
    <dgm:pt modelId="{CC96CB62-81D2-4004-9C19-AC9908F16651}" type="sibTrans" cxnId="{4E442D4C-B26F-44D8-97EA-70ECE64AFE4D}">
      <dgm:prSet/>
      <dgm:spPr/>
      <dgm:t>
        <a:bodyPr/>
        <a:lstStyle/>
        <a:p>
          <a:endParaRPr lang="en-US"/>
        </a:p>
      </dgm:t>
    </dgm:pt>
    <dgm:pt modelId="{470D5D6A-67F1-4F55-8126-E03D706180BA}">
      <dgm:prSet/>
      <dgm:spPr/>
      <dgm:t>
        <a:bodyPr/>
        <a:lstStyle/>
        <a:p>
          <a:r>
            <a:rPr lang="en-US"/>
            <a:t>● CSM systems give you end-to-end case resolution data on a single platform. </a:t>
          </a:r>
        </a:p>
      </dgm:t>
    </dgm:pt>
    <dgm:pt modelId="{170DE5B8-61EA-419F-BC0A-C57F2DD16F0C}" type="parTrans" cxnId="{00007C5C-1271-4AD5-85CD-16B5761E6722}">
      <dgm:prSet/>
      <dgm:spPr/>
      <dgm:t>
        <a:bodyPr/>
        <a:lstStyle/>
        <a:p>
          <a:endParaRPr lang="en-US"/>
        </a:p>
      </dgm:t>
    </dgm:pt>
    <dgm:pt modelId="{6F5101CB-67C3-432C-9415-8B0E67D06627}" type="sibTrans" cxnId="{00007C5C-1271-4AD5-85CD-16B5761E6722}">
      <dgm:prSet/>
      <dgm:spPr/>
      <dgm:t>
        <a:bodyPr/>
        <a:lstStyle/>
        <a:p>
          <a:endParaRPr lang="en-US"/>
        </a:p>
      </dgm:t>
    </dgm:pt>
    <dgm:pt modelId="{F02CB89A-AAEE-44E0-BCFC-FC932F8E0C0C}" type="pres">
      <dgm:prSet presAssocID="{6BD5142D-FFC5-4657-A8D9-E7DAE4F563A3}" presName="root" presStyleCnt="0">
        <dgm:presLayoutVars>
          <dgm:dir/>
          <dgm:resizeHandles val="exact"/>
        </dgm:presLayoutVars>
      </dgm:prSet>
      <dgm:spPr/>
    </dgm:pt>
    <dgm:pt modelId="{E20BD6EB-988F-4695-94EF-D3689B2037A7}" type="pres">
      <dgm:prSet presAssocID="{AC1CAC3F-5FE6-43F4-B934-466A1EAC8348}" presName="compNode" presStyleCnt="0"/>
      <dgm:spPr/>
    </dgm:pt>
    <dgm:pt modelId="{AA42A41E-1B9C-487C-A7F3-8CB7467FE504}" type="pres">
      <dgm:prSet presAssocID="{AC1CAC3F-5FE6-43F4-B934-466A1EAC8348}" presName="bgRect" presStyleLbl="bgShp" presStyleIdx="0" presStyleCnt="5"/>
      <dgm:spPr/>
    </dgm:pt>
    <dgm:pt modelId="{0A78F47E-A86B-486D-9F1A-9C4AD1AE0BC1}" type="pres">
      <dgm:prSet presAssocID="{AC1CAC3F-5FE6-43F4-B934-466A1EAC834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gister"/>
        </a:ext>
      </dgm:extLst>
    </dgm:pt>
    <dgm:pt modelId="{DCE38AF7-5175-44FF-8589-8CA065369977}" type="pres">
      <dgm:prSet presAssocID="{AC1CAC3F-5FE6-43F4-B934-466A1EAC8348}" presName="spaceRect" presStyleCnt="0"/>
      <dgm:spPr/>
    </dgm:pt>
    <dgm:pt modelId="{36C68556-58C6-4F83-94C1-6002286819A0}" type="pres">
      <dgm:prSet presAssocID="{AC1CAC3F-5FE6-43F4-B934-466A1EAC8348}" presName="parTx" presStyleLbl="revTx" presStyleIdx="0" presStyleCnt="5">
        <dgm:presLayoutVars>
          <dgm:chMax val="0"/>
          <dgm:chPref val="0"/>
        </dgm:presLayoutVars>
      </dgm:prSet>
      <dgm:spPr/>
    </dgm:pt>
    <dgm:pt modelId="{4990B730-EAE9-47BC-8DB6-E098399FDAE8}" type="pres">
      <dgm:prSet presAssocID="{B7F844A4-CC1E-4B3E-A1C4-78B641C926D2}" presName="sibTrans" presStyleCnt="0"/>
      <dgm:spPr/>
    </dgm:pt>
    <dgm:pt modelId="{8744BE2C-0254-48CF-92B5-14CD4DDD72FA}" type="pres">
      <dgm:prSet presAssocID="{4AAA0ECE-8196-4C05-B13F-8607B77DAA70}" presName="compNode" presStyleCnt="0"/>
      <dgm:spPr/>
    </dgm:pt>
    <dgm:pt modelId="{3AC85EBF-EBCE-4750-8C90-662CE941A9F3}" type="pres">
      <dgm:prSet presAssocID="{4AAA0ECE-8196-4C05-B13F-8607B77DAA70}" presName="bgRect" presStyleLbl="bgShp" presStyleIdx="1" presStyleCnt="5"/>
      <dgm:spPr/>
    </dgm:pt>
    <dgm:pt modelId="{401DCB26-7870-4A4F-A4D7-4B9E7DC09C52}" type="pres">
      <dgm:prSet presAssocID="{4AAA0ECE-8196-4C05-B13F-8607B77DAA7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rritant"/>
        </a:ext>
      </dgm:extLst>
    </dgm:pt>
    <dgm:pt modelId="{F36FDCBB-4467-42EE-B695-03FAD11FE774}" type="pres">
      <dgm:prSet presAssocID="{4AAA0ECE-8196-4C05-B13F-8607B77DAA70}" presName="spaceRect" presStyleCnt="0"/>
      <dgm:spPr/>
    </dgm:pt>
    <dgm:pt modelId="{9C5779DD-953E-4186-85A2-477CA28F3D35}" type="pres">
      <dgm:prSet presAssocID="{4AAA0ECE-8196-4C05-B13F-8607B77DAA70}" presName="parTx" presStyleLbl="revTx" presStyleIdx="1" presStyleCnt="5">
        <dgm:presLayoutVars>
          <dgm:chMax val="0"/>
          <dgm:chPref val="0"/>
        </dgm:presLayoutVars>
      </dgm:prSet>
      <dgm:spPr/>
    </dgm:pt>
    <dgm:pt modelId="{39449E7E-6E5E-41A0-9987-DCFD7F3E639C}" type="pres">
      <dgm:prSet presAssocID="{E83D4BAE-6CCD-491A-BCE9-63F115CC744F}" presName="sibTrans" presStyleCnt="0"/>
      <dgm:spPr/>
    </dgm:pt>
    <dgm:pt modelId="{4F2D105A-B4DF-4536-B773-4151F69A33D7}" type="pres">
      <dgm:prSet presAssocID="{7FBE4B29-C615-43EB-B2E7-AEB2E1102731}" presName="compNode" presStyleCnt="0"/>
      <dgm:spPr/>
    </dgm:pt>
    <dgm:pt modelId="{D3E747B0-9929-4F86-9E59-873052497DD4}" type="pres">
      <dgm:prSet presAssocID="{7FBE4B29-C615-43EB-B2E7-AEB2E1102731}" presName="bgRect" presStyleLbl="bgShp" presStyleIdx="2" presStyleCnt="5"/>
      <dgm:spPr/>
    </dgm:pt>
    <dgm:pt modelId="{2156F204-0F86-4A35-A1BE-81E49F6D4F76}" type="pres">
      <dgm:prSet presAssocID="{7FBE4B29-C615-43EB-B2E7-AEB2E110273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peat"/>
        </a:ext>
      </dgm:extLst>
    </dgm:pt>
    <dgm:pt modelId="{8F6C9198-5B13-4DFB-95B4-19488ED2EB39}" type="pres">
      <dgm:prSet presAssocID="{7FBE4B29-C615-43EB-B2E7-AEB2E1102731}" presName="spaceRect" presStyleCnt="0"/>
      <dgm:spPr/>
    </dgm:pt>
    <dgm:pt modelId="{10D014B6-D6E1-4AE2-B40F-35610D03F00C}" type="pres">
      <dgm:prSet presAssocID="{7FBE4B29-C615-43EB-B2E7-AEB2E1102731}" presName="parTx" presStyleLbl="revTx" presStyleIdx="2" presStyleCnt="5">
        <dgm:presLayoutVars>
          <dgm:chMax val="0"/>
          <dgm:chPref val="0"/>
        </dgm:presLayoutVars>
      </dgm:prSet>
      <dgm:spPr/>
    </dgm:pt>
    <dgm:pt modelId="{490A8B5D-2EB4-40E3-8134-67F2CB803929}" type="pres">
      <dgm:prSet presAssocID="{CEF39719-6954-4153-9153-BE4EA4F1ED36}" presName="sibTrans" presStyleCnt="0"/>
      <dgm:spPr/>
    </dgm:pt>
    <dgm:pt modelId="{91000112-E25E-42C1-8F9B-5E1E0C135D0F}" type="pres">
      <dgm:prSet presAssocID="{13E8EC1A-E34C-4419-A5AA-3409928D867A}" presName="compNode" presStyleCnt="0"/>
      <dgm:spPr/>
    </dgm:pt>
    <dgm:pt modelId="{1C075655-40DA-43C3-9F70-7ADE60F7015B}" type="pres">
      <dgm:prSet presAssocID="{13E8EC1A-E34C-4419-A5AA-3409928D867A}" presName="bgRect" presStyleLbl="bgShp" presStyleIdx="3" presStyleCnt="5"/>
      <dgm:spPr/>
    </dgm:pt>
    <dgm:pt modelId="{B3F3A23B-1838-4CCD-84A1-40317675B439}" type="pres">
      <dgm:prSet presAssocID="{13E8EC1A-E34C-4419-A5AA-3409928D867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ers"/>
        </a:ext>
      </dgm:extLst>
    </dgm:pt>
    <dgm:pt modelId="{36C3C493-AF1F-4999-A158-3802E1A328E6}" type="pres">
      <dgm:prSet presAssocID="{13E8EC1A-E34C-4419-A5AA-3409928D867A}" presName="spaceRect" presStyleCnt="0"/>
      <dgm:spPr/>
    </dgm:pt>
    <dgm:pt modelId="{DA80D43D-09DC-4CF4-8866-696A8C112EED}" type="pres">
      <dgm:prSet presAssocID="{13E8EC1A-E34C-4419-A5AA-3409928D867A}" presName="parTx" presStyleLbl="revTx" presStyleIdx="3" presStyleCnt="5">
        <dgm:presLayoutVars>
          <dgm:chMax val="0"/>
          <dgm:chPref val="0"/>
        </dgm:presLayoutVars>
      </dgm:prSet>
      <dgm:spPr/>
    </dgm:pt>
    <dgm:pt modelId="{750D10F0-65AE-42C5-8515-FBB328F3A6A7}" type="pres">
      <dgm:prSet presAssocID="{CC96CB62-81D2-4004-9C19-AC9908F16651}" presName="sibTrans" presStyleCnt="0"/>
      <dgm:spPr/>
    </dgm:pt>
    <dgm:pt modelId="{9BB751B4-5A51-41C0-B04B-A722F2D8078F}" type="pres">
      <dgm:prSet presAssocID="{470D5D6A-67F1-4F55-8126-E03D706180BA}" presName="compNode" presStyleCnt="0"/>
      <dgm:spPr/>
    </dgm:pt>
    <dgm:pt modelId="{CF1F8641-DC1D-4424-990B-22D6B46F9520}" type="pres">
      <dgm:prSet presAssocID="{470D5D6A-67F1-4F55-8126-E03D706180BA}" presName="bgRect" presStyleLbl="bgShp" presStyleIdx="4" presStyleCnt="5"/>
      <dgm:spPr/>
    </dgm:pt>
    <dgm:pt modelId="{12185900-08F1-4814-B156-62447651633D}" type="pres">
      <dgm:prSet presAssocID="{470D5D6A-67F1-4F55-8126-E03D706180B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lowchart"/>
        </a:ext>
      </dgm:extLst>
    </dgm:pt>
    <dgm:pt modelId="{ED5D506B-2219-4044-ACFE-39EAC65975E9}" type="pres">
      <dgm:prSet presAssocID="{470D5D6A-67F1-4F55-8126-E03D706180BA}" presName="spaceRect" presStyleCnt="0"/>
      <dgm:spPr/>
    </dgm:pt>
    <dgm:pt modelId="{BE9FEBDB-A03A-490C-9540-A4FD861DF7FD}" type="pres">
      <dgm:prSet presAssocID="{470D5D6A-67F1-4F55-8126-E03D706180BA}" presName="parTx" presStyleLbl="revTx" presStyleIdx="4" presStyleCnt="5">
        <dgm:presLayoutVars>
          <dgm:chMax val="0"/>
          <dgm:chPref val="0"/>
        </dgm:presLayoutVars>
      </dgm:prSet>
      <dgm:spPr/>
    </dgm:pt>
  </dgm:ptLst>
  <dgm:cxnLst>
    <dgm:cxn modelId="{00007C5C-1271-4AD5-85CD-16B5761E6722}" srcId="{6BD5142D-FFC5-4657-A8D9-E7DAE4F563A3}" destId="{470D5D6A-67F1-4F55-8126-E03D706180BA}" srcOrd="4" destOrd="0" parTransId="{170DE5B8-61EA-419F-BC0A-C57F2DD16F0C}" sibTransId="{6F5101CB-67C3-432C-9415-8B0E67D06627}"/>
    <dgm:cxn modelId="{EB534D5D-7B65-4CB0-89A9-FA963BAABAE9}" type="presOf" srcId="{4AAA0ECE-8196-4C05-B13F-8607B77DAA70}" destId="{9C5779DD-953E-4186-85A2-477CA28F3D35}" srcOrd="0" destOrd="0" presId="urn:microsoft.com/office/officeart/2018/2/layout/IconVerticalSolidList"/>
    <dgm:cxn modelId="{4E442D4C-B26F-44D8-97EA-70ECE64AFE4D}" srcId="{6BD5142D-FFC5-4657-A8D9-E7DAE4F563A3}" destId="{13E8EC1A-E34C-4419-A5AA-3409928D867A}" srcOrd="3" destOrd="0" parTransId="{F48D7C44-53B8-4429-B0ED-B536E80BC7B8}" sibTransId="{CC96CB62-81D2-4004-9C19-AC9908F16651}"/>
    <dgm:cxn modelId="{9C993552-7DCB-4050-B913-C55C4F004323}" type="presOf" srcId="{7FBE4B29-C615-43EB-B2E7-AEB2E1102731}" destId="{10D014B6-D6E1-4AE2-B40F-35610D03F00C}" srcOrd="0" destOrd="0" presId="urn:microsoft.com/office/officeart/2018/2/layout/IconVerticalSolidList"/>
    <dgm:cxn modelId="{FAC52374-9784-4556-800D-A7D59DAB925D}" srcId="{6BD5142D-FFC5-4657-A8D9-E7DAE4F563A3}" destId="{4AAA0ECE-8196-4C05-B13F-8607B77DAA70}" srcOrd="1" destOrd="0" parTransId="{D140E1ED-8BF1-41A7-A16F-F1EFF18C9E77}" sibTransId="{E83D4BAE-6CCD-491A-BCE9-63F115CC744F}"/>
    <dgm:cxn modelId="{98089199-FE98-4B32-B386-4CB4F660B2EB}" type="presOf" srcId="{6BD5142D-FFC5-4657-A8D9-E7DAE4F563A3}" destId="{F02CB89A-AAEE-44E0-BCFC-FC932F8E0C0C}" srcOrd="0" destOrd="0" presId="urn:microsoft.com/office/officeart/2018/2/layout/IconVerticalSolidList"/>
    <dgm:cxn modelId="{252399A0-7F91-42ED-9593-75333BB5BA18}" srcId="{6BD5142D-FFC5-4657-A8D9-E7DAE4F563A3}" destId="{7FBE4B29-C615-43EB-B2E7-AEB2E1102731}" srcOrd="2" destOrd="0" parTransId="{1C2DC0FE-3DEF-4A16-B855-F1D3DB30B671}" sibTransId="{CEF39719-6954-4153-9153-BE4EA4F1ED36}"/>
    <dgm:cxn modelId="{1AB50BA2-9CC8-47E0-B1D5-EF98A8B2E6F8}" type="presOf" srcId="{470D5D6A-67F1-4F55-8126-E03D706180BA}" destId="{BE9FEBDB-A03A-490C-9540-A4FD861DF7FD}" srcOrd="0" destOrd="0" presId="urn:microsoft.com/office/officeart/2018/2/layout/IconVerticalSolidList"/>
    <dgm:cxn modelId="{D96381BC-D2FF-486C-9AC6-FF7844EC9E87}" type="presOf" srcId="{13E8EC1A-E34C-4419-A5AA-3409928D867A}" destId="{DA80D43D-09DC-4CF4-8866-696A8C112EED}" srcOrd="0" destOrd="0" presId="urn:microsoft.com/office/officeart/2018/2/layout/IconVerticalSolidList"/>
    <dgm:cxn modelId="{3CD0FBC2-0726-404A-80A2-920E8B892787}" srcId="{6BD5142D-FFC5-4657-A8D9-E7DAE4F563A3}" destId="{AC1CAC3F-5FE6-43F4-B934-466A1EAC8348}" srcOrd="0" destOrd="0" parTransId="{8DAA4D71-78A3-40AC-AC21-0C144026237E}" sibTransId="{B7F844A4-CC1E-4B3E-A1C4-78B641C926D2}"/>
    <dgm:cxn modelId="{29DBDAEB-38D1-4031-BB43-F84E52C0A37A}" type="presOf" srcId="{AC1CAC3F-5FE6-43F4-B934-466A1EAC8348}" destId="{36C68556-58C6-4F83-94C1-6002286819A0}" srcOrd="0" destOrd="0" presId="urn:microsoft.com/office/officeart/2018/2/layout/IconVerticalSolidList"/>
    <dgm:cxn modelId="{CF4AFB01-B889-444A-A78A-765A1CBAC2D6}" type="presParOf" srcId="{F02CB89A-AAEE-44E0-BCFC-FC932F8E0C0C}" destId="{E20BD6EB-988F-4695-94EF-D3689B2037A7}" srcOrd="0" destOrd="0" presId="urn:microsoft.com/office/officeart/2018/2/layout/IconVerticalSolidList"/>
    <dgm:cxn modelId="{E2A17FA9-10FC-4DF3-812A-A17CAED87C30}" type="presParOf" srcId="{E20BD6EB-988F-4695-94EF-D3689B2037A7}" destId="{AA42A41E-1B9C-487C-A7F3-8CB7467FE504}" srcOrd="0" destOrd="0" presId="urn:microsoft.com/office/officeart/2018/2/layout/IconVerticalSolidList"/>
    <dgm:cxn modelId="{B16BC388-B290-41F9-AECD-D8BBAB2B1067}" type="presParOf" srcId="{E20BD6EB-988F-4695-94EF-D3689B2037A7}" destId="{0A78F47E-A86B-486D-9F1A-9C4AD1AE0BC1}" srcOrd="1" destOrd="0" presId="urn:microsoft.com/office/officeart/2018/2/layout/IconVerticalSolidList"/>
    <dgm:cxn modelId="{87B4533B-31F1-4E59-945A-B34293ED8ED0}" type="presParOf" srcId="{E20BD6EB-988F-4695-94EF-D3689B2037A7}" destId="{DCE38AF7-5175-44FF-8589-8CA065369977}" srcOrd="2" destOrd="0" presId="urn:microsoft.com/office/officeart/2018/2/layout/IconVerticalSolidList"/>
    <dgm:cxn modelId="{853C05B8-D3C5-4C56-AA2A-5B079AA0F46F}" type="presParOf" srcId="{E20BD6EB-988F-4695-94EF-D3689B2037A7}" destId="{36C68556-58C6-4F83-94C1-6002286819A0}" srcOrd="3" destOrd="0" presId="urn:microsoft.com/office/officeart/2018/2/layout/IconVerticalSolidList"/>
    <dgm:cxn modelId="{F576888F-D8ED-4EB6-BE99-FF7DA3767A00}" type="presParOf" srcId="{F02CB89A-AAEE-44E0-BCFC-FC932F8E0C0C}" destId="{4990B730-EAE9-47BC-8DB6-E098399FDAE8}" srcOrd="1" destOrd="0" presId="urn:microsoft.com/office/officeart/2018/2/layout/IconVerticalSolidList"/>
    <dgm:cxn modelId="{E10920BB-D498-4E52-9F88-5BCC88091490}" type="presParOf" srcId="{F02CB89A-AAEE-44E0-BCFC-FC932F8E0C0C}" destId="{8744BE2C-0254-48CF-92B5-14CD4DDD72FA}" srcOrd="2" destOrd="0" presId="urn:microsoft.com/office/officeart/2018/2/layout/IconVerticalSolidList"/>
    <dgm:cxn modelId="{F96E1B35-672F-48EE-BA13-17A69E9F9480}" type="presParOf" srcId="{8744BE2C-0254-48CF-92B5-14CD4DDD72FA}" destId="{3AC85EBF-EBCE-4750-8C90-662CE941A9F3}" srcOrd="0" destOrd="0" presId="urn:microsoft.com/office/officeart/2018/2/layout/IconVerticalSolidList"/>
    <dgm:cxn modelId="{EB4294B8-D7F2-4754-8B0D-C9AC9D0B38B3}" type="presParOf" srcId="{8744BE2C-0254-48CF-92B5-14CD4DDD72FA}" destId="{401DCB26-7870-4A4F-A4D7-4B9E7DC09C52}" srcOrd="1" destOrd="0" presId="urn:microsoft.com/office/officeart/2018/2/layout/IconVerticalSolidList"/>
    <dgm:cxn modelId="{40B02EAC-2AAB-47C4-AB7B-FB787B5F63D5}" type="presParOf" srcId="{8744BE2C-0254-48CF-92B5-14CD4DDD72FA}" destId="{F36FDCBB-4467-42EE-B695-03FAD11FE774}" srcOrd="2" destOrd="0" presId="urn:microsoft.com/office/officeart/2018/2/layout/IconVerticalSolidList"/>
    <dgm:cxn modelId="{ECA10163-9D2A-4D5D-A9C2-BBC03F5FC543}" type="presParOf" srcId="{8744BE2C-0254-48CF-92B5-14CD4DDD72FA}" destId="{9C5779DD-953E-4186-85A2-477CA28F3D35}" srcOrd="3" destOrd="0" presId="urn:microsoft.com/office/officeart/2018/2/layout/IconVerticalSolidList"/>
    <dgm:cxn modelId="{A72A6681-3574-4CF9-BF3A-4EDED46987E8}" type="presParOf" srcId="{F02CB89A-AAEE-44E0-BCFC-FC932F8E0C0C}" destId="{39449E7E-6E5E-41A0-9987-DCFD7F3E639C}" srcOrd="3" destOrd="0" presId="urn:microsoft.com/office/officeart/2018/2/layout/IconVerticalSolidList"/>
    <dgm:cxn modelId="{E055B6B1-5189-451E-909B-DA4FB4C10E15}" type="presParOf" srcId="{F02CB89A-AAEE-44E0-BCFC-FC932F8E0C0C}" destId="{4F2D105A-B4DF-4536-B773-4151F69A33D7}" srcOrd="4" destOrd="0" presId="urn:microsoft.com/office/officeart/2018/2/layout/IconVerticalSolidList"/>
    <dgm:cxn modelId="{C4CE1B89-63D7-46E7-A2B8-FF96F42BC370}" type="presParOf" srcId="{4F2D105A-B4DF-4536-B773-4151F69A33D7}" destId="{D3E747B0-9929-4F86-9E59-873052497DD4}" srcOrd="0" destOrd="0" presId="urn:microsoft.com/office/officeart/2018/2/layout/IconVerticalSolidList"/>
    <dgm:cxn modelId="{7D3802B1-9A96-4779-8F77-4FF2258C164A}" type="presParOf" srcId="{4F2D105A-B4DF-4536-B773-4151F69A33D7}" destId="{2156F204-0F86-4A35-A1BE-81E49F6D4F76}" srcOrd="1" destOrd="0" presId="urn:microsoft.com/office/officeart/2018/2/layout/IconVerticalSolidList"/>
    <dgm:cxn modelId="{7FC727BC-B9A4-4813-8037-C361FBC977B1}" type="presParOf" srcId="{4F2D105A-B4DF-4536-B773-4151F69A33D7}" destId="{8F6C9198-5B13-4DFB-95B4-19488ED2EB39}" srcOrd="2" destOrd="0" presId="urn:microsoft.com/office/officeart/2018/2/layout/IconVerticalSolidList"/>
    <dgm:cxn modelId="{3F09635F-57EC-4BF7-BD0D-91B5244E205E}" type="presParOf" srcId="{4F2D105A-B4DF-4536-B773-4151F69A33D7}" destId="{10D014B6-D6E1-4AE2-B40F-35610D03F00C}" srcOrd="3" destOrd="0" presId="urn:microsoft.com/office/officeart/2018/2/layout/IconVerticalSolidList"/>
    <dgm:cxn modelId="{215A1660-A9C0-4E22-95CC-9FB6411A1315}" type="presParOf" srcId="{F02CB89A-AAEE-44E0-BCFC-FC932F8E0C0C}" destId="{490A8B5D-2EB4-40E3-8134-67F2CB803929}" srcOrd="5" destOrd="0" presId="urn:microsoft.com/office/officeart/2018/2/layout/IconVerticalSolidList"/>
    <dgm:cxn modelId="{467A267B-61F4-4A95-A2C6-D3F6D947B9E5}" type="presParOf" srcId="{F02CB89A-AAEE-44E0-BCFC-FC932F8E0C0C}" destId="{91000112-E25E-42C1-8F9B-5E1E0C135D0F}" srcOrd="6" destOrd="0" presId="urn:microsoft.com/office/officeart/2018/2/layout/IconVerticalSolidList"/>
    <dgm:cxn modelId="{71EB1866-6C3A-4514-A4EF-D2F6229C09FD}" type="presParOf" srcId="{91000112-E25E-42C1-8F9B-5E1E0C135D0F}" destId="{1C075655-40DA-43C3-9F70-7ADE60F7015B}" srcOrd="0" destOrd="0" presId="urn:microsoft.com/office/officeart/2018/2/layout/IconVerticalSolidList"/>
    <dgm:cxn modelId="{05CCEFBD-55F6-427B-AB78-8BC4B1AF5475}" type="presParOf" srcId="{91000112-E25E-42C1-8F9B-5E1E0C135D0F}" destId="{B3F3A23B-1838-4CCD-84A1-40317675B439}" srcOrd="1" destOrd="0" presId="urn:microsoft.com/office/officeart/2018/2/layout/IconVerticalSolidList"/>
    <dgm:cxn modelId="{5BB07AFB-99F3-48CC-B518-C0CA57A9DCF5}" type="presParOf" srcId="{91000112-E25E-42C1-8F9B-5E1E0C135D0F}" destId="{36C3C493-AF1F-4999-A158-3802E1A328E6}" srcOrd="2" destOrd="0" presId="urn:microsoft.com/office/officeart/2018/2/layout/IconVerticalSolidList"/>
    <dgm:cxn modelId="{A1274B13-0BD0-4FE8-8BA1-98D04EB61B4D}" type="presParOf" srcId="{91000112-E25E-42C1-8F9B-5E1E0C135D0F}" destId="{DA80D43D-09DC-4CF4-8866-696A8C112EED}" srcOrd="3" destOrd="0" presId="urn:microsoft.com/office/officeart/2018/2/layout/IconVerticalSolidList"/>
    <dgm:cxn modelId="{87C0CA1D-1E23-409D-B853-18BD6A240585}" type="presParOf" srcId="{F02CB89A-AAEE-44E0-BCFC-FC932F8E0C0C}" destId="{750D10F0-65AE-42C5-8515-FBB328F3A6A7}" srcOrd="7" destOrd="0" presId="urn:microsoft.com/office/officeart/2018/2/layout/IconVerticalSolidList"/>
    <dgm:cxn modelId="{1DCCB785-044A-4F6A-BDED-1C0FED87D1D3}" type="presParOf" srcId="{F02CB89A-AAEE-44E0-BCFC-FC932F8E0C0C}" destId="{9BB751B4-5A51-41C0-B04B-A722F2D8078F}" srcOrd="8" destOrd="0" presId="urn:microsoft.com/office/officeart/2018/2/layout/IconVerticalSolidList"/>
    <dgm:cxn modelId="{CAE91110-0266-42F5-B374-4BFB94BB2140}" type="presParOf" srcId="{9BB751B4-5A51-41C0-B04B-A722F2D8078F}" destId="{CF1F8641-DC1D-4424-990B-22D6B46F9520}" srcOrd="0" destOrd="0" presId="urn:microsoft.com/office/officeart/2018/2/layout/IconVerticalSolidList"/>
    <dgm:cxn modelId="{6E94F7EA-5984-45A1-9805-5AE65093D1C6}" type="presParOf" srcId="{9BB751B4-5A51-41C0-B04B-A722F2D8078F}" destId="{12185900-08F1-4814-B156-62447651633D}" srcOrd="1" destOrd="0" presId="urn:microsoft.com/office/officeart/2018/2/layout/IconVerticalSolidList"/>
    <dgm:cxn modelId="{90BD9F75-ED62-4F16-A4FC-4277ADB4954B}" type="presParOf" srcId="{9BB751B4-5A51-41C0-B04B-A722F2D8078F}" destId="{ED5D506B-2219-4044-ACFE-39EAC65975E9}" srcOrd="2" destOrd="0" presId="urn:microsoft.com/office/officeart/2018/2/layout/IconVerticalSolidList"/>
    <dgm:cxn modelId="{4195E6B0-A80D-4B37-9131-4D14FF04610D}" type="presParOf" srcId="{9BB751B4-5A51-41C0-B04B-A722F2D8078F}" destId="{BE9FEBDB-A03A-490C-9540-A4FD861DF7F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16DD511-0BE2-4763-B1B9-50208CB73BFE}"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1045599E-2C7B-40EB-A418-F2B10D94E8D3}">
      <dgm:prSet/>
      <dgm:spPr/>
      <dgm:t>
        <a:bodyPr/>
        <a:lstStyle/>
        <a:p>
          <a:r>
            <a:rPr lang="en-US" dirty="0"/>
            <a:t>1</a:t>
          </a:r>
          <a:r>
            <a:rPr lang="en-US" b="1" dirty="0"/>
            <a:t> </a:t>
          </a:r>
          <a:r>
            <a:rPr lang="en-US" b="1" dirty="0" err="1"/>
            <a:t>crm_menu</a:t>
          </a:r>
          <a:r>
            <a:rPr lang="en-US" b="1" dirty="0"/>
            <a:t>: </a:t>
          </a:r>
          <a:r>
            <a:rPr lang="en-US" dirty="0"/>
            <a:t>This is the menu level function that provides flexibility to enable the CRM to do modifications inside the database. It allows CRM to Add, Update, Delete and Display contents of the database. </a:t>
          </a:r>
        </a:p>
      </dgm:t>
    </dgm:pt>
    <dgm:pt modelId="{A4904AEF-0D89-4094-B177-B52A733C8E13}" type="parTrans" cxnId="{8861937C-127D-45F8-A5E8-745EA8C3844D}">
      <dgm:prSet/>
      <dgm:spPr/>
      <dgm:t>
        <a:bodyPr/>
        <a:lstStyle/>
        <a:p>
          <a:endParaRPr lang="en-US"/>
        </a:p>
      </dgm:t>
    </dgm:pt>
    <dgm:pt modelId="{1F54D6E0-EECB-487A-9182-BC6110EFCF1B}" type="sibTrans" cxnId="{8861937C-127D-45F8-A5E8-745EA8C3844D}">
      <dgm:prSet/>
      <dgm:spPr/>
      <dgm:t>
        <a:bodyPr/>
        <a:lstStyle/>
        <a:p>
          <a:endParaRPr lang="en-US"/>
        </a:p>
      </dgm:t>
    </dgm:pt>
    <dgm:pt modelId="{C7B34F32-729A-44B5-A990-C1A214A4B708}">
      <dgm:prSet/>
      <dgm:spPr/>
      <dgm:t>
        <a:bodyPr/>
        <a:lstStyle/>
        <a:p>
          <a:r>
            <a:rPr lang="en-US" dirty="0"/>
            <a:t>2</a:t>
          </a:r>
          <a:r>
            <a:rPr lang="en-US" b="1" dirty="0"/>
            <a:t> </a:t>
          </a:r>
          <a:r>
            <a:rPr lang="en-US" b="1" dirty="0" err="1"/>
            <a:t>customer_menu</a:t>
          </a:r>
          <a:r>
            <a:rPr lang="en-US" dirty="0"/>
            <a:t>: This is the menu level function is for the customer, there the customer can raise service request, demo request and complaint request. </a:t>
          </a:r>
        </a:p>
      </dgm:t>
    </dgm:pt>
    <dgm:pt modelId="{E15A30E7-4986-4CDE-BD0E-0383C0486FDB}" type="parTrans" cxnId="{D22D9D0E-9F8F-40C0-B220-F47258781B3D}">
      <dgm:prSet/>
      <dgm:spPr/>
      <dgm:t>
        <a:bodyPr/>
        <a:lstStyle/>
        <a:p>
          <a:endParaRPr lang="en-US"/>
        </a:p>
      </dgm:t>
    </dgm:pt>
    <dgm:pt modelId="{4E823AC7-B914-402D-8D2A-901E3DC6B039}" type="sibTrans" cxnId="{D22D9D0E-9F8F-40C0-B220-F47258781B3D}">
      <dgm:prSet/>
      <dgm:spPr/>
      <dgm:t>
        <a:bodyPr/>
        <a:lstStyle/>
        <a:p>
          <a:endParaRPr lang="en-US"/>
        </a:p>
      </dgm:t>
    </dgm:pt>
    <dgm:pt modelId="{C30EC9A5-79F3-4258-B0AB-217F8E36BDDD}">
      <dgm:prSet/>
      <dgm:spPr/>
      <dgm:t>
        <a:bodyPr/>
        <a:lstStyle/>
        <a:p>
          <a:r>
            <a:rPr lang="en-US"/>
            <a:t>3 </a:t>
          </a:r>
          <a:r>
            <a:rPr lang="en-US" b="1"/>
            <a:t>manage_customer</a:t>
          </a:r>
          <a:r>
            <a:rPr lang="en-US"/>
            <a:t>: This function is used to add/update/delete any kind of changes into the existing records in the database by the CRM. </a:t>
          </a:r>
        </a:p>
      </dgm:t>
    </dgm:pt>
    <dgm:pt modelId="{26C85F2F-7133-4975-8936-26E7D2E30EF3}" type="parTrans" cxnId="{663F0CA9-2483-412E-8801-3659F94910B5}">
      <dgm:prSet/>
      <dgm:spPr/>
      <dgm:t>
        <a:bodyPr/>
        <a:lstStyle/>
        <a:p>
          <a:endParaRPr lang="en-US"/>
        </a:p>
      </dgm:t>
    </dgm:pt>
    <dgm:pt modelId="{6D936D11-E741-465C-809C-258FDE3D79AC}" type="sibTrans" cxnId="{663F0CA9-2483-412E-8801-3659F94910B5}">
      <dgm:prSet/>
      <dgm:spPr/>
      <dgm:t>
        <a:bodyPr/>
        <a:lstStyle/>
        <a:p>
          <a:endParaRPr lang="en-US"/>
        </a:p>
      </dgm:t>
    </dgm:pt>
    <dgm:pt modelId="{C455198A-CA24-410B-921C-2A56A684FA6C}">
      <dgm:prSet/>
      <dgm:spPr/>
      <dgm:t>
        <a:bodyPr/>
        <a:lstStyle/>
        <a:p>
          <a:r>
            <a:rPr lang="en-US"/>
            <a:t>4</a:t>
          </a:r>
          <a:r>
            <a:rPr lang="en-US" b="1"/>
            <a:t> manage_request: </a:t>
          </a:r>
          <a:r>
            <a:rPr lang="en-US"/>
            <a:t>The job of this function is to add/update/delete the requests raised by the customer, which is done by the CRM. </a:t>
          </a:r>
        </a:p>
      </dgm:t>
    </dgm:pt>
    <dgm:pt modelId="{4A69CDC5-E18D-4AD4-9CE3-55E62FD8F201}" type="parTrans" cxnId="{CB6C27D1-AB57-45EF-AF40-AB91B9422CDC}">
      <dgm:prSet/>
      <dgm:spPr/>
      <dgm:t>
        <a:bodyPr/>
        <a:lstStyle/>
        <a:p>
          <a:endParaRPr lang="en-US"/>
        </a:p>
      </dgm:t>
    </dgm:pt>
    <dgm:pt modelId="{C1745BBD-0E74-482F-97A2-A7B6ADE2CF80}" type="sibTrans" cxnId="{CB6C27D1-AB57-45EF-AF40-AB91B9422CDC}">
      <dgm:prSet/>
      <dgm:spPr/>
      <dgm:t>
        <a:bodyPr/>
        <a:lstStyle/>
        <a:p>
          <a:endParaRPr lang="en-US"/>
        </a:p>
      </dgm:t>
    </dgm:pt>
    <dgm:pt modelId="{280C58BA-5638-448A-B08B-03F32F17BDDB}" type="pres">
      <dgm:prSet presAssocID="{A16DD511-0BE2-4763-B1B9-50208CB73BFE}" presName="vert0" presStyleCnt="0">
        <dgm:presLayoutVars>
          <dgm:dir/>
          <dgm:animOne val="branch"/>
          <dgm:animLvl val="lvl"/>
        </dgm:presLayoutVars>
      </dgm:prSet>
      <dgm:spPr/>
    </dgm:pt>
    <dgm:pt modelId="{2E2818E4-97AD-4C85-B135-F8E26CE00C76}" type="pres">
      <dgm:prSet presAssocID="{1045599E-2C7B-40EB-A418-F2B10D94E8D3}" presName="thickLine" presStyleLbl="alignNode1" presStyleIdx="0" presStyleCnt="4"/>
      <dgm:spPr/>
    </dgm:pt>
    <dgm:pt modelId="{7A22D024-B0B1-4ED8-8520-BD1D68D5828E}" type="pres">
      <dgm:prSet presAssocID="{1045599E-2C7B-40EB-A418-F2B10D94E8D3}" presName="horz1" presStyleCnt="0"/>
      <dgm:spPr/>
    </dgm:pt>
    <dgm:pt modelId="{555FACF2-F54E-4B3D-8E59-19580A07AB91}" type="pres">
      <dgm:prSet presAssocID="{1045599E-2C7B-40EB-A418-F2B10D94E8D3}" presName="tx1" presStyleLbl="revTx" presStyleIdx="0" presStyleCnt="4"/>
      <dgm:spPr/>
    </dgm:pt>
    <dgm:pt modelId="{6F257A96-B3C7-4871-A8AF-2548D9EF464F}" type="pres">
      <dgm:prSet presAssocID="{1045599E-2C7B-40EB-A418-F2B10D94E8D3}" presName="vert1" presStyleCnt="0"/>
      <dgm:spPr/>
    </dgm:pt>
    <dgm:pt modelId="{48662D9F-7FC0-4E3B-B12E-30B1625A2725}" type="pres">
      <dgm:prSet presAssocID="{C7B34F32-729A-44B5-A990-C1A214A4B708}" presName="thickLine" presStyleLbl="alignNode1" presStyleIdx="1" presStyleCnt="4"/>
      <dgm:spPr/>
    </dgm:pt>
    <dgm:pt modelId="{D6F85186-C5BD-4BC6-BAC0-55257F21538A}" type="pres">
      <dgm:prSet presAssocID="{C7B34F32-729A-44B5-A990-C1A214A4B708}" presName="horz1" presStyleCnt="0"/>
      <dgm:spPr/>
    </dgm:pt>
    <dgm:pt modelId="{D50342BF-DE58-4393-84D7-A661EA503836}" type="pres">
      <dgm:prSet presAssocID="{C7B34F32-729A-44B5-A990-C1A214A4B708}" presName="tx1" presStyleLbl="revTx" presStyleIdx="1" presStyleCnt="4"/>
      <dgm:spPr/>
    </dgm:pt>
    <dgm:pt modelId="{63771B0D-094A-4C3E-B3D8-69F1981870CB}" type="pres">
      <dgm:prSet presAssocID="{C7B34F32-729A-44B5-A990-C1A214A4B708}" presName="vert1" presStyleCnt="0"/>
      <dgm:spPr/>
    </dgm:pt>
    <dgm:pt modelId="{C96284CB-5224-43F5-B253-E9F3F5E1F0D1}" type="pres">
      <dgm:prSet presAssocID="{C30EC9A5-79F3-4258-B0AB-217F8E36BDDD}" presName="thickLine" presStyleLbl="alignNode1" presStyleIdx="2" presStyleCnt="4"/>
      <dgm:spPr/>
    </dgm:pt>
    <dgm:pt modelId="{426B1122-8CC4-4DB2-A21F-1DED5A87E525}" type="pres">
      <dgm:prSet presAssocID="{C30EC9A5-79F3-4258-B0AB-217F8E36BDDD}" presName="horz1" presStyleCnt="0"/>
      <dgm:spPr/>
    </dgm:pt>
    <dgm:pt modelId="{14B4BACD-FA6D-4671-AF51-16C394B3EE7E}" type="pres">
      <dgm:prSet presAssocID="{C30EC9A5-79F3-4258-B0AB-217F8E36BDDD}" presName="tx1" presStyleLbl="revTx" presStyleIdx="2" presStyleCnt="4"/>
      <dgm:spPr/>
    </dgm:pt>
    <dgm:pt modelId="{596867C9-15F5-488A-AF4B-62AD04F479C3}" type="pres">
      <dgm:prSet presAssocID="{C30EC9A5-79F3-4258-B0AB-217F8E36BDDD}" presName="vert1" presStyleCnt="0"/>
      <dgm:spPr/>
    </dgm:pt>
    <dgm:pt modelId="{361D5DCA-89A4-4F20-9CBF-5D56BAE895E8}" type="pres">
      <dgm:prSet presAssocID="{C455198A-CA24-410B-921C-2A56A684FA6C}" presName="thickLine" presStyleLbl="alignNode1" presStyleIdx="3" presStyleCnt="4"/>
      <dgm:spPr/>
    </dgm:pt>
    <dgm:pt modelId="{0613235B-0E9D-4A68-82E6-91FD26894393}" type="pres">
      <dgm:prSet presAssocID="{C455198A-CA24-410B-921C-2A56A684FA6C}" presName="horz1" presStyleCnt="0"/>
      <dgm:spPr/>
    </dgm:pt>
    <dgm:pt modelId="{AA40307E-3565-48BA-AA19-16DC433D219F}" type="pres">
      <dgm:prSet presAssocID="{C455198A-CA24-410B-921C-2A56A684FA6C}" presName="tx1" presStyleLbl="revTx" presStyleIdx="3" presStyleCnt="4"/>
      <dgm:spPr/>
    </dgm:pt>
    <dgm:pt modelId="{889E10B0-C827-4B8A-99A4-1B49FDFAC031}" type="pres">
      <dgm:prSet presAssocID="{C455198A-CA24-410B-921C-2A56A684FA6C}" presName="vert1" presStyleCnt="0"/>
      <dgm:spPr/>
    </dgm:pt>
  </dgm:ptLst>
  <dgm:cxnLst>
    <dgm:cxn modelId="{D22D9D0E-9F8F-40C0-B220-F47258781B3D}" srcId="{A16DD511-0BE2-4763-B1B9-50208CB73BFE}" destId="{C7B34F32-729A-44B5-A990-C1A214A4B708}" srcOrd="1" destOrd="0" parTransId="{E15A30E7-4986-4CDE-BD0E-0383C0486FDB}" sibTransId="{4E823AC7-B914-402D-8D2A-901E3DC6B039}"/>
    <dgm:cxn modelId="{F27E3929-2A12-4611-84B2-93C86CAAE310}" type="presOf" srcId="{C30EC9A5-79F3-4258-B0AB-217F8E36BDDD}" destId="{14B4BACD-FA6D-4671-AF51-16C394B3EE7E}" srcOrd="0" destOrd="0" presId="urn:microsoft.com/office/officeart/2008/layout/LinedList"/>
    <dgm:cxn modelId="{88711641-5F5B-483A-9BD9-69D44B9390E0}" type="presOf" srcId="{A16DD511-0BE2-4763-B1B9-50208CB73BFE}" destId="{280C58BA-5638-448A-B08B-03F32F17BDDB}" srcOrd="0" destOrd="0" presId="urn:microsoft.com/office/officeart/2008/layout/LinedList"/>
    <dgm:cxn modelId="{49DB3866-5141-4402-8397-1C6B6C908718}" type="presOf" srcId="{C455198A-CA24-410B-921C-2A56A684FA6C}" destId="{AA40307E-3565-48BA-AA19-16DC433D219F}" srcOrd="0" destOrd="0" presId="urn:microsoft.com/office/officeart/2008/layout/LinedList"/>
    <dgm:cxn modelId="{8861937C-127D-45F8-A5E8-745EA8C3844D}" srcId="{A16DD511-0BE2-4763-B1B9-50208CB73BFE}" destId="{1045599E-2C7B-40EB-A418-F2B10D94E8D3}" srcOrd="0" destOrd="0" parTransId="{A4904AEF-0D89-4094-B177-B52A733C8E13}" sibTransId="{1F54D6E0-EECB-487A-9182-BC6110EFCF1B}"/>
    <dgm:cxn modelId="{663F0CA9-2483-412E-8801-3659F94910B5}" srcId="{A16DD511-0BE2-4763-B1B9-50208CB73BFE}" destId="{C30EC9A5-79F3-4258-B0AB-217F8E36BDDD}" srcOrd="2" destOrd="0" parTransId="{26C85F2F-7133-4975-8936-26E7D2E30EF3}" sibTransId="{6D936D11-E741-465C-809C-258FDE3D79AC}"/>
    <dgm:cxn modelId="{0067B5AC-D7B8-4F03-BBFC-AEB7CB323ABD}" type="presOf" srcId="{1045599E-2C7B-40EB-A418-F2B10D94E8D3}" destId="{555FACF2-F54E-4B3D-8E59-19580A07AB91}" srcOrd="0" destOrd="0" presId="urn:microsoft.com/office/officeart/2008/layout/LinedList"/>
    <dgm:cxn modelId="{CB6C27D1-AB57-45EF-AF40-AB91B9422CDC}" srcId="{A16DD511-0BE2-4763-B1B9-50208CB73BFE}" destId="{C455198A-CA24-410B-921C-2A56A684FA6C}" srcOrd="3" destOrd="0" parTransId="{4A69CDC5-E18D-4AD4-9CE3-55E62FD8F201}" sibTransId="{C1745BBD-0E74-482F-97A2-A7B6ADE2CF80}"/>
    <dgm:cxn modelId="{291AF9E1-4AF7-4624-BD32-2A26B6FB2CC1}" type="presOf" srcId="{C7B34F32-729A-44B5-A990-C1A214A4B708}" destId="{D50342BF-DE58-4393-84D7-A661EA503836}" srcOrd="0" destOrd="0" presId="urn:microsoft.com/office/officeart/2008/layout/LinedList"/>
    <dgm:cxn modelId="{55E2EB3A-E948-4FC9-B6EA-0E50B46252AC}" type="presParOf" srcId="{280C58BA-5638-448A-B08B-03F32F17BDDB}" destId="{2E2818E4-97AD-4C85-B135-F8E26CE00C76}" srcOrd="0" destOrd="0" presId="urn:microsoft.com/office/officeart/2008/layout/LinedList"/>
    <dgm:cxn modelId="{82AACF07-1B3E-49E6-B131-41B7A81F076C}" type="presParOf" srcId="{280C58BA-5638-448A-B08B-03F32F17BDDB}" destId="{7A22D024-B0B1-4ED8-8520-BD1D68D5828E}" srcOrd="1" destOrd="0" presId="urn:microsoft.com/office/officeart/2008/layout/LinedList"/>
    <dgm:cxn modelId="{3C81BE99-2584-48B4-847A-1AD252AEE4C4}" type="presParOf" srcId="{7A22D024-B0B1-4ED8-8520-BD1D68D5828E}" destId="{555FACF2-F54E-4B3D-8E59-19580A07AB91}" srcOrd="0" destOrd="0" presId="urn:microsoft.com/office/officeart/2008/layout/LinedList"/>
    <dgm:cxn modelId="{4993293A-2BA6-40C9-91A7-700F0A5C3D5A}" type="presParOf" srcId="{7A22D024-B0B1-4ED8-8520-BD1D68D5828E}" destId="{6F257A96-B3C7-4871-A8AF-2548D9EF464F}" srcOrd="1" destOrd="0" presId="urn:microsoft.com/office/officeart/2008/layout/LinedList"/>
    <dgm:cxn modelId="{0E3DBE1D-2ED9-4292-A998-695315071808}" type="presParOf" srcId="{280C58BA-5638-448A-B08B-03F32F17BDDB}" destId="{48662D9F-7FC0-4E3B-B12E-30B1625A2725}" srcOrd="2" destOrd="0" presId="urn:microsoft.com/office/officeart/2008/layout/LinedList"/>
    <dgm:cxn modelId="{673FEC3B-D9BB-48DD-82BA-4755AEBE8358}" type="presParOf" srcId="{280C58BA-5638-448A-B08B-03F32F17BDDB}" destId="{D6F85186-C5BD-4BC6-BAC0-55257F21538A}" srcOrd="3" destOrd="0" presId="urn:microsoft.com/office/officeart/2008/layout/LinedList"/>
    <dgm:cxn modelId="{679BCD35-DDD0-4516-AFEE-54905FD79BC3}" type="presParOf" srcId="{D6F85186-C5BD-4BC6-BAC0-55257F21538A}" destId="{D50342BF-DE58-4393-84D7-A661EA503836}" srcOrd="0" destOrd="0" presId="urn:microsoft.com/office/officeart/2008/layout/LinedList"/>
    <dgm:cxn modelId="{3416F2D1-3584-4130-A211-7B1042F2D85A}" type="presParOf" srcId="{D6F85186-C5BD-4BC6-BAC0-55257F21538A}" destId="{63771B0D-094A-4C3E-B3D8-69F1981870CB}" srcOrd="1" destOrd="0" presId="urn:microsoft.com/office/officeart/2008/layout/LinedList"/>
    <dgm:cxn modelId="{EAAAD43F-C013-4363-8525-90669A537701}" type="presParOf" srcId="{280C58BA-5638-448A-B08B-03F32F17BDDB}" destId="{C96284CB-5224-43F5-B253-E9F3F5E1F0D1}" srcOrd="4" destOrd="0" presId="urn:microsoft.com/office/officeart/2008/layout/LinedList"/>
    <dgm:cxn modelId="{9CD1336D-F05A-4166-92BB-C6697623ABA5}" type="presParOf" srcId="{280C58BA-5638-448A-B08B-03F32F17BDDB}" destId="{426B1122-8CC4-4DB2-A21F-1DED5A87E525}" srcOrd="5" destOrd="0" presId="urn:microsoft.com/office/officeart/2008/layout/LinedList"/>
    <dgm:cxn modelId="{84CB978D-0D15-4F3E-A2BB-532571590895}" type="presParOf" srcId="{426B1122-8CC4-4DB2-A21F-1DED5A87E525}" destId="{14B4BACD-FA6D-4671-AF51-16C394B3EE7E}" srcOrd="0" destOrd="0" presId="urn:microsoft.com/office/officeart/2008/layout/LinedList"/>
    <dgm:cxn modelId="{F1B5D46D-E7B7-466A-A3D0-84DA02507B14}" type="presParOf" srcId="{426B1122-8CC4-4DB2-A21F-1DED5A87E525}" destId="{596867C9-15F5-488A-AF4B-62AD04F479C3}" srcOrd="1" destOrd="0" presId="urn:microsoft.com/office/officeart/2008/layout/LinedList"/>
    <dgm:cxn modelId="{EB5E1B75-C757-4282-B095-5EF4F53BE95C}" type="presParOf" srcId="{280C58BA-5638-448A-B08B-03F32F17BDDB}" destId="{361D5DCA-89A4-4F20-9CBF-5D56BAE895E8}" srcOrd="6" destOrd="0" presId="urn:microsoft.com/office/officeart/2008/layout/LinedList"/>
    <dgm:cxn modelId="{4D69523A-B7A3-4FF0-B0CD-4B6C86FAB614}" type="presParOf" srcId="{280C58BA-5638-448A-B08B-03F32F17BDDB}" destId="{0613235B-0E9D-4A68-82E6-91FD26894393}" srcOrd="7" destOrd="0" presId="urn:microsoft.com/office/officeart/2008/layout/LinedList"/>
    <dgm:cxn modelId="{E70DF0FB-7308-472E-B8F6-1F14F3903483}" type="presParOf" srcId="{0613235B-0E9D-4A68-82E6-91FD26894393}" destId="{AA40307E-3565-48BA-AA19-16DC433D219F}" srcOrd="0" destOrd="0" presId="urn:microsoft.com/office/officeart/2008/layout/LinedList"/>
    <dgm:cxn modelId="{13232975-708C-47E0-B056-6C7943172136}" type="presParOf" srcId="{0613235B-0E9D-4A68-82E6-91FD26894393}" destId="{889E10B0-C827-4B8A-99A4-1B49FDFAC03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27757CF-CC86-4E3D-B266-E0BFBD66E781}"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BC566B76-BAFE-4B4F-8CD3-D0320483D2CF}">
      <dgm:prSet/>
      <dgm:spPr/>
      <dgm:t>
        <a:bodyPr/>
        <a:lstStyle/>
        <a:p>
          <a:r>
            <a:rPr lang="en-US"/>
            <a:t>4</a:t>
          </a:r>
          <a:r>
            <a:rPr lang="en-US" b="1"/>
            <a:t> manage_request: </a:t>
          </a:r>
          <a:r>
            <a:rPr lang="en-US"/>
            <a:t>The job of this function is to add/update/delete the requests raised by the customer, which is done by the CRM. </a:t>
          </a:r>
        </a:p>
      </dgm:t>
    </dgm:pt>
    <dgm:pt modelId="{1CE54FBB-BBA6-4D5B-9B15-C7DBFF7049B6}" type="parTrans" cxnId="{86743DE4-6C7D-46FE-97DC-C2B6F7693D3B}">
      <dgm:prSet/>
      <dgm:spPr/>
      <dgm:t>
        <a:bodyPr/>
        <a:lstStyle/>
        <a:p>
          <a:endParaRPr lang="en-US"/>
        </a:p>
      </dgm:t>
    </dgm:pt>
    <dgm:pt modelId="{F85AA8D8-D484-48ED-95DE-DF0491217B2F}" type="sibTrans" cxnId="{86743DE4-6C7D-46FE-97DC-C2B6F7693D3B}">
      <dgm:prSet/>
      <dgm:spPr/>
      <dgm:t>
        <a:bodyPr/>
        <a:lstStyle/>
        <a:p>
          <a:endParaRPr lang="en-US"/>
        </a:p>
      </dgm:t>
    </dgm:pt>
    <dgm:pt modelId="{47F30521-C569-4F35-86DF-5E0C9DF61971}">
      <dgm:prSet/>
      <dgm:spPr/>
      <dgm:t>
        <a:bodyPr/>
        <a:lstStyle/>
        <a:p>
          <a:r>
            <a:rPr lang="en-US"/>
            <a:t>5 </a:t>
          </a:r>
          <a:r>
            <a:rPr lang="en-US" b="1"/>
            <a:t>view_reports:</a:t>
          </a:r>
          <a:r>
            <a:rPr lang="en-US"/>
            <a:t> This function shows total number of complaints that is not addressed the specified date, total number of demos on a given date, total number of service calls closed for a specified customer and service calls closed last month. </a:t>
          </a:r>
        </a:p>
      </dgm:t>
    </dgm:pt>
    <dgm:pt modelId="{EA1A2DCD-FBCD-41C6-850C-E45090D9669A}" type="parTrans" cxnId="{99CAB36B-B71D-477D-962F-EA8E785EE656}">
      <dgm:prSet/>
      <dgm:spPr/>
      <dgm:t>
        <a:bodyPr/>
        <a:lstStyle/>
        <a:p>
          <a:endParaRPr lang="en-US"/>
        </a:p>
      </dgm:t>
    </dgm:pt>
    <dgm:pt modelId="{BB7A85B3-8FA3-4158-84D7-5BA0BA357962}" type="sibTrans" cxnId="{99CAB36B-B71D-477D-962F-EA8E785EE656}">
      <dgm:prSet/>
      <dgm:spPr/>
      <dgm:t>
        <a:bodyPr/>
        <a:lstStyle/>
        <a:p>
          <a:endParaRPr lang="en-US"/>
        </a:p>
      </dgm:t>
    </dgm:pt>
    <dgm:pt modelId="{0EA9354F-2AD5-435A-A0CE-28C026C407FA}">
      <dgm:prSet/>
      <dgm:spPr/>
      <dgm:t>
        <a:bodyPr/>
        <a:lstStyle/>
        <a:p>
          <a:r>
            <a:rPr lang="en-US"/>
            <a:t>6</a:t>
          </a:r>
          <a:r>
            <a:rPr lang="en-US" b="1"/>
            <a:t> add_customer:  </a:t>
          </a:r>
          <a:r>
            <a:rPr lang="en-US"/>
            <a:t>This function is called by the function add_customer(). Here the CRM can add the details about the customer to the database file. </a:t>
          </a:r>
        </a:p>
      </dgm:t>
    </dgm:pt>
    <dgm:pt modelId="{B2C4B82E-039A-478A-BB2C-82DCECDB48B1}" type="parTrans" cxnId="{C5E1080C-C12E-42AE-A000-71638793FCC0}">
      <dgm:prSet/>
      <dgm:spPr/>
      <dgm:t>
        <a:bodyPr/>
        <a:lstStyle/>
        <a:p>
          <a:endParaRPr lang="en-US"/>
        </a:p>
      </dgm:t>
    </dgm:pt>
    <dgm:pt modelId="{A5F876E1-6C6F-449B-B24A-F530D41253B8}" type="sibTrans" cxnId="{C5E1080C-C12E-42AE-A000-71638793FCC0}">
      <dgm:prSet/>
      <dgm:spPr/>
      <dgm:t>
        <a:bodyPr/>
        <a:lstStyle/>
        <a:p>
          <a:endParaRPr lang="en-US"/>
        </a:p>
      </dgm:t>
    </dgm:pt>
    <dgm:pt modelId="{5082DE9D-6C3B-42EF-92C0-9B3EB4466DD5}">
      <dgm:prSet/>
      <dgm:spPr/>
      <dgm:t>
        <a:bodyPr/>
        <a:lstStyle/>
        <a:p>
          <a:r>
            <a:rPr lang="en-US"/>
            <a:t>7 </a:t>
          </a:r>
          <a:r>
            <a:rPr lang="en-US" b="1"/>
            <a:t>update_customer: </a:t>
          </a:r>
          <a:r>
            <a:rPr lang="en-US"/>
            <a:t>This function is also called by manage_customer(). Here the CRM can update the details about the customer which is already stored in the database. </a:t>
          </a:r>
        </a:p>
      </dgm:t>
    </dgm:pt>
    <dgm:pt modelId="{B91E9C10-AC09-4578-A875-E6A411FA0729}" type="parTrans" cxnId="{0A719498-3767-4D3D-A54E-906E9A25B58C}">
      <dgm:prSet/>
      <dgm:spPr/>
      <dgm:t>
        <a:bodyPr/>
        <a:lstStyle/>
        <a:p>
          <a:endParaRPr lang="en-US"/>
        </a:p>
      </dgm:t>
    </dgm:pt>
    <dgm:pt modelId="{AF12E745-87DA-4264-B4DF-0A899341D370}" type="sibTrans" cxnId="{0A719498-3767-4D3D-A54E-906E9A25B58C}">
      <dgm:prSet/>
      <dgm:spPr/>
      <dgm:t>
        <a:bodyPr/>
        <a:lstStyle/>
        <a:p>
          <a:endParaRPr lang="en-US"/>
        </a:p>
      </dgm:t>
    </dgm:pt>
    <dgm:pt modelId="{E3EF775C-970C-4F72-A22E-AC4915B92DC1}" type="pres">
      <dgm:prSet presAssocID="{827757CF-CC86-4E3D-B266-E0BFBD66E781}" presName="vert0" presStyleCnt="0">
        <dgm:presLayoutVars>
          <dgm:dir/>
          <dgm:animOne val="branch"/>
          <dgm:animLvl val="lvl"/>
        </dgm:presLayoutVars>
      </dgm:prSet>
      <dgm:spPr/>
    </dgm:pt>
    <dgm:pt modelId="{EDE1C66B-69D3-4E17-A0AB-2247B855E61C}" type="pres">
      <dgm:prSet presAssocID="{BC566B76-BAFE-4B4F-8CD3-D0320483D2CF}" presName="thickLine" presStyleLbl="alignNode1" presStyleIdx="0" presStyleCnt="4"/>
      <dgm:spPr/>
    </dgm:pt>
    <dgm:pt modelId="{E855E0A7-26DD-4849-AD59-93F2CB290F28}" type="pres">
      <dgm:prSet presAssocID="{BC566B76-BAFE-4B4F-8CD3-D0320483D2CF}" presName="horz1" presStyleCnt="0"/>
      <dgm:spPr/>
    </dgm:pt>
    <dgm:pt modelId="{7873CA13-6196-45BF-A666-9C07CFF6F5E2}" type="pres">
      <dgm:prSet presAssocID="{BC566B76-BAFE-4B4F-8CD3-D0320483D2CF}" presName="tx1" presStyleLbl="revTx" presStyleIdx="0" presStyleCnt="4"/>
      <dgm:spPr/>
    </dgm:pt>
    <dgm:pt modelId="{2485D7B1-8940-4BC4-83CF-4303AA3B5126}" type="pres">
      <dgm:prSet presAssocID="{BC566B76-BAFE-4B4F-8CD3-D0320483D2CF}" presName="vert1" presStyleCnt="0"/>
      <dgm:spPr/>
    </dgm:pt>
    <dgm:pt modelId="{99E9E210-9D23-4CCA-906F-5C54FEC650DD}" type="pres">
      <dgm:prSet presAssocID="{47F30521-C569-4F35-86DF-5E0C9DF61971}" presName="thickLine" presStyleLbl="alignNode1" presStyleIdx="1" presStyleCnt="4"/>
      <dgm:spPr/>
    </dgm:pt>
    <dgm:pt modelId="{547582EC-9316-48E4-BCE5-2166F88E1BB5}" type="pres">
      <dgm:prSet presAssocID="{47F30521-C569-4F35-86DF-5E0C9DF61971}" presName="horz1" presStyleCnt="0"/>
      <dgm:spPr/>
    </dgm:pt>
    <dgm:pt modelId="{F02546D5-C041-49A8-8283-C10797064EB1}" type="pres">
      <dgm:prSet presAssocID="{47F30521-C569-4F35-86DF-5E0C9DF61971}" presName="tx1" presStyleLbl="revTx" presStyleIdx="1" presStyleCnt="4"/>
      <dgm:spPr/>
    </dgm:pt>
    <dgm:pt modelId="{9D9564ED-7A1C-42D5-A413-54F90D7FEF06}" type="pres">
      <dgm:prSet presAssocID="{47F30521-C569-4F35-86DF-5E0C9DF61971}" presName="vert1" presStyleCnt="0"/>
      <dgm:spPr/>
    </dgm:pt>
    <dgm:pt modelId="{06E84406-ECDE-49A7-87E5-747DADFF9619}" type="pres">
      <dgm:prSet presAssocID="{0EA9354F-2AD5-435A-A0CE-28C026C407FA}" presName="thickLine" presStyleLbl="alignNode1" presStyleIdx="2" presStyleCnt="4"/>
      <dgm:spPr/>
    </dgm:pt>
    <dgm:pt modelId="{0C873A77-E8EE-45E2-91A0-3F430DF9C648}" type="pres">
      <dgm:prSet presAssocID="{0EA9354F-2AD5-435A-A0CE-28C026C407FA}" presName="horz1" presStyleCnt="0"/>
      <dgm:spPr/>
    </dgm:pt>
    <dgm:pt modelId="{7FE832B2-4A54-4DA1-9230-234E214ED869}" type="pres">
      <dgm:prSet presAssocID="{0EA9354F-2AD5-435A-A0CE-28C026C407FA}" presName="tx1" presStyleLbl="revTx" presStyleIdx="2" presStyleCnt="4"/>
      <dgm:spPr/>
    </dgm:pt>
    <dgm:pt modelId="{A1EE126F-2FAF-44FF-AAAD-B106A6BB060F}" type="pres">
      <dgm:prSet presAssocID="{0EA9354F-2AD5-435A-A0CE-28C026C407FA}" presName="vert1" presStyleCnt="0"/>
      <dgm:spPr/>
    </dgm:pt>
    <dgm:pt modelId="{CBEE6701-42C2-4462-81C8-974FE1CD5DC1}" type="pres">
      <dgm:prSet presAssocID="{5082DE9D-6C3B-42EF-92C0-9B3EB4466DD5}" presName="thickLine" presStyleLbl="alignNode1" presStyleIdx="3" presStyleCnt="4"/>
      <dgm:spPr/>
    </dgm:pt>
    <dgm:pt modelId="{60D8DB85-F125-4557-945A-411FDFA05E77}" type="pres">
      <dgm:prSet presAssocID="{5082DE9D-6C3B-42EF-92C0-9B3EB4466DD5}" presName="horz1" presStyleCnt="0"/>
      <dgm:spPr/>
    </dgm:pt>
    <dgm:pt modelId="{E2885FC8-FFDB-43B4-9269-FF9A65C61525}" type="pres">
      <dgm:prSet presAssocID="{5082DE9D-6C3B-42EF-92C0-9B3EB4466DD5}" presName="tx1" presStyleLbl="revTx" presStyleIdx="3" presStyleCnt="4"/>
      <dgm:spPr/>
    </dgm:pt>
    <dgm:pt modelId="{CCE372E4-96DC-44A0-9588-EB0023398112}" type="pres">
      <dgm:prSet presAssocID="{5082DE9D-6C3B-42EF-92C0-9B3EB4466DD5}" presName="vert1" presStyleCnt="0"/>
      <dgm:spPr/>
    </dgm:pt>
  </dgm:ptLst>
  <dgm:cxnLst>
    <dgm:cxn modelId="{0369C107-AAFA-47FA-A06F-97EC5ED9EC9B}" type="presOf" srcId="{827757CF-CC86-4E3D-B266-E0BFBD66E781}" destId="{E3EF775C-970C-4F72-A22E-AC4915B92DC1}" srcOrd="0" destOrd="0" presId="urn:microsoft.com/office/officeart/2008/layout/LinedList"/>
    <dgm:cxn modelId="{C5E1080C-C12E-42AE-A000-71638793FCC0}" srcId="{827757CF-CC86-4E3D-B266-E0BFBD66E781}" destId="{0EA9354F-2AD5-435A-A0CE-28C026C407FA}" srcOrd="2" destOrd="0" parTransId="{B2C4B82E-039A-478A-BB2C-82DCECDB48B1}" sibTransId="{A5F876E1-6C6F-449B-B24A-F530D41253B8}"/>
    <dgm:cxn modelId="{AB6AD02B-B278-4D56-B6EC-C209F5D05938}" type="presOf" srcId="{0EA9354F-2AD5-435A-A0CE-28C026C407FA}" destId="{7FE832B2-4A54-4DA1-9230-234E214ED869}" srcOrd="0" destOrd="0" presId="urn:microsoft.com/office/officeart/2008/layout/LinedList"/>
    <dgm:cxn modelId="{5D8B5332-5093-4D9D-8E88-D5F3F3A81336}" type="presOf" srcId="{47F30521-C569-4F35-86DF-5E0C9DF61971}" destId="{F02546D5-C041-49A8-8283-C10797064EB1}" srcOrd="0" destOrd="0" presId="urn:microsoft.com/office/officeart/2008/layout/LinedList"/>
    <dgm:cxn modelId="{99CAB36B-B71D-477D-962F-EA8E785EE656}" srcId="{827757CF-CC86-4E3D-B266-E0BFBD66E781}" destId="{47F30521-C569-4F35-86DF-5E0C9DF61971}" srcOrd="1" destOrd="0" parTransId="{EA1A2DCD-FBCD-41C6-850C-E45090D9669A}" sibTransId="{BB7A85B3-8FA3-4158-84D7-5BA0BA357962}"/>
    <dgm:cxn modelId="{726AFE6C-CB02-49F6-82DF-909B80EEE280}" type="presOf" srcId="{BC566B76-BAFE-4B4F-8CD3-D0320483D2CF}" destId="{7873CA13-6196-45BF-A666-9C07CFF6F5E2}" srcOrd="0" destOrd="0" presId="urn:microsoft.com/office/officeart/2008/layout/LinedList"/>
    <dgm:cxn modelId="{0A719498-3767-4D3D-A54E-906E9A25B58C}" srcId="{827757CF-CC86-4E3D-B266-E0BFBD66E781}" destId="{5082DE9D-6C3B-42EF-92C0-9B3EB4466DD5}" srcOrd="3" destOrd="0" parTransId="{B91E9C10-AC09-4578-A875-E6A411FA0729}" sibTransId="{AF12E745-87DA-4264-B4DF-0A899341D370}"/>
    <dgm:cxn modelId="{41720DA0-E18F-46E5-BF6D-C97ECD0139F8}" type="presOf" srcId="{5082DE9D-6C3B-42EF-92C0-9B3EB4466DD5}" destId="{E2885FC8-FFDB-43B4-9269-FF9A65C61525}" srcOrd="0" destOrd="0" presId="urn:microsoft.com/office/officeart/2008/layout/LinedList"/>
    <dgm:cxn modelId="{86743DE4-6C7D-46FE-97DC-C2B6F7693D3B}" srcId="{827757CF-CC86-4E3D-B266-E0BFBD66E781}" destId="{BC566B76-BAFE-4B4F-8CD3-D0320483D2CF}" srcOrd="0" destOrd="0" parTransId="{1CE54FBB-BBA6-4D5B-9B15-C7DBFF7049B6}" sibTransId="{F85AA8D8-D484-48ED-95DE-DF0491217B2F}"/>
    <dgm:cxn modelId="{EC3D0AA2-26A8-4350-A48E-5836E1B58B64}" type="presParOf" srcId="{E3EF775C-970C-4F72-A22E-AC4915B92DC1}" destId="{EDE1C66B-69D3-4E17-A0AB-2247B855E61C}" srcOrd="0" destOrd="0" presId="urn:microsoft.com/office/officeart/2008/layout/LinedList"/>
    <dgm:cxn modelId="{3BA8D708-AA6C-4B40-BFDE-17FF00DF5649}" type="presParOf" srcId="{E3EF775C-970C-4F72-A22E-AC4915B92DC1}" destId="{E855E0A7-26DD-4849-AD59-93F2CB290F28}" srcOrd="1" destOrd="0" presId="urn:microsoft.com/office/officeart/2008/layout/LinedList"/>
    <dgm:cxn modelId="{A5955B41-1999-45F9-95A3-9D5CD78F4632}" type="presParOf" srcId="{E855E0A7-26DD-4849-AD59-93F2CB290F28}" destId="{7873CA13-6196-45BF-A666-9C07CFF6F5E2}" srcOrd="0" destOrd="0" presId="urn:microsoft.com/office/officeart/2008/layout/LinedList"/>
    <dgm:cxn modelId="{82EB7836-A26D-4098-BFC5-B24C5AAA69A8}" type="presParOf" srcId="{E855E0A7-26DD-4849-AD59-93F2CB290F28}" destId="{2485D7B1-8940-4BC4-83CF-4303AA3B5126}" srcOrd="1" destOrd="0" presId="urn:microsoft.com/office/officeart/2008/layout/LinedList"/>
    <dgm:cxn modelId="{02A2B174-8F5C-41AB-B470-62E22795B50A}" type="presParOf" srcId="{E3EF775C-970C-4F72-A22E-AC4915B92DC1}" destId="{99E9E210-9D23-4CCA-906F-5C54FEC650DD}" srcOrd="2" destOrd="0" presId="urn:microsoft.com/office/officeart/2008/layout/LinedList"/>
    <dgm:cxn modelId="{091A3087-736F-4F40-AACD-0E6BBCBC95A9}" type="presParOf" srcId="{E3EF775C-970C-4F72-A22E-AC4915B92DC1}" destId="{547582EC-9316-48E4-BCE5-2166F88E1BB5}" srcOrd="3" destOrd="0" presId="urn:microsoft.com/office/officeart/2008/layout/LinedList"/>
    <dgm:cxn modelId="{A5EAFA8B-A44C-4FC2-A186-588F41E840F3}" type="presParOf" srcId="{547582EC-9316-48E4-BCE5-2166F88E1BB5}" destId="{F02546D5-C041-49A8-8283-C10797064EB1}" srcOrd="0" destOrd="0" presId="urn:microsoft.com/office/officeart/2008/layout/LinedList"/>
    <dgm:cxn modelId="{18439A22-A3CD-4EBC-8FEB-4F6C3E2A7A5E}" type="presParOf" srcId="{547582EC-9316-48E4-BCE5-2166F88E1BB5}" destId="{9D9564ED-7A1C-42D5-A413-54F90D7FEF06}" srcOrd="1" destOrd="0" presId="urn:microsoft.com/office/officeart/2008/layout/LinedList"/>
    <dgm:cxn modelId="{6987B1AA-00F4-4D54-837B-8129032D474B}" type="presParOf" srcId="{E3EF775C-970C-4F72-A22E-AC4915B92DC1}" destId="{06E84406-ECDE-49A7-87E5-747DADFF9619}" srcOrd="4" destOrd="0" presId="urn:microsoft.com/office/officeart/2008/layout/LinedList"/>
    <dgm:cxn modelId="{99591107-18C4-4CE3-8036-DE77F83DF559}" type="presParOf" srcId="{E3EF775C-970C-4F72-A22E-AC4915B92DC1}" destId="{0C873A77-E8EE-45E2-91A0-3F430DF9C648}" srcOrd="5" destOrd="0" presId="urn:microsoft.com/office/officeart/2008/layout/LinedList"/>
    <dgm:cxn modelId="{8134A0A9-9BDC-412E-9BC6-2DF29CCE847B}" type="presParOf" srcId="{0C873A77-E8EE-45E2-91A0-3F430DF9C648}" destId="{7FE832B2-4A54-4DA1-9230-234E214ED869}" srcOrd="0" destOrd="0" presId="urn:microsoft.com/office/officeart/2008/layout/LinedList"/>
    <dgm:cxn modelId="{6A8E914D-4EE7-48DF-816A-9F1215002F18}" type="presParOf" srcId="{0C873A77-E8EE-45E2-91A0-3F430DF9C648}" destId="{A1EE126F-2FAF-44FF-AAAD-B106A6BB060F}" srcOrd="1" destOrd="0" presId="urn:microsoft.com/office/officeart/2008/layout/LinedList"/>
    <dgm:cxn modelId="{2CEF137C-2724-460B-8CD0-121697D53AAF}" type="presParOf" srcId="{E3EF775C-970C-4F72-A22E-AC4915B92DC1}" destId="{CBEE6701-42C2-4462-81C8-974FE1CD5DC1}" srcOrd="6" destOrd="0" presId="urn:microsoft.com/office/officeart/2008/layout/LinedList"/>
    <dgm:cxn modelId="{41C7A66C-8404-44F7-BA23-D7F13FD58C0C}" type="presParOf" srcId="{E3EF775C-970C-4F72-A22E-AC4915B92DC1}" destId="{60D8DB85-F125-4557-945A-411FDFA05E77}" srcOrd="7" destOrd="0" presId="urn:microsoft.com/office/officeart/2008/layout/LinedList"/>
    <dgm:cxn modelId="{38173208-3E82-4EF8-BBE1-808F96A95CE2}" type="presParOf" srcId="{60D8DB85-F125-4557-945A-411FDFA05E77}" destId="{E2885FC8-FFDB-43B4-9269-FF9A65C61525}" srcOrd="0" destOrd="0" presId="urn:microsoft.com/office/officeart/2008/layout/LinedList"/>
    <dgm:cxn modelId="{B5AE4384-C125-4068-BC0C-4C347705862E}" type="presParOf" srcId="{60D8DB85-F125-4557-945A-411FDFA05E77}" destId="{CCE372E4-96DC-44A0-9588-EB002339811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B5AEFA7-AA19-4CB3-B170-33C19ECF6C16}"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A85DB986-10CD-4553-A9A2-53108B91C7D8}">
      <dgm:prSet/>
      <dgm:spPr/>
      <dgm:t>
        <a:bodyPr/>
        <a:lstStyle/>
        <a:p>
          <a:r>
            <a:rPr lang="en-US"/>
            <a:t>8 </a:t>
          </a:r>
          <a:r>
            <a:rPr lang="en-US" b="1"/>
            <a:t>delete_customer:  </a:t>
          </a:r>
          <a:r>
            <a:rPr lang="en-US"/>
            <a:t>This is the final function called from delete_customer( ). Here the details of the customer are deleted by the CRM. </a:t>
          </a:r>
        </a:p>
      </dgm:t>
    </dgm:pt>
    <dgm:pt modelId="{DA1F40AC-99F6-447F-AE97-B820760A8446}" type="parTrans" cxnId="{50A502CD-4782-4352-BA22-24443BDDF834}">
      <dgm:prSet/>
      <dgm:spPr/>
      <dgm:t>
        <a:bodyPr/>
        <a:lstStyle/>
        <a:p>
          <a:endParaRPr lang="en-US"/>
        </a:p>
      </dgm:t>
    </dgm:pt>
    <dgm:pt modelId="{7EB0DB71-A8C9-4DB6-8AB7-062A3ED13ED4}" type="sibTrans" cxnId="{50A502CD-4782-4352-BA22-24443BDDF834}">
      <dgm:prSet/>
      <dgm:spPr/>
      <dgm:t>
        <a:bodyPr/>
        <a:lstStyle/>
        <a:p>
          <a:endParaRPr lang="en-US"/>
        </a:p>
      </dgm:t>
    </dgm:pt>
    <dgm:pt modelId="{A973F69A-A29D-49C6-A2A5-8FF855051EA6}">
      <dgm:prSet/>
      <dgm:spPr/>
      <dgm:t>
        <a:bodyPr/>
        <a:lstStyle/>
        <a:p>
          <a:r>
            <a:rPr lang="en-US"/>
            <a:t>9 </a:t>
          </a:r>
          <a:r>
            <a:rPr lang="en-US" b="1"/>
            <a:t>add_request: </a:t>
          </a:r>
          <a:r>
            <a:rPr lang="en-US"/>
            <a:t>This a function called by the add_request( ). Here the CRM can add any changes to the request raised by the customer. </a:t>
          </a:r>
        </a:p>
      </dgm:t>
    </dgm:pt>
    <dgm:pt modelId="{16A58845-2890-42D7-A9CC-E14CA7BEF738}" type="parTrans" cxnId="{33E8C919-35A3-4571-A16D-9E708DFD23FE}">
      <dgm:prSet/>
      <dgm:spPr/>
      <dgm:t>
        <a:bodyPr/>
        <a:lstStyle/>
        <a:p>
          <a:endParaRPr lang="en-US"/>
        </a:p>
      </dgm:t>
    </dgm:pt>
    <dgm:pt modelId="{FA4AD377-8C44-4EFB-A3F2-915219184A08}" type="sibTrans" cxnId="{33E8C919-35A3-4571-A16D-9E708DFD23FE}">
      <dgm:prSet/>
      <dgm:spPr/>
      <dgm:t>
        <a:bodyPr/>
        <a:lstStyle/>
        <a:p>
          <a:endParaRPr lang="en-US"/>
        </a:p>
      </dgm:t>
    </dgm:pt>
    <dgm:pt modelId="{7314D262-E276-4D86-B0A3-117EB96DB1C5}">
      <dgm:prSet/>
      <dgm:spPr/>
      <dgm:t>
        <a:bodyPr/>
        <a:lstStyle/>
        <a:p>
          <a:r>
            <a:rPr lang="en-US"/>
            <a:t>10</a:t>
          </a:r>
          <a:r>
            <a:rPr lang="en-US" b="1"/>
            <a:t> update_request: </a:t>
          </a:r>
          <a:r>
            <a:rPr lang="en-US"/>
            <a:t>This is the used to update the request which is raised by the customer. The updation is done by CRM. </a:t>
          </a:r>
        </a:p>
      </dgm:t>
    </dgm:pt>
    <dgm:pt modelId="{FCFE4B2D-397F-4343-AEE3-A6B80D8BCFB1}" type="parTrans" cxnId="{42601C5B-C351-48C5-A670-F1D8C12DA409}">
      <dgm:prSet/>
      <dgm:spPr/>
      <dgm:t>
        <a:bodyPr/>
        <a:lstStyle/>
        <a:p>
          <a:endParaRPr lang="en-US"/>
        </a:p>
      </dgm:t>
    </dgm:pt>
    <dgm:pt modelId="{E1649C91-B618-4A5B-9D6E-757E1268858C}" type="sibTrans" cxnId="{42601C5B-C351-48C5-A670-F1D8C12DA409}">
      <dgm:prSet/>
      <dgm:spPr/>
      <dgm:t>
        <a:bodyPr/>
        <a:lstStyle/>
        <a:p>
          <a:endParaRPr lang="en-US"/>
        </a:p>
      </dgm:t>
    </dgm:pt>
    <dgm:pt modelId="{924BD08D-B6D9-44E9-B279-7645668B56FA}">
      <dgm:prSet/>
      <dgm:spPr/>
      <dgm:t>
        <a:bodyPr/>
        <a:lstStyle/>
        <a:p>
          <a:r>
            <a:rPr lang="en-US"/>
            <a:t>11</a:t>
          </a:r>
          <a:r>
            <a:rPr lang="en-US" b="1"/>
            <a:t> delete_request: </a:t>
          </a:r>
          <a:r>
            <a:rPr lang="en-US"/>
            <a:t>This function is used to delete the request from the customer side. By using this, the CRM can handle the database more effectively. </a:t>
          </a:r>
        </a:p>
      </dgm:t>
    </dgm:pt>
    <dgm:pt modelId="{936CBA52-BFE7-4881-B87A-99B01AE25E17}" type="parTrans" cxnId="{B4BF359F-5610-4CE6-9475-D46A8BED6F4B}">
      <dgm:prSet/>
      <dgm:spPr/>
      <dgm:t>
        <a:bodyPr/>
        <a:lstStyle/>
        <a:p>
          <a:endParaRPr lang="en-US"/>
        </a:p>
      </dgm:t>
    </dgm:pt>
    <dgm:pt modelId="{F12B6208-66BC-4EF0-B2B4-B51FFA1E6295}" type="sibTrans" cxnId="{B4BF359F-5610-4CE6-9475-D46A8BED6F4B}">
      <dgm:prSet/>
      <dgm:spPr/>
      <dgm:t>
        <a:bodyPr/>
        <a:lstStyle/>
        <a:p>
          <a:endParaRPr lang="en-US"/>
        </a:p>
      </dgm:t>
    </dgm:pt>
    <dgm:pt modelId="{FB2BBCBB-E785-48FB-A226-71759626CEF5}" type="pres">
      <dgm:prSet presAssocID="{9B5AEFA7-AA19-4CB3-B170-33C19ECF6C16}" presName="vert0" presStyleCnt="0">
        <dgm:presLayoutVars>
          <dgm:dir/>
          <dgm:animOne val="branch"/>
          <dgm:animLvl val="lvl"/>
        </dgm:presLayoutVars>
      </dgm:prSet>
      <dgm:spPr/>
    </dgm:pt>
    <dgm:pt modelId="{E0BA741A-1571-41C7-817F-6E2B8FE24BE7}" type="pres">
      <dgm:prSet presAssocID="{A85DB986-10CD-4553-A9A2-53108B91C7D8}" presName="thickLine" presStyleLbl="alignNode1" presStyleIdx="0" presStyleCnt="4"/>
      <dgm:spPr/>
    </dgm:pt>
    <dgm:pt modelId="{870165A9-0440-4E6C-85E5-DE2263DC0352}" type="pres">
      <dgm:prSet presAssocID="{A85DB986-10CD-4553-A9A2-53108B91C7D8}" presName="horz1" presStyleCnt="0"/>
      <dgm:spPr/>
    </dgm:pt>
    <dgm:pt modelId="{09AA52C5-161E-4AB0-8AAE-A6889550BFCB}" type="pres">
      <dgm:prSet presAssocID="{A85DB986-10CD-4553-A9A2-53108B91C7D8}" presName="tx1" presStyleLbl="revTx" presStyleIdx="0" presStyleCnt="4"/>
      <dgm:spPr/>
    </dgm:pt>
    <dgm:pt modelId="{725992BE-AB61-4814-A027-154C45D23BCE}" type="pres">
      <dgm:prSet presAssocID="{A85DB986-10CD-4553-A9A2-53108B91C7D8}" presName="vert1" presStyleCnt="0"/>
      <dgm:spPr/>
    </dgm:pt>
    <dgm:pt modelId="{CC16EBF7-674B-4145-8A89-508AE11F49A2}" type="pres">
      <dgm:prSet presAssocID="{A973F69A-A29D-49C6-A2A5-8FF855051EA6}" presName="thickLine" presStyleLbl="alignNode1" presStyleIdx="1" presStyleCnt="4"/>
      <dgm:spPr/>
    </dgm:pt>
    <dgm:pt modelId="{FFA59F1F-3A62-4416-9046-EB366B34F7D0}" type="pres">
      <dgm:prSet presAssocID="{A973F69A-A29D-49C6-A2A5-8FF855051EA6}" presName="horz1" presStyleCnt="0"/>
      <dgm:spPr/>
    </dgm:pt>
    <dgm:pt modelId="{3B3585C6-34E7-49DB-91FE-2C347A2E099E}" type="pres">
      <dgm:prSet presAssocID="{A973F69A-A29D-49C6-A2A5-8FF855051EA6}" presName="tx1" presStyleLbl="revTx" presStyleIdx="1" presStyleCnt="4"/>
      <dgm:spPr/>
    </dgm:pt>
    <dgm:pt modelId="{D71709DA-F290-4E61-9AE3-6369BFD5A8A6}" type="pres">
      <dgm:prSet presAssocID="{A973F69A-A29D-49C6-A2A5-8FF855051EA6}" presName="vert1" presStyleCnt="0"/>
      <dgm:spPr/>
    </dgm:pt>
    <dgm:pt modelId="{CC602A19-6C9E-4CB5-929F-3A6136ABCDAF}" type="pres">
      <dgm:prSet presAssocID="{7314D262-E276-4D86-B0A3-117EB96DB1C5}" presName="thickLine" presStyleLbl="alignNode1" presStyleIdx="2" presStyleCnt="4"/>
      <dgm:spPr/>
    </dgm:pt>
    <dgm:pt modelId="{037C23DC-5C86-46A2-ADD9-F12B45FD3753}" type="pres">
      <dgm:prSet presAssocID="{7314D262-E276-4D86-B0A3-117EB96DB1C5}" presName="horz1" presStyleCnt="0"/>
      <dgm:spPr/>
    </dgm:pt>
    <dgm:pt modelId="{0AE7E15E-A4C6-4404-9D4C-5A6D57427679}" type="pres">
      <dgm:prSet presAssocID="{7314D262-E276-4D86-B0A3-117EB96DB1C5}" presName="tx1" presStyleLbl="revTx" presStyleIdx="2" presStyleCnt="4"/>
      <dgm:spPr/>
    </dgm:pt>
    <dgm:pt modelId="{39ECA6D0-0313-4D3A-853A-94CC0685F41E}" type="pres">
      <dgm:prSet presAssocID="{7314D262-E276-4D86-B0A3-117EB96DB1C5}" presName="vert1" presStyleCnt="0"/>
      <dgm:spPr/>
    </dgm:pt>
    <dgm:pt modelId="{1E8E50A1-E181-4C61-A337-9F37FEAA2EB7}" type="pres">
      <dgm:prSet presAssocID="{924BD08D-B6D9-44E9-B279-7645668B56FA}" presName="thickLine" presStyleLbl="alignNode1" presStyleIdx="3" presStyleCnt="4"/>
      <dgm:spPr/>
    </dgm:pt>
    <dgm:pt modelId="{0E2E9789-4EF2-4348-9D93-942FFABBF8A7}" type="pres">
      <dgm:prSet presAssocID="{924BD08D-B6D9-44E9-B279-7645668B56FA}" presName="horz1" presStyleCnt="0"/>
      <dgm:spPr/>
    </dgm:pt>
    <dgm:pt modelId="{6D80F6D3-2DDA-465E-8DF8-237DF54F8DBC}" type="pres">
      <dgm:prSet presAssocID="{924BD08D-B6D9-44E9-B279-7645668B56FA}" presName="tx1" presStyleLbl="revTx" presStyleIdx="3" presStyleCnt="4"/>
      <dgm:spPr/>
    </dgm:pt>
    <dgm:pt modelId="{DCAA38BE-1EF2-4510-8DD4-AC28C91F25F0}" type="pres">
      <dgm:prSet presAssocID="{924BD08D-B6D9-44E9-B279-7645668B56FA}" presName="vert1" presStyleCnt="0"/>
      <dgm:spPr/>
    </dgm:pt>
  </dgm:ptLst>
  <dgm:cxnLst>
    <dgm:cxn modelId="{AF4AC60E-19A5-41F5-B78F-260FDF86D6FC}" type="presOf" srcId="{7314D262-E276-4D86-B0A3-117EB96DB1C5}" destId="{0AE7E15E-A4C6-4404-9D4C-5A6D57427679}" srcOrd="0" destOrd="0" presId="urn:microsoft.com/office/officeart/2008/layout/LinedList"/>
    <dgm:cxn modelId="{33E8C919-35A3-4571-A16D-9E708DFD23FE}" srcId="{9B5AEFA7-AA19-4CB3-B170-33C19ECF6C16}" destId="{A973F69A-A29D-49C6-A2A5-8FF855051EA6}" srcOrd="1" destOrd="0" parTransId="{16A58845-2890-42D7-A9CC-E14CA7BEF738}" sibTransId="{FA4AD377-8C44-4EFB-A3F2-915219184A08}"/>
    <dgm:cxn modelId="{162CA729-E748-437E-AD76-042B0551439E}" type="presOf" srcId="{9B5AEFA7-AA19-4CB3-B170-33C19ECF6C16}" destId="{FB2BBCBB-E785-48FB-A226-71759626CEF5}" srcOrd="0" destOrd="0" presId="urn:microsoft.com/office/officeart/2008/layout/LinedList"/>
    <dgm:cxn modelId="{42601C5B-C351-48C5-A670-F1D8C12DA409}" srcId="{9B5AEFA7-AA19-4CB3-B170-33C19ECF6C16}" destId="{7314D262-E276-4D86-B0A3-117EB96DB1C5}" srcOrd="2" destOrd="0" parTransId="{FCFE4B2D-397F-4343-AEE3-A6B80D8BCFB1}" sibTransId="{E1649C91-B618-4A5B-9D6E-757E1268858C}"/>
    <dgm:cxn modelId="{ADC8F650-5ED8-4C06-AEB2-A1946B684E36}" type="presOf" srcId="{A973F69A-A29D-49C6-A2A5-8FF855051EA6}" destId="{3B3585C6-34E7-49DB-91FE-2C347A2E099E}" srcOrd="0" destOrd="0" presId="urn:microsoft.com/office/officeart/2008/layout/LinedList"/>
    <dgm:cxn modelId="{FF73EC87-B696-4D71-9C74-AF2490C16F11}" type="presOf" srcId="{A85DB986-10CD-4553-A9A2-53108B91C7D8}" destId="{09AA52C5-161E-4AB0-8AAE-A6889550BFCB}" srcOrd="0" destOrd="0" presId="urn:microsoft.com/office/officeart/2008/layout/LinedList"/>
    <dgm:cxn modelId="{B4BF359F-5610-4CE6-9475-D46A8BED6F4B}" srcId="{9B5AEFA7-AA19-4CB3-B170-33C19ECF6C16}" destId="{924BD08D-B6D9-44E9-B279-7645668B56FA}" srcOrd="3" destOrd="0" parTransId="{936CBA52-BFE7-4881-B87A-99B01AE25E17}" sibTransId="{F12B6208-66BC-4EF0-B2B4-B51FFA1E6295}"/>
    <dgm:cxn modelId="{808467A8-6212-4197-B18B-B3EF6769120D}" type="presOf" srcId="{924BD08D-B6D9-44E9-B279-7645668B56FA}" destId="{6D80F6D3-2DDA-465E-8DF8-237DF54F8DBC}" srcOrd="0" destOrd="0" presId="urn:microsoft.com/office/officeart/2008/layout/LinedList"/>
    <dgm:cxn modelId="{50A502CD-4782-4352-BA22-24443BDDF834}" srcId="{9B5AEFA7-AA19-4CB3-B170-33C19ECF6C16}" destId="{A85DB986-10CD-4553-A9A2-53108B91C7D8}" srcOrd="0" destOrd="0" parTransId="{DA1F40AC-99F6-447F-AE97-B820760A8446}" sibTransId="{7EB0DB71-A8C9-4DB6-8AB7-062A3ED13ED4}"/>
    <dgm:cxn modelId="{CB8AA4F6-F0FE-4100-8758-31DA00CB79E4}" type="presParOf" srcId="{FB2BBCBB-E785-48FB-A226-71759626CEF5}" destId="{E0BA741A-1571-41C7-817F-6E2B8FE24BE7}" srcOrd="0" destOrd="0" presId="urn:microsoft.com/office/officeart/2008/layout/LinedList"/>
    <dgm:cxn modelId="{98310EDA-B30B-4750-A30F-6E74E0888D07}" type="presParOf" srcId="{FB2BBCBB-E785-48FB-A226-71759626CEF5}" destId="{870165A9-0440-4E6C-85E5-DE2263DC0352}" srcOrd="1" destOrd="0" presId="urn:microsoft.com/office/officeart/2008/layout/LinedList"/>
    <dgm:cxn modelId="{8B25C93A-8510-439A-9C9B-204BE0D7BCA7}" type="presParOf" srcId="{870165A9-0440-4E6C-85E5-DE2263DC0352}" destId="{09AA52C5-161E-4AB0-8AAE-A6889550BFCB}" srcOrd="0" destOrd="0" presId="urn:microsoft.com/office/officeart/2008/layout/LinedList"/>
    <dgm:cxn modelId="{76F4372D-140E-4A08-9C29-16B7E4AECBF4}" type="presParOf" srcId="{870165A9-0440-4E6C-85E5-DE2263DC0352}" destId="{725992BE-AB61-4814-A027-154C45D23BCE}" srcOrd="1" destOrd="0" presId="urn:microsoft.com/office/officeart/2008/layout/LinedList"/>
    <dgm:cxn modelId="{8CE0DDDE-BC21-417F-B542-4F3DBEF33AF6}" type="presParOf" srcId="{FB2BBCBB-E785-48FB-A226-71759626CEF5}" destId="{CC16EBF7-674B-4145-8A89-508AE11F49A2}" srcOrd="2" destOrd="0" presId="urn:microsoft.com/office/officeart/2008/layout/LinedList"/>
    <dgm:cxn modelId="{9254D202-F200-4E91-AC1F-E21A6C8D29F1}" type="presParOf" srcId="{FB2BBCBB-E785-48FB-A226-71759626CEF5}" destId="{FFA59F1F-3A62-4416-9046-EB366B34F7D0}" srcOrd="3" destOrd="0" presId="urn:microsoft.com/office/officeart/2008/layout/LinedList"/>
    <dgm:cxn modelId="{D2AB181B-A93D-4EDF-9DF9-8EA15B8F1A53}" type="presParOf" srcId="{FFA59F1F-3A62-4416-9046-EB366B34F7D0}" destId="{3B3585C6-34E7-49DB-91FE-2C347A2E099E}" srcOrd="0" destOrd="0" presId="urn:microsoft.com/office/officeart/2008/layout/LinedList"/>
    <dgm:cxn modelId="{D0D4C1F4-DD77-47A4-AB52-057965E564B3}" type="presParOf" srcId="{FFA59F1F-3A62-4416-9046-EB366B34F7D0}" destId="{D71709DA-F290-4E61-9AE3-6369BFD5A8A6}" srcOrd="1" destOrd="0" presId="urn:microsoft.com/office/officeart/2008/layout/LinedList"/>
    <dgm:cxn modelId="{DA07107E-9736-4FAA-85D3-247306AAF6FF}" type="presParOf" srcId="{FB2BBCBB-E785-48FB-A226-71759626CEF5}" destId="{CC602A19-6C9E-4CB5-929F-3A6136ABCDAF}" srcOrd="4" destOrd="0" presId="urn:microsoft.com/office/officeart/2008/layout/LinedList"/>
    <dgm:cxn modelId="{ABB80FA7-7B36-46E8-A9EA-B9032B6E89CD}" type="presParOf" srcId="{FB2BBCBB-E785-48FB-A226-71759626CEF5}" destId="{037C23DC-5C86-46A2-ADD9-F12B45FD3753}" srcOrd="5" destOrd="0" presId="urn:microsoft.com/office/officeart/2008/layout/LinedList"/>
    <dgm:cxn modelId="{C11F8549-AD27-432E-8A4E-6EEEE48D85B9}" type="presParOf" srcId="{037C23DC-5C86-46A2-ADD9-F12B45FD3753}" destId="{0AE7E15E-A4C6-4404-9D4C-5A6D57427679}" srcOrd="0" destOrd="0" presId="urn:microsoft.com/office/officeart/2008/layout/LinedList"/>
    <dgm:cxn modelId="{913BE239-6744-4C0D-A974-5EE701E3AC45}" type="presParOf" srcId="{037C23DC-5C86-46A2-ADD9-F12B45FD3753}" destId="{39ECA6D0-0313-4D3A-853A-94CC0685F41E}" srcOrd="1" destOrd="0" presId="urn:microsoft.com/office/officeart/2008/layout/LinedList"/>
    <dgm:cxn modelId="{E41B1FBD-5C8E-4316-A94A-F0EA09D4EB26}" type="presParOf" srcId="{FB2BBCBB-E785-48FB-A226-71759626CEF5}" destId="{1E8E50A1-E181-4C61-A337-9F37FEAA2EB7}" srcOrd="6" destOrd="0" presId="urn:microsoft.com/office/officeart/2008/layout/LinedList"/>
    <dgm:cxn modelId="{A5115003-41E2-4D0A-BD94-307307778509}" type="presParOf" srcId="{FB2BBCBB-E785-48FB-A226-71759626CEF5}" destId="{0E2E9789-4EF2-4348-9D93-942FFABBF8A7}" srcOrd="7" destOrd="0" presId="urn:microsoft.com/office/officeart/2008/layout/LinedList"/>
    <dgm:cxn modelId="{E2B4FB30-C9B2-4544-BA91-A2B87A31EEEC}" type="presParOf" srcId="{0E2E9789-4EF2-4348-9D93-942FFABBF8A7}" destId="{6D80F6D3-2DDA-465E-8DF8-237DF54F8DBC}" srcOrd="0" destOrd="0" presId="urn:microsoft.com/office/officeart/2008/layout/LinedList"/>
    <dgm:cxn modelId="{E48249A8-B84D-43D1-BFDB-7E222D33EEB6}" type="presParOf" srcId="{0E2E9789-4EF2-4348-9D93-942FFABBF8A7}" destId="{DCAA38BE-1EF2-4510-8DD4-AC28C91F25F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6A033C3-D21D-41C8-B1D4-A8280C1853AE}"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997AC506-81EC-405F-A4C8-516689427471}">
      <dgm:prSet/>
      <dgm:spPr/>
      <dgm:t>
        <a:bodyPr/>
        <a:lstStyle/>
        <a:p>
          <a:r>
            <a:rPr lang="en-US"/>
            <a:t>12 </a:t>
          </a:r>
          <a:r>
            <a:rPr lang="en-US" b="1"/>
            <a:t>generate_customerId: </a:t>
          </a:r>
          <a:r>
            <a:rPr lang="en-US"/>
            <a:t>This function is used to generate customer Id for the newly entering customer. </a:t>
          </a:r>
        </a:p>
      </dgm:t>
    </dgm:pt>
    <dgm:pt modelId="{26835668-4EFC-4503-9DA0-D03BBC1F436A}" type="parTrans" cxnId="{C0D4E140-87DB-4413-8089-036C89975658}">
      <dgm:prSet/>
      <dgm:spPr/>
      <dgm:t>
        <a:bodyPr/>
        <a:lstStyle/>
        <a:p>
          <a:endParaRPr lang="en-US"/>
        </a:p>
      </dgm:t>
    </dgm:pt>
    <dgm:pt modelId="{F967F1CF-A559-45AB-9905-E8C12F0D7E4A}" type="sibTrans" cxnId="{C0D4E140-87DB-4413-8089-036C89975658}">
      <dgm:prSet/>
      <dgm:spPr/>
      <dgm:t>
        <a:bodyPr/>
        <a:lstStyle/>
        <a:p>
          <a:endParaRPr lang="en-US"/>
        </a:p>
      </dgm:t>
    </dgm:pt>
    <dgm:pt modelId="{44161706-6743-4594-8A17-08219266225D}">
      <dgm:prSet/>
      <dgm:spPr/>
      <dgm:t>
        <a:bodyPr/>
        <a:lstStyle/>
        <a:p>
          <a:r>
            <a:rPr lang="en-US"/>
            <a:t>13 </a:t>
          </a:r>
          <a:r>
            <a:rPr lang="en-US" b="1"/>
            <a:t>isValidCustId: </a:t>
          </a:r>
          <a:r>
            <a:rPr lang="en-US"/>
            <a:t>This function is used to validate whether the customer Id entered by the customer is valid or not.</a:t>
          </a:r>
          <a:r>
            <a:rPr lang="en-US" b="1"/>
            <a:t> </a:t>
          </a:r>
          <a:endParaRPr lang="en-US"/>
        </a:p>
      </dgm:t>
    </dgm:pt>
    <dgm:pt modelId="{C3FED0EF-784C-4E7F-8023-6C773D0B1E7D}" type="parTrans" cxnId="{0A1F0CBF-749C-4CC4-AD66-ACD0569A496C}">
      <dgm:prSet/>
      <dgm:spPr/>
      <dgm:t>
        <a:bodyPr/>
        <a:lstStyle/>
        <a:p>
          <a:endParaRPr lang="en-US"/>
        </a:p>
      </dgm:t>
    </dgm:pt>
    <dgm:pt modelId="{97D3BC58-E084-4CB4-B404-FE3965BC2A4A}" type="sibTrans" cxnId="{0A1F0CBF-749C-4CC4-AD66-ACD0569A496C}">
      <dgm:prSet/>
      <dgm:spPr/>
      <dgm:t>
        <a:bodyPr/>
        <a:lstStyle/>
        <a:p>
          <a:endParaRPr lang="en-US"/>
        </a:p>
      </dgm:t>
    </dgm:pt>
    <dgm:pt modelId="{0E4986E2-8378-459D-AD7B-224BC21E7F04}">
      <dgm:prSet/>
      <dgm:spPr/>
      <dgm:t>
        <a:bodyPr/>
        <a:lstStyle/>
        <a:p>
          <a:r>
            <a:rPr lang="en-US"/>
            <a:t>14 </a:t>
          </a:r>
          <a:r>
            <a:rPr lang="en-US" b="1"/>
            <a:t>generate_requestId:</a:t>
          </a:r>
          <a:r>
            <a:rPr lang="en-US"/>
            <a:t> This function is used to generate request Id for the customer who registering the requests or complaint. </a:t>
          </a:r>
          <a:r>
            <a:rPr lang="en-US" b="1"/>
            <a:t>3.1.15 isValidRequestId: </a:t>
          </a:r>
          <a:r>
            <a:rPr lang="en-US"/>
            <a:t>This function is used to validate whether the request Id entered by the customer is valid or not</a:t>
          </a:r>
        </a:p>
      </dgm:t>
    </dgm:pt>
    <dgm:pt modelId="{574BFBCF-7E1E-4C35-9372-EE37345DDB65}" type="parTrans" cxnId="{682F32CF-E0D1-45B4-8470-076B5A48FAC4}">
      <dgm:prSet/>
      <dgm:spPr/>
      <dgm:t>
        <a:bodyPr/>
        <a:lstStyle/>
        <a:p>
          <a:endParaRPr lang="en-US"/>
        </a:p>
      </dgm:t>
    </dgm:pt>
    <dgm:pt modelId="{FAC8E2B1-4E6A-4121-B3CC-6AFA6C40B6C4}" type="sibTrans" cxnId="{682F32CF-E0D1-45B4-8470-076B5A48FAC4}">
      <dgm:prSet/>
      <dgm:spPr/>
      <dgm:t>
        <a:bodyPr/>
        <a:lstStyle/>
        <a:p>
          <a:endParaRPr lang="en-US"/>
        </a:p>
      </dgm:t>
    </dgm:pt>
    <dgm:pt modelId="{896AA33C-03EA-4F5A-92EB-5FBB0B1E0AB5}">
      <dgm:prSet/>
      <dgm:spPr/>
      <dgm:t>
        <a:bodyPr/>
        <a:lstStyle/>
        <a:p>
          <a:r>
            <a:rPr lang="en-US"/>
            <a:t>16 </a:t>
          </a:r>
          <a:r>
            <a:rPr lang="en-US" b="1"/>
            <a:t>isPhoneValid:</a:t>
          </a:r>
          <a:r>
            <a:rPr lang="en-US"/>
            <a:t> This function is used to validate whether the phone number entered by the CRM is valid or not. </a:t>
          </a:r>
        </a:p>
      </dgm:t>
    </dgm:pt>
    <dgm:pt modelId="{916E0034-B859-486A-BF04-DBCEE24581E3}" type="parTrans" cxnId="{56EE0EED-C003-4FAD-86B4-0685DC49E9A0}">
      <dgm:prSet/>
      <dgm:spPr/>
      <dgm:t>
        <a:bodyPr/>
        <a:lstStyle/>
        <a:p>
          <a:endParaRPr lang="en-US"/>
        </a:p>
      </dgm:t>
    </dgm:pt>
    <dgm:pt modelId="{2229A741-4D9B-4594-AB33-C3BD8D376536}" type="sibTrans" cxnId="{56EE0EED-C003-4FAD-86B4-0685DC49E9A0}">
      <dgm:prSet/>
      <dgm:spPr/>
      <dgm:t>
        <a:bodyPr/>
        <a:lstStyle/>
        <a:p>
          <a:endParaRPr lang="en-US"/>
        </a:p>
      </dgm:t>
    </dgm:pt>
    <dgm:pt modelId="{6D7BE594-89E9-4CB6-B4BE-78249FA77E79}" type="pres">
      <dgm:prSet presAssocID="{16A033C3-D21D-41C8-B1D4-A8280C1853AE}" presName="vert0" presStyleCnt="0">
        <dgm:presLayoutVars>
          <dgm:dir/>
          <dgm:animOne val="branch"/>
          <dgm:animLvl val="lvl"/>
        </dgm:presLayoutVars>
      </dgm:prSet>
      <dgm:spPr/>
    </dgm:pt>
    <dgm:pt modelId="{420E9FB0-963F-48D0-BC85-0D995BD5599B}" type="pres">
      <dgm:prSet presAssocID="{997AC506-81EC-405F-A4C8-516689427471}" presName="thickLine" presStyleLbl="alignNode1" presStyleIdx="0" presStyleCnt="4"/>
      <dgm:spPr/>
    </dgm:pt>
    <dgm:pt modelId="{BA319C74-8A0A-455F-A533-65266A59CD8D}" type="pres">
      <dgm:prSet presAssocID="{997AC506-81EC-405F-A4C8-516689427471}" presName="horz1" presStyleCnt="0"/>
      <dgm:spPr/>
    </dgm:pt>
    <dgm:pt modelId="{4A70D085-0C5F-401B-B1D0-B620E1324C8B}" type="pres">
      <dgm:prSet presAssocID="{997AC506-81EC-405F-A4C8-516689427471}" presName="tx1" presStyleLbl="revTx" presStyleIdx="0" presStyleCnt="4"/>
      <dgm:spPr/>
    </dgm:pt>
    <dgm:pt modelId="{B777CD0A-3CBC-4C6B-AA0D-16ED85172475}" type="pres">
      <dgm:prSet presAssocID="{997AC506-81EC-405F-A4C8-516689427471}" presName="vert1" presStyleCnt="0"/>
      <dgm:spPr/>
    </dgm:pt>
    <dgm:pt modelId="{D53F5DD1-5036-4D2C-BE37-CE5C939441A3}" type="pres">
      <dgm:prSet presAssocID="{44161706-6743-4594-8A17-08219266225D}" presName="thickLine" presStyleLbl="alignNode1" presStyleIdx="1" presStyleCnt="4"/>
      <dgm:spPr/>
    </dgm:pt>
    <dgm:pt modelId="{DD66D15B-370D-48C4-914B-053BA40B56D1}" type="pres">
      <dgm:prSet presAssocID="{44161706-6743-4594-8A17-08219266225D}" presName="horz1" presStyleCnt="0"/>
      <dgm:spPr/>
    </dgm:pt>
    <dgm:pt modelId="{E4390A2B-2905-42DA-9468-D0E42687B0BE}" type="pres">
      <dgm:prSet presAssocID="{44161706-6743-4594-8A17-08219266225D}" presName="tx1" presStyleLbl="revTx" presStyleIdx="1" presStyleCnt="4"/>
      <dgm:spPr/>
    </dgm:pt>
    <dgm:pt modelId="{93CB5CDF-317C-4F6E-8F4F-7254FD759A37}" type="pres">
      <dgm:prSet presAssocID="{44161706-6743-4594-8A17-08219266225D}" presName="vert1" presStyleCnt="0"/>
      <dgm:spPr/>
    </dgm:pt>
    <dgm:pt modelId="{22BF046B-ACC2-4771-B755-19B3C44EB2B6}" type="pres">
      <dgm:prSet presAssocID="{0E4986E2-8378-459D-AD7B-224BC21E7F04}" presName="thickLine" presStyleLbl="alignNode1" presStyleIdx="2" presStyleCnt="4"/>
      <dgm:spPr/>
    </dgm:pt>
    <dgm:pt modelId="{C3AD4804-D359-4F25-BC13-36F81D82D742}" type="pres">
      <dgm:prSet presAssocID="{0E4986E2-8378-459D-AD7B-224BC21E7F04}" presName="horz1" presStyleCnt="0"/>
      <dgm:spPr/>
    </dgm:pt>
    <dgm:pt modelId="{E94DA77D-52E5-4CA3-9CDF-CAAB20F26327}" type="pres">
      <dgm:prSet presAssocID="{0E4986E2-8378-459D-AD7B-224BC21E7F04}" presName="tx1" presStyleLbl="revTx" presStyleIdx="2" presStyleCnt="4"/>
      <dgm:spPr/>
    </dgm:pt>
    <dgm:pt modelId="{B8C2414A-014A-406C-BC59-C55FA21FA021}" type="pres">
      <dgm:prSet presAssocID="{0E4986E2-8378-459D-AD7B-224BC21E7F04}" presName="vert1" presStyleCnt="0"/>
      <dgm:spPr/>
    </dgm:pt>
    <dgm:pt modelId="{353EEA54-6924-4CF7-8D75-A71627471377}" type="pres">
      <dgm:prSet presAssocID="{896AA33C-03EA-4F5A-92EB-5FBB0B1E0AB5}" presName="thickLine" presStyleLbl="alignNode1" presStyleIdx="3" presStyleCnt="4"/>
      <dgm:spPr/>
    </dgm:pt>
    <dgm:pt modelId="{B323E527-AF0D-401D-AA0C-D019B1F5A9F8}" type="pres">
      <dgm:prSet presAssocID="{896AA33C-03EA-4F5A-92EB-5FBB0B1E0AB5}" presName="horz1" presStyleCnt="0"/>
      <dgm:spPr/>
    </dgm:pt>
    <dgm:pt modelId="{05081521-D7DC-47E4-86EB-2D4BD36AAA22}" type="pres">
      <dgm:prSet presAssocID="{896AA33C-03EA-4F5A-92EB-5FBB0B1E0AB5}" presName="tx1" presStyleLbl="revTx" presStyleIdx="3" presStyleCnt="4"/>
      <dgm:spPr/>
    </dgm:pt>
    <dgm:pt modelId="{86090E46-2AA1-469B-BF1A-2943D71B3782}" type="pres">
      <dgm:prSet presAssocID="{896AA33C-03EA-4F5A-92EB-5FBB0B1E0AB5}" presName="vert1" presStyleCnt="0"/>
      <dgm:spPr/>
    </dgm:pt>
  </dgm:ptLst>
  <dgm:cxnLst>
    <dgm:cxn modelId="{9EFEDE3F-313C-401D-80BA-8276B01F41D4}" type="presOf" srcId="{997AC506-81EC-405F-A4C8-516689427471}" destId="{4A70D085-0C5F-401B-B1D0-B620E1324C8B}" srcOrd="0" destOrd="0" presId="urn:microsoft.com/office/officeart/2008/layout/LinedList"/>
    <dgm:cxn modelId="{C0D4E140-87DB-4413-8089-036C89975658}" srcId="{16A033C3-D21D-41C8-B1D4-A8280C1853AE}" destId="{997AC506-81EC-405F-A4C8-516689427471}" srcOrd="0" destOrd="0" parTransId="{26835668-4EFC-4503-9DA0-D03BBC1F436A}" sibTransId="{F967F1CF-A559-45AB-9905-E8C12F0D7E4A}"/>
    <dgm:cxn modelId="{ECBFD460-71E6-4A82-BD69-FFCC382BA5B0}" type="presOf" srcId="{44161706-6743-4594-8A17-08219266225D}" destId="{E4390A2B-2905-42DA-9468-D0E42687B0BE}" srcOrd="0" destOrd="0" presId="urn:microsoft.com/office/officeart/2008/layout/LinedList"/>
    <dgm:cxn modelId="{6FC77C92-3E34-4A19-9BAD-F183307C2C5C}" type="presOf" srcId="{896AA33C-03EA-4F5A-92EB-5FBB0B1E0AB5}" destId="{05081521-D7DC-47E4-86EB-2D4BD36AAA22}" srcOrd="0" destOrd="0" presId="urn:microsoft.com/office/officeart/2008/layout/LinedList"/>
    <dgm:cxn modelId="{0A1F0CBF-749C-4CC4-AD66-ACD0569A496C}" srcId="{16A033C3-D21D-41C8-B1D4-A8280C1853AE}" destId="{44161706-6743-4594-8A17-08219266225D}" srcOrd="1" destOrd="0" parTransId="{C3FED0EF-784C-4E7F-8023-6C773D0B1E7D}" sibTransId="{97D3BC58-E084-4CB4-B404-FE3965BC2A4A}"/>
    <dgm:cxn modelId="{682F32CF-E0D1-45B4-8470-076B5A48FAC4}" srcId="{16A033C3-D21D-41C8-B1D4-A8280C1853AE}" destId="{0E4986E2-8378-459D-AD7B-224BC21E7F04}" srcOrd="2" destOrd="0" parTransId="{574BFBCF-7E1E-4C35-9372-EE37345DDB65}" sibTransId="{FAC8E2B1-4E6A-4121-B3CC-6AFA6C40B6C4}"/>
    <dgm:cxn modelId="{7821C8D2-61A8-482F-A189-571A61C81219}" type="presOf" srcId="{16A033C3-D21D-41C8-B1D4-A8280C1853AE}" destId="{6D7BE594-89E9-4CB6-B4BE-78249FA77E79}" srcOrd="0" destOrd="0" presId="urn:microsoft.com/office/officeart/2008/layout/LinedList"/>
    <dgm:cxn modelId="{56EE0EED-C003-4FAD-86B4-0685DC49E9A0}" srcId="{16A033C3-D21D-41C8-B1D4-A8280C1853AE}" destId="{896AA33C-03EA-4F5A-92EB-5FBB0B1E0AB5}" srcOrd="3" destOrd="0" parTransId="{916E0034-B859-486A-BF04-DBCEE24581E3}" sibTransId="{2229A741-4D9B-4594-AB33-C3BD8D376536}"/>
    <dgm:cxn modelId="{A6BFB5F9-6C34-4CCD-B023-FC4E0093E274}" type="presOf" srcId="{0E4986E2-8378-459D-AD7B-224BC21E7F04}" destId="{E94DA77D-52E5-4CA3-9CDF-CAAB20F26327}" srcOrd="0" destOrd="0" presId="urn:microsoft.com/office/officeart/2008/layout/LinedList"/>
    <dgm:cxn modelId="{2BD3D309-B85F-4376-90BE-86A507C5FFB0}" type="presParOf" srcId="{6D7BE594-89E9-4CB6-B4BE-78249FA77E79}" destId="{420E9FB0-963F-48D0-BC85-0D995BD5599B}" srcOrd="0" destOrd="0" presId="urn:microsoft.com/office/officeart/2008/layout/LinedList"/>
    <dgm:cxn modelId="{8654A340-2F3D-4EEA-AC40-E6BC34E04A4B}" type="presParOf" srcId="{6D7BE594-89E9-4CB6-B4BE-78249FA77E79}" destId="{BA319C74-8A0A-455F-A533-65266A59CD8D}" srcOrd="1" destOrd="0" presId="urn:microsoft.com/office/officeart/2008/layout/LinedList"/>
    <dgm:cxn modelId="{26FCEB00-E4B5-43DC-A972-603FDACF18FC}" type="presParOf" srcId="{BA319C74-8A0A-455F-A533-65266A59CD8D}" destId="{4A70D085-0C5F-401B-B1D0-B620E1324C8B}" srcOrd="0" destOrd="0" presId="urn:microsoft.com/office/officeart/2008/layout/LinedList"/>
    <dgm:cxn modelId="{CA6A5178-381C-42EF-9E4C-3A06784237A1}" type="presParOf" srcId="{BA319C74-8A0A-455F-A533-65266A59CD8D}" destId="{B777CD0A-3CBC-4C6B-AA0D-16ED85172475}" srcOrd="1" destOrd="0" presId="urn:microsoft.com/office/officeart/2008/layout/LinedList"/>
    <dgm:cxn modelId="{AD9888A9-1868-4202-A1A4-3372F2C11EA6}" type="presParOf" srcId="{6D7BE594-89E9-4CB6-B4BE-78249FA77E79}" destId="{D53F5DD1-5036-4D2C-BE37-CE5C939441A3}" srcOrd="2" destOrd="0" presId="urn:microsoft.com/office/officeart/2008/layout/LinedList"/>
    <dgm:cxn modelId="{0C5AE8BD-F30B-4C12-8B0B-1479BD72DF91}" type="presParOf" srcId="{6D7BE594-89E9-4CB6-B4BE-78249FA77E79}" destId="{DD66D15B-370D-48C4-914B-053BA40B56D1}" srcOrd="3" destOrd="0" presId="urn:microsoft.com/office/officeart/2008/layout/LinedList"/>
    <dgm:cxn modelId="{BE0C2AF4-387E-4213-B8C7-778E5FBABB85}" type="presParOf" srcId="{DD66D15B-370D-48C4-914B-053BA40B56D1}" destId="{E4390A2B-2905-42DA-9468-D0E42687B0BE}" srcOrd="0" destOrd="0" presId="urn:microsoft.com/office/officeart/2008/layout/LinedList"/>
    <dgm:cxn modelId="{384BB19C-C5D1-434B-B36D-EA170C8F819C}" type="presParOf" srcId="{DD66D15B-370D-48C4-914B-053BA40B56D1}" destId="{93CB5CDF-317C-4F6E-8F4F-7254FD759A37}" srcOrd="1" destOrd="0" presId="urn:microsoft.com/office/officeart/2008/layout/LinedList"/>
    <dgm:cxn modelId="{B95AF37C-21D9-4AAC-B422-C75B0BB1969C}" type="presParOf" srcId="{6D7BE594-89E9-4CB6-B4BE-78249FA77E79}" destId="{22BF046B-ACC2-4771-B755-19B3C44EB2B6}" srcOrd="4" destOrd="0" presId="urn:microsoft.com/office/officeart/2008/layout/LinedList"/>
    <dgm:cxn modelId="{5A947BA0-7F25-48F8-843C-980EF5B9585C}" type="presParOf" srcId="{6D7BE594-89E9-4CB6-B4BE-78249FA77E79}" destId="{C3AD4804-D359-4F25-BC13-36F81D82D742}" srcOrd="5" destOrd="0" presId="urn:microsoft.com/office/officeart/2008/layout/LinedList"/>
    <dgm:cxn modelId="{928AA83C-28EC-4CAE-8F52-E6A8DC9C0875}" type="presParOf" srcId="{C3AD4804-D359-4F25-BC13-36F81D82D742}" destId="{E94DA77D-52E5-4CA3-9CDF-CAAB20F26327}" srcOrd="0" destOrd="0" presId="urn:microsoft.com/office/officeart/2008/layout/LinedList"/>
    <dgm:cxn modelId="{785F695B-202F-4C94-8680-3CFF95004831}" type="presParOf" srcId="{C3AD4804-D359-4F25-BC13-36F81D82D742}" destId="{B8C2414A-014A-406C-BC59-C55FA21FA021}" srcOrd="1" destOrd="0" presId="urn:microsoft.com/office/officeart/2008/layout/LinedList"/>
    <dgm:cxn modelId="{8B0FC7A2-0E96-4C5F-A992-5DD37772CF59}" type="presParOf" srcId="{6D7BE594-89E9-4CB6-B4BE-78249FA77E79}" destId="{353EEA54-6924-4CF7-8D75-A71627471377}" srcOrd="6" destOrd="0" presId="urn:microsoft.com/office/officeart/2008/layout/LinedList"/>
    <dgm:cxn modelId="{2BE65307-4594-4DAA-B2BA-4433DF7FB904}" type="presParOf" srcId="{6D7BE594-89E9-4CB6-B4BE-78249FA77E79}" destId="{B323E527-AF0D-401D-AA0C-D019B1F5A9F8}" srcOrd="7" destOrd="0" presId="urn:microsoft.com/office/officeart/2008/layout/LinedList"/>
    <dgm:cxn modelId="{9A78E3E5-F374-4B68-AD4D-FB3332BC6339}" type="presParOf" srcId="{B323E527-AF0D-401D-AA0C-D019B1F5A9F8}" destId="{05081521-D7DC-47E4-86EB-2D4BD36AAA22}" srcOrd="0" destOrd="0" presId="urn:microsoft.com/office/officeart/2008/layout/LinedList"/>
    <dgm:cxn modelId="{54AF63A3-6E88-4155-A30A-CE20F5A6F081}" type="presParOf" srcId="{B323E527-AF0D-401D-AA0C-D019B1F5A9F8}" destId="{86090E46-2AA1-469B-BF1A-2943D71B378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655C54-A02F-4F3D-8C75-E772E0ACCCE9}">
      <dsp:nvSpPr>
        <dsp:cNvPr id="0" name=""/>
        <dsp:cNvSpPr/>
      </dsp:nvSpPr>
      <dsp:spPr>
        <a:xfrm>
          <a:off x="0" y="526"/>
          <a:ext cx="7812562" cy="72505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DB9249-9662-4133-B2FD-9EF6E1A606FB}">
      <dsp:nvSpPr>
        <dsp:cNvPr id="0" name=""/>
        <dsp:cNvSpPr/>
      </dsp:nvSpPr>
      <dsp:spPr>
        <a:xfrm>
          <a:off x="219327" y="163663"/>
          <a:ext cx="398777" cy="3987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F4994B-6EC5-47F3-ABA0-4FAE16AA210C}">
      <dsp:nvSpPr>
        <dsp:cNvPr id="0" name=""/>
        <dsp:cNvSpPr/>
      </dsp:nvSpPr>
      <dsp:spPr>
        <a:xfrm>
          <a:off x="837433" y="526"/>
          <a:ext cx="6975128" cy="725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35" tIns="76735" rIns="76735" bIns="76735" numCol="1" spcCol="1270" anchor="ctr" anchorCtr="0">
          <a:noAutofit/>
        </a:bodyPr>
        <a:lstStyle/>
        <a:p>
          <a:pPr marL="0" lvl="0" indent="0" algn="l" defTabSz="711200">
            <a:lnSpc>
              <a:spcPct val="100000"/>
            </a:lnSpc>
            <a:spcBef>
              <a:spcPct val="0"/>
            </a:spcBef>
            <a:spcAft>
              <a:spcPct val="35000"/>
            </a:spcAft>
            <a:buNone/>
          </a:pPr>
          <a:r>
            <a:rPr lang="en-US" sz="1600" kern="1200">
              <a:latin typeface="Calibri"/>
              <a:ea typeface="Calibri"/>
              <a:cs typeface="Calibri"/>
            </a:rPr>
            <a:t>Introduction</a:t>
          </a:r>
        </a:p>
      </dsp:txBody>
      <dsp:txXfrm>
        <a:off x="837433" y="526"/>
        <a:ext cx="6975128" cy="725050"/>
      </dsp:txXfrm>
    </dsp:sp>
    <dsp:sp modelId="{D223CED2-7CBF-4263-AE68-27FC0161AE85}">
      <dsp:nvSpPr>
        <dsp:cNvPr id="0" name=""/>
        <dsp:cNvSpPr/>
      </dsp:nvSpPr>
      <dsp:spPr>
        <a:xfrm>
          <a:off x="0" y="906840"/>
          <a:ext cx="7812562" cy="72505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2B6B8F-EFB6-468D-80A9-E321AC092CE5}">
      <dsp:nvSpPr>
        <dsp:cNvPr id="0" name=""/>
        <dsp:cNvSpPr/>
      </dsp:nvSpPr>
      <dsp:spPr>
        <a:xfrm>
          <a:off x="219327" y="1069976"/>
          <a:ext cx="398777" cy="3987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AEF8B3-B3D4-4517-806A-690944DFD7EC}">
      <dsp:nvSpPr>
        <dsp:cNvPr id="0" name=""/>
        <dsp:cNvSpPr/>
      </dsp:nvSpPr>
      <dsp:spPr>
        <a:xfrm>
          <a:off x="837433" y="906840"/>
          <a:ext cx="6975128" cy="725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35" tIns="76735" rIns="76735" bIns="76735" numCol="1" spcCol="1270" anchor="ctr" anchorCtr="0">
          <a:noAutofit/>
        </a:bodyPr>
        <a:lstStyle/>
        <a:p>
          <a:pPr marL="0" lvl="0" indent="0" algn="l" defTabSz="711200">
            <a:lnSpc>
              <a:spcPct val="100000"/>
            </a:lnSpc>
            <a:spcBef>
              <a:spcPct val="0"/>
            </a:spcBef>
            <a:spcAft>
              <a:spcPct val="35000"/>
            </a:spcAft>
            <a:buNone/>
          </a:pPr>
          <a:r>
            <a:rPr lang="en-US" sz="1600" kern="1200">
              <a:latin typeface="Calibri"/>
              <a:ea typeface="Calibri"/>
              <a:cs typeface="Calibri"/>
            </a:rPr>
            <a:t>Purpose of CSMS</a:t>
          </a:r>
        </a:p>
      </dsp:txBody>
      <dsp:txXfrm>
        <a:off x="837433" y="906840"/>
        <a:ext cx="6975128" cy="725050"/>
      </dsp:txXfrm>
    </dsp:sp>
    <dsp:sp modelId="{B06F765D-6EF2-4E69-A6E4-C490F026385B}">
      <dsp:nvSpPr>
        <dsp:cNvPr id="0" name=""/>
        <dsp:cNvSpPr/>
      </dsp:nvSpPr>
      <dsp:spPr>
        <a:xfrm>
          <a:off x="0" y="1813153"/>
          <a:ext cx="7812562" cy="72505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FD99D2-8BA1-4B1D-8E29-EEE8F44753AD}">
      <dsp:nvSpPr>
        <dsp:cNvPr id="0" name=""/>
        <dsp:cNvSpPr/>
      </dsp:nvSpPr>
      <dsp:spPr>
        <a:xfrm>
          <a:off x="219327" y="1976290"/>
          <a:ext cx="398777" cy="39877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69BFDE-D843-4AFD-AB46-6791CC39E945}">
      <dsp:nvSpPr>
        <dsp:cNvPr id="0" name=""/>
        <dsp:cNvSpPr/>
      </dsp:nvSpPr>
      <dsp:spPr>
        <a:xfrm>
          <a:off x="837433" y="1813153"/>
          <a:ext cx="6975128" cy="725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35" tIns="76735" rIns="76735" bIns="76735" numCol="1" spcCol="1270" anchor="ctr" anchorCtr="0">
          <a:noAutofit/>
        </a:bodyPr>
        <a:lstStyle/>
        <a:p>
          <a:pPr marL="0" lvl="0" indent="0" algn="l" defTabSz="711200">
            <a:lnSpc>
              <a:spcPct val="100000"/>
            </a:lnSpc>
            <a:spcBef>
              <a:spcPct val="0"/>
            </a:spcBef>
            <a:spcAft>
              <a:spcPct val="35000"/>
            </a:spcAft>
            <a:buNone/>
          </a:pPr>
          <a:r>
            <a:rPr lang="en-US" sz="1600" kern="1200">
              <a:latin typeface="Calibri"/>
              <a:ea typeface="Calibri"/>
              <a:cs typeface="Calibri"/>
            </a:rPr>
            <a:t>Data Flow Diagram</a:t>
          </a:r>
        </a:p>
      </dsp:txBody>
      <dsp:txXfrm>
        <a:off x="837433" y="1813153"/>
        <a:ext cx="6975128" cy="725050"/>
      </dsp:txXfrm>
    </dsp:sp>
    <dsp:sp modelId="{F0721EEB-4BCC-467F-93E6-E0FE8B317577}">
      <dsp:nvSpPr>
        <dsp:cNvPr id="0" name=""/>
        <dsp:cNvSpPr/>
      </dsp:nvSpPr>
      <dsp:spPr>
        <a:xfrm>
          <a:off x="0" y="2719467"/>
          <a:ext cx="7812562" cy="72505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9B2AB9-186A-4AEA-81D5-7E88431B1047}">
      <dsp:nvSpPr>
        <dsp:cNvPr id="0" name=""/>
        <dsp:cNvSpPr/>
      </dsp:nvSpPr>
      <dsp:spPr>
        <a:xfrm>
          <a:off x="219327" y="2882604"/>
          <a:ext cx="398777" cy="398777"/>
        </a:xfrm>
        <a:prstGeom prst="rect">
          <a:avLst/>
        </a:prstGeom>
        <a:solidFill>
          <a:schemeClr val="bg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AC0075-40AA-4AF5-843F-7F0AD1EAA492}">
      <dsp:nvSpPr>
        <dsp:cNvPr id="0" name=""/>
        <dsp:cNvSpPr/>
      </dsp:nvSpPr>
      <dsp:spPr>
        <a:xfrm>
          <a:off x="837433" y="2719467"/>
          <a:ext cx="6975128" cy="725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35" tIns="76735" rIns="76735" bIns="76735" numCol="1" spcCol="1270" anchor="ctr" anchorCtr="0">
          <a:noAutofit/>
        </a:bodyPr>
        <a:lstStyle/>
        <a:p>
          <a:pPr marL="0" lvl="0" indent="0" algn="l" defTabSz="711200">
            <a:lnSpc>
              <a:spcPct val="100000"/>
            </a:lnSpc>
            <a:spcBef>
              <a:spcPct val="0"/>
            </a:spcBef>
            <a:spcAft>
              <a:spcPct val="35000"/>
            </a:spcAft>
            <a:buNone/>
          </a:pPr>
          <a:r>
            <a:rPr lang="en-US" sz="1600" kern="1200">
              <a:latin typeface="Calibri"/>
              <a:cs typeface="Calibri"/>
            </a:rPr>
            <a:t>Advantages of CSM</a:t>
          </a:r>
        </a:p>
      </dsp:txBody>
      <dsp:txXfrm>
        <a:off x="837433" y="2719467"/>
        <a:ext cx="6975128" cy="725050"/>
      </dsp:txXfrm>
    </dsp:sp>
    <dsp:sp modelId="{2C4786C7-239D-4F4B-AB46-7BCB507E4A3A}">
      <dsp:nvSpPr>
        <dsp:cNvPr id="0" name=""/>
        <dsp:cNvSpPr/>
      </dsp:nvSpPr>
      <dsp:spPr>
        <a:xfrm>
          <a:off x="0" y="3625781"/>
          <a:ext cx="7812562" cy="72505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DEE29E-0BCA-42F4-A2A6-C301AB4109AC}">
      <dsp:nvSpPr>
        <dsp:cNvPr id="0" name=""/>
        <dsp:cNvSpPr/>
      </dsp:nvSpPr>
      <dsp:spPr>
        <a:xfrm>
          <a:off x="219327" y="3788917"/>
          <a:ext cx="398777" cy="39877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E4076E-298A-418E-98D1-07083775C459}">
      <dsp:nvSpPr>
        <dsp:cNvPr id="0" name=""/>
        <dsp:cNvSpPr/>
      </dsp:nvSpPr>
      <dsp:spPr>
        <a:xfrm>
          <a:off x="837433" y="3625781"/>
          <a:ext cx="6975128" cy="725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35" tIns="76735" rIns="76735" bIns="76735" numCol="1" spcCol="1270" anchor="ctr" anchorCtr="0">
          <a:noAutofit/>
        </a:bodyPr>
        <a:lstStyle/>
        <a:p>
          <a:pPr marL="0" lvl="0" indent="0" algn="l" defTabSz="711200">
            <a:lnSpc>
              <a:spcPct val="100000"/>
            </a:lnSpc>
            <a:spcBef>
              <a:spcPct val="0"/>
            </a:spcBef>
            <a:spcAft>
              <a:spcPct val="35000"/>
            </a:spcAft>
            <a:buNone/>
          </a:pPr>
          <a:r>
            <a:rPr lang="en-US" sz="1600" kern="1200">
              <a:latin typeface="Calibri"/>
              <a:ea typeface="Calibri"/>
              <a:cs typeface="Calibri"/>
            </a:rPr>
            <a:t>Functions</a:t>
          </a:r>
        </a:p>
      </dsp:txBody>
      <dsp:txXfrm>
        <a:off x="837433" y="3625781"/>
        <a:ext cx="6975128" cy="725050"/>
      </dsp:txXfrm>
    </dsp:sp>
    <dsp:sp modelId="{F745FDEE-177A-40E8-8533-2DB2C4AF77E6}">
      <dsp:nvSpPr>
        <dsp:cNvPr id="0" name=""/>
        <dsp:cNvSpPr/>
      </dsp:nvSpPr>
      <dsp:spPr>
        <a:xfrm>
          <a:off x="0" y="4532094"/>
          <a:ext cx="7812562" cy="72505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75B5A0-FF7F-4DA5-881A-70CB86D21A36}">
      <dsp:nvSpPr>
        <dsp:cNvPr id="0" name=""/>
        <dsp:cNvSpPr/>
      </dsp:nvSpPr>
      <dsp:spPr>
        <a:xfrm>
          <a:off x="219327" y="4695231"/>
          <a:ext cx="398777" cy="39877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7646CD-D02F-4B54-8936-D8E2D4042BDE}">
      <dsp:nvSpPr>
        <dsp:cNvPr id="0" name=""/>
        <dsp:cNvSpPr/>
      </dsp:nvSpPr>
      <dsp:spPr>
        <a:xfrm>
          <a:off x="837433" y="4532094"/>
          <a:ext cx="6975128" cy="725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35" tIns="76735" rIns="76735" bIns="76735" numCol="1" spcCol="1270" anchor="ctr" anchorCtr="0">
          <a:noAutofit/>
        </a:bodyPr>
        <a:lstStyle/>
        <a:p>
          <a:pPr marL="0" lvl="0" indent="0" algn="l" defTabSz="711200">
            <a:lnSpc>
              <a:spcPct val="100000"/>
            </a:lnSpc>
            <a:spcBef>
              <a:spcPct val="0"/>
            </a:spcBef>
            <a:spcAft>
              <a:spcPct val="35000"/>
            </a:spcAft>
            <a:buNone/>
          </a:pPr>
          <a:r>
            <a:rPr lang="en-US" sz="1600" kern="1200">
              <a:latin typeface="Calibri"/>
              <a:ea typeface="Calibri"/>
              <a:cs typeface="Calibri"/>
            </a:rPr>
            <a:t>Non-functional Requirements</a:t>
          </a:r>
        </a:p>
      </dsp:txBody>
      <dsp:txXfrm>
        <a:off x="837433" y="4532094"/>
        <a:ext cx="6975128" cy="725050"/>
      </dsp:txXfrm>
    </dsp:sp>
    <dsp:sp modelId="{537F007A-4A23-4999-B25D-84772AB1A6DA}">
      <dsp:nvSpPr>
        <dsp:cNvPr id="0" name=""/>
        <dsp:cNvSpPr/>
      </dsp:nvSpPr>
      <dsp:spPr>
        <a:xfrm>
          <a:off x="0" y="5438408"/>
          <a:ext cx="7812562" cy="72505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177250-16D1-4662-908A-74669F6D475E}">
      <dsp:nvSpPr>
        <dsp:cNvPr id="0" name=""/>
        <dsp:cNvSpPr/>
      </dsp:nvSpPr>
      <dsp:spPr>
        <a:xfrm>
          <a:off x="219327" y="5601544"/>
          <a:ext cx="398777" cy="39877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F1CDC9-9652-422A-93F5-0D4226845A82}">
      <dsp:nvSpPr>
        <dsp:cNvPr id="0" name=""/>
        <dsp:cNvSpPr/>
      </dsp:nvSpPr>
      <dsp:spPr>
        <a:xfrm>
          <a:off x="837433" y="5438408"/>
          <a:ext cx="6975128" cy="725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35" tIns="76735" rIns="76735" bIns="76735" numCol="1" spcCol="1270" anchor="ctr" anchorCtr="0">
          <a:noAutofit/>
        </a:bodyPr>
        <a:lstStyle/>
        <a:p>
          <a:pPr marL="0" lvl="0" indent="0" algn="l" defTabSz="711200">
            <a:lnSpc>
              <a:spcPct val="100000"/>
            </a:lnSpc>
            <a:spcBef>
              <a:spcPct val="0"/>
            </a:spcBef>
            <a:spcAft>
              <a:spcPct val="35000"/>
            </a:spcAft>
            <a:buNone/>
          </a:pPr>
          <a:r>
            <a:rPr lang="en-US" sz="1600" kern="1200">
              <a:latin typeface="Calibri"/>
              <a:ea typeface="Calibri"/>
              <a:cs typeface="Calibri"/>
            </a:rPr>
            <a:t>Conclusion</a:t>
          </a:r>
        </a:p>
      </dsp:txBody>
      <dsp:txXfrm>
        <a:off x="837433" y="5438408"/>
        <a:ext cx="6975128" cy="72505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9453AA-9A67-4544-AC17-C1DEE64BB1A2}">
      <dsp:nvSpPr>
        <dsp:cNvPr id="0" name=""/>
        <dsp:cNvSpPr/>
      </dsp:nvSpPr>
      <dsp:spPr>
        <a:xfrm>
          <a:off x="0" y="739"/>
          <a:ext cx="683111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EA4C7E-02EC-468A-A7CA-7A7403E36A25}">
      <dsp:nvSpPr>
        <dsp:cNvPr id="0" name=""/>
        <dsp:cNvSpPr/>
      </dsp:nvSpPr>
      <dsp:spPr>
        <a:xfrm>
          <a:off x="0" y="739"/>
          <a:ext cx="6831118" cy="1211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17</a:t>
          </a:r>
          <a:r>
            <a:rPr lang="en-US" sz="2400" b="1" kern="1200"/>
            <a:t> isNameValid:</a:t>
          </a:r>
          <a:r>
            <a:rPr lang="en-US" sz="2400" kern="1200"/>
            <a:t> This function is used to validate whether the name entered by the CRM is valid or not. </a:t>
          </a:r>
        </a:p>
      </dsp:txBody>
      <dsp:txXfrm>
        <a:off x="0" y="739"/>
        <a:ext cx="6831118" cy="1211684"/>
      </dsp:txXfrm>
    </dsp:sp>
    <dsp:sp modelId="{76FB0924-2F6E-4DEE-BB69-C05D5EAC05EB}">
      <dsp:nvSpPr>
        <dsp:cNvPr id="0" name=""/>
        <dsp:cNvSpPr/>
      </dsp:nvSpPr>
      <dsp:spPr>
        <a:xfrm>
          <a:off x="0" y="1212424"/>
          <a:ext cx="6831118" cy="0"/>
        </a:xfrm>
        <a:prstGeom prst="line">
          <a:avLst/>
        </a:prstGeom>
        <a:solidFill>
          <a:schemeClr val="accent2">
            <a:hueOff val="-824553"/>
            <a:satOff val="-626"/>
            <a:lumOff val="-637"/>
            <a:alphaOff val="0"/>
          </a:schemeClr>
        </a:solidFill>
        <a:ln w="12700" cap="flat" cmpd="sng" algn="ctr">
          <a:solidFill>
            <a:schemeClr val="accent2">
              <a:hueOff val="-824553"/>
              <a:satOff val="-626"/>
              <a:lumOff val="-63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63F202-8510-447E-B52B-5E4212D45EF1}">
      <dsp:nvSpPr>
        <dsp:cNvPr id="0" name=""/>
        <dsp:cNvSpPr/>
      </dsp:nvSpPr>
      <dsp:spPr>
        <a:xfrm>
          <a:off x="0" y="1212424"/>
          <a:ext cx="6831118" cy="1211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18</a:t>
          </a:r>
          <a:r>
            <a:rPr lang="en-US" sz="2400" b="1" kern="1200"/>
            <a:t> isValidPass:</a:t>
          </a:r>
          <a:r>
            <a:rPr lang="en-US" sz="2400" kern="1200"/>
            <a:t> This function is used to validate whether the password entered by the CRM is valid or not. </a:t>
          </a:r>
        </a:p>
      </dsp:txBody>
      <dsp:txXfrm>
        <a:off x="0" y="1212424"/>
        <a:ext cx="6831118" cy="1211684"/>
      </dsp:txXfrm>
    </dsp:sp>
    <dsp:sp modelId="{E998851E-4422-47AE-A232-B980EB46E5B6}">
      <dsp:nvSpPr>
        <dsp:cNvPr id="0" name=""/>
        <dsp:cNvSpPr/>
      </dsp:nvSpPr>
      <dsp:spPr>
        <a:xfrm>
          <a:off x="0" y="2424108"/>
          <a:ext cx="6831118" cy="0"/>
        </a:xfrm>
        <a:prstGeom prst="line">
          <a:avLst/>
        </a:prstGeom>
        <a:solidFill>
          <a:schemeClr val="accent2">
            <a:hueOff val="-1649105"/>
            <a:satOff val="-1252"/>
            <a:lumOff val="-1275"/>
            <a:alphaOff val="0"/>
          </a:schemeClr>
        </a:solidFill>
        <a:ln w="12700" cap="flat" cmpd="sng" algn="ctr">
          <a:solidFill>
            <a:schemeClr val="accent2">
              <a:hueOff val="-1649105"/>
              <a:satOff val="-1252"/>
              <a:lumOff val="-127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11FE7B-D08D-4622-AF12-BAD595560C6F}">
      <dsp:nvSpPr>
        <dsp:cNvPr id="0" name=""/>
        <dsp:cNvSpPr/>
      </dsp:nvSpPr>
      <dsp:spPr>
        <a:xfrm>
          <a:off x="0" y="2424108"/>
          <a:ext cx="6831118" cy="1211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19</a:t>
          </a:r>
          <a:r>
            <a:rPr lang="en-US" sz="2400" b="1" kern="1200"/>
            <a:t> demo: </a:t>
          </a:r>
          <a:r>
            <a:rPr lang="en-US" sz="2400" kern="1200"/>
            <a:t>This function will contain the demo date, address of the customer, and suitable time for demo. </a:t>
          </a:r>
        </a:p>
      </dsp:txBody>
      <dsp:txXfrm>
        <a:off x="0" y="2424108"/>
        <a:ext cx="6831118" cy="1211684"/>
      </dsp:txXfrm>
    </dsp:sp>
    <dsp:sp modelId="{52FF92A0-40AD-449E-9689-92EBAF040655}">
      <dsp:nvSpPr>
        <dsp:cNvPr id="0" name=""/>
        <dsp:cNvSpPr/>
      </dsp:nvSpPr>
      <dsp:spPr>
        <a:xfrm>
          <a:off x="0" y="3635792"/>
          <a:ext cx="6831118" cy="0"/>
        </a:xfrm>
        <a:prstGeom prst="line">
          <a:avLst/>
        </a:prstGeom>
        <a:solidFill>
          <a:schemeClr val="accent2">
            <a:hueOff val="-2473658"/>
            <a:satOff val="-1877"/>
            <a:lumOff val="-1912"/>
            <a:alphaOff val="0"/>
          </a:schemeClr>
        </a:solidFill>
        <a:ln w="12700" cap="flat" cmpd="sng" algn="ctr">
          <a:solidFill>
            <a:schemeClr val="accent2">
              <a:hueOff val="-2473658"/>
              <a:satOff val="-1877"/>
              <a:lumOff val="-19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78C91E-95E7-4035-A224-C52B5713856D}">
      <dsp:nvSpPr>
        <dsp:cNvPr id="0" name=""/>
        <dsp:cNvSpPr/>
      </dsp:nvSpPr>
      <dsp:spPr>
        <a:xfrm>
          <a:off x="0" y="3635792"/>
          <a:ext cx="6831118" cy="1211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20 </a:t>
          </a:r>
          <a:r>
            <a:rPr lang="en-US" sz="2400" b="1" kern="1200"/>
            <a:t>complaint:</a:t>
          </a:r>
          <a:r>
            <a:rPr lang="en-US" sz="2400" kern="1200"/>
            <a:t> This function will contain the category, sub category and description about the complaint. </a:t>
          </a:r>
        </a:p>
      </dsp:txBody>
      <dsp:txXfrm>
        <a:off x="0" y="3635792"/>
        <a:ext cx="6831118" cy="1211684"/>
      </dsp:txXfrm>
    </dsp:sp>
    <dsp:sp modelId="{FCBECCAB-8317-446A-B018-CE97F88C623B}">
      <dsp:nvSpPr>
        <dsp:cNvPr id="0" name=""/>
        <dsp:cNvSpPr/>
      </dsp:nvSpPr>
      <dsp:spPr>
        <a:xfrm>
          <a:off x="0" y="4847476"/>
          <a:ext cx="6831118" cy="0"/>
        </a:xfrm>
        <a:prstGeom prst="line">
          <a:avLst/>
        </a:prstGeom>
        <a:solidFill>
          <a:schemeClr val="accent2">
            <a:hueOff val="-3298210"/>
            <a:satOff val="-2503"/>
            <a:lumOff val="-2549"/>
            <a:alphaOff val="0"/>
          </a:schemeClr>
        </a:solidFill>
        <a:ln w="12700" cap="flat" cmpd="sng" algn="ctr">
          <a:solidFill>
            <a:schemeClr val="accent2">
              <a:hueOff val="-3298210"/>
              <a:satOff val="-2503"/>
              <a:lumOff val="-254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FA813C-BFE3-4158-9C17-92C34B6710B5}">
      <dsp:nvSpPr>
        <dsp:cNvPr id="0" name=""/>
        <dsp:cNvSpPr/>
      </dsp:nvSpPr>
      <dsp:spPr>
        <a:xfrm>
          <a:off x="0" y="4847476"/>
          <a:ext cx="6831118" cy="1211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21 </a:t>
          </a:r>
          <a:r>
            <a:rPr lang="en-US" sz="2400" b="1" kern="1200"/>
            <a:t>service: </a:t>
          </a:r>
          <a:r>
            <a:rPr lang="en-US" sz="2400" kern="1200"/>
            <a:t>This function will contain AMC date &amp; duration, product name &amp;purchased date. </a:t>
          </a:r>
        </a:p>
      </dsp:txBody>
      <dsp:txXfrm>
        <a:off x="0" y="4847476"/>
        <a:ext cx="6831118" cy="121168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3495EC-3ED8-4B27-97DC-4B3CAEE15EAB}">
      <dsp:nvSpPr>
        <dsp:cNvPr id="0" name=""/>
        <dsp:cNvSpPr/>
      </dsp:nvSpPr>
      <dsp:spPr>
        <a:xfrm>
          <a:off x="0" y="4639958"/>
          <a:ext cx="7812562" cy="152293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a:t>●  The system generates a report which shows total number of complaints that are not addressed on the specified date, the total number of demos on a given date, l number of service calls closed for a specified customer and service calls closed last month. </a:t>
          </a:r>
        </a:p>
      </dsp:txBody>
      <dsp:txXfrm>
        <a:off x="0" y="4639958"/>
        <a:ext cx="7812562" cy="1522937"/>
      </dsp:txXfrm>
    </dsp:sp>
    <dsp:sp modelId="{46ADE25A-16FE-4C66-BAE8-2AC2B2866537}">
      <dsp:nvSpPr>
        <dsp:cNvPr id="0" name=""/>
        <dsp:cNvSpPr/>
      </dsp:nvSpPr>
      <dsp:spPr>
        <a:xfrm rot="10800000">
          <a:off x="0" y="2320524"/>
          <a:ext cx="7812562" cy="2342278"/>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a:t>● Each customer can raise requests for service, demo, and complaints with the product they had bought.</a:t>
          </a:r>
        </a:p>
      </dsp:txBody>
      <dsp:txXfrm rot="10800000">
        <a:off x="0" y="2320524"/>
        <a:ext cx="7812562" cy="1521942"/>
      </dsp:txXfrm>
    </dsp:sp>
    <dsp:sp modelId="{BE41016F-D7C8-4FEC-AC6C-0DAC31190EA8}">
      <dsp:nvSpPr>
        <dsp:cNvPr id="0" name=""/>
        <dsp:cNvSpPr/>
      </dsp:nvSpPr>
      <dsp:spPr>
        <a:xfrm rot="10800000">
          <a:off x="0" y="1089"/>
          <a:ext cx="7812562" cy="2342278"/>
        </a:xfrm>
        <a:prstGeom prst="upArrowCallou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a:t>●These systems allows the CRM to add new customers, update the customer details and delete the customer details.</a:t>
          </a:r>
        </a:p>
      </dsp:txBody>
      <dsp:txXfrm rot="10800000">
        <a:off x="0" y="1089"/>
        <a:ext cx="7812562" cy="15219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BCEEEC-58E3-47AA-9F66-6229E34F3278}">
      <dsp:nvSpPr>
        <dsp:cNvPr id="0" name=""/>
        <dsp:cNvSpPr/>
      </dsp:nvSpPr>
      <dsp:spPr>
        <a:xfrm>
          <a:off x="0" y="4815"/>
          <a:ext cx="7812562" cy="102572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BEA443-9F9A-4D64-A6B4-BC9E1D5FE3DA}">
      <dsp:nvSpPr>
        <dsp:cNvPr id="0" name=""/>
        <dsp:cNvSpPr/>
      </dsp:nvSpPr>
      <dsp:spPr>
        <a:xfrm>
          <a:off x="310282" y="235603"/>
          <a:ext cx="564149" cy="5641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D408AC-D634-4A25-8001-49BEECBCB5D9}">
      <dsp:nvSpPr>
        <dsp:cNvPr id="0" name=""/>
        <dsp:cNvSpPr/>
      </dsp:nvSpPr>
      <dsp:spPr>
        <a:xfrm>
          <a:off x="1184713" y="4815"/>
          <a:ext cx="6627848" cy="1025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556" tIns="108556" rIns="108556" bIns="108556" numCol="1" spcCol="1270" anchor="ctr" anchorCtr="0">
          <a:noAutofit/>
        </a:bodyPr>
        <a:lstStyle/>
        <a:p>
          <a:pPr marL="0" lvl="0" indent="0" algn="l" defTabSz="844550">
            <a:lnSpc>
              <a:spcPct val="90000"/>
            </a:lnSpc>
            <a:spcBef>
              <a:spcPct val="0"/>
            </a:spcBef>
            <a:spcAft>
              <a:spcPct val="35000"/>
            </a:spcAft>
            <a:buNone/>
          </a:pPr>
          <a:r>
            <a:rPr lang="en-US" sz="1900" kern="1200"/>
            <a:t>●With the help of the Customer Service Management System(CSMS), customer service is connected to support operations on a single platform.</a:t>
          </a:r>
        </a:p>
      </dsp:txBody>
      <dsp:txXfrm>
        <a:off x="1184713" y="4815"/>
        <a:ext cx="6627848" cy="1025725"/>
      </dsp:txXfrm>
    </dsp:sp>
    <dsp:sp modelId="{F6E7EBE9-11EE-4E42-89B7-FA8CB9B07B81}">
      <dsp:nvSpPr>
        <dsp:cNvPr id="0" name=""/>
        <dsp:cNvSpPr/>
      </dsp:nvSpPr>
      <dsp:spPr>
        <a:xfrm>
          <a:off x="0" y="1286972"/>
          <a:ext cx="7812562" cy="102572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52913A-8F47-44D2-8CE3-CC5D68C74B29}">
      <dsp:nvSpPr>
        <dsp:cNvPr id="0" name=""/>
        <dsp:cNvSpPr/>
      </dsp:nvSpPr>
      <dsp:spPr>
        <a:xfrm>
          <a:off x="310282" y="1517761"/>
          <a:ext cx="564149" cy="5641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0774E8-691A-49AA-98F4-2BD7F5D89F07}">
      <dsp:nvSpPr>
        <dsp:cNvPr id="0" name=""/>
        <dsp:cNvSpPr/>
      </dsp:nvSpPr>
      <dsp:spPr>
        <a:xfrm>
          <a:off x="1184713" y="1286972"/>
          <a:ext cx="6627848" cy="1025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556" tIns="108556" rIns="108556" bIns="108556" numCol="1" spcCol="1270" anchor="ctr" anchorCtr="0">
          <a:noAutofit/>
        </a:bodyPr>
        <a:lstStyle/>
        <a:p>
          <a:pPr marL="0" lvl="0" indent="0" algn="l" defTabSz="844550">
            <a:lnSpc>
              <a:spcPct val="90000"/>
            </a:lnSpc>
            <a:spcBef>
              <a:spcPct val="0"/>
            </a:spcBef>
            <a:spcAft>
              <a:spcPct val="35000"/>
            </a:spcAft>
            <a:buNone/>
          </a:pPr>
          <a:r>
            <a:rPr lang="en-US" sz="1900" kern="1200"/>
            <a:t>● This gives them visibility into the operational status of customer-facing digital and connected products and services. </a:t>
          </a:r>
        </a:p>
      </dsp:txBody>
      <dsp:txXfrm>
        <a:off x="1184713" y="1286972"/>
        <a:ext cx="6627848" cy="1025725"/>
      </dsp:txXfrm>
    </dsp:sp>
    <dsp:sp modelId="{0F8732D4-6775-4476-8B8D-7060C85B96DB}">
      <dsp:nvSpPr>
        <dsp:cNvPr id="0" name=""/>
        <dsp:cNvSpPr/>
      </dsp:nvSpPr>
      <dsp:spPr>
        <a:xfrm>
          <a:off x="0" y="2569130"/>
          <a:ext cx="7812562" cy="102572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6544F0-4BB7-4921-B89C-F46903017141}">
      <dsp:nvSpPr>
        <dsp:cNvPr id="0" name=""/>
        <dsp:cNvSpPr/>
      </dsp:nvSpPr>
      <dsp:spPr>
        <a:xfrm>
          <a:off x="310282" y="2799918"/>
          <a:ext cx="564149" cy="5641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946FE3-6AF6-45C3-8431-261274DB542D}">
      <dsp:nvSpPr>
        <dsp:cNvPr id="0" name=""/>
        <dsp:cNvSpPr/>
      </dsp:nvSpPr>
      <dsp:spPr>
        <a:xfrm>
          <a:off x="1184713" y="2569130"/>
          <a:ext cx="6627848" cy="1025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556" tIns="108556" rIns="108556" bIns="108556" numCol="1" spcCol="1270" anchor="ctr" anchorCtr="0">
          <a:noAutofit/>
        </a:bodyPr>
        <a:lstStyle/>
        <a:p>
          <a:pPr marL="0" lvl="0" indent="0" algn="l" defTabSz="844550">
            <a:lnSpc>
              <a:spcPct val="90000"/>
            </a:lnSpc>
            <a:spcBef>
              <a:spcPct val="0"/>
            </a:spcBef>
            <a:spcAft>
              <a:spcPct val="35000"/>
            </a:spcAft>
            <a:buNone/>
          </a:pPr>
          <a:r>
            <a:rPr lang="en-US" sz="1900" kern="1200"/>
            <a:t>● This enables faster issue resolution and more proactive customer service. </a:t>
          </a:r>
        </a:p>
      </dsp:txBody>
      <dsp:txXfrm>
        <a:off x="1184713" y="2569130"/>
        <a:ext cx="6627848" cy="1025725"/>
      </dsp:txXfrm>
    </dsp:sp>
    <dsp:sp modelId="{6567A2C5-D597-4027-9725-AB7C0D628A62}">
      <dsp:nvSpPr>
        <dsp:cNvPr id="0" name=""/>
        <dsp:cNvSpPr/>
      </dsp:nvSpPr>
      <dsp:spPr>
        <a:xfrm>
          <a:off x="0" y="3851287"/>
          <a:ext cx="7812562" cy="102572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A2FA67-E745-4422-A43D-0BA718B6EE94}">
      <dsp:nvSpPr>
        <dsp:cNvPr id="0" name=""/>
        <dsp:cNvSpPr/>
      </dsp:nvSpPr>
      <dsp:spPr>
        <a:xfrm>
          <a:off x="310282" y="4082075"/>
          <a:ext cx="564149" cy="5641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86B9B5-962C-47A8-8559-6A150A436A7A}">
      <dsp:nvSpPr>
        <dsp:cNvPr id="0" name=""/>
        <dsp:cNvSpPr/>
      </dsp:nvSpPr>
      <dsp:spPr>
        <a:xfrm>
          <a:off x="1184713" y="3851287"/>
          <a:ext cx="6627848" cy="1025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556" tIns="108556" rIns="108556" bIns="108556" numCol="1" spcCol="1270" anchor="ctr" anchorCtr="0">
          <a:noAutofit/>
        </a:bodyPr>
        <a:lstStyle/>
        <a:p>
          <a:pPr marL="0" lvl="0" indent="0" algn="l" defTabSz="844550">
            <a:lnSpc>
              <a:spcPct val="90000"/>
            </a:lnSpc>
            <a:spcBef>
              <a:spcPct val="0"/>
            </a:spcBef>
            <a:spcAft>
              <a:spcPct val="35000"/>
            </a:spcAft>
            <a:buNone/>
          </a:pPr>
          <a:r>
            <a:rPr lang="en-US" sz="1900" kern="1200"/>
            <a:t>● In this project work, we developed a CSMS to define &amp; resolve the issues regarding electronic appliances.</a:t>
          </a:r>
        </a:p>
      </dsp:txBody>
      <dsp:txXfrm>
        <a:off x="1184713" y="3851287"/>
        <a:ext cx="6627848" cy="1025725"/>
      </dsp:txXfrm>
    </dsp:sp>
    <dsp:sp modelId="{9101F419-4418-4FFD-9874-3BA691231617}">
      <dsp:nvSpPr>
        <dsp:cNvPr id="0" name=""/>
        <dsp:cNvSpPr/>
      </dsp:nvSpPr>
      <dsp:spPr>
        <a:xfrm>
          <a:off x="0" y="5133444"/>
          <a:ext cx="7812562" cy="1025725"/>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AB97C7-6CE4-4141-A244-DAFED28B88F1}">
      <dsp:nvSpPr>
        <dsp:cNvPr id="0" name=""/>
        <dsp:cNvSpPr/>
      </dsp:nvSpPr>
      <dsp:spPr>
        <a:xfrm>
          <a:off x="310282" y="5364232"/>
          <a:ext cx="564149" cy="5641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698F3A-3555-4BC5-BF2C-BC6025E8DC67}">
      <dsp:nvSpPr>
        <dsp:cNvPr id="0" name=""/>
        <dsp:cNvSpPr/>
      </dsp:nvSpPr>
      <dsp:spPr>
        <a:xfrm>
          <a:off x="1184713" y="5133444"/>
          <a:ext cx="6627848" cy="1025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556" tIns="108556" rIns="108556" bIns="108556" numCol="1" spcCol="1270" anchor="ctr" anchorCtr="0">
          <a:noAutofit/>
        </a:bodyPr>
        <a:lstStyle/>
        <a:p>
          <a:pPr marL="0" lvl="0" indent="0" algn="l" defTabSz="844550">
            <a:lnSpc>
              <a:spcPct val="90000"/>
            </a:lnSpc>
            <a:spcBef>
              <a:spcPct val="0"/>
            </a:spcBef>
            <a:spcAft>
              <a:spcPct val="35000"/>
            </a:spcAft>
            <a:buNone/>
          </a:pPr>
          <a:r>
            <a:rPr lang="en-US" sz="1900" kern="1200"/>
            <a:t>● Here, the database of the customer is managed by Customer Relationship Manager.</a:t>
          </a:r>
        </a:p>
      </dsp:txBody>
      <dsp:txXfrm>
        <a:off x="1184713" y="5133444"/>
        <a:ext cx="6627848" cy="10257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052B7-D895-4F0F-A6A8-315BE2BBBEC7}">
      <dsp:nvSpPr>
        <dsp:cNvPr id="0" name=""/>
        <dsp:cNvSpPr/>
      </dsp:nvSpPr>
      <dsp:spPr>
        <a:xfrm>
          <a:off x="0" y="134301"/>
          <a:ext cx="5793159" cy="92985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 CRM can enter customer details into the database for both new customers and existing customers.</a:t>
          </a:r>
        </a:p>
      </dsp:txBody>
      <dsp:txXfrm>
        <a:off x="45392" y="179693"/>
        <a:ext cx="5702375" cy="839073"/>
      </dsp:txXfrm>
    </dsp:sp>
    <dsp:sp modelId="{9E6607CC-1BA2-4D57-8383-E7085D1FBAE8}">
      <dsp:nvSpPr>
        <dsp:cNvPr id="0" name=""/>
        <dsp:cNvSpPr/>
      </dsp:nvSpPr>
      <dsp:spPr>
        <a:xfrm>
          <a:off x="0" y="1113119"/>
          <a:ext cx="5793159" cy="92985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 The CRM is also responsible for modify the database of customer.</a:t>
          </a:r>
        </a:p>
      </dsp:txBody>
      <dsp:txXfrm>
        <a:off x="45392" y="1158511"/>
        <a:ext cx="5702375" cy="839073"/>
      </dsp:txXfrm>
    </dsp:sp>
    <dsp:sp modelId="{B6974B03-18BE-400E-A511-0DE74AF88C09}">
      <dsp:nvSpPr>
        <dsp:cNvPr id="0" name=""/>
        <dsp:cNvSpPr/>
      </dsp:nvSpPr>
      <dsp:spPr>
        <a:xfrm>
          <a:off x="0" y="2091936"/>
          <a:ext cx="5793159" cy="929857"/>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 The CRM enters the CSMS by using the username &amp; password. </a:t>
          </a:r>
        </a:p>
      </dsp:txBody>
      <dsp:txXfrm>
        <a:off x="45392" y="2137328"/>
        <a:ext cx="5702375" cy="839073"/>
      </dsp:txXfrm>
    </dsp:sp>
    <dsp:sp modelId="{5864BCD8-1394-4C6C-9A67-7DD12C1F6303}">
      <dsp:nvSpPr>
        <dsp:cNvPr id="0" name=""/>
        <dsp:cNvSpPr/>
      </dsp:nvSpPr>
      <dsp:spPr>
        <a:xfrm>
          <a:off x="0" y="3070754"/>
          <a:ext cx="5793159" cy="92985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 If the username or password is invalid CRM can't login to the system.</a:t>
          </a:r>
        </a:p>
      </dsp:txBody>
      <dsp:txXfrm>
        <a:off x="45392" y="3116146"/>
        <a:ext cx="5702375" cy="839073"/>
      </dsp:txXfrm>
    </dsp:sp>
    <dsp:sp modelId="{F6D4D460-AE48-4B66-AFDE-1B363B37AFD8}">
      <dsp:nvSpPr>
        <dsp:cNvPr id="0" name=""/>
        <dsp:cNvSpPr/>
      </dsp:nvSpPr>
      <dsp:spPr>
        <a:xfrm>
          <a:off x="0" y="4049571"/>
          <a:ext cx="5793159" cy="929857"/>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 The only thing customer can do is raise their complaints, service request, and demo request in the system by using their customer Id.</a:t>
          </a:r>
        </a:p>
      </dsp:txBody>
      <dsp:txXfrm>
        <a:off x="45392" y="4094963"/>
        <a:ext cx="5702375" cy="839073"/>
      </dsp:txXfrm>
    </dsp:sp>
    <dsp:sp modelId="{82F5B9FE-F121-4070-B577-7A7C3341D307}">
      <dsp:nvSpPr>
        <dsp:cNvPr id="0" name=""/>
        <dsp:cNvSpPr/>
      </dsp:nvSpPr>
      <dsp:spPr>
        <a:xfrm>
          <a:off x="0" y="5028389"/>
          <a:ext cx="5793159" cy="92985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●Each customer has a unique customer Id and each request has a unique request Id.</a:t>
          </a:r>
        </a:p>
      </dsp:txBody>
      <dsp:txXfrm>
        <a:off x="45392" y="5073781"/>
        <a:ext cx="5702375" cy="8390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995335-9233-4B41-9BAE-DAAEF4611DCE}">
      <dsp:nvSpPr>
        <dsp:cNvPr id="0" name=""/>
        <dsp:cNvSpPr/>
      </dsp:nvSpPr>
      <dsp:spPr>
        <a:xfrm>
          <a:off x="0" y="752"/>
          <a:ext cx="7812562" cy="176070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534D60-945A-4D02-9CD9-EDC33424237E}">
      <dsp:nvSpPr>
        <dsp:cNvPr id="0" name=""/>
        <dsp:cNvSpPr/>
      </dsp:nvSpPr>
      <dsp:spPr>
        <a:xfrm>
          <a:off x="532614" y="396911"/>
          <a:ext cx="968389" cy="9683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8AEFA7-B528-4EFF-8FE0-A25F4B16F689}">
      <dsp:nvSpPr>
        <dsp:cNvPr id="0" name=""/>
        <dsp:cNvSpPr/>
      </dsp:nvSpPr>
      <dsp:spPr>
        <a:xfrm>
          <a:off x="2033618" y="752"/>
          <a:ext cx="5778943" cy="1760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342" tIns="186342" rIns="186342" bIns="186342" numCol="1" spcCol="1270" anchor="ctr" anchorCtr="0">
          <a:noAutofit/>
        </a:bodyPr>
        <a:lstStyle/>
        <a:p>
          <a:pPr marL="0" lvl="0" indent="0" algn="l" defTabSz="1111250">
            <a:lnSpc>
              <a:spcPct val="90000"/>
            </a:lnSpc>
            <a:spcBef>
              <a:spcPct val="0"/>
            </a:spcBef>
            <a:spcAft>
              <a:spcPct val="35000"/>
            </a:spcAft>
            <a:buNone/>
          </a:pPr>
          <a:r>
            <a:rPr lang="en-US" sz="2500" kern="1200"/>
            <a:t>●The purpose of this document is to show the requirements for the  Customer Service Management System. </a:t>
          </a:r>
        </a:p>
      </dsp:txBody>
      <dsp:txXfrm>
        <a:off x="2033618" y="752"/>
        <a:ext cx="5778943" cy="1760708"/>
      </dsp:txXfrm>
    </dsp:sp>
    <dsp:sp modelId="{C38CFADA-2A46-48AD-B9A0-1CAABA02410E}">
      <dsp:nvSpPr>
        <dsp:cNvPr id="0" name=""/>
        <dsp:cNvSpPr/>
      </dsp:nvSpPr>
      <dsp:spPr>
        <a:xfrm>
          <a:off x="0" y="2201638"/>
          <a:ext cx="7812562" cy="176070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AB7B85-F101-4D82-B315-0A51F7F00D2C}">
      <dsp:nvSpPr>
        <dsp:cNvPr id="0" name=""/>
        <dsp:cNvSpPr/>
      </dsp:nvSpPr>
      <dsp:spPr>
        <a:xfrm>
          <a:off x="532614" y="2597798"/>
          <a:ext cx="968389" cy="9683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509F6C-86AA-4F5C-B450-9491CED4BDD7}">
      <dsp:nvSpPr>
        <dsp:cNvPr id="0" name=""/>
        <dsp:cNvSpPr/>
      </dsp:nvSpPr>
      <dsp:spPr>
        <a:xfrm>
          <a:off x="2033618" y="2201638"/>
          <a:ext cx="5778943" cy="1760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342" tIns="186342" rIns="186342" bIns="186342" numCol="1" spcCol="1270" anchor="ctr" anchorCtr="0">
          <a:noAutofit/>
        </a:bodyPr>
        <a:lstStyle/>
        <a:p>
          <a:pPr marL="0" lvl="0" indent="0" algn="l" defTabSz="1111250">
            <a:lnSpc>
              <a:spcPct val="90000"/>
            </a:lnSpc>
            <a:spcBef>
              <a:spcPct val="0"/>
            </a:spcBef>
            <a:spcAft>
              <a:spcPct val="35000"/>
            </a:spcAft>
            <a:buNone/>
          </a:pPr>
          <a:r>
            <a:rPr lang="en-US" sz="2500" kern="1200"/>
            <a:t>●These systems allows the CRM to add new customers, update the customer details and delete the customer details.</a:t>
          </a:r>
        </a:p>
      </dsp:txBody>
      <dsp:txXfrm>
        <a:off x="2033618" y="2201638"/>
        <a:ext cx="5778943" cy="1760708"/>
      </dsp:txXfrm>
    </dsp:sp>
    <dsp:sp modelId="{8D5702BF-43E7-4E80-AE91-705B57C63486}">
      <dsp:nvSpPr>
        <dsp:cNvPr id="0" name=""/>
        <dsp:cNvSpPr/>
      </dsp:nvSpPr>
      <dsp:spPr>
        <a:xfrm>
          <a:off x="0" y="4402524"/>
          <a:ext cx="7812562" cy="176070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0AA587-7081-44A9-BF04-A1F929A1C02E}">
      <dsp:nvSpPr>
        <dsp:cNvPr id="0" name=""/>
        <dsp:cNvSpPr/>
      </dsp:nvSpPr>
      <dsp:spPr>
        <a:xfrm>
          <a:off x="532614" y="4798684"/>
          <a:ext cx="968389" cy="9683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2273AD-2ED9-4360-AC69-8C2FD688541A}">
      <dsp:nvSpPr>
        <dsp:cNvPr id="0" name=""/>
        <dsp:cNvSpPr/>
      </dsp:nvSpPr>
      <dsp:spPr>
        <a:xfrm>
          <a:off x="2033618" y="4402524"/>
          <a:ext cx="5778943" cy="1760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342" tIns="186342" rIns="186342" bIns="186342" numCol="1" spcCol="1270" anchor="ctr" anchorCtr="0">
          <a:noAutofit/>
        </a:bodyPr>
        <a:lstStyle/>
        <a:p>
          <a:pPr marL="0" lvl="0" indent="0" algn="l" defTabSz="1111250">
            <a:lnSpc>
              <a:spcPct val="90000"/>
            </a:lnSpc>
            <a:spcBef>
              <a:spcPct val="0"/>
            </a:spcBef>
            <a:spcAft>
              <a:spcPct val="35000"/>
            </a:spcAft>
            <a:buNone/>
          </a:pPr>
          <a:r>
            <a:rPr lang="en-US" sz="2500" kern="1200"/>
            <a:t>● Each customer can raise requests for service, demo, and complaints with the product they bought.</a:t>
          </a:r>
        </a:p>
      </dsp:txBody>
      <dsp:txXfrm>
        <a:off x="2033618" y="4402524"/>
        <a:ext cx="5778943" cy="176070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42A41E-1B9C-487C-A7F3-8CB7467FE504}">
      <dsp:nvSpPr>
        <dsp:cNvPr id="0" name=""/>
        <dsp:cNvSpPr/>
      </dsp:nvSpPr>
      <dsp:spPr>
        <a:xfrm>
          <a:off x="0" y="4734"/>
          <a:ext cx="6831118" cy="100840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78F47E-A86B-486D-9F1A-9C4AD1AE0BC1}">
      <dsp:nvSpPr>
        <dsp:cNvPr id="0" name=""/>
        <dsp:cNvSpPr/>
      </dsp:nvSpPr>
      <dsp:spPr>
        <a:xfrm>
          <a:off x="305042" y="231625"/>
          <a:ext cx="554622" cy="5546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C68556-58C6-4F83-94C1-6002286819A0}">
      <dsp:nvSpPr>
        <dsp:cNvPr id="0" name=""/>
        <dsp:cNvSpPr/>
      </dsp:nvSpPr>
      <dsp:spPr>
        <a:xfrm>
          <a:off x="1164708" y="4734"/>
          <a:ext cx="5666409" cy="1008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23" tIns="106723" rIns="106723" bIns="106723" numCol="1" spcCol="1270" anchor="ctr" anchorCtr="0">
          <a:noAutofit/>
        </a:bodyPr>
        <a:lstStyle/>
        <a:p>
          <a:pPr marL="0" lvl="0" indent="0" algn="l" defTabSz="800100">
            <a:lnSpc>
              <a:spcPct val="90000"/>
            </a:lnSpc>
            <a:spcBef>
              <a:spcPct val="0"/>
            </a:spcBef>
            <a:spcAft>
              <a:spcPct val="35000"/>
            </a:spcAft>
            <a:buNone/>
          </a:pPr>
          <a:r>
            <a:rPr lang="en-US" sz="1800" kern="1200"/>
            <a:t>●  CSM provides a service catalog.</a:t>
          </a:r>
        </a:p>
      </dsp:txBody>
      <dsp:txXfrm>
        <a:off x="1164708" y="4734"/>
        <a:ext cx="5666409" cy="1008405"/>
      </dsp:txXfrm>
    </dsp:sp>
    <dsp:sp modelId="{3AC85EBF-EBCE-4750-8C90-662CE941A9F3}">
      <dsp:nvSpPr>
        <dsp:cNvPr id="0" name=""/>
        <dsp:cNvSpPr/>
      </dsp:nvSpPr>
      <dsp:spPr>
        <a:xfrm>
          <a:off x="0" y="1265241"/>
          <a:ext cx="6831118" cy="100840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1DCB26-7870-4A4F-A4D7-4B9E7DC09C52}">
      <dsp:nvSpPr>
        <dsp:cNvPr id="0" name=""/>
        <dsp:cNvSpPr/>
      </dsp:nvSpPr>
      <dsp:spPr>
        <a:xfrm>
          <a:off x="305042" y="1492132"/>
          <a:ext cx="554622" cy="55462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5779DD-953E-4186-85A2-477CA28F3D35}">
      <dsp:nvSpPr>
        <dsp:cNvPr id="0" name=""/>
        <dsp:cNvSpPr/>
      </dsp:nvSpPr>
      <dsp:spPr>
        <a:xfrm>
          <a:off x="1164708" y="1265241"/>
          <a:ext cx="5666409" cy="1008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23" tIns="106723" rIns="106723" bIns="106723" numCol="1" spcCol="1270" anchor="ctr" anchorCtr="0">
          <a:noAutofit/>
        </a:bodyPr>
        <a:lstStyle/>
        <a:p>
          <a:pPr marL="0" lvl="0" indent="0" algn="l" defTabSz="800100">
            <a:lnSpc>
              <a:spcPct val="90000"/>
            </a:lnSpc>
            <a:spcBef>
              <a:spcPct val="0"/>
            </a:spcBef>
            <a:spcAft>
              <a:spcPct val="35000"/>
            </a:spcAft>
            <a:buNone/>
          </a:pPr>
          <a:r>
            <a:rPr lang="en-US" sz="1800" kern="1200"/>
            <a:t>● Customers want their requests or issues to be resolved within a timeframe that they consider acceptable. </a:t>
          </a:r>
        </a:p>
      </dsp:txBody>
      <dsp:txXfrm>
        <a:off x="1164708" y="1265241"/>
        <a:ext cx="5666409" cy="1008405"/>
      </dsp:txXfrm>
    </dsp:sp>
    <dsp:sp modelId="{D3E747B0-9929-4F86-9E59-873052497DD4}">
      <dsp:nvSpPr>
        <dsp:cNvPr id="0" name=""/>
        <dsp:cNvSpPr/>
      </dsp:nvSpPr>
      <dsp:spPr>
        <a:xfrm>
          <a:off x="0" y="2525747"/>
          <a:ext cx="6831118" cy="100840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56F204-0F86-4A35-A1BE-81E49F6D4F76}">
      <dsp:nvSpPr>
        <dsp:cNvPr id="0" name=""/>
        <dsp:cNvSpPr/>
      </dsp:nvSpPr>
      <dsp:spPr>
        <a:xfrm>
          <a:off x="305042" y="2752639"/>
          <a:ext cx="554622" cy="55462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D014B6-D6E1-4AE2-B40F-35610D03F00C}">
      <dsp:nvSpPr>
        <dsp:cNvPr id="0" name=""/>
        <dsp:cNvSpPr/>
      </dsp:nvSpPr>
      <dsp:spPr>
        <a:xfrm>
          <a:off x="1164708" y="2525747"/>
          <a:ext cx="5666409" cy="1008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23" tIns="106723" rIns="106723" bIns="106723" numCol="1" spcCol="1270" anchor="ctr" anchorCtr="0">
          <a:noAutofit/>
        </a:bodyPr>
        <a:lstStyle/>
        <a:p>
          <a:pPr marL="0" lvl="0" indent="0" algn="l" defTabSz="800100">
            <a:lnSpc>
              <a:spcPct val="90000"/>
            </a:lnSpc>
            <a:spcBef>
              <a:spcPct val="0"/>
            </a:spcBef>
            <a:spcAft>
              <a:spcPct val="35000"/>
            </a:spcAft>
            <a:buNone/>
          </a:pPr>
          <a:r>
            <a:rPr lang="en-US" sz="1800" kern="1200"/>
            <a:t>● CSM solutions empower you to manage customer projects effectively.</a:t>
          </a:r>
        </a:p>
      </dsp:txBody>
      <dsp:txXfrm>
        <a:off x="1164708" y="2525747"/>
        <a:ext cx="5666409" cy="1008405"/>
      </dsp:txXfrm>
    </dsp:sp>
    <dsp:sp modelId="{1C075655-40DA-43C3-9F70-7ADE60F7015B}">
      <dsp:nvSpPr>
        <dsp:cNvPr id="0" name=""/>
        <dsp:cNvSpPr/>
      </dsp:nvSpPr>
      <dsp:spPr>
        <a:xfrm>
          <a:off x="0" y="3786254"/>
          <a:ext cx="6831118" cy="100840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F3A23B-1838-4CCD-84A1-40317675B439}">
      <dsp:nvSpPr>
        <dsp:cNvPr id="0" name=""/>
        <dsp:cNvSpPr/>
      </dsp:nvSpPr>
      <dsp:spPr>
        <a:xfrm>
          <a:off x="305042" y="4013145"/>
          <a:ext cx="554622" cy="55462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80D43D-09DC-4CF4-8866-696A8C112EED}">
      <dsp:nvSpPr>
        <dsp:cNvPr id="0" name=""/>
        <dsp:cNvSpPr/>
      </dsp:nvSpPr>
      <dsp:spPr>
        <a:xfrm>
          <a:off x="1164708" y="3786254"/>
          <a:ext cx="5666409" cy="1008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23" tIns="106723" rIns="106723" bIns="106723" numCol="1" spcCol="1270" anchor="ctr" anchorCtr="0">
          <a:noAutofit/>
        </a:bodyPr>
        <a:lstStyle/>
        <a:p>
          <a:pPr marL="0" lvl="0" indent="0" algn="l" defTabSz="800100">
            <a:lnSpc>
              <a:spcPct val="90000"/>
            </a:lnSpc>
            <a:spcBef>
              <a:spcPct val="0"/>
            </a:spcBef>
            <a:spcAft>
              <a:spcPct val="35000"/>
            </a:spcAft>
            <a:buNone/>
          </a:pPr>
          <a:r>
            <a:rPr lang="en-US" sz="1800" kern="1200"/>
            <a:t>● CSM allows organizations to scale customer operations, handling more issues, cases, and support tasks, without demanding more resources.</a:t>
          </a:r>
        </a:p>
      </dsp:txBody>
      <dsp:txXfrm>
        <a:off x="1164708" y="3786254"/>
        <a:ext cx="5666409" cy="1008405"/>
      </dsp:txXfrm>
    </dsp:sp>
    <dsp:sp modelId="{CF1F8641-DC1D-4424-990B-22D6B46F9520}">
      <dsp:nvSpPr>
        <dsp:cNvPr id="0" name=""/>
        <dsp:cNvSpPr/>
      </dsp:nvSpPr>
      <dsp:spPr>
        <a:xfrm>
          <a:off x="0" y="5046761"/>
          <a:ext cx="6831118" cy="1008405"/>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185900-08F1-4814-B156-62447651633D}">
      <dsp:nvSpPr>
        <dsp:cNvPr id="0" name=""/>
        <dsp:cNvSpPr/>
      </dsp:nvSpPr>
      <dsp:spPr>
        <a:xfrm>
          <a:off x="305042" y="5273652"/>
          <a:ext cx="554622" cy="55462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9FEBDB-A03A-490C-9540-A4FD861DF7FD}">
      <dsp:nvSpPr>
        <dsp:cNvPr id="0" name=""/>
        <dsp:cNvSpPr/>
      </dsp:nvSpPr>
      <dsp:spPr>
        <a:xfrm>
          <a:off x="1164708" y="5046761"/>
          <a:ext cx="5666409" cy="1008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23" tIns="106723" rIns="106723" bIns="106723" numCol="1" spcCol="1270" anchor="ctr" anchorCtr="0">
          <a:noAutofit/>
        </a:bodyPr>
        <a:lstStyle/>
        <a:p>
          <a:pPr marL="0" lvl="0" indent="0" algn="l" defTabSz="800100">
            <a:lnSpc>
              <a:spcPct val="90000"/>
            </a:lnSpc>
            <a:spcBef>
              <a:spcPct val="0"/>
            </a:spcBef>
            <a:spcAft>
              <a:spcPct val="35000"/>
            </a:spcAft>
            <a:buNone/>
          </a:pPr>
          <a:r>
            <a:rPr lang="en-US" sz="1800" kern="1200"/>
            <a:t>● CSM systems give you end-to-end case resolution data on a single platform. </a:t>
          </a:r>
        </a:p>
      </dsp:txBody>
      <dsp:txXfrm>
        <a:off x="1164708" y="5046761"/>
        <a:ext cx="5666409" cy="100840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2818E4-97AD-4C85-B135-F8E26CE00C76}">
      <dsp:nvSpPr>
        <dsp:cNvPr id="0" name=""/>
        <dsp:cNvSpPr/>
      </dsp:nvSpPr>
      <dsp:spPr>
        <a:xfrm>
          <a:off x="0" y="0"/>
          <a:ext cx="683111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5FACF2-F54E-4B3D-8E59-19580A07AB91}">
      <dsp:nvSpPr>
        <dsp:cNvPr id="0" name=""/>
        <dsp:cNvSpPr/>
      </dsp:nvSpPr>
      <dsp:spPr>
        <a:xfrm>
          <a:off x="0" y="0"/>
          <a:ext cx="6831118" cy="1514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1</a:t>
          </a:r>
          <a:r>
            <a:rPr lang="en-US" sz="2000" b="1" kern="1200" dirty="0"/>
            <a:t> </a:t>
          </a:r>
          <a:r>
            <a:rPr lang="en-US" sz="2000" b="1" kern="1200" dirty="0" err="1"/>
            <a:t>crm_menu</a:t>
          </a:r>
          <a:r>
            <a:rPr lang="en-US" sz="2000" b="1" kern="1200" dirty="0"/>
            <a:t>: </a:t>
          </a:r>
          <a:r>
            <a:rPr lang="en-US" sz="2000" kern="1200" dirty="0"/>
            <a:t>This is the menu level function that provides flexibility to enable the CRM to do modifications inside the database. It allows CRM to Add, Update, Delete and Display contents of the database. </a:t>
          </a:r>
        </a:p>
      </dsp:txBody>
      <dsp:txXfrm>
        <a:off x="0" y="0"/>
        <a:ext cx="6831118" cy="1514975"/>
      </dsp:txXfrm>
    </dsp:sp>
    <dsp:sp modelId="{48662D9F-7FC0-4E3B-B12E-30B1625A2725}">
      <dsp:nvSpPr>
        <dsp:cNvPr id="0" name=""/>
        <dsp:cNvSpPr/>
      </dsp:nvSpPr>
      <dsp:spPr>
        <a:xfrm>
          <a:off x="0" y="1514975"/>
          <a:ext cx="6831118" cy="0"/>
        </a:xfrm>
        <a:prstGeom prst="line">
          <a:avLst/>
        </a:prstGeom>
        <a:solidFill>
          <a:schemeClr val="accent2">
            <a:hueOff val="-1099403"/>
            <a:satOff val="-834"/>
            <a:lumOff val="-850"/>
            <a:alphaOff val="0"/>
          </a:schemeClr>
        </a:solidFill>
        <a:ln w="12700" cap="flat" cmpd="sng" algn="ctr">
          <a:solidFill>
            <a:schemeClr val="accent2">
              <a:hueOff val="-1099403"/>
              <a:satOff val="-834"/>
              <a:lumOff val="-85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0342BF-DE58-4393-84D7-A661EA503836}">
      <dsp:nvSpPr>
        <dsp:cNvPr id="0" name=""/>
        <dsp:cNvSpPr/>
      </dsp:nvSpPr>
      <dsp:spPr>
        <a:xfrm>
          <a:off x="0" y="1514975"/>
          <a:ext cx="6831118" cy="1514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2</a:t>
          </a:r>
          <a:r>
            <a:rPr lang="en-US" sz="2000" b="1" kern="1200" dirty="0"/>
            <a:t> </a:t>
          </a:r>
          <a:r>
            <a:rPr lang="en-US" sz="2000" b="1" kern="1200" dirty="0" err="1"/>
            <a:t>customer_menu</a:t>
          </a:r>
          <a:r>
            <a:rPr lang="en-US" sz="2000" kern="1200" dirty="0"/>
            <a:t>: This is the menu level function is for the customer, there the customer can raise service request, demo request and complaint request. </a:t>
          </a:r>
        </a:p>
      </dsp:txBody>
      <dsp:txXfrm>
        <a:off x="0" y="1514975"/>
        <a:ext cx="6831118" cy="1514975"/>
      </dsp:txXfrm>
    </dsp:sp>
    <dsp:sp modelId="{C96284CB-5224-43F5-B253-E9F3F5E1F0D1}">
      <dsp:nvSpPr>
        <dsp:cNvPr id="0" name=""/>
        <dsp:cNvSpPr/>
      </dsp:nvSpPr>
      <dsp:spPr>
        <a:xfrm>
          <a:off x="0" y="3029950"/>
          <a:ext cx="6831118" cy="0"/>
        </a:xfrm>
        <a:prstGeom prst="line">
          <a:avLst/>
        </a:prstGeom>
        <a:solidFill>
          <a:schemeClr val="accent2">
            <a:hueOff val="-2198807"/>
            <a:satOff val="-1669"/>
            <a:lumOff val="-1699"/>
            <a:alphaOff val="0"/>
          </a:schemeClr>
        </a:solidFill>
        <a:ln w="12700" cap="flat" cmpd="sng" algn="ctr">
          <a:solidFill>
            <a:schemeClr val="accent2">
              <a:hueOff val="-2198807"/>
              <a:satOff val="-1669"/>
              <a:lumOff val="-169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B4BACD-FA6D-4671-AF51-16C394B3EE7E}">
      <dsp:nvSpPr>
        <dsp:cNvPr id="0" name=""/>
        <dsp:cNvSpPr/>
      </dsp:nvSpPr>
      <dsp:spPr>
        <a:xfrm>
          <a:off x="0" y="3029950"/>
          <a:ext cx="6831118" cy="1514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3 </a:t>
          </a:r>
          <a:r>
            <a:rPr lang="en-US" sz="2000" b="1" kern="1200"/>
            <a:t>manage_customer</a:t>
          </a:r>
          <a:r>
            <a:rPr lang="en-US" sz="2000" kern="1200"/>
            <a:t>: This function is used to add/update/delete any kind of changes into the existing records in the database by the CRM. </a:t>
          </a:r>
        </a:p>
      </dsp:txBody>
      <dsp:txXfrm>
        <a:off x="0" y="3029950"/>
        <a:ext cx="6831118" cy="1514975"/>
      </dsp:txXfrm>
    </dsp:sp>
    <dsp:sp modelId="{361D5DCA-89A4-4F20-9CBF-5D56BAE895E8}">
      <dsp:nvSpPr>
        <dsp:cNvPr id="0" name=""/>
        <dsp:cNvSpPr/>
      </dsp:nvSpPr>
      <dsp:spPr>
        <a:xfrm>
          <a:off x="0" y="4544925"/>
          <a:ext cx="6831118" cy="0"/>
        </a:xfrm>
        <a:prstGeom prst="line">
          <a:avLst/>
        </a:prstGeom>
        <a:solidFill>
          <a:schemeClr val="accent2">
            <a:hueOff val="-3298210"/>
            <a:satOff val="-2503"/>
            <a:lumOff val="-2549"/>
            <a:alphaOff val="0"/>
          </a:schemeClr>
        </a:solidFill>
        <a:ln w="12700" cap="flat" cmpd="sng" algn="ctr">
          <a:solidFill>
            <a:schemeClr val="accent2">
              <a:hueOff val="-3298210"/>
              <a:satOff val="-2503"/>
              <a:lumOff val="-254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40307E-3565-48BA-AA19-16DC433D219F}">
      <dsp:nvSpPr>
        <dsp:cNvPr id="0" name=""/>
        <dsp:cNvSpPr/>
      </dsp:nvSpPr>
      <dsp:spPr>
        <a:xfrm>
          <a:off x="0" y="4544925"/>
          <a:ext cx="6831118" cy="1514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4</a:t>
          </a:r>
          <a:r>
            <a:rPr lang="en-US" sz="2000" b="1" kern="1200"/>
            <a:t> manage_request: </a:t>
          </a:r>
          <a:r>
            <a:rPr lang="en-US" sz="2000" kern="1200"/>
            <a:t>The job of this function is to add/update/delete the requests raised by the customer, which is done by the CRM. </a:t>
          </a:r>
        </a:p>
      </dsp:txBody>
      <dsp:txXfrm>
        <a:off x="0" y="4544925"/>
        <a:ext cx="6831118" cy="151497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E1C66B-69D3-4E17-A0AB-2247B855E61C}">
      <dsp:nvSpPr>
        <dsp:cNvPr id="0" name=""/>
        <dsp:cNvSpPr/>
      </dsp:nvSpPr>
      <dsp:spPr>
        <a:xfrm>
          <a:off x="0" y="0"/>
          <a:ext cx="683111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73CA13-6196-45BF-A666-9C07CFF6F5E2}">
      <dsp:nvSpPr>
        <dsp:cNvPr id="0" name=""/>
        <dsp:cNvSpPr/>
      </dsp:nvSpPr>
      <dsp:spPr>
        <a:xfrm>
          <a:off x="0" y="0"/>
          <a:ext cx="6831118" cy="1514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4</a:t>
          </a:r>
          <a:r>
            <a:rPr lang="en-US" sz="1900" b="1" kern="1200"/>
            <a:t> manage_request: </a:t>
          </a:r>
          <a:r>
            <a:rPr lang="en-US" sz="1900" kern="1200"/>
            <a:t>The job of this function is to add/update/delete the requests raised by the customer, which is done by the CRM. </a:t>
          </a:r>
        </a:p>
      </dsp:txBody>
      <dsp:txXfrm>
        <a:off x="0" y="0"/>
        <a:ext cx="6831118" cy="1514975"/>
      </dsp:txXfrm>
    </dsp:sp>
    <dsp:sp modelId="{99E9E210-9D23-4CCA-906F-5C54FEC650DD}">
      <dsp:nvSpPr>
        <dsp:cNvPr id="0" name=""/>
        <dsp:cNvSpPr/>
      </dsp:nvSpPr>
      <dsp:spPr>
        <a:xfrm>
          <a:off x="0" y="1514975"/>
          <a:ext cx="6831118" cy="0"/>
        </a:xfrm>
        <a:prstGeom prst="line">
          <a:avLst/>
        </a:prstGeom>
        <a:solidFill>
          <a:schemeClr val="accent2">
            <a:hueOff val="-1099403"/>
            <a:satOff val="-834"/>
            <a:lumOff val="-850"/>
            <a:alphaOff val="0"/>
          </a:schemeClr>
        </a:solidFill>
        <a:ln w="12700" cap="flat" cmpd="sng" algn="ctr">
          <a:solidFill>
            <a:schemeClr val="accent2">
              <a:hueOff val="-1099403"/>
              <a:satOff val="-834"/>
              <a:lumOff val="-85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2546D5-C041-49A8-8283-C10797064EB1}">
      <dsp:nvSpPr>
        <dsp:cNvPr id="0" name=""/>
        <dsp:cNvSpPr/>
      </dsp:nvSpPr>
      <dsp:spPr>
        <a:xfrm>
          <a:off x="0" y="1514975"/>
          <a:ext cx="6831118" cy="1514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5 </a:t>
          </a:r>
          <a:r>
            <a:rPr lang="en-US" sz="1900" b="1" kern="1200"/>
            <a:t>view_reports:</a:t>
          </a:r>
          <a:r>
            <a:rPr lang="en-US" sz="1900" kern="1200"/>
            <a:t> This function shows total number of complaints that is not addressed the specified date, total number of demos on a given date, total number of service calls closed for a specified customer and service calls closed last month. </a:t>
          </a:r>
        </a:p>
      </dsp:txBody>
      <dsp:txXfrm>
        <a:off x="0" y="1514975"/>
        <a:ext cx="6831118" cy="1514975"/>
      </dsp:txXfrm>
    </dsp:sp>
    <dsp:sp modelId="{06E84406-ECDE-49A7-87E5-747DADFF9619}">
      <dsp:nvSpPr>
        <dsp:cNvPr id="0" name=""/>
        <dsp:cNvSpPr/>
      </dsp:nvSpPr>
      <dsp:spPr>
        <a:xfrm>
          <a:off x="0" y="3029950"/>
          <a:ext cx="6831118" cy="0"/>
        </a:xfrm>
        <a:prstGeom prst="line">
          <a:avLst/>
        </a:prstGeom>
        <a:solidFill>
          <a:schemeClr val="accent2">
            <a:hueOff val="-2198807"/>
            <a:satOff val="-1669"/>
            <a:lumOff val="-1699"/>
            <a:alphaOff val="0"/>
          </a:schemeClr>
        </a:solidFill>
        <a:ln w="12700" cap="flat" cmpd="sng" algn="ctr">
          <a:solidFill>
            <a:schemeClr val="accent2">
              <a:hueOff val="-2198807"/>
              <a:satOff val="-1669"/>
              <a:lumOff val="-169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E832B2-4A54-4DA1-9230-234E214ED869}">
      <dsp:nvSpPr>
        <dsp:cNvPr id="0" name=""/>
        <dsp:cNvSpPr/>
      </dsp:nvSpPr>
      <dsp:spPr>
        <a:xfrm>
          <a:off x="0" y="3029950"/>
          <a:ext cx="6831118" cy="1514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6</a:t>
          </a:r>
          <a:r>
            <a:rPr lang="en-US" sz="1900" b="1" kern="1200"/>
            <a:t> add_customer:  </a:t>
          </a:r>
          <a:r>
            <a:rPr lang="en-US" sz="1900" kern="1200"/>
            <a:t>This function is called by the function add_customer(). Here the CRM can add the details about the customer to the database file. </a:t>
          </a:r>
        </a:p>
      </dsp:txBody>
      <dsp:txXfrm>
        <a:off x="0" y="3029950"/>
        <a:ext cx="6831118" cy="1514975"/>
      </dsp:txXfrm>
    </dsp:sp>
    <dsp:sp modelId="{CBEE6701-42C2-4462-81C8-974FE1CD5DC1}">
      <dsp:nvSpPr>
        <dsp:cNvPr id="0" name=""/>
        <dsp:cNvSpPr/>
      </dsp:nvSpPr>
      <dsp:spPr>
        <a:xfrm>
          <a:off x="0" y="4544925"/>
          <a:ext cx="6831118" cy="0"/>
        </a:xfrm>
        <a:prstGeom prst="line">
          <a:avLst/>
        </a:prstGeom>
        <a:solidFill>
          <a:schemeClr val="accent2">
            <a:hueOff val="-3298210"/>
            <a:satOff val="-2503"/>
            <a:lumOff val="-2549"/>
            <a:alphaOff val="0"/>
          </a:schemeClr>
        </a:solidFill>
        <a:ln w="12700" cap="flat" cmpd="sng" algn="ctr">
          <a:solidFill>
            <a:schemeClr val="accent2">
              <a:hueOff val="-3298210"/>
              <a:satOff val="-2503"/>
              <a:lumOff val="-254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885FC8-FFDB-43B4-9269-FF9A65C61525}">
      <dsp:nvSpPr>
        <dsp:cNvPr id="0" name=""/>
        <dsp:cNvSpPr/>
      </dsp:nvSpPr>
      <dsp:spPr>
        <a:xfrm>
          <a:off x="0" y="4544925"/>
          <a:ext cx="6831118" cy="1514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7 </a:t>
          </a:r>
          <a:r>
            <a:rPr lang="en-US" sz="1900" b="1" kern="1200"/>
            <a:t>update_customer: </a:t>
          </a:r>
          <a:r>
            <a:rPr lang="en-US" sz="1900" kern="1200"/>
            <a:t>This function is also called by manage_customer(). Here the CRM can update the details about the customer which is already stored in the database. </a:t>
          </a:r>
        </a:p>
      </dsp:txBody>
      <dsp:txXfrm>
        <a:off x="0" y="4544925"/>
        <a:ext cx="6831118" cy="151497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BA741A-1571-41C7-817F-6E2B8FE24BE7}">
      <dsp:nvSpPr>
        <dsp:cNvPr id="0" name=""/>
        <dsp:cNvSpPr/>
      </dsp:nvSpPr>
      <dsp:spPr>
        <a:xfrm>
          <a:off x="0" y="0"/>
          <a:ext cx="683111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AA52C5-161E-4AB0-8AAE-A6889550BFCB}">
      <dsp:nvSpPr>
        <dsp:cNvPr id="0" name=""/>
        <dsp:cNvSpPr/>
      </dsp:nvSpPr>
      <dsp:spPr>
        <a:xfrm>
          <a:off x="0" y="0"/>
          <a:ext cx="6831118" cy="1514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8 </a:t>
          </a:r>
          <a:r>
            <a:rPr lang="en-US" sz="2400" b="1" kern="1200"/>
            <a:t>delete_customer:  </a:t>
          </a:r>
          <a:r>
            <a:rPr lang="en-US" sz="2400" kern="1200"/>
            <a:t>This is the final function called from delete_customer( ). Here the details of the customer are deleted by the CRM. </a:t>
          </a:r>
        </a:p>
      </dsp:txBody>
      <dsp:txXfrm>
        <a:off x="0" y="0"/>
        <a:ext cx="6831118" cy="1514975"/>
      </dsp:txXfrm>
    </dsp:sp>
    <dsp:sp modelId="{CC16EBF7-674B-4145-8A89-508AE11F49A2}">
      <dsp:nvSpPr>
        <dsp:cNvPr id="0" name=""/>
        <dsp:cNvSpPr/>
      </dsp:nvSpPr>
      <dsp:spPr>
        <a:xfrm>
          <a:off x="0" y="1514975"/>
          <a:ext cx="6831118" cy="0"/>
        </a:xfrm>
        <a:prstGeom prst="line">
          <a:avLst/>
        </a:prstGeom>
        <a:solidFill>
          <a:schemeClr val="accent2">
            <a:hueOff val="-1099403"/>
            <a:satOff val="-834"/>
            <a:lumOff val="-850"/>
            <a:alphaOff val="0"/>
          </a:schemeClr>
        </a:solidFill>
        <a:ln w="12700" cap="flat" cmpd="sng" algn="ctr">
          <a:solidFill>
            <a:schemeClr val="accent2">
              <a:hueOff val="-1099403"/>
              <a:satOff val="-834"/>
              <a:lumOff val="-85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3585C6-34E7-49DB-91FE-2C347A2E099E}">
      <dsp:nvSpPr>
        <dsp:cNvPr id="0" name=""/>
        <dsp:cNvSpPr/>
      </dsp:nvSpPr>
      <dsp:spPr>
        <a:xfrm>
          <a:off x="0" y="1514975"/>
          <a:ext cx="6831118" cy="1514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9 </a:t>
          </a:r>
          <a:r>
            <a:rPr lang="en-US" sz="2400" b="1" kern="1200"/>
            <a:t>add_request: </a:t>
          </a:r>
          <a:r>
            <a:rPr lang="en-US" sz="2400" kern="1200"/>
            <a:t>This a function called by the add_request( ). Here the CRM can add any changes to the request raised by the customer. </a:t>
          </a:r>
        </a:p>
      </dsp:txBody>
      <dsp:txXfrm>
        <a:off x="0" y="1514975"/>
        <a:ext cx="6831118" cy="1514975"/>
      </dsp:txXfrm>
    </dsp:sp>
    <dsp:sp modelId="{CC602A19-6C9E-4CB5-929F-3A6136ABCDAF}">
      <dsp:nvSpPr>
        <dsp:cNvPr id="0" name=""/>
        <dsp:cNvSpPr/>
      </dsp:nvSpPr>
      <dsp:spPr>
        <a:xfrm>
          <a:off x="0" y="3029950"/>
          <a:ext cx="6831118" cy="0"/>
        </a:xfrm>
        <a:prstGeom prst="line">
          <a:avLst/>
        </a:prstGeom>
        <a:solidFill>
          <a:schemeClr val="accent2">
            <a:hueOff val="-2198807"/>
            <a:satOff val="-1669"/>
            <a:lumOff val="-1699"/>
            <a:alphaOff val="0"/>
          </a:schemeClr>
        </a:solidFill>
        <a:ln w="12700" cap="flat" cmpd="sng" algn="ctr">
          <a:solidFill>
            <a:schemeClr val="accent2">
              <a:hueOff val="-2198807"/>
              <a:satOff val="-1669"/>
              <a:lumOff val="-169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E7E15E-A4C6-4404-9D4C-5A6D57427679}">
      <dsp:nvSpPr>
        <dsp:cNvPr id="0" name=""/>
        <dsp:cNvSpPr/>
      </dsp:nvSpPr>
      <dsp:spPr>
        <a:xfrm>
          <a:off x="0" y="3029950"/>
          <a:ext cx="6831118" cy="1514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10</a:t>
          </a:r>
          <a:r>
            <a:rPr lang="en-US" sz="2400" b="1" kern="1200"/>
            <a:t> update_request: </a:t>
          </a:r>
          <a:r>
            <a:rPr lang="en-US" sz="2400" kern="1200"/>
            <a:t>This is the used to update the request which is raised by the customer. The updation is done by CRM. </a:t>
          </a:r>
        </a:p>
      </dsp:txBody>
      <dsp:txXfrm>
        <a:off x="0" y="3029950"/>
        <a:ext cx="6831118" cy="1514975"/>
      </dsp:txXfrm>
    </dsp:sp>
    <dsp:sp modelId="{1E8E50A1-E181-4C61-A337-9F37FEAA2EB7}">
      <dsp:nvSpPr>
        <dsp:cNvPr id="0" name=""/>
        <dsp:cNvSpPr/>
      </dsp:nvSpPr>
      <dsp:spPr>
        <a:xfrm>
          <a:off x="0" y="4544925"/>
          <a:ext cx="6831118" cy="0"/>
        </a:xfrm>
        <a:prstGeom prst="line">
          <a:avLst/>
        </a:prstGeom>
        <a:solidFill>
          <a:schemeClr val="accent2">
            <a:hueOff val="-3298210"/>
            <a:satOff val="-2503"/>
            <a:lumOff val="-2549"/>
            <a:alphaOff val="0"/>
          </a:schemeClr>
        </a:solidFill>
        <a:ln w="12700" cap="flat" cmpd="sng" algn="ctr">
          <a:solidFill>
            <a:schemeClr val="accent2">
              <a:hueOff val="-3298210"/>
              <a:satOff val="-2503"/>
              <a:lumOff val="-254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80F6D3-2DDA-465E-8DF8-237DF54F8DBC}">
      <dsp:nvSpPr>
        <dsp:cNvPr id="0" name=""/>
        <dsp:cNvSpPr/>
      </dsp:nvSpPr>
      <dsp:spPr>
        <a:xfrm>
          <a:off x="0" y="4544925"/>
          <a:ext cx="6831118" cy="1514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11</a:t>
          </a:r>
          <a:r>
            <a:rPr lang="en-US" sz="2400" b="1" kern="1200"/>
            <a:t> delete_request: </a:t>
          </a:r>
          <a:r>
            <a:rPr lang="en-US" sz="2400" kern="1200"/>
            <a:t>This function is used to delete the request from the customer side. By using this, the CRM can handle the database more effectively. </a:t>
          </a:r>
        </a:p>
      </dsp:txBody>
      <dsp:txXfrm>
        <a:off x="0" y="4544925"/>
        <a:ext cx="6831118" cy="151497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0E9FB0-963F-48D0-BC85-0D995BD5599B}">
      <dsp:nvSpPr>
        <dsp:cNvPr id="0" name=""/>
        <dsp:cNvSpPr/>
      </dsp:nvSpPr>
      <dsp:spPr>
        <a:xfrm>
          <a:off x="0" y="0"/>
          <a:ext cx="683111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70D085-0C5F-401B-B1D0-B620E1324C8B}">
      <dsp:nvSpPr>
        <dsp:cNvPr id="0" name=""/>
        <dsp:cNvSpPr/>
      </dsp:nvSpPr>
      <dsp:spPr>
        <a:xfrm>
          <a:off x="0" y="0"/>
          <a:ext cx="6831118" cy="1514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12 </a:t>
          </a:r>
          <a:r>
            <a:rPr lang="en-US" sz="1900" b="1" kern="1200"/>
            <a:t>generate_customerId: </a:t>
          </a:r>
          <a:r>
            <a:rPr lang="en-US" sz="1900" kern="1200"/>
            <a:t>This function is used to generate customer Id for the newly entering customer. </a:t>
          </a:r>
        </a:p>
      </dsp:txBody>
      <dsp:txXfrm>
        <a:off x="0" y="0"/>
        <a:ext cx="6831118" cy="1514975"/>
      </dsp:txXfrm>
    </dsp:sp>
    <dsp:sp modelId="{D53F5DD1-5036-4D2C-BE37-CE5C939441A3}">
      <dsp:nvSpPr>
        <dsp:cNvPr id="0" name=""/>
        <dsp:cNvSpPr/>
      </dsp:nvSpPr>
      <dsp:spPr>
        <a:xfrm>
          <a:off x="0" y="1514975"/>
          <a:ext cx="6831118" cy="0"/>
        </a:xfrm>
        <a:prstGeom prst="line">
          <a:avLst/>
        </a:prstGeom>
        <a:solidFill>
          <a:schemeClr val="accent2">
            <a:hueOff val="-1099403"/>
            <a:satOff val="-834"/>
            <a:lumOff val="-850"/>
            <a:alphaOff val="0"/>
          </a:schemeClr>
        </a:solidFill>
        <a:ln w="12700" cap="flat" cmpd="sng" algn="ctr">
          <a:solidFill>
            <a:schemeClr val="accent2">
              <a:hueOff val="-1099403"/>
              <a:satOff val="-834"/>
              <a:lumOff val="-85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390A2B-2905-42DA-9468-D0E42687B0BE}">
      <dsp:nvSpPr>
        <dsp:cNvPr id="0" name=""/>
        <dsp:cNvSpPr/>
      </dsp:nvSpPr>
      <dsp:spPr>
        <a:xfrm>
          <a:off x="0" y="1514975"/>
          <a:ext cx="6831118" cy="1514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13 </a:t>
          </a:r>
          <a:r>
            <a:rPr lang="en-US" sz="1900" b="1" kern="1200"/>
            <a:t>isValidCustId: </a:t>
          </a:r>
          <a:r>
            <a:rPr lang="en-US" sz="1900" kern="1200"/>
            <a:t>This function is used to validate whether the customer Id entered by the customer is valid or not.</a:t>
          </a:r>
          <a:r>
            <a:rPr lang="en-US" sz="1900" b="1" kern="1200"/>
            <a:t> </a:t>
          </a:r>
          <a:endParaRPr lang="en-US" sz="1900" kern="1200"/>
        </a:p>
      </dsp:txBody>
      <dsp:txXfrm>
        <a:off x="0" y="1514975"/>
        <a:ext cx="6831118" cy="1514975"/>
      </dsp:txXfrm>
    </dsp:sp>
    <dsp:sp modelId="{22BF046B-ACC2-4771-B755-19B3C44EB2B6}">
      <dsp:nvSpPr>
        <dsp:cNvPr id="0" name=""/>
        <dsp:cNvSpPr/>
      </dsp:nvSpPr>
      <dsp:spPr>
        <a:xfrm>
          <a:off x="0" y="3029950"/>
          <a:ext cx="6831118" cy="0"/>
        </a:xfrm>
        <a:prstGeom prst="line">
          <a:avLst/>
        </a:prstGeom>
        <a:solidFill>
          <a:schemeClr val="accent2">
            <a:hueOff val="-2198807"/>
            <a:satOff val="-1669"/>
            <a:lumOff val="-1699"/>
            <a:alphaOff val="0"/>
          </a:schemeClr>
        </a:solidFill>
        <a:ln w="12700" cap="flat" cmpd="sng" algn="ctr">
          <a:solidFill>
            <a:schemeClr val="accent2">
              <a:hueOff val="-2198807"/>
              <a:satOff val="-1669"/>
              <a:lumOff val="-169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4DA77D-52E5-4CA3-9CDF-CAAB20F26327}">
      <dsp:nvSpPr>
        <dsp:cNvPr id="0" name=""/>
        <dsp:cNvSpPr/>
      </dsp:nvSpPr>
      <dsp:spPr>
        <a:xfrm>
          <a:off x="0" y="3029950"/>
          <a:ext cx="6831118" cy="1514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14 </a:t>
          </a:r>
          <a:r>
            <a:rPr lang="en-US" sz="1900" b="1" kern="1200"/>
            <a:t>generate_requestId:</a:t>
          </a:r>
          <a:r>
            <a:rPr lang="en-US" sz="1900" kern="1200"/>
            <a:t> This function is used to generate request Id for the customer who registering the requests or complaint. </a:t>
          </a:r>
          <a:r>
            <a:rPr lang="en-US" sz="1900" b="1" kern="1200"/>
            <a:t>3.1.15 isValidRequestId: </a:t>
          </a:r>
          <a:r>
            <a:rPr lang="en-US" sz="1900" kern="1200"/>
            <a:t>This function is used to validate whether the request Id entered by the customer is valid or not</a:t>
          </a:r>
        </a:p>
      </dsp:txBody>
      <dsp:txXfrm>
        <a:off x="0" y="3029950"/>
        <a:ext cx="6831118" cy="1514975"/>
      </dsp:txXfrm>
    </dsp:sp>
    <dsp:sp modelId="{353EEA54-6924-4CF7-8D75-A71627471377}">
      <dsp:nvSpPr>
        <dsp:cNvPr id="0" name=""/>
        <dsp:cNvSpPr/>
      </dsp:nvSpPr>
      <dsp:spPr>
        <a:xfrm>
          <a:off x="0" y="4544925"/>
          <a:ext cx="6831118" cy="0"/>
        </a:xfrm>
        <a:prstGeom prst="line">
          <a:avLst/>
        </a:prstGeom>
        <a:solidFill>
          <a:schemeClr val="accent2">
            <a:hueOff val="-3298210"/>
            <a:satOff val="-2503"/>
            <a:lumOff val="-2549"/>
            <a:alphaOff val="0"/>
          </a:schemeClr>
        </a:solidFill>
        <a:ln w="12700" cap="flat" cmpd="sng" algn="ctr">
          <a:solidFill>
            <a:schemeClr val="accent2">
              <a:hueOff val="-3298210"/>
              <a:satOff val="-2503"/>
              <a:lumOff val="-254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081521-D7DC-47E4-86EB-2D4BD36AAA22}">
      <dsp:nvSpPr>
        <dsp:cNvPr id="0" name=""/>
        <dsp:cNvSpPr/>
      </dsp:nvSpPr>
      <dsp:spPr>
        <a:xfrm>
          <a:off x="0" y="4544925"/>
          <a:ext cx="6831118" cy="1514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16 </a:t>
          </a:r>
          <a:r>
            <a:rPr lang="en-US" sz="1900" b="1" kern="1200"/>
            <a:t>isPhoneValid:</a:t>
          </a:r>
          <a:r>
            <a:rPr lang="en-US" sz="1900" kern="1200"/>
            <a:t> This function is used to validate whether the phone number entered by the CRM is valid or not. </a:t>
          </a:r>
        </a:p>
      </dsp:txBody>
      <dsp:txXfrm>
        <a:off x="0" y="4544925"/>
        <a:ext cx="6831118" cy="151497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10/27/2022</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888908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10/27/2022</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158899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10/27/2022</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81361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10/27/2022</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466501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10/27/2022</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713557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10/27/2022</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543843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10/27/2022</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59480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10/27/2022</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218188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10/27/2022</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804972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10/27/2022</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558099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10/27/2022</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32923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10/27/2022</a:t>
            </a:fld>
            <a:endParaRPr lang="en-US"/>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402083716"/>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urses.lumenlearning.com/marketing-spring2016/chapter/reading-customer-relationship-management-systems/"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5.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1" name="Group 6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2" name="Straight Connector 6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92" name="Freeform: Shape 9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94" name="Freeform: Shape 9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96" name="Freeform: Shape 95">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98" name="Group 97">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9" name="Straight Connector 98">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29" name="Rectangle 12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1" name="Rectangle 130">
            <a:extLst>
              <a:ext uri="{FF2B5EF4-FFF2-40B4-BE49-F238E27FC236}">
                <a16:creationId xmlns:a16="http://schemas.microsoft.com/office/drawing/2014/main" id="{90B4ACB0-2B52-48C2-9BC9-553BE73567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3" name="Right Triangle 13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96085"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5" name="Group 134">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36" name="Straight Connector 135">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457200" y="728907"/>
            <a:ext cx="4952999" cy="2244176"/>
          </a:xfrm>
        </p:spPr>
        <p:txBody>
          <a:bodyPr vert="horz" lIns="91440" tIns="45720" rIns="91440" bIns="45720" rtlCol="0" anchor="ctr">
            <a:normAutofit/>
          </a:bodyPr>
          <a:lstStyle/>
          <a:p>
            <a:pPr algn="l"/>
            <a:r>
              <a:rPr lang="en-US" sz="4400">
                <a:solidFill>
                  <a:schemeClr val="tx2"/>
                </a:solidFill>
              </a:rPr>
              <a:t>Customer Service Management System</a:t>
            </a:r>
          </a:p>
        </p:txBody>
      </p:sp>
      <p:sp>
        <p:nvSpPr>
          <p:cNvPr id="3" name="Subtitle 2"/>
          <p:cNvSpPr>
            <a:spLocks noGrp="1"/>
          </p:cNvSpPr>
          <p:nvPr>
            <p:ph type="subTitle" idx="1"/>
          </p:nvPr>
        </p:nvSpPr>
        <p:spPr>
          <a:xfrm>
            <a:off x="457200" y="3264832"/>
            <a:ext cx="4952999" cy="3009494"/>
          </a:xfrm>
        </p:spPr>
        <p:txBody>
          <a:bodyPr vert="horz" lIns="91440" tIns="45720" rIns="91440" bIns="45720" rtlCol="0">
            <a:normAutofit/>
          </a:bodyPr>
          <a:lstStyle/>
          <a:p>
            <a:pPr marL="228600" indent="-228600" algn="l">
              <a:lnSpc>
                <a:spcPct val="100000"/>
              </a:lnSpc>
              <a:buFont typeface="+mj-lt"/>
              <a:buAutoNum type="arabicPeriod"/>
            </a:pPr>
            <a:r>
              <a:rPr lang="en-US" sz="1500">
                <a:solidFill>
                  <a:schemeClr val="tx2"/>
                </a:solidFill>
              </a:rPr>
              <a:t>            Guided by, </a:t>
            </a:r>
          </a:p>
          <a:p>
            <a:pPr marL="228600" indent="-228600" algn="l">
              <a:lnSpc>
                <a:spcPct val="100000"/>
              </a:lnSpc>
              <a:buFont typeface="+mj-lt"/>
              <a:buAutoNum type="arabicPeriod"/>
            </a:pPr>
            <a:r>
              <a:rPr lang="en-US" sz="1500">
                <a:solidFill>
                  <a:schemeClr val="tx2"/>
                </a:solidFill>
              </a:rPr>
              <a:t>                   Aliasger Mulla</a:t>
            </a:r>
          </a:p>
          <a:p>
            <a:pPr marL="228600" indent="-228600" algn="l">
              <a:lnSpc>
                <a:spcPct val="100000"/>
              </a:lnSpc>
              <a:buFont typeface="+mj-lt"/>
              <a:buAutoNum type="arabicPeriod"/>
            </a:pPr>
            <a:r>
              <a:rPr lang="en-US" sz="1500">
                <a:solidFill>
                  <a:schemeClr val="tx2"/>
                </a:solidFill>
              </a:rPr>
              <a:t>           Presented by, </a:t>
            </a:r>
          </a:p>
          <a:p>
            <a:pPr marL="228600" indent="-228600" algn="l">
              <a:lnSpc>
                <a:spcPct val="100000"/>
              </a:lnSpc>
              <a:buFont typeface="+mj-lt"/>
              <a:buAutoNum type="arabicPeriod"/>
            </a:pPr>
            <a:r>
              <a:rPr lang="en-US" sz="1500">
                <a:solidFill>
                  <a:schemeClr val="tx2"/>
                </a:solidFill>
              </a:rPr>
              <a:t>                    Veeraballi Sai Prasanna</a:t>
            </a:r>
          </a:p>
          <a:p>
            <a:pPr marL="228600" indent="-228600" algn="l">
              <a:lnSpc>
                <a:spcPct val="100000"/>
              </a:lnSpc>
              <a:buFont typeface="+mj-lt"/>
              <a:buAutoNum type="arabicPeriod"/>
            </a:pPr>
            <a:r>
              <a:rPr lang="en-US" sz="1500">
                <a:solidFill>
                  <a:schemeClr val="tx2"/>
                </a:solidFill>
              </a:rPr>
              <a:t>                   Bhuvaneswari Eediga Devaraju Gari</a:t>
            </a:r>
          </a:p>
          <a:p>
            <a:pPr marL="228600" indent="-228600" algn="l">
              <a:lnSpc>
                <a:spcPct val="100000"/>
              </a:lnSpc>
              <a:buFont typeface="+mj-lt"/>
              <a:buAutoNum type="arabicPeriod"/>
            </a:pPr>
            <a:r>
              <a:rPr lang="en-US" sz="1500">
                <a:solidFill>
                  <a:schemeClr val="tx2"/>
                </a:solidFill>
              </a:rPr>
              <a:t>                    Gayathri Gireesh</a:t>
            </a:r>
          </a:p>
          <a:p>
            <a:pPr marL="228600" indent="-228600" algn="l">
              <a:lnSpc>
                <a:spcPct val="100000"/>
              </a:lnSpc>
              <a:buFont typeface="+mj-lt"/>
              <a:buAutoNum type="arabicPeriod"/>
            </a:pPr>
            <a:r>
              <a:rPr lang="en-US" sz="1500">
                <a:solidFill>
                  <a:schemeClr val="tx2"/>
                </a:solidFill>
              </a:rPr>
              <a:t>                    Ajay Kumar</a:t>
            </a:r>
          </a:p>
          <a:p>
            <a:pPr marL="228600" indent="-228600" algn="l">
              <a:lnSpc>
                <a:spcPct val="100000"/>
              </a:lnSpc>
              <a:buFont typeface="+mj-lt"/>
              <a:buAutoNum type="arabicPeriod"/>
            </a:pPr>
            <a:r>
              <a:rPr lang="en-US" sz="1500">
                <a:solidFill>
                  <a:schemeClr val="tx2"/>
                </a:solidFill>
              </a:rPr>
              <a:t>                    Hrishikesh</a:t>
            </a:r>
          </a:p>
          <a:p>
            <a:pPr marL="228600" indent="-228600" algn="l">
              <a:lnSpc>
                <a:spcPct val="100000"/>
              </a:lnSpc>
              <a:buFont typeface="+mj-lt"/>
              <a:buAutoNum type="arabicPeriod"/>
            </a:pPr>
            <a:endParaRPr lang="en-US" sz="1500">
              <a:solidFill>
                <a:schemeClr val="tx2"/>
              </a:solidFill>
            </a:endParaRPr>
          </a:p>
        </p:txBody>
      </p:sp>
      <p:pic>
        <p:nvPicPr>
          <p:cNvPr id="4" name="Picture 4" descr="A picture containing text, sky&#10;&#10;Description automatically generated">
            <a:extLst>
              <a:ext uri="{FF2B5EF4-FFF2-40B4-BE49-F238E27FC236}">
                <a16:creationId xmlns:a16="http://schemas.microsoft.com/office/drawing/2014/main" id="{39633FEB-3BE0-BFA6-1C08-5DB8B11CE1E5}"/>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3952" r="25225" b="-1"/>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
        <p:nvSpPr>
          <p:cNvPr id="5" name="TextBox 4">
            <a:extLst>
              <a:ext uri="{FF2B5EF4-FFF2-40B4-BE49-F238E27FC236}">
                <a16:creationId xmlns:a16="http://schemas.microsoft.com/office/drawing/2014/main" id="{59EABBDC-A02E-1474-7D44-EBD0964E7933}"/>
              </a:ext>
            </a:extLst>
          </p:cNvPr>
          <p:cNvSpPr txBox="1"/>
          <p:nvPr/>
        </p:nvSpPr>
        <p:spPr>
          <a:xfrm>
            <a:off x="4724400" y="4398963"/>
            <a:ext cx="2743200" cy="317500"/>
          </a:xfrm>
          <a:prstGeom prst="rect">
            <a:avLst/>
          </a:prstGeom>
        </p:spPr>
        <p:txBody>
          <a:bodyPr lIns="91440" tIns="45720" rIns="91440" bIns="45720" anchor="t">
            <a:normAutofit fontScale="92500" lnSpcReduction="20000"/>
          </a:bodyPr>
          <a:lstStyle/>
          <a:p>
            <a:endParaRPr lang="en-US">
              <a:ea typeface="Calibri"/>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9" name="Rectangle 268">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1" name="Rectangle 270">
            <a:extLst>
              <a:ext uri="{FF2B5EF4-FFF2-40B4-BE49-F238E27FC236}">
                <a16:creationId xmlns:a16="http://schemas.microsoft.com/office/drawing/2014/main" id="{942B1D20-D329-4285-AED2-DABDCE902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3" name="Rectangle 272">
            <a:extLst>
              <a:ext uri="{FF2B5EF4-FFF2-40B4-BE49-F238E27FC236}">
                <a16:creationId xmlns:a16="http://schemas.microsoft.com/office/drawing/2014/main" id="{B9016B79-9C59-4CEA-A85C-3E4C8877B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5" name="Right Triangle 274">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7" name="Group 276">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78" name="Straight Connector 277">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E3B2F7F-8F23-C57D-5762-54DC56B964EB}"/>
              </a:ext>
            </a:extLst>
          </p:cNvPr>
          <p:cNvSpPr>
            <a:spLocks noGrp="1"/>
          </p:cNvSpPr>
          <p:nvPr>
            <p:ph type="title"/>
          </p:nvPr>
        </p:nvSpPr>
        <p:spPr>
          <a:xfrm>
            <a:off x="457201" y="720772"/>
            <a:ext cx="3733078" cy="5531079"/>
          </a:xfrm>
        </p:spPr>
        <p:txBody>
          <a:bodyPr>
            <a:normAutofit/>
          </a:bodyPr>
          <a:lstStyle/>
          <a:p>
            <a:r>
              <a:rPr lang="en-US">
                <a:latin typeface="Calibri"/>
                <a:ea typeface="Calibri"/>
                <a:cs typeface="Posterama"/>
              </a:rPr>
              <a:t>Contd...</a:t>
            </a:r>
            <a:endParaRPr lang="en-US"/>
          </a:p>
        </p:txBody>
      </p:sp>
      <p:sp>
        <p:nvSpPr>
          <p:cNvPr id="308" name="Flowchart: Document 8">
            <a:extLst>
              <a:ext uri="{FF2B5EF4-FFF2-40B4-BE49-F238E27FC236}">
                <a16:creationId xmlns:a16="http://schemas.microsoft.com/office/drawing/2014/main" id="{6B91DA8E-00B5-4214-AFE5-535E47051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85106" y="-465509"/>
            <a:ext cx="6858001" cy="778901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265" name="Content Placeholder 2">
            <a:extLst>
              <a:ext uri="{FF2B5EF4-FFF2-40B4-BE49-F238E27FC236}">
                <a16:creationId xmlns:a16="http://schemas.microsoft.com/office/drawing/2014/main" id="{6A425BE2-DCC3-673F-C370-80DAE0B54B12}"/>
              </a:ext>
            </a:extLst>
          </p:cNvPr>
          <p:cNvGraphicFramePr>
            <a:graphicFrameLocks noGrp="1"/>
          </p:cNvGraphicFramePr>
          <p:nvPr>
            <p:ph idx="1"/>
            <p:extLst>
              <p:ext uri="{D42A27DB-BD31-4B8C-83A1-F6EECF244321}">
                <p14:modId xmlns:p14="http://schemas.microsoft.com/office/powerpoint/2010/main" val="1677331926"/>
              </p:ext>
            </p:extLst>
          </p:nvPr>
        </p:nvGraphicFramePr>
        <p:xfrm>
          <a:off x="5165512" y="185047"/>
          <a:ext cx="6831118" cy="60599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919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9" name="Rectangle 268">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1" name="Rectangle 270">
            <a:extLst>
              <a:ext uri="{FF2B5EF4-FFF2-40B4-BE49-F238E27FC236}">
                <a16:creationId xmlns:a16="http://schemas.microsoft.com/office/drawing/2014/main" id="{942B1D20-D329-4285-AED2-DABDCE902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3" name="Rectangle 272">
            <a:extLst>
              <a:ext uri="{FF2B5EF4-FFF2-40B4-BE49-F238E27FC236}">
                <a16:creationId xmlns:a16="http://schemas.microsoft.com/office/drawing/2014/main" id="{B9016B79-9C59-4CEA-A85C-3E4C8877B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5" name="Right Triangle 274">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7" name="Group 276">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78" name="Straight Connector 277">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E3B2F7F-8F23-C57D-5762-54DC56B964EB}"/>
              </a:ext>
            </a:extLst>
          </p:cNvPr>
          <p:cNvSpPr>
            <a:spLocks noGrp="1"/>
          </p:cNvSpPr>
          <p:nvPr>
            <p:ph type="title"/>
          </p:nvPr>
        </p:nvSpPr>
        <p:spPr>
          <a:xfrm>
            <a:off x="457201" y="720772"/>
            <a:ext cx="3733078" cy="5531079"/>
          </a:xfrm>
        </p:spPr>
        <p:txBody>
          <a:bodyPr>
            <a:normAutofit/>
          </a:bodyPr>
          <a:lstStyle/>
          <a:p>
            <a:r>
              <a:rPr lang="en-US">
                <a:latin typeface="Calibri"/>
                <a:ea typeface="Calibri"/>
                <a:cs typeface="Posterama"/>
              </a:rPr>
              <a:t>Contd...</a:t>
            </a:r>
            <a:endParaRPr lang="en-US"/>
          </a:p>
        </p:txBody>
      </p:sp>
      <p:sp>
        <p:nvSpPr>
          <p:cNvPr id="308" name="Flowchart: Document 8">
            <a:extLst>
              <a:ext uri="{FF2B5EF4-FFF2-40B4-BE49-F238E27FC236}">
                <a16:creationId xmlns:a16="http://schemas.microsoft.com/office/drawing/2014/main" id="{6B91DA8E-00B5-4214-AFE5-535E47051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85106" y="-465509"/>
            <a:ext cx="6858001" cy="778901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265" name="Content Placeholder 2">
            <a:extLst>
              <a:ext uri="{FF2B5EF4-FFF2-40B4-BE49-F238E27FC236}">
                <a16:creationId xmlns:a16="http://schemas.microsoft.com/office/drawing/2014/main" id="{0A11BC38-F6B9-B71C-E8B8-97F7730DBCF8}"/>
              </a:ext>
            </a:extLst>
          </p:cNvPr>
          <p:cNvGraphicFramePr>
            <a:graphicFrameLocks noGrp="1"/>
          </p:cNvGraphicFramePr>
          <p:nvPr>
            <p:ph idx="1"/>
            <p:extLst>
              <p:ext uri="{D42A27DB-BD31-4B8C-83A1-F6EECF244321}">
                <p14:modId xmlns:p14="http://schemas.microsoft.com/office/powerpoint/2010/main" val="4142305759"/>
              </p:ext>
            </p:extLst>
          </p:nvPr>
        </p:nvGraphicFramePr>
        <p:xfrm>
          <a:off x="5165512" y="185047"/>
          <a:ext cx="6831118" cy="60599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2686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9" name="Rectangle 268">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1" name="Rectangle 270">
            <a:extLst>
              <a:ext uri="{FF2B5EF4-FFF2-40B4-BE49-F238E27FC236}">
                <a16:creationId xmlns:a16="http://schemas.microsoft.com/office/drawing/2014/main" id="{942B1D20-D329-4285-AED2-DABDCE902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3" name="Rectangle 272">
            <a:extLst>
              <a:ext uri="{FF2B5EF4-FFF2-40B4-BE49-F238E27FC236}">
                <a16:creationId xmlns:a16="http://schemas.microsoft.com/office/drawing/2014/main" id="{B9016B79-9C59-4CEA-A85C-3E4C8877B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5" name="Right Triangle 274">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7" name="Group 276">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78" name="Straight Connector 277">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E3B2F7F-8F23-C57D-5762-54DC56B964EB}"/>
              </a:ext>
            </a:extLst>
          </p:cNvPr>
          <p:cNvSpPr>
            <a:spLocks noGrp="1"/>
          </p:cNvSpPr>
          <p:nvPr>
            <p:ph type="title"/>
          </p:nvPr>
        </p:nvSpPr>
        <p:spPr>
          <a:xfrm>
            <a:off x="457201" y="720772"/>
            <a:ext cx="3733078" cy="5531079"/>
          </a:xfrm>
        </p:spPr>
        <p:txBody>
          <a:bodyPr>
            <a:normAutofit/>
          </a:bodyPr>
          <a:lstStyle/>
          <a:p>
            <a:r>
              <a:rPr lang="en-US">
                <a:latin typeface="Calibri"/>
                <a:ea typeface="Calibri"/>
                <a:cs typeface="Posterama"/>
              </a:rPr>
              <a:t>Contd...</a:t>
            </a:r>
            <a:endParaRPr lang="en-US"/>
          </a:p>
        </p:txBody>
      </p:sp>
      <p:sp>
        <p:nvSpPr>
          <p:cNvPr id="308" name="Flowchart: Document 8">
            <a:extLst>
              <a:ext uri="{FF2B5EF4-FFF2-40B4-BE49-F238E27FC236}">
                <a16:creationId xmlns:a16="http://schemas.microsoft.com/office/drawing/2014/main" id="{6B91DA8E-00B5-4214-AFE5-535E47051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85106" y="-465509"/>
            <a:ext cx="6858001" cy="778901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265" name="Content Placeholder 2">
            <a:extLst>
              <a:ext uri="{FF2B5EF4-FFF2-40B4-BE49-F238E27FC236}">
                <a16:creationId xmlns:a16="http://schemas.microsoft.com/office/drawing/2014/main" id="{49E1D5A2-A001-D2DB-89C5-82BF3A9A0A12}"/>
              </a:ext>
            </a:extLst>
          </p:cNvPr>
          <p:cNvGraphicFramePr>
            <a:graphicFrameLocks noGrp="1"/>
          </p:cNvGraphicFramePr>
          <p:nvPr>
            <p:ph idx="1"/>
            <p:extLst>
              <p:ext uri="{D42A27DB-BD31-4B8C-83A1-F6EECF244321}">
                <p14:modId xmlns:p14="http://schemas.microsoft.com/office/powerpoint/2010/main" val="3263388938"/>
              </p:ext>
            </p:extLst>
          </p:nvPr>
        </p:nvGraphicFramePr>
        <p:xfrm>
          <a:off x="5165512" y="185047"/>
          <a:ext cx="6831118" cy="60599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4710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0" name="Rectangle 26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2" name="Rectangle 271">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4" name="Right Triangle 27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Flowchart: Document 275">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44293"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78" name="Group 27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79" name="Straight Connector 27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E3B2F7F-8F23-C57D-5762-54DC56B964EB}"/>
              </a:ext>
            </a:extLst>
          </p:cNvPr>
          <p:cNvSpPr>
            <a:spLocks noGrp="1"/>
          </p:cNvSpPr>
          <p:nvPr>
            <p:ph type="title"/>
          </p:nvPr>
        </p:nvSpPr>
        <p:spPr>
          <a:xfrm>
            <a:off x="5791200" y="732348"/>
            <a:ext cx="5410199" cy="2240735"/>
          </a:xfrm>
        </p:spPr>
        <p:txBody>
          <a:bodyPr>
            <a:normAutofit/>
          </a:bodyPr>
          <a:lstStyle/>
          <a:p>
            <a:r>
              <a:rPr lang="en-US">
                <a:solidFill>
                  <a:schemeClr val="tx2"/>
                </a:solidFill>
                <a:latin typeface="Calibri"/>
                <a:ea typeface="Calibri"/>
                <a:cs typeface="Posterama"/>
              </a:rPr>
              <a:t>Non-Functional Requirements</a:t>
            </a:r>
          </a:p>
        </p:txBody>
      </p:sp>
      <p:pic>
        <p:nvPicPr>
          <p:cNvPr id="267" name="Graphic 266" descr="Laptop Secure">
            <a:extLst>
              <a:ext uri="{FF2B5EF4-FFF2-40B4-BE49-F238E27FC236}">
                <a16:creationId xmlns:a16="http://schemas.microsoft.com/office/drawing/2014/main" id="{AD081E51-6DFA-7A50-D927-1451ED33B3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7222" y="978211"/>
            <a:ext cx="5009616" cy="5009616"/>
          </a:xfrm>
          <a:prstGeom prst="rect">
            <a:avLst/>
          </a:prstGeom>
        </p:spPr>
      </p:pic>
      <p:sp>
        <p:nvSpPr>
          <p:cNvPr id="268" name="Content Placeholder 2">
            <a:extLst>
              <a:ext uri="{FF2B5EF4-FFF2-40B4-BE49-F238E27FC236}">
                <a16:creationId xmlns:a16="http://schemas.microsoft.com/office/drawing/2014/main" id="{D90A9BA7-E772-F3E1-1ED7-A1F09856144A}"/>
              </a:ext>
            </a:extLst>
          </p:cNvPr>
          <p:cNvSpPr>
            <a:spLocks noGrp="1"/>
          </p:cNvSpPr>
          <p:nvPr>
            <p:ph idx="1"/>
          </p:nvPr>
        </p:nvSpPr>
        <p:spPr>
          <a:xfrm>
            <a:off x="5791200" y="3264832"/>
            <a:ext cx="5410199" cy="2980124"/>
          </a:xfrm>
        </p:spPr>
        <p:txBody>
          <a:bodyPr>
            <a:normAutofit/>
          </a:bodyPr>
          <a:lstStyle/>
          <a:p>
            <a:pPr>
              <a:lnSpc>
                <a:spcPct val="100000"/>
              </a:lnSpc>
              <a:buNone/>
            </a:pPr>
            <a:r>
              <a:rPr lang="en-US" sz="1700" dirty="0">
                <a:solidFill>
                  <a:schemeClr val="tx2"/>
                </a:solidFill>
                <a:latin typeface="Calibri"/>
                <a:ea typeface="+mn-lt"/>
                <a:cs typeface="+mn-lt"/>
              </a:rPr>
              <a:t>● </a:t>
            </a:r>
            <a:r>
              <a:rPr lang="en-US" sz="1700" u="sng" dirty="0" err="1">
                <a:solidFill>
                  <a:schemeClr val="tx2"/>
                </a:solidFill>
                <a:latin typeface="Calibri"/>
                <a:ea typeface="+mn-lt"/>
                <a:cs typeface="+mn-lt"/>
              </a:rPr>
              <a:t>Makefile</a:t>
            </a:r>
            <a:r>
              <a:rPr lang="en-US" sz="1700" dirty="0">
                <a:solidFill>
                  <a:schemeClr val="tx2"/>
                </a:solidFill>
                <a:latin typeface="Calibri"/>
                <a:ea typeface="+mn-lt"/>
                <a:cs typeface="+mn-lt"/>
              </a:rPr>
              <a:t>:- It is a way of automating software building procedure and other complex tasks with dependencies.</a:t>
            </a:r>
            <a:endParaRPr lang="en-US" sz="1700" dirty="0">
              <a:solidFill>
                <a:schemeClr val="tx2"/>
              </a:solidFill>
              <a:latin typeface="Calibri"/>
              <a:cs typeface="Calibri"/>
            </a:endParaRPr>
          </a:p>
          <a:p>
            <a:pPr>
              <a:lnSpc>
                <a:spcPct val="100000"/>
              </a:lnSpc>
              <a:buNone/>
            </a:pPr>
            <a:r>
              <a:rPr lang="en-US" sz="1700" dirty="0">
                <a:solidFill>
                  <a:schemeClr val="tx2"/>
                </a:solidFill>
                <a:latin typeface="Calibri"/>
                <a:ea typeface="+mn-lt"/>
                <a:cs typeface="+mn-lt"/>
              </a:rPr>
              <a:t>● It is a set of commands with variable names and targets to create object file and to remove them.</a:t>
            </a:r>
            <a:endParaRPr lang="en-US" sz="1700" dirty="0">
              <a:solidFill>
                <a:schemeClr val="tx2"/>
              </a:solidFill>
              <a:latin typeface="Calibri"/>
              <a:cs typeface="Calibri"/>
            </a:endParaRPr>
          </a:p>
          <a:p>
            <a:pPr>
              <a:lnSpc>
                <a:spcPct val="100000"/>
              </a:lnSpc>
              <a:buNone/>
            </a:pPr>
            <a:r>
              <a:rPr lang="en-US" sz="1700" dirty="0">
                <a:solidFill>
                  <a:schemeClr val="tx2"/>
                </a:solidFill>
                <a:latin typeface="Calibri"/>
                <a:ea typeface="+mn-lt"/>
                <a:cs typeface="+mn-lt"/>
              </a:rPr>
              <a:t>     </a:t>
            </a:r>
            <a:r>
              <a:rPr lang="en-US" sz="1700" dirty="0" err="1">
                <a:solidFill>
                  <a:schemeClr val="tx2"/>
                </a:solidFill>
                <a:latin typeface="Calibri"/>
                <a:ea typeface="+mn-lt"/>
                <a:cs typeface="+mn-lt"/>
              </a:rPr>
              <a:t>Makefile</a:t>
            </a:r>
            <a:r>
              <a:rPr lang="en-US" sz="1700" dirty="0">
                <a:solidFill>
                  <a:schemeClr val="tx2"/>
                </a:solidFill>
                <a:latin typeface="Calibri"/>
                <a:ea typeface="+mn-lt"/>
                <a:cs typeface="+mn-lt"/>
              </a:rPr>
              <a:t> Link : https://github.com/AjAy0301/Customer-Service-Management-System/blob/master/CUT/Code/compile/Makefile</a:t>
            </a:r>
          </a:p>
          <a:p>
            <a:pPr>
              <a:lnSpc>
                <a:spcPct val="100000"/>
              </a:lnSpc>
              <a:buNone/>
            </a:pPr>
            <a:r>
              <a:rPr lang="en-US" sz="1700" dirty="0">
                <a:solidFill>
                  <a:schemeClr val="tx2"/>
                </a:solidFill>
                <a:latin typeface="Calibri"/>
                <a:ea typeface="+mn-lt"/>
                <a:cs typeface="+mn-lt"/>
              </a:rPr>
              <a:t>● </a:t>
            </a:r>
            <a:r>
              <a:rPr lang="en-US" sz="1700" u="sng" dirty="0" err="1">
                <a:solidFill>
                  <a:schemeClr val="tx2"/>
                </a:solidFill>
                <a:latin typeface="Calibri"/>
                <a:ea typeface="+mn-lt"/>
                <a:cs typeface="+mn-lt"/>
              </a:rPr>
              <a:t>Valgrind</a:t>
            </a:r>
            <a:r>
              <a:rPr lang="en-US" sz="1700" b="1" dirty="0">
                <a:solidFill>
                  <a:schemeClr val="tx2"/>
                </a:solidFill>
                <a:latin typeface="Calibri"/>
                <a:ea typeface="+mn-lt"/>
                <a:cs typeface="+mn-lt"/>
              </a:rPr>
              <a:t>:-  </a:t>
            </a:r>
            <a:r>
              <a:rPr lang="en-US" sz="1700" dirty="0">
                <a:solidFill>
                  <a:schemeClr val="tx2"/>
                </a:solidFill>
                <a:latin typeface="Calibri"/>
                <a:ea typeface="+mn-lt"/>
                <a:cs typeface="+mn-lt"/>
              </a:rPr>
              <a:t>To detect memory leaks.</a:t>
            </a:r>
            <a:endParaRPr lang="en-US" sz="1700" dirty="0">
              <a:solidFill>
                <a:schemeClr val="tx2"/>
              </a:solidFill>
              <a:latin typeface="Calibri"/>
              <a:cs typeface="Calibri"/>
            </a:endParaRPr>
          </a:p>
          <a:p>
            <a:pPr>
              <a:lnSpc>
                <a:spcPct val="100000"/>
              </a:lnSpc>
              <a:buNone/>
            </a:pPr>
            <a:r>
              <a:rPr lang="en-US" sz="1700" dirty="0">
                <a:solidFill>
                  <a:schemeClr val="tx2"/>
                </a:solidFill>
                <a:latin typeface="Calibri"/>
                <a:ea typeface="Calibri"/>
                <a:cs typeface="Calibri"/>
              </a:rPr>
              <a:t>           </a:t>
            </a:r>
            <a:r>
              <a:rPr lang="en-US" sz="1700" dirty="0" err="1">
                <a:solidFill>
                  <a:schemeClr val="tx2"/>
                </a:solidFill>
                <a:latin typeface="Calibri"/>
                <a:ea typeface="Calibri"/>
                <a:cs typeface="Calibri"/>
              </a:rPr>
              <a:t>Valgrind</a:t>
            </a:r>
            <a:r>
              <a:rPr lang="en-US" sz="1700" dirty="0">
                <a:solidFill>
                  <a:schemeClr val="tx2"/>
                </a:solidFill>
                <a:latin typeface="Calibri"/>
                <a:ea typeface="Calibri"/>
                <a:cs typeface="Calibri"/>
              </a:rPr>
              <a:t> Link : </a:t>
            </a:r>
          </a:p>
          <a:p>
            <a:pPr marL="0" indent="0">
              <a:lnSpc>
                <a:spcPct val="100000"/>
              </a:lnSpc>
              <a:buNone/>
            </a:pPr>
            <a:endParaRPr lang="en-US" sz="1700" dirty="0">
              <a:solidFill>
                <a:schemeClr val="tx2"/>
              </a:solidFill>
              <a:latin typeface="Calibri"/>
              <a:ea typeface="Calibri"/>
              <a:cs typeface="Calibri"/>
            </a:endParaRPr>
          </a:p>
        </p:txBody>
      </p:sp>
    </p:spTree>
    <p:extLst>
      <p:ext uri="{BB962C8B-B14F-4D97-AF65-F5344CB8AC3E}">
        <p14:creationId xmlns:p14="http://schemas.microsoft.com/office/powerpoint/2010/main" val="3744797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2" name="Rectangle 268">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13" name="Rectangle 270">
            <a:extLst>
              <a:ext uri="{FF2B5EF4-FFF2-40B4-BE49-F238E27FC236}">
                <a16:creationId xmlns:a16="http://schemas.microsoft.com/office/drawing/2014/main" id="{3CDAD724-AF32-45EC-B0B9-360C73C9D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14" name="Right Triangle 272">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5" name="Group 274">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76" name="Straight Connector 275">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E3B2F7F-8F23-C57D-5762-54DC56B964EB}"/>
              </a:ext>
            </a:extLst>
          </p:cNvPr>
          <p:cNvSpPr>
            <a:spLocks noGrp="1"/>
          </p:cNvSpPr>
          <p:nvPr>
            <p:ph type="title"/>
          </p:nvPr>
        </p:nvSpPr>
        <p:spPr>
          <a:xfrm>
            <a:off x="457200" y="720772"/>
            <a:ext cx="3718767" cy="5531079"/>
          </a:xfrm>
        </p:spPr>
        <p:txBody>
          <a:bodyPr>
            <a:normAutofit/>
          </a:bodyPr>
          <a:lstStyle/>
          <a:p>
            <a:r>
              <a:rPr lang="en-US">
                <a:solidFill>
                  <a:schemeClr val="tx2">
                    <a:alpha val="80000"/>
                  </a:schemeClr>
                </a:solidFill>
                <a:latin typeface="Calibri"/>
                <a:ea typeface="Calibri"/>
                <a:cs typeface="Posterama"/>
              </a:rPr>
              <a:t>Conclusion</a:t>
            </a:r>
          </a:p>
        </p:txBody>
      </p:sp>
      <p:sp>
        <p:nvSpPr>
          <p:cNvPr id="316" name="Rectangle 305">
            <a:extLst>
              <a:ext uri="{FF2B5EF4-FFF2-40B4-BE49-F238E27FC236}">
                <a16:creationId xmlns:a16="http://schemas.microsoft.com/office/drawing/2014/main" id="{BA4D4000-2689-4306-BBA6-BF744AB5F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6893" y="191033"/>
            <a:ext cx="7763540" cy="60655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317" name="Content Placeholder 2">
            <a:extLst>
              <a:ext uri="{FF2B5EF4-FFF2-40B4-BE49-F238E27FC236}">
                <a16:creationId xmlns:a16="http://schemas.microsoft.com/office/drawing/2014/main" id="{56F9BFC2-E531-23F2-7280-6A689FAD27FE}"/>
              </a:ext>
            </a:extLst>
          </p:cNvPr>
          <p:cNvGraphicFramePr>
            <a:graphicFrameLocks noGrp="1"/>
          </p:cNvGraphicFramePr>
          <p:nvPr>
            <p:ph idx="1"/>
            <p:extLst>
              <p:ext uri="{D42A27DB-BD31-4B8C-83A1-F6EECF244321}">
                <p14:modId xmlns:p14="http://schemas.microsoft.com/office/powerpoint/2010/main" val="1876428161"/>
              </p:ext>
            </p:extLst>
          </p:nvPr>
        </p:nvGraphicFramePr>
        <p:xfrm>
          <a:off x="4184068" y="152400"/>
          <a:ext cx="7812562" cy="61639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7216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2" name="Group 11">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Freeform: Shape 42">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5" name="Freeform: Shape 44">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7" name="Rectangle 46">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49" name="Group 48">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0" name="Freeform: Shape 79">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82" name="Group 81">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3" name="Straight Connector 82">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13" name="Rectangle 112">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5" name="Rectangle 114">
            <a:extLst>
              <a:ext uri="{FF2B5EF4-FFF2-40B4-BE49-F238E27FC236}">
                <a16:creationId xmlns:a16="http://schemas.microsoft.com/office/drawing/2014/main" id="{AF152BFE-7BA8-4007-AD9C-F4DC95E43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7" name="Right Triangle 116">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Flowchart: Document 118">
            <a:extLst>
              <a:ext uri="{FF2B5EF4-FFF2-40B4-BE49-F238E27FC236}">
                <a16:creationId xmlns:a16="http://schemas.microsoft.com/office/drawing/2014/main" id="{B6DE7CCF-F894-44DD-9FA3-8BD0D5CE25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19901" y="1485903"/>
            <a:ext cx="6858000" cy="3886199"/>
          </a:xfrm>
          <a:prstGeom prst="flowChartDocument">
            <a:avLst/>
          </a:pr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nvGrpSpPr>
          <p:cNvPr id="121" name="Group 120">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2" name="Straight Connector 121">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422C0FB-7516-5D87-2C2B-DF9372C2437D}"/>
              </a:ext>
            </a:extLst>
          </p:cNvPr>
          <p:cNvSpPr>
            <a:spLocks noGrp="1"/>
          </p:cNvSpPr>
          <p:nvPr>
            <p:ph type="title"/>
          </p:nvPr>
        </p:nvSpPr>
        <p:spPr>
          <a:xfrm>
            <a:off x="453142" y="725467"/>
            <a:ext cx="5414255" cy="2784496"/>
          </a:xfrm>
        </p:spPr>
        <p:txBody>
          <a:bodyPr vert="horz" lIns="91440" tIns="45720" rIns="91440" bIns="45720" rtlCol="0" anchor="b">
            <a:normAutofit/>
          </a:bodyPr>
          <a:lstStyle/>
          <a:p>
            <a:r>
              <a:rPr lang="en-US">
                <a:solidFill>
                  <a:schemeClr val="tx2"/>
                </a:solidFill>
              </a:rPr>
              <a:t>Github link: </a:t>
            </a:r>
          </a:p>
        </p:txBody>
      </p:sp>
      <p:sp>
        <p:nvSpPr>
          <p:cNvPr id="3" name="Text Placeholder 2">
            <a:extLst>
              <a:ext uri="{FF2B5EF4-FFF2-40B4-BE49-F238E27FC236}">
                <a16:creationId xmlns:a16="http://schemas.microsoft.com/office/drawing/2014/main" id="{308472BD-C2F1-30E6-5365-A747BF32CBF2}"/>
              </a:ext>
            </a:extLst>
          </p:cNvPr>
          <p:cNvSpPr>
            <a:spLocks noGrp="1"/>
          </p:cNvSpPr>
          <p:nvPr>
            <p:ph type="body" idx="1"/>
          </p:nvPr>
        </p:nvSpPr>
        <p:spPr>
          <a:xfrm>
            <a:off x="453142" y="3602038"/>
            <a:ext cx="5414255" cy="1560594"/>
          </a:xfrm>
        </p:spPr>
        <p:txBody>
          <a:bodyPr vert="horz" lIns="91440" tIns="45720" rIns="91440" bIns="45720" rtlCol="0">
            <a:normAutofit/>
          </a:bodyPr>
          <a:lstStyle/>
          <a:p>
            <a:r>
              <a:rPr lang="en-US" kern="1200" dirty="0">
                <a:solidFill>
                  <a:schemeClr val="tx2"/>
                </a:solidFill>
                <a:latin typeface="+mn-lt"/>
                <a:ea typeface="+mn-ea"/>
                <a:cs typeface="+mn-cs"/>
              </a:rPr>
              <a:t>https://github.com/AjAy0301/Customer-Service-Management-System</a:t>
            </a:r>
          </a:p>
          <a:p>
            <a:endParaRPr lang="en-US" kern="1200" dirty="0">
              <a:solidFill>
                <a:schemeClr val="tx2"/>
              </a:solidFill>
              <a:latin typeface="+mn-lt"/>
              <a:ea typeface="+mn-ea"/>
              <a:cs typeface="+mn-cs"/>
            </a:endParaRPr>
          </a:p>
        </p:txBody>
      </p:sp>
      <p:pic>
        <p:nvPicPr>
          <p:cNvPr id="7" name="Graphic 6" descr="Link">
            <a:extLst>
              <a:ext uri="{FF2B5EF4-FFF2-40B4-BE49-F238E27FC236}">
                <a16:creationId xmlns:a16="http://schemas.microsoft.com/office/drawing/2014/main" id="{839AAE7B-E1BE-9435-7E66-C553A301AD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89158" y="988340"/>
            <a:ext cx="4997188" cy="4997188"/>
          </a:xfrm>
          <a:prstGeom prst="rect">
            <a:avLst/>
          </a:prstGeom>
        </p:spPr>
      </p:pic>
    </p:spTree>
    <p:extLst>
      <p:ext uri="{BB962C8B-B14F-4D97-AF65-F5344CB8AC3E}">
        <p14:creationId xmlns:p14="http://schemas.microsoft.com/office/powerpoint/2010/main" val="3020490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1" name="Rectangle 320">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323" name="Group 322">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24" name="Straight Connector 323">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4" name="Freeform: Shape 353">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356" name="Freeform: Shape 355">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358" name="Rectangle 357">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360" name="Group 359">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61" name="Straight Connector 360">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6" name="Straight Connector 365">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7" name="Straight Connector 366">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91" name="Freeform: Shape 390">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393" name="Group 392">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94" name="Straight Connector 393">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9" name="Straight Connector 398">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0" name="Straight Connector 399">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424" name="Rectangle 42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26" name="Rectangle 425">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28" name="Right Triangle 427">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32" name="Group 431">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433" name="Straight Connector 432">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5" name="Straight Connector 454">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6" name="Straight Connector 455">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7" name="Straight Connector 456">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8" name="Straight Connector 457">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9" name="Straight Connector 458">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0" name="Straight Connector 459">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1" name="Straight Connector 460">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E3B2F7F-8F23-C57D-5762-54DC56B964EB}"/>
              </a:ext>
            </a:extLst>
          </p:cNvPr>
          <p:cNvSpPr>
            <a:spLocks noGrp="1"/>
          </p:cNvSpPr>
          <p:nvPr>
            <p:ph type="title"/>
          </p:nvPr>
        </p:nvSpPr>
        <p:spPr>
          <a:xfrm>
            <a:off x="457201" y="732348"/>
            <a:ext cx="4419600" cy="2240735"/>
          </a:xfrm>
        </p:spPr>
        <p:txBody>
          <a:bodyPr vert="horz" lIns="91440" tIns="45720" rIns="91440" bIns="45720" rtlCol="0" anchor="ctr">
            <a:normAutofit/>
          </a:bodyPr>
          <a:lstStyle/>
          <a:p>
            <a:r>
              <a:rPr lang="en-US">
                <a:solidFill>
                  <a:schemeClr val="tx2"/>
                </a:solidFill>
              </a:rPr>
              <a:t>Thank You....</a:t>
            </a:r>
          </a:p>
        </p:txBody>
      </p:sp>
      <p:sp>
        <p:nvSpPr>
          <p:cNvPr id="173" name="Content Placeholder 2">
            <a:extLst>
              <a:ext uri="{FF2B5EF4-FFF2-40B4-BE49-F238E27FC236}">
                <a16:creationId xmlns:a16="http://schemas.microsoft.com/office/drawing/2014/main" id="{D90A9BA7-E772-F3E1-1ED7-A1F09856144A}"/>
              </a:ext>
            </a:extLst>
          </p:cNvPr>
          <p:cNvSpPr>
            <a:spLocks noGrp="1"/>
          </p:cNvSpPr>
          <p:nvPr>
            <p:ph idx="4294967295"/>
          </p:nvPr>
        </p:nvSpPr>
        <p:spPr>
          <a:xfrm>
            <a:off x="457201" y="3264832"/>
            <a:ext cx="4419600" cy="2983568"/>
          </a:xfrm>
        </p:spPr>
        <p:txBody>
          <a:bodyPr vert="horz" lIns="91440" tIns="45720" rIns="91440" bIns="45720" rtlCol="0">
            <a:normAutofit/>
          </a:bodyPr>
          <a:lstStyle/>
          <a:p>
            <a:pPr>
              <a:buFont typeface="+mj-lt"/>
              <a:buAutoNum type="arabicPeriod"/>
            </a:pPr>
            <a:endParaRPr lang="en-US" sz="1800">
              <a:solidFill>
                <a:schemeClr val="tx2"/>
              </a:solidFill>
            </a:endParaRPr>
          </a:p>
          <a:p>
            <a:pPr>
              <a:buFont typeface="+mj-lt"/>
              <a:buAutoNum type="arabicPeriod"/>
            </a:pPr>
            <a:endParaRPr lang="en-US" sz="1800">
              <a:solidFill>
                <a:schemeClr val="tx2"/>
              </a:solidFill>
            </a:endParaRPr>
          </a:p>
        </p:txBody>
      </p:sp>
      <p:pic>
        <p:nvPicPr>
          <p:cNvPr id="318" name="Graphic 317" descr="Right Double Quote">
            <a:extLst>
              <a:ext uri="{FF2B5EF4-FFF2-40B4-BE49-F238E27FC236}">
                <a16:creationId xmlns:a16="http://schemas.microsoft.com/office/drawing/2014/main" id="{007D135E-CA5A-35CA-57AA-51609AC89A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30631" y="732348"/>
            <a:ext cx="5541973" cy="5541973"/>
          </a:xfrm>
          <a:prstGeom prst="rect">
            <a:avLst/>
          </a:prstGeom>
        </p:spPr>
      </p:pic>
    </p:spTree>
    <p:extLst>
      <p:ext uri="{BB962C8B-B14F-4D97-AF65-F5344CB8AC3E}">
        <p14:creationId xmlns:p14="http://schemas.microsoft.com/office/powerpoint/2010/main" val="1806979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5" name="Rectangle 354">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57" name="Rectangle 356">
            <a:extLst>
              <a:ext uri="{FF2B5EF4-FFF2-40B4-BE49-F238E27FC236}">
                <a16:creationId xmlns:a16="http://schemas.microsoft.com/office/drawing/2014/main" id="{3CDAD724-AF32-45EC-B0B9-360C73C9D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59" name="Right Triangle 358">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1" name="Group 360">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62" name="Straight Connector 361">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6" name="Straight Connector 365">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7" name="Straight Connector 366">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E3B2F7F-8F23-C57D-5762-54DC56B964EB}"/>
              </a:ext>
            </a:extLst>
          </p:cNvPr>
          <p:cNvSpPr>
            <a:spLocks noGrp="1"/>
          </p:cNvSpPr>
          <p:nvPr>
            <p:ph type="title"/>
          </p:nvPr>
        </p:nvSpPr>
        <p:spPr>
          <a:xfrm>
            <a:off x="457200" y="720772"/>
            <a:ext cx="3718767" cy="5531079"/>
          </a:xfrm>
        </p:spPr>
        <p:txBody>
          <a:bodyPr>
            <a:normAutofit/>
          </a:bodyPr>
          <a:lstStyle/>
          <a:p>
            <a:r>
              <a:rPr lang="en-US">
                <a:solidFill>
                  <a:schemeClr val="tx2">
                    <a:alpha val="80000"/>
                  </a:schemeClr>
                </a:solidFill>
                <a:latin typeface="Calibri"/>
                <a:ea typeface="Calibri"/>
                <a:cs typeface="Posterama"/>
              </a:rPr>
              <a:t>Contents</a:t>
            </a:r>
          </a:p>
        </p:txBody>
      </p:sp>
      <p:sp>
        <p:nvSpPr>
          <p:cNvPr id="392" name="Rectangle 391">
            <a:extLst>
              <a:ext uri="{FF2B5EF4-FFF2-40B4-BE49-F238E27FC236}">
                <a16:creationId xmlns:a16="http://schemas.microsoft.com/office/drawing/2014/main" id="{BA4D4000-2689-4306-BBA6-BF744AB5F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6893" y="191033"/>
            <a:ext cx="7763540" cy="60655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265" name="Content Placeholder 2">
            <a:extLst>
              <a:ext uri="{FF2B5EF4-FFF2-40B4-BE49-F238E27FC236}">
                <a16:creationId xmlns:a16="http://schemas.microsoft.com/office/drawing/2014/main" id="{68667376-836D-3559-5492-9C383A9A51F2}"/>
              </a:ext>
            </a:extLst>
          </p:cNvPr>
          <p:cNvGraphicFramePr>
            <a:graphicFrameLocks noGrp="1"/>
          </p:cNvGraphicFramePr>
          <p:nvPr>
            <p:ph idx="1"/>
            <p:extLst>
              <p:ext uri="{D42A27DB-BD31-4B8C-83A1-F6EECF244321}">
                <p14:modId xmlns:p14="http://schemas.microsoft.com/office/powerpoint/2010/main" val="4233318728"/>
              </p:ext>
            </p:extLst>
          </p:nvPr>
        </p:nvGraphicFramePr>
        <p:xfrm>
          <a:off x="4184068" y="152400"/>
          <a:ext cx="7812562" cy="61639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0506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9" name="Rectangle 268">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1" name="Rectangle 270">
            <a:extLst>
              <a:ext uri="{FF2B5EF4-FFF2-40B4-BE49-F238E27FC236}">
                <a16:creationId xmlns:a16="http://schemas.microsoft.com/office/drawing/2014/main" id="{3CDAD724-AF32-45EC-B0B9-360C73C9D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3" name="Right Triangle 272">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5" name="Group 274">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76" name="Straight Connector 275">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E3B2F7F-8F23-C57D-5762-54DC56B964EB}"/>
              </a:ext>
            </a:extLst>
          </p:cNvPr>
          <p:cNvSpPr>
            <a:spLocks noGrp="1"/>
          </p:cNvSpPr>
          <p:nvPr>
            <p:ph type="title"/>
          </p:nvPr>
        </p:nvSpPr>
        <p:spPr>
          <a:xfrm>
            <a:off x="457200" y="720772"/>
            <a:ext cx="3718767" cy="5531079"/>
          </a:xfrm>
        </p:spPr>
        <p:txBody>
          <a:bodyPr>
            <a:normAutofit/>
          </a:bodyPr>
          <a:lstStyle/>
          <a:p>
            <a:r>
              <a:rPr lang="en-US">
                <a:solidFill>
                  <a:schemeClr val="tx2">
                    <a:alpha val="80000"/>
                  </a:schemeClr>
                </a:solidFill>
                <a:latin typeface="Calibri"/>
                <a:ea typeface="Calibri"/>
                <a:cs typeface="Posterama"/>
              </a:rPr>
              <a:t>Introduction to CSMS</a:t>
            </a:r>
          </a:p>
        </p:txBody>
      </p:sp>
      <p:sp>
        <p:nvSpPr>
          <p:cNvPr id="306" name="Rectangle 305">
            <a:extLst>
              <a:ext uri="{FF2B5EF4-FFF2-40B4-BE49-F238E27FC236}">
                <a16:creationId xmlns:a16="http://schemas.microsoft.com/office/drawing/2014/main" id="{BA4D4000-2689-4306-BBA6-BF744AB5F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6893" y="191033"/>
            <a:ext cx="7763540" cy="60655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265" name="Content Placeholder 2">
            <a:extLst>
              <a:ext uri="{FF2B5EF4-FFF2-40B4-BE49-F238E27FC236}">
                <a16:creationId xmlns:a16="http://schemas.microsoft.com/office/drawing/2014/main" id="{3E7382B0-2635-AF70-E5B7-F1985FE491FC}"/>
              </a:ext>
            </a:extLst>
          </p:cNvPr>
          <p:cNvGraphicFramePr>
            <a:graphicFrameLocks noGrp="1"/>
          </p:cNvGraphicFramePr>
          <p:nvPr>
            <p:ph idx="1"/>
            <p:extLst>
              <p:ext uri="{D42A27DB-BD31-4B8C-83A1-F6EECF244321}">
                <p14:modId xmlns:p14="http://schemas.microsoft.com/office/powerpoint/2010/main" val="2451449508"/>
              </p:ext>
            </p:extLst>
          </p:nvPr>
        </p:nvGraphicFramePr>
        <p:xfrm>
          <a:off x="4184068" y="152400"/>
          <a:ext cx="7812562" cy="61639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7913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9" name="Rectangle 268">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1" name="Rectangle 270">
            <a:extLst>
              <a:ext uri="{FF2B5EF4-FFF2-40B4-BE49-F238E27FC236}">
                <a16:creationId xmlns:a16="http://schemas.microsoft.com/office/drawing/2014/main" id="{7FBED9C4-BC33-43BE-B249-F24C980CA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3" name="Right Triangle 272">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5" name="Group 274">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76" name="Straight Connector 275">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E3B2F7F-8F23-C57D-5762-54DC56B964EB}"/>
              </a:ext>
            </a:extLst>
          </p:cNvPr>
          <p:cNvSpPr>
            <a:spLocks noGrp="1"/>
          </p:cNvSpPr>
          <p:nvPr>
            <p:ph type="title"/>
          </p:nvPr>
        </p:nvSpPr>
        <p:spPr>
          <a:xfrm>
            <a:off x="457200" y="720772"/>
            <a:ext cx="5553737" cy="5531079"/>
          </a:xfrm>
        </p:spPr>
        <p:txBody>
          <a:bodyPr>
            <a:normAutofit/>
          </a:bodyPr>
          <a:lstStyle/>
          <a:p>
            <a:r>
              <a:rPr lang="en-US">
                <a:solidFill>
                  <a:schemeClr val="tx2">
                    <a:alpha val="80000"/>
                  </a:schemeClr>
                </a:solidFill>
                <a:latin typeface="Calibri"/>
                <a:ea typeface="Calibri"/>
                <a:cs typeface="Posterama"/>
              </a:rPr>
              <a:t>Cond...</a:t>
            </a:r>
          </a:p>
        </p:txBody>
      </p:sp>
      <p:sp>
        <p:nvSpPr>
          <p:cNvPr id="306" name="Rectangle 305">
            <a:extLst>
              <a:ext uri="{FF2B5EF4-FFF2-40B4-BE49-F238E27FC236}">
                <a16:creationId xmlns:a16="http://schemas.microsoft.com/office/drawing/2014/main" id="{57C32FE0-E14A-4F1C-B5CD-173456FE4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9156" y="168275"/>
            <a:ext cx="5821785" cy="60766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265" name="Content Placeholder 2">
            <a:extLst>
              <a:ext uri="{FF2B5EF4-FFF2-40B4-BE49-F238E27FC236}">
                <a16:creationId xmlns:a16="http://schemas.microsoft.com/office/drawing/2014/main" id="{5E4772C4-EA6C-30E1-E8D2-2F5036522EC1}"/>
              </a:ext>
            </a:extLst>
          </p:cNvPr>
          <p:cNvGraphicFramePr>
            <a:graphicFrameLocks noGrp="1"/>
          </p:cNvGraphicFramePr>
          <p:nvPr>
            <p:ph idx="1"/>
            <p:extLst>
              <p:ext uri="{D42A27DB-BD31-4B8C-83A1-F6EECF244321}">
                <p14:modId xmlns:p14="http://schemas.microsoft.com/office/powerpoint/2010/main" val="3596678563"/>
              </p:ext>
            </p:extLst>
          </p:nvPr>
        </p:nvGraphicFramePr>
        <p:xfrm>
          <a:off x="6203470" y="152400"/>
          <a:ext cx="5793159" cy="60925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8760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9" name="Rectangle 268">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1" name="Rectangle 270">
            <a:extLst>
              <a:ext uri="{FF2B5EF4-FFF2-40B4-BE49-F238E27FC236}">
                <a16:creationId xmlns:a16="http://schemas.microsoft.com/office/drawing/2014/main" id="{3CDAD724-AF32-45EC-B0B9-360C73C9D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3" name="Right Triangle 272">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5" name="Group 274">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76" name="Straight Connector 275">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E3B2F7F-8F23-C57D-5762-54DC56B964EB}"/>
              </a:ext>
            </a:extLst>
          </p:cNvPr>
          <p:cNvSpPr>
            <a:spLocks noGrp="1"/>
          </p:cNvSpPr>
          <p:nvPr>
            <p:ph type="title"/>
          </p:nvPr>
        </p:nvSpPr>
        <p:spPr>
          <a:xfrm>
            <a:off x="457200" y="720772"/>
            <a:ext cx="3718767" cy="5531079"/>
          </a:xfrm>
        </p:spPr>
        <p:txBody>
          <a:bodyPr>
            <a:normAutofit/>
          </a:bodyPr>
          <a:lstStyle/>
          <a:p>
            <a:r>
              <a:rPr lang="en-US">
                <a:solidFill>
                  <a:schemeClr val="tx2">
                    <a:alpha val="80000"/>
                  </a:schemeClr>
                </a:solidFill>
                <a:latin typeface="Calibri"/>
                <a:cs typeface="Posterama"/>
              </a:rPr>
              <a:t>Purpose of CSMS</a:t>
            </a:r>
          </a:p>
        </p:txBody>
      </p:sp>
      <p:sp>
        <p:nvSpPr>
          <p:cNvPr id="306" name="Rectangle 305">
            <a:extLst>
              <a:ext uri="{FF2B5EF4-FFF2-40B4-BE49-F238E27FC236}">
                <a16:creationId xmlns:a16="http://schemas.microsoft.com/office/drawing/2014/main" id="{BA4D4000-2689-4306-BBA6-BF744AB5F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6893" y="191033"/>
            <a:ext cx="7763540" cy="60655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265" name="Content Placeholder 2">
            <a:extLst>
              <a:ext uri="{FF2B5EF4-FFF2-40B4-BE49-F238E27FC236}">
                <a16:creationId xmlns:a16="http://schemas.microsoft.com/office/drawing/2014/main" id="{0061FD56-7980-ACF4-CA32-A37F558806BE}"/>
              </a:ext>
            </a:extLst>
          </p:cNvPr>
          <p:cNvGraphicFramePr>
            <a:graphicFrameLocks noGrp="1"/>
          </p:cNvGraphicFramePr>
          <p:nvPr>
            <p:ph idx="1"/>
            <p:extLst>
              <p:ext uri="{D42A27DB-BD31-4B8C-83A1-F6EECF244321}">
                <p14:modId xmlns:p14="http://schemas.microsoft.com/office/powerpoint/2010/main" val="1350142324"/>
              </p:ext>
            </p:extLst>
          </p:nvPr>
        </p:nvGraphicFramePr>
        <p:xfrm>
          <a:off x="4184068" y="152400"/>
          <a:ext cx="7812562" cy="61639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878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1032">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035" name="Group 1034">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36" name="Straight Connector 1035">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7" name="Straight Connector 1036">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8" name="Straight Connector 1037">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9" name="Straight Connector 1038">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0" name="Straight Connector 1039">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1" name="Straight Connector 1040">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2" name="Straight Connector 1041">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3" name="Straight Connector 1042">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5" name="Straight Connector 1044">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6" name="Straight Connector 1045">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7" name="Straight Connector 1046">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8" name="Straight Connector 1047">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9" name="Straight Connector 1048">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0" name="Straight Connector 1049">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1" name="Straight Connector 1050">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2" name="Straight Connector 1051">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3" name="Straight Connector 1052">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4" name="Straight Connector 1053">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5" name="Straight Connector 1054">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6" name="Straight Connector 1055">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7" name="Straight Connector 1056">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8" name="Straight Connector 1057">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9" name="Straight Connector 1058">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0" name="Straight Connector 1059">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1" name="Straight Connector 1060">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2" name="Straight Connector 1061">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3" name="Straight Connector 1062">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4" name="Straight Connector 1063">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066" name="Freeform: Shape 1065">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068" name="Freeform: Shape 1067">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070" name="Rectangle 1069">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072" name="Group 1071">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73" name="Straight Connector 1072">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4" name="Straight Connector 1073">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5" name="Straight Connector 1074">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6" name="Straight Connector 1075">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7" name="Straight Connector 1076">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8" name="Straight Connector 1077">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9" name="Straight Connector 1078">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0" name="Straight Connector 1079">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1" name="Straight Connector 1080">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2" name="Straight Connector 1081">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3" name="Straight Connector 1082">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4" name="Straight Connector 1083">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5" name="Straight Connector 1084">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6" name="Straight Connector 1085">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7" name="Straight Connector 1086">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089" name="Freeform: Shape 1088">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091" name="Group 1090">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92" name="Straight Connector 1091">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3" name="Straight Connector 1092">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4" name="Straight Connector 1093">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5" name="Straight Connector 1094">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6" name="Straight Connector 1095">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7" name="Straight Connector 1096">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9" name="Straight Connector 1098">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0" name="Straight Connector 1099">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1" name="Straight Connector 1100">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2" name="Straight Connector 1101">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3" name="Straight Connector 1102">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4" name="Straight Connector 1103">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5" name="Straight Connector 1104">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6" name="Straight Connector 1105">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7" name="Straight Connector 1106">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8" name="Straight Connector 1107">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9" name="Straight Connector 1108">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0" name="Straight Connector 1109">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1" name="Straight Connector 1110">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2" name="Straight Connector 1111">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3" name="Straight Connector 1112">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4" name="Straight Connector 1113">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5" name="Straight Connector 1114">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6" name="Straight Connector 1115">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7" name="Straight Connector 1116">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8" name="Straight Connector 1117">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9" name="Straight Connector 1118">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0" name="Straight Connector 1119">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122" name="Rectangle 1121">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24" name="Rectangle 1123">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26" name="Right Triangle 1125">
            <a:extLst>
              <a:ext uri="{FF2B5EF4-FFF2-40B4-BE49-F238E27FC236}">
                <a16:creationId xmlns:a16="http://schemas.microsoft.com/office/drawing/2014/main" id="{94D786EB-944C-47D5-B631-899F4029B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8" name="Flowchart: Document 1127">
            <a:extLst>
              <a:ext uri="{FF2B5EF4-FFF2-40B4-BE49-F238E27FC236}">
                <a16:creationId xmlns:a16="http://schemas.microsoft.com/office/drawing/2014/main" id="{41FB6F01-9581-4ED4-833E-048E9F3C8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96105" y="1562107"/>
            <a:ext cx="6858000" cy="3733791"/>
          </a:xfrm>
          <a:prstGeom prst="flowChartDocument">
            <a:avLst/>
          </a:prstGeom>
          <a:solidFill>
            <a:schemeClr val="accent5">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nvGrpSpPr>
          <p:cNvPr id="1130" name="Group 1129">
            <a:extLst>
              <a:ext uri="{FF2B5EF4-FFF2-40B4-BE49-F238E27FC236}">
                <a16:creationId xmlns:a16="http://schemas.microsoft.com/office/drawing/2014/main" id="{91108A0F-8C78-4294-B028-9F09581FC0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31" name="Straight Connector 1130">
              <a:extLst>
                <a:ext uri="{FF2B5EF4-FFF2-40B4-BE49-F238E27FC236}">
                  <a16:creationId xmlns:a16="http://schemas.microsoft.com/office/drawing/2014/main" id="{313489AA-CF3C-45B5-9A6B-D686CDD1DD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2" name="Straight Connector 1131">
              <a:extLst>
                <a:ext uri="{FF2B5EF4-FFF2-40B4-BE49-F238E27FC236}">
                  <a16:creationId xmlns:a16="http://schemas.microsoft.com/office/drawing/2014/main" id="{7ABF1CE3-37BC-462F-BC4B-5EF9C8287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3" name="Straight Connector 1132">
              <a:extLst>
                <a:ext uri="{FF2B5EF4-FFF2-40B4-BE49-F238E27FC236}">
                  <a16:creationId xmlns:a16="http://schemas.microsoft.com/office/drawing/2014/main" id="{121847A4-7B07-4976-81EF-E68ABFC4FB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4" name="Straight Connector 1133">
              <a:extLst>
                <a:ext uri="{FF2B5EF4-FFF2-40B4-BE49-F238E27FC236}">
                  <a16:creationId xmlns:a16="http://schemas.microsoft.com/office/drawing/2014/main" id="{9F3EBBA6-8771-481B-BACA-142F0C8053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5" name="Straight Connector 1134">
              <a:extLst>
                <a:ext uri="{FF2B5EF4-FFF2-40B4-BE49-F238E27FC236}">
                  <a16:creationId xmlns:a16="http://schemas.microsoft.com/office/drawing/2014/main" id="{DF58D94E-BB4B-436D-8172-0F5737BEEA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6" name="Straight Connector 1135">
              <a:extLst>
                <a:ext uri="{FF2B5EF4-FFF2-40B4-BE49-F238E27FC236}">
                  <a16:creationId xmlns:a16="http://schemas.microsoft.com/office/drawing/2014/main" id="{4F75AA9A-4678-41CB-AEFA-13C324B847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7" name="Straight Connector 1136">
              <a:extLst>
                <a:ext uri="{FF2B5EF4-FFF2-40B4-BE49-F238E27FC236}">
                  <a16:creationId xmlns:a16="http://schemas.microsoft.com/office/drawing/2014/main" id="{6C95E447-C172-476B-98BE-453E4049F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8" name="Straight Connector 1137">
              <a:extLst>
                <a:ext uri="{FF2B5EF4-FFF2-40B4-BE49-F238E27FC236}">
                  <a16:creationId xmlns:a16="http://schemas.microsoft.com/office/drawing/2014/main" id="{1F3BD247-696E-47F7-964F-89A5823D11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9" name="Straight Connector 1138">
              <a:extLst>
                <a:ext uri="{FF2B5EF4-FFF2-40B4-BE49-F238E27FC236}">
                  <a16:creationId xmlns:a16="http://schemas.microsoft.com/office/drawing/2014/main" id="{5E31E4B8-694B-447A-AA13-36B0A4EEC9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0" name="Straight Connector 1139">
              <a:extLst>
                <a:ext uri="{FF2B5EF4-FFF2-40B4-BE49-F238E27FC236}">
                  <a16:creationId xmlns:a16="http://schemas.microsoft.com/office/drawing/2014/main" id="{88321B73-1AE7-4FA0-90EB-4E969A095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1" name="Straight Connector 1140">
              <a:extLst>
                <a:ext uri="{FF2B5EF4-FFF2-40B4-BE49-F238E27FC236}">
                  <a16:creationId xmlns:a16="http://schemas.microsoft.com/office/drawing/2014/main" id="{E15F8082-1C6D-496D-937D-964948B109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2" name="Straight Connector 1141">
              <a:extLst>
                <a:ext uri="{FF2B5EF4-FFF2-40B4-BE49-F238E27FC236}">
                  <a16:creationId xmlns:a16="http://schemas.microsoft.com/office/drawing/2014/main" id="{1B84AF1D-3604-4213-B891-4880C86F6E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3" name="Straight Connector 1142">
              <a:extLst>
                <a:ext uri="{FF2B5EF4-FFF2-40B4-BE49-F238E27FC236}">
                  <a16:creationId xmlns:a16="http://schemas.microsoft.com/office/drawing/2014/main" id="{C3631262-5E4E-4A33-9D72-17996A538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4" name="Straight Connector 1143">
              <a:extLst>
                <a:ext uri="{FF2B5EF4-FFF2-40B4-BE49-F238E27FC236}">
                  <a16:creationId xmlns:a16="http://schemas.microsoft.com/office/drawing/2014/main" id="{9A4C49C9-CD9F-417C-A832-DD9D6F9C4B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5" name="Straight Connector 1144">
              <a:extLst>
                <a:ext uri="{FF2B5EF4-FFF2-40B4-BE49-F238E27FC236}">
                  <a16:creationId xmlns:a16="http://schemas.microsoft.com/office/drawing/2014/main" id="{9A3BBBFA-B462-4340-82C8-3EE5CCFB1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6" name="Straight Connector 1145">
              <a:extLst>
                <a:ext uri="{FF2B5EF4-FFF2-40B4-BE49-F238E27FC236}">
                  <a16:creationId xmlns:a16="http://schemas.microsoft.com/office/drawing/2014/main" id="{4A7D3C2E-F100-49BC-9F4E-DFB50B2F9F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7" name="Straight Connector 1146">
              <a:extLst>
                <a:ext uri="{FF2B5EF4-FFF2-40B4-BE49-F238E27FC236}">
                  <a16:creationId xmlns:a16="http://schemas.microsoft.com/office/drawing/2014/main" id="{E46D4A85-2FF9-491B-BBF7-4D83EB8881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8" name="Straight Connector 1147">
              <a:extLst>
                <a:ext uri="{FF2B5EF4-FFF2-40B4-BE49-F238E27FC236}">
                  <a16:creationId xmlns:a16="http://schemas.microsoft.com/office/drawing/2014/main" id="{B8F6747A-BC05-4E83-8FE8-976BBCE305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9" name="Straight Connector 1148">
              <a:extLst>
                <a:ext uri="{FF2B5EF4-FFF2-40B4-BE49-F238E27FC236}">
                  <a16:creationId xmlns:a16="http://schemas.microsoft.com/office/drawing/2014/main" id="{4C1FEEA0-B31C-4DD8-9CC4-DAE0655780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0" name="Straight Connector 1149">
              <a:extLst>
                <a:ext uri="{FF2B5EF4-FFF2-40B4-BE49-F238E27FC236}">
                  <a16:creationId xmlns:a16="http://schemas.microsoft.com/office/drawing/2014/main" id="{BA783C12-3D0A-495D-B461-9D1FCC41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1" name="Straight Connector 1150">
              <a:extLst>
                <a:ext uri="{FF2B5EF4-FFF2-40B4-BE49-F238E27FC236}">
                  <a16:creationId xmlns:a16="http://schemas.microsoft.com/office/drawing/2014/main" id="{9AD7D205-DA43-40B9-82B4-D570FB270F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2" name="Straight Connector 1151">
              <a:extLst>
                <a:ext uri="{FF2B5EF4-FFF2-40B4-BE49-F238E27FC236}">
                  <a16:creationId xmlns:a16="http://schemas.microsoft.com/office/drawing/2014/main" id="{FDD4F5FF-D993-454E-AB84-8634B9E53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3" name="Straight Connector 1152">
              <a:extLst>
                <a:ext uri="{FF2B5EF4-FFF2-40B4-BE49-F238E27FC236}">
                  <a16:creationId xmlns:a16="http://schemas.microsoft.com/office/drawing/2014/main" id="{EF64AEBB-D378-4CCE-9266-B45FC822E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4" name="Straight Connector 1153">
              <a:extLst>
                <a:ext uri="{FF2B5EF4-FFF2-40B4-BE49-F238E27FC236}">
                  <a16:creationId xmlns:a16="http://schemas.microsoft.com/office/drawing/2014/main" id="{22217ABD-7AF1-44DF-9243-75E5C9792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5" name="Straight Connector 1154">
              <a:extLst>
                <a:ext uri="{FF2B5EF4-FFF2-40B4-BE49-F238E27FC236}">
                  <a16:creationId xmlns:a16="http://schemas.microsoft.com/office/drawing/2014/main" id="{0D885E59-AA75-4026-972E-4DEE1AB599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6" name="Straight Connector 1155">
              <a:extLst>
                <a:ext uri="{FF2B5EF4-FFF2-40B4-BE49-F238E27FC236}">
                  <a16:creationId xmlns:a16="http://schemas.microsoft.com/office/drawing/2014/main" id="{6AB41BAB-F8B8-402D-BC3D-82F73208A3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7" name="Straight Connector 1156">
              <a:extLst>
                <a:ext uri="{FF2B5EF4-FFF2-40B4-BE49-F238E27FC236}">
                  <a16:creationId xmlns:a16="http://schemas.microsoft.com/office/drawing/2014/main" id="{F67CC234-9EF0-4613-9013-F7F9AEC49E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8" name="Straight Connector 1157">
              <a:extLst>
                <a:ext uri="{FF2B5EF4-FFF2-40B4-BE49-F238E27FC236}">
                  <a16:creationId xmlns:a16="http://schemas.microsoft.com/office/drawing/2014/main" id="{032D8DE3-B3FD-47EC-B6D3-90CE4F037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9" name="Straight Connector 1158">
              <a:extLst>
                <a:ext uri="{FF2B5EF4-FFF2-40B4-BE49-F238E27FC236}">
                  <a16:creationId xmlns:a16="http://schemas.microsoft.com/office/drawing/2014/main" id="{A4218772-C699-478C-9D44-9459ABA4CA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E3B2F7F-8F23-C57D-5762-54DC56B964EB}"/>
              </a:ext>
            </a:extLst>
          </p:cNvPr>
          <p:cNvSpPr>
            <a:spLocks noGrp="1"/>
          </p:cNvSpPr>
          <p:nvPr>
            <p:ph type="title"/>
          </p:nvPr>
        </p:nvSpPr>
        <p:spPr>
          <a:xfrm>
            <a:off x="453142" y="2954226"/>
            <a:ext cx="5555624" cy="2232199"/>
          </a:xfrm>
        </p:spPr>
        <p:txBody>
          <a:bodyPr vert="horz" lIns="91440" tIns="45720" rIns="91440" bIns="45720" rtlCol="0" anchor="t">
            <a:normAutofit/>
          </a:bodyPr>
          <a:lstStyle/>
          <a:p>
            <a:r>
              <a:rPr lang="en-US" sz="5400">
                <a:solidFill>
                  <a:schemeClr val="tx2"/>
                </a:solidFill>
              </a:rPr>
              <a:t>Data Flow Diagram</a:t>
            </a:r>
          </a:p>
        </p:txBody>
      </p:sp>
      <p:pic>
        <p:nvPicPr>
          <p:cNvPr id="1028" name="Picture 4" descr="image">
            <a:extLst>
              <a:ext uri="{FF2B5EF4-FFF2-40B4-BE49-F238E27FC236}">
                <a16:creationId xmlns:a16="http://schemas.microsoft.com/office/drawing/2014/main" id="{9D41170B-1697-DFBA-87E4-CF53BEF4E8D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189157" y="700918"/>
            <a:ext cx="5810316" cy="5011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9640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9" name="Rectangle 268">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1" name="Rectangle 270">
            <a:extLst>
              <a:ext uri="{FF2B5EF4-FFF2-40B4-BE49-F238E27FC236}">
                <a16:creationId xmlns:a16="http://schemas.microsoft.com/office/drawing/2014/main" id="{942B1D20-D329-4285-AED2-DABDCE902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3" name="Rectangle 272">
            <a:extLst>
              <a:ext uri="{FF2B5EF4-FFF2-40B4-BE49-F238E27FC236}">
                <a16:creationId xmlns:a16="http://schemas.microsoft.com/office/drawing/2014/main" id="{B9016B79-9C59-4CEA-A85C-3E4C8877B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5" name="Right Triangle 274">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7" name="Group 276">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78" name="Straight Connector 277">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E3B2F7F-8F23-C57D-5762-54DC56B964EB}"/>
              </a:ext>
            </a:extLst>
          </p:cNvPr>
          <p:cNvSpPr>
            <a:spLocks noGrp="1"/>
          </p:cNvSpPr>
          <p:nvPr>
            <p:ph type="title"/>
          </p:nvPr>
        </p:nvSpPr>
        <p:spPr>
          <a:xfrm>
            <a:off x="457201" y="720772"/>
            <a:ext cx="3733078" cy="5531079"/>
          </a:xfrm>
        </p:spPr>
        <p:txBody>
          <a:bodyPr>
            <a:normAutofit/>
          </a:bodyPr>
          <a:lstStyle/>
          <a:p>
            <a:r>
              <a:rPr lang="en-US">
                <a:latin typeface="Calibri"/>
                <a:ea typeface="Calibri"/>
                <a:cs typeface="Posterama"/>
              </a:rPr>
              <a:t>Advantages of CSM </a:t>
            </a:r>
          </a:p>
        </p:txBody>
      </p:sp>
      <p:sp>
        <p:nvSpPr>
          <p:cNvPr id="308" name="Flowchart: Document 8">
            <a:extLst>
              <a:ext uri="{FF2B5EF4-FFF2-40B4-BE49-F238E27FC236}">
                <a16:creationId xmlns:a16="http://schemas.microsoft.com/office/drawing/2014/main" id="{6B91DA8E-00B5-4214-AFE5-535E47051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85106" y="-465509"/>
            <a:ext cx="6858001" cy="778901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265" name="Content Placeholder 2">
            <a:extLst>
              <a:ext uri="{FF2B5EF4-FFF2-40B4-BE49-F238E27FC236}">
                <a16:creationId xmlns:a16="http://schemas.microsoft.com/office/drawing/2014/main" id="{8D3A4281-E334-D8F5-33A9-424E46291A1C}"/>
              </a:ext>
            </a:extLst>
          </p:cNvPr>
          <p:cNvGraphicFramePr>
            <a:graphicFrameLocks noGrp="1"/>
          </p:cNvGraphicFramePr>
          <p:nvPr>
            <p:ph idx="1"/>
            <p:extLst>
              <p:ext uri="{D42A27DB-BD31-4B8C-83A1-F6EECF244321}">
                <p14:modId xmlns:p14="http://schemas.microsoft.com/office/powerpoint/2010/main" val="1110577121"/>
              </p:ext>
            </p:extLst>
          </p:nvPr>
        </p:nvGraphicFramePr>
        <p:xfrm>
          <a:off x="5165512" y="185047"/>
          <a:ext cx="6831118" cy="60599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074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9" name="Rectangle 268">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1" name="Rectangle 270">
            <a:extLst>
              <a:ext uri="{FF2B5EF4-FFF2-40B4-BE49-F238E27FC236}">
                <a16:creationId xmlns:a16="http://schemas.microsoft.com/office/drawing/2014/main" id="{942B1D20-D329-4285-AED2-DABDCE902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3" name="Rectangle 272">
            <a:extLst>
              <a:ext uri="{FF2B5EF4-FFF2-40B4-BE49-F238E27FC236}">
                <a16:creationId xmlns:a16="http://schemas.microsoft.com/office/drawing/2014/main" id="{B9016B79-9C59-4CEA-A85C-3E4C8877B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5" name="Right Triangle 274">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7" name="Group 276">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78" name="Straight Connector 277">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E3B2F7F-8F23-C57D-5762-54DC56B964EB}"/>
              </a:ext>
            </a:extLst>
          </p:cNvPr>
          <p:cNvSpPr>
            <a:spLocks noGrp="1"/>
          </p:cNvSpPr>
          <p:nvPr>
            <p:ph type="title"/>
          </p:nvPr>
        </p:nvSpPr>
        <p:spPr>
          <a:xfrm>
            <a:off x="457201" y="720772"/>
            <a:ext cx="3733078" cy="5531079"/>
          </a:xfrm>
        </p:spPr>
        <p:txBody>
          <a:bodyPr>
            <a:normAutofit/>
          </a:bodyPr>
          <a:lstStyle/>
          <a:p>
            <a:r>
              <a:rPr lang="en-US">
                <a:latin typeface="Calibri"/>
                <a:ea typeface="Calibri"/>
                <a:cs typeface="Posterama"/>
              </a:rPr>
              <a:t>Functions</a:t>
            </a:r>
          </a:p>
        </p:txBody>
      </p:sp>
      <p:sp>
        <p:nvSpPr>
          <p:cNvPr id="308" name="Flowchart: Document 8">
            <a:extLst>
              <a:ext uri="{FF2B5EF4-FFF2-40B4-BE49-F238E27FC236}">
                <a16:creationId xmlns:a16="http://schemas.microsoft.com/office/drawing/2014/main" id="{6B91DA8E-00B5-4214-AFE5-535E47051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85106" y="-465509"/>
            <a:ext cx="6858001" cy="778901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265" name="Content Placeholder 2">
            <a:extLst>
              <a:ext uri="{FF2B5EF4-FFF2-40B4-BE49-F238E27FC236}">
                <a16:creationId xmlns:a16="http://schemas.microsoft.com/office/drawing/2014/main" id="{3D3DB520-8FCB-77DD-046D-C6C74C6176D1}"/>
              </a:ext>
            </a:extLst>
          </p:cNvPr>
          <p:cNvGraphicFramePr>
            <a:graphicFrameLocks noGrp="1"/>
          </p:cNvGraphicFramePr>
          <p:nvPr>
            <p:ph idx="1"/>
            <p:extLst>
              <p:ext uri="{D42A27DB-BD31-4B8C-83A1-F6EECF244321}">
                <p14:modId xmlns:p14="http://schemas.microsoft.com/office/powerpoint/2010/main" val="3165152104"/>
              </p:ext>
            </p:extLst>
          </p:nvPr>
        </p:nvGraphicFramePr>
        <p:xfrm>
          <a:off x="5165512" y="185047"/>
          <a:ext cx="6831118" cy="60599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7662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9" name="Rectangle 268">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1" name="Rectangle 270">
            <a:extLst>
              <a:ext uri="{FF2B5EF4-FFF2-40B4-BE49-F238E27FC236}">
                <a16:creationId xmlns:a16="http://schemas.microsoft.com/office/drawing/2014/main" id="{942B1D20-D329-4285-AED2-DABDCE902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3" name="Rectangle 272">
            <a:extLst>
              <a:ext uri="{FF2B5EF4-FFF2-40B4-BE49-F238E27FC236}">
                <a16:creationId xmlns:a16="http://schemas.microsoft.com/office/drawing/2014/main" id="{B9016B79-9C59-4CEA-A85C-3E4C8877B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5" name="Right Triangle 274">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7" name="Group 276">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78" name="Straight Connector 277">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E3B2F7F-8F23-C57D-5762-54DC56B964EB}"/>
              </a:ext>
            </a:extLst>
          </p:cNvPr>
          <p:cNvSpPr>
            <a:spLocks noGrp="1"/>
          </p:cNvSpPr>
          <p:nvPr>
            <p:ph type="title"/>
          </p:nvPr>
        </p:nvSpPr>
        <p:spPr>
          <a:xfrm>
            <a:off x="457201" y="720772"/>
            <a:ext cx="3733078" cy="5531079"/>
          </a:xfrm>
        </p:spPr>
        <p:txBody>
          <a:bodyPr>
            <a:normAutofit/>
          </a:bodyPr>
          <a:lstStyle/>
          <a:p>
            <a:r>
              <a:rPr lang="en-US">
                <a:latin typeface="Calibri"/>
                <a:ea typeface="Calibri"/>
                <a:cs typeface="Posterama"/>
              </a:rPr>
              <a:t>Contd...</a:t>
            </a:r>
            <a:endParaRPr lang="en-US"/>
          </a:p>
        </p:txBody>
      </p:sp>
      <p:sp>
        <p:nvSpPr>
          <p:cNvPr id="308" name="Flowchart: Document 8">
            <a:extLst>
              <a:ext uri="{FF2B5EF4-FFF2-40B4-BE49-F238E27FC236}">
                <a16:creationId xmlns:a16="http://schemas.microsoft.com/office/drawing/2014/main" id="{6B91DA8E-00B5-4214-AFE5-535E47051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85106" y="-465509"/>
            <a:ext cx="6858001" cy="778901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265" name="Content Placeholder 2">
            <a:extLst>
              <a:ext uri="{FF2B5EF4-FFF2-40B4-BE49-F238E27FC236}">
                <a16:creationId xmlns:a16="http://schemas.microsoft.com/office/drawing/2014/main" id="{F29DE992-427D-FB07-8BF2-C7A33E9CD56D}"/>
              </a:ext>
            </a:extLst>
          </p:cNvPr>
          <p:cNvGraphicFramePr>
            <a:graphicFrameLocks noGrp="1"/>
          </p:cNvGraphicFramePr>
          <p:nvPr>
            <p:ph idx="1"/>
            <p:extLst>
              <p:ext uri="{D42A27DB-BD31-4B8C-83A1-F6EECF244321}">
                <p14:modId xmlns:p14="http://schemas.microsoft.com/office/powerpoint/2010/main" val="373299860"/>
              </p:ext>
            </p:extLst>
          </p:nvPr>
        </p:nvGraphicFramePr>
        <p:xfrm>
          <a:off x="5165512" y="185047"/>
          <a:ext cx="6831118" cy="60599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0256725"/>
      </p:ext>
    </p:extLst>
  </p:cSld>
  <p:clrMapOvr>
    <a:masterClrMapping/>
  </p:clrMapOvr>
</p:sld>
</file>

<file path=ppt/theme/theme1.xml><?xml version="1.0" encoding="utf-8"?>
<a:theme xmlns:a="http://schemas.openxmlformats.org/drawingml/2006/main" name="SineVTI">
  <a:themeElements>
    <a:clrScheme name="Custom 51">
      <a:dk1>
        <a:sysClr val="windowText" lastClr="000000"/>
      </a:dk1>
      <a:lt1>
        <a:sysClr val="window" lastClr="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docProps/app.xml><?xml version="1.0" encoding="utf-8"?>
<Properties xmlns="http://schemas.openxmlformats.org/officeDocument/2006/extended-properties" xmlns:vt="http://schemas.openxmlformats.org/officeDocument/2006/docPropsVTypes">
  <Template>office theme</Template>
  <TotalTime>6</TotalTime>
  <Words>1177</Words>
  <Application>Microsoft Office PowerPoint</Application>
  <PresentationFormat>Widescreen</PresentationFormat>
  <Paragraphs>80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Avenir Next LT Pro</vt:lpstr>
      <vt:lpstr>Calibri</vt:lpstr>
      <vt:lpstr>Posterama</vt:lpstr>
      <vt:lpstr>SineVTI</vt:lpstr>
      <vt:lpstr>Customer Service Management System</vt:lpstr>
      <vt:lpstr>Contents</vt:lpstr>
      <vt:lpstr>Introduction to CSMS</vt:lpstr>
      <vt:lpstr>Cond...</vt:lpstr>
      <vt:lpstr>Purpose of CSMS</vt:lpstr>
      <vt:lpstr>Data Flow Diagram</vt:lpstr>
      <vt:lpstr>Advantages of CSM </vt:lpstr>
      <vt:lpstr>Functions</vt:lpstr>
      <vt:lpstr>Contd...</vt:lpstr>
      <vt:lpstr>Contd...</vt:lpstr>
      <vt:lpstr>Contd...</vt:lpstr>
      <vt:lpstr>Contd...</vt:lpstr>
      <vt:lpstr>Non-Functional Requirements</vt:lpstr>
      <vt:lpstr>Conclusion</vt:lpstr>
      <vt:lpstr>Github link: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Ajay Kumar</cp:lastModifiedBy>
  <cp:revision>95</cp:revision>
  <dcterms:created xsi:type="dcterms:W3CDTF">2022-10-26T05:02:37Z</dcterms:created>
  <dcterms:modified xsi:type="dcterms:W3CDTF">2022-10-27T04:44:55Z</dcterms:modified>
</cp:coreProperties>
</file>