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4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sz="11800" dirty="0"/>
              <a:t>Misadventure</a:t>
            </a:r>
          </a:p>
        </p:txBody>
      </p:sp>
      <p:sp>
        <p:nvSpPr>
          <p:cNvPr id="167" name="Shape 167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Group 22</a:t>
            </a:r>
          </a:p>
        </p:txBody>
      </p:sp>
      <p:grpSp>
        <p:nvGrpSpPr>
          <p:cNvPr id="170" name="Group 170"/>
          <p:cNvGrpSpPr/>
          <p:nvPr/>
        </p:nvGrpSpPr>
        <p:grpSpPr>
          <a:xfrm>
            <a:off x="975055" y="1049796"/>
            <a:ext cx="10452101" cy="2870201"/>
            <a:chOff x="0" y="0"/>
            <a:chExt cx="10452100" cy="2870200"/>
          </a:xfrm>
        </p:grpSpPr>
        <p:pic>
          <p:nvPicPr>
            <p:cNvPr id="169" name="Screen Shot 2016-10-19 at 11.13.20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203200" y="215900"/>
              <a:ext cx="10045700" cy="24384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68" name="Picture 167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0452100" cy="2870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566674">
              <a:defRPr sz="16490"/>
            </a:lvl1pPr>
          </a:lstStyle>
          <a:p>
            <a:r>
              <a:rPr sz="9600" dirty="0"/>
              <a:t>Planning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>
            <a:lvl1pPr defTabSz="309625">
              <a:spcBef>
                <a:spcPts val="1200"/>
              </a:spcBef>
              <a:defRPr sz="2862"/>
            </a:lvl1pPr>
          </a:lstStyle>
          <a:p>
            <a:r>
              <a:t>To begin we created a map of the game including how it is possible to win the game and the routes that must be taken in order to succeed.</a:t>
            </a:r>
          </a:p>
        </p:txBody>
      </p:sp>
      <p:pic>
        <p:nvPicPr>
          <p:cNvPr id="174" name="Screen Shot 2016-10-18 at 18.26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299" y="3519908"/>
            <a:ext cx="5600998" cy="37159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560831">
              <a:defRPr sz="16320"/>
            </a:lvl1pPr>
          </a:lstStyle>
          <a:p>
            <a:r>
              <a:rPr sz="9600" dirty="0"/>
              <a:t>Map code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defTabSz="438150">
              <a:spcBef>
                <a:spcPts val="1700"/>
              </a:spcBef>
              <a:defRPr sz="4050"/>
            </a:lvl1pPr>
          </a:lstStyle>
          <a:p>
            <a:r>
              <a:t>We created the code for the map first which is the template of the game.</a:t>
            </a:r>
          </a:p>
        </p:txBody>
      </p:sp>
      <p:pic>
        <p:nvPicPr>
          <p:cNvPr id="178" name="Screen Shot 2016-10-19 at 11.16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445" y="2557752"/>
            <a:ext cx="5346611" cy="46380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350520">
              <a:defRPr sz="10200"/>
            </a:lvl1pPr>
          </a:lstStyle>
          <a:p>
            <a:r>
              <a:rPr sz="8800" dirty="0"/>
              <a:t>Inventory code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362204">
              <a:spcBef>
                <a:spcPts val="1400"/>
              </a:spcBef>
              <a:defRPr sz="3348"/>
            </a:lvl1pPr>
          </a:lstStyle>
          <a:p>
            <a:r>
              <a:t>We then created an inventory of items for the player to use and are essential to win the game</a:t>
            </a:r>
          </a:p>
        </p:txBody>
      </p:sp>
      <p:pic>
        <p:nvPicPr>
          <p:cNvPr id="182" name="Screen Shot 2016-10-19 at 11.24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089" y="2659369"/>
            <a:ext cx="4987815" cy="36241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group 22</a:t>
            </a:r>
          </a:p>
        </p:txBody>
      </p:sp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Intentions of the game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Your task is to defeat the many obstacles that face you using cunning and counter intuition in order to exit the dungeon!</a:t>
            </a:r>
          </a:p>
          <a:p>
            <a:r>
              <a:t>Keep an eye out for easter eggs they are more obvious than they seem!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Group 22</a:t>
            </a:r>
          </a:p>
        </p:txBody>
      </p:sp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Why buy the game?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replay-able game with multiple endings is addictive and can absorb your attention for hours. </a:t>
            </a:r>
          </a:p>
          <a:p>
            <a:r>
              <a:t>The game allows for the users imagination to take control of the game and how the story will play out. 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303783">
              <a:defRPr sz="8839"/>
            </a:lvl1pPr>
          </a:lstStyle>
          <a:p>
            <a:r>
              <a:rPr sz="7200" dirty="0" err="1"/>
              <a:t>James,dervla,sam</a:t>
            </a:r>
            <a:r>
              <a:rPr sz="7200" dirty="0"/>
              <a:t>,</a:t>
            </a:r>
            <a:r>
              <a:rPr lang="en-GB" sz="7200" dirty="0"/>
              <a:t> </a:t>
            </a:r>
            <a:r>
              <a:rPr sz="7200" dirty="0" err="1"/>
              <a:t>Alastair,luca</a:t>
            </a:r>
            <a:r>
              <a:rPr sz="7200" dirty="0"/>
              <a:t>,</a:t>
            </a:r>
            <a:r>
              <a:rPr lang="en-GB" sz="7200" dirty="0"/>
              <a:t> </a:t>
            </a:r>
            <a:r>
              <a:rPr sz="7200" dirty="0" err="1"/>
              <a:t>natalie</a:t>
            </a:r>
            <a:r>
              <a:rPr sz="7200" dirty="0"/>
              <a:t>, nick + mystery man</a:t>
            </a:r>
          </a:p>
        </p:txBody>
      </p:sp>
      <p:sp>
        <p:nvSpPr>
          <p:cNvPr id="193" name="Shape 193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Group 22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747" y="222519"/>
            <a:ext cx="4086163" cy="501095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173</Words>
  <Application>Microsoft Office PowerPoint</Application>
  <PresentationFormat>Custom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Avenir Next</vt:lpstr>
      <vt:lpstr>Avenir Next Medium</vt:lpstr>
      <vt:lpstr>DIN Alternate</vt:lpstr>
      <vt:lpstr>DIN Condensed</vt:lpstr>
      <vt:lpstr>Helvetica</vt:lpstr>
      <vt:lpstr>Helvetica Neue</vt:lpstr>
      <vt:lpstr>New_Template7</vt:lpstr>
      <vt:lpstr>Misadventure</vt:lpstr>
      <vt:lpstr>Planning</vt:lpstr>
      <vt:lpstr>Map code</vt:lpstr>
      <vt:lpstr>Inventory code</vt:lpstr>
      <vt:lpstr>Intentions of the game</vt:lpstr>
      <vt:lpstr>Why buy the game?</vt:lpstr>
      <vt:lpstr>James,dervla,sam, Alastair,luca, natalie, nick + mystery 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Misadventure</dc:title>
  <cp:lastModifiedBy>James Hodgson</cp:lastModifiedBy>
  <cp:revision>2</cp:revision>
  <dcterms:modified xsi:type="dcterms:W3CDTF">2016-10-20T11:24:12Z</dcterms:modified>
</cp:coreProperties>
</file>