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Misadventure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22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975055" y="1049796"/>
            <a:ext cx="10452101" cy="2870201"/>
            <a:chOff x="0" y="0"/>
            <a:chExt cx="10452100" cy="2870200"/>
          </a:xfrm>
        </p:grpSpPr>
        <p:pic>
          <p:nvPicPr>
            <p:cNvPr id="169" name="Screen Shot 2016-10-19 at 11.13.2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03200" y="215900"/>
              <a:ext cx="10045700" cy="2438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452100" cy="2870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16490"/>
            </a:lvl1pPr>
          </a:lstStyle>
          <a:p>
            <a:pPr/>
            <a:r>
              <a:t>Planning</a:t>
            </a:r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spcBef>
                <a:spcPts val="1200"/>
              </a:spcBef>
              <a:defRPr sz="2862"/>
            </a:lvl1pPr>
          </a:lstStyle>
          <a:p>
            <a:pPr/>
            <a:r>
              <a:t>To begin we created a map of the game including how it is possible to win the game and the routes that must be taken in order to succeed.</a:t>
            </a:r>
          </a:p>
        </p:txBody>
      </p:sp>
      <p:pic>
        <p:nvPicPr>
          <p:cNvPr id="174" name="Screen Shot 2016-10-18 at 18.2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299" y="3519908"/>
            <a:ext cx="5600998" cy="3715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16320"/>
            </a:lvl1pPr>
          </a:lstStyle>
          <a:p>
            <a:pPr/>
            <a:r>
              <a:t>Map code</a:t>
            </a:r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spcBef>
                <a:spcPts val="1700"/>
              </a:spcBef>
              <a:defRPr sz="4050"/>
            </a:lvl1pPr>
          </a:lstStyle>
          <a:p>
            <a:pPr/>
            <a:r>
              <a:t>We created the code for the map first which is the template of the game.</a:t>
            </a:r>
          </a:p>
        </p:txBody>
      </p:sp>
      <p:pic>
        <p:nvPicPr>
          <p:cNvPr id="178" name="Screen Shot 2016-10-19 at 11.16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45" y="2557752"/>
            <a:ext cx="5346611" cy="463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Inventory code</a:t>
            </a:r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spcBef>
                <a:spcPts val="1400"/>
              </a:spcBef>
              <a:defRPr sz="3348"/>
            </a:lvl1pPr>
          </a:lstStyle>
          <a:p>
            <a:pPr/>
            <a:r>
              <a:t>We then created an inventory of items for the player to use and are essential to win the game</a:t>
            </a:r>
          </a:p>
        </p:txBody>
      </p:sp>
      <p:pic>
        <p:nvPicPr>
          <p:cNvPr id="182" name="Screen Shot 2016-10-19 at 11.24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89" y="2659369"/>
            <a:ext cx="4987815" cy="3624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22</a:t>
            </a:r>
          </a:p>
        </p:txBody>
      </p:sp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Intentions of the game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task is to defeat the many obstacles that face you using cunning and counter intuition in order to exit the dungeon!</a:t>
            </a:r>
          </a:p>
          <a:p>
            <a:pPr/>
            <a:r>
              <a:t>Keep an eye out for easter eggs they are more obvious than they seem!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22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buy the game?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replay-able game with multiple endings is addictive and can absorb your attention for hours. </a:t>
            </a:r>
          </a:p>
          <a:p>
            <a:pPr/>
            <a:r>
              <a:t>The game allows for the users imagination to take control of the game and how the story will play out.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03783">
              <a:defRPr sz="8839"/>
            </a:lvl1pPr>
          </a:lstStyle>
          <a:p>
            <a:pPr/>
            <a:r>
              <a:t>James,dervla,sam,Alastair,luca,natalie, nick + mystery man</a:t>
            </a:r>
          </a:p>
        </p:txBody>
      </p:sp>
      <p:sp>
        <p:nvSpPr>
          <p:cNvPr id="193" name="Shape 19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22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