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07DC-5BC0-4B03-9592-5102BAFFC68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9891-92DA-48A4-9156-9C9A0498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5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3F6D-2CF4-46FC-ADBA-1F093951EF6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Look Ahead Adder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0399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449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Look Ahead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3" y="986588"/>
            <a:ext cx="11742821" cy="58714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adder causes a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unstable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on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bit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produces a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propagation delay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from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output carry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propagates through an AND </a:t>
            </a:r>
            <a:r>
              <a:rPr lang="en-US" altLang="zh-TW" sz="20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gates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so, for an n-bit RCA, there are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 levels for the carry to propagate from input to output.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propagation delay will affect the output signals on different time, so the signals are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enough time to get the precise and stable outputs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used technique employs the principle of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look-ahead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speed of the algorithm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25000"/>
              </a:spcAft>
            </a:pPr>
            <a:endParaRPr lang="en-US" altLang="zh-TW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/>
          <a:stretch/>
        </p:blipFill>
        <p:spPr>
          <a:xfrm>
            <a:off x="3107373" y="4066671"/>
            <a:ext cx="3609055" cy="2214838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585285" y="4612105"/>
            <a:ext cx="45719" cy="30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5172" y="4594394"/>
            <a:ext cx="1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Carry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573654" y="5807241"/>
            <a:ext cx="45719" cy="30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9479" y="5773487"/>
            <a:ext cx="1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Carry Generate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564429" y="4997116"/>
            <a:ext cx="109887" cy="72991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95172" y="5174090"/>
            <a:ext cx="179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Carry Propagate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0399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4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53" y="1401105"/>
            <a:ext cx="10515600" cy="584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⊕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steady state value</a:t>
            </a:r>
          </a:p>
          <a:p>
            <a:pPr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steady state value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sum and carry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⊕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2000" baseline="-2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2000" baseline="-2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carry generate	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carry propagate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input  carry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have to wait for C</a:t>
            </a:r>
            <a:r>
              <a:rPr lang="en-US" altLang="zh-TW" sz="20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US" altLang="zh-TW" sz="20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propagate.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AACFLOt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3"/>
          <a:stretch/>
        </p:blipFill>
        <p:spPr>
          <a:xfrm>
            <a:off x="4885158" y="1401105"/>
            <a:ext cx="6911975" cy="20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0399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2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03" y="90616"/>
            <a:ext cx="10678297" cy="6679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4-bit Carry Look Ahead Adder </a:t>
            </a:r>
          </a:p>
        </p:txBody>
      </p:sp>
      <p:pic>
        <p:nvPicPr>
          <p:cNvPr id="4" name="Picture 7" descr="AACFLOV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1"/>
          <a:stretch/>
        </p:blipFill>
        <p:spPr>
          <a:xfrm>
            <a:off x="1993557" y="592966"/>
            <a:ext cx="7595286" cy="56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0399" y="47534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86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663" y="265914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109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230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Carry Look Ahead Adder</vt:lpstr>
      <vt:lpstr>Carry Look Ahead Adder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</dc:title>
  <dc:creator>mona_ahan</dc:creator>
  <cp:lastModifiedBy>mona_ahan</cp:lastModifiedBy>
  <cp:revision>42</cp:revision>
  <dcterms:created xsi:type="dcterms:W3CDTF">2020-07-30T17:53:18Z</dcterms:created>
  <dcterms:modified xsi:type="dcterms:W3CDTF">2020-08-13T18:36:51Z</dcterms:modified>
</cp:coreProperties>
</file>