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330" r:id="rId2"/>
    <p:sldId id="331" r:id="rId3"/>
    <p:sldId id="332" r:id="rId4"/>
    <p:sldId id="333" r:id="rId5"/>
    <p:sldId id="334" r:id="rId6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7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fld id="{9084C7BD-5D58-4C0F-B654-A857AC1637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6213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10075"/>
            <a:ext cx="5160963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6213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fld id="{6A20769B-55DF-4D11-8190-6688131E57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A6779-6938-4436-B3C9-E19A8CAD1E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10CAA-D5E9-4112-9E24-3CDA8B119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5DCAB-540E-4EC4-96EA-64905E38DA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4A891-829E-4EC4-B1BC-3785A7F7C2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776EC-3B81-4326-AD94-E0EE3D6EFA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9799E-C7E5-4B00-A569-830434993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8C8BD-EDE5-4D48-B0EE-AB36BBD3C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4B05-66B9-48FF-BDEA-A8EAEA5D95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3DED9-4656-4176-BCFF-C346940A44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5BCF8-44D7-4925-B424-63EBB68AB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9AD511-ED07-454D-AAC4-3BF0EA120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PIPELINING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Pipelining is a technique of decomposing a sequential process into sub-operations, with each sub-process being executed in a segment that operates concurrently with all other segment.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924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Example for Pipeline Processing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Operations in each pipeline stage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48599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General Four-Segment Pipeline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62074"/>
            <a:ext cx="8001000" cy="51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Pipeline Speedup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smtClean="0"/>
              <a:t>cpe 252: Computer Organization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09F266D-C677-405B-A3A5-9CBCE55C25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8534</TotalTime>
  <Words>49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Times New Roman</vt:lpstr>
      <vt:lpstr>Default Design</vt:lpstr>
      <vt:lpstr>PIPELINING</vt:lpstr>
      <vt:lpstr>Example for Pipeline Processing</vt:lpstr>
      <vt:lpstr>Operations in each pipeline stage</vt:lpstr>
      <vt:lpstr>General Four-Segment Pipeline</vt:lpstr>
      <vt:lpstr>Pipeline Speedup</vt:lpstr>
    </vt:vector>
  </TitlesOfParts>
  <Company>ciscoSystems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ECE271</dc:title>
  <dc:creator>Alexandre Tenca and Wen-Tsong Shiue</dc:creator>
  <cp:lastModifiedBy>mayan</cp:lastModifiedBy>
  <cp:revision>610</cp:revision>
  <cp:lastPrinted>2002-03-21T23:42:09Z</cp:lastPrinted>
  <dcterms:created xsi:type="dcterms:W3CDTF">1999-09-22T00:03:18Z</dcterms:created>
  <dcterms:modified xsi:type="dcterms:W3CDTF">2020-10-29T09:26:21Z</dcterms:modified>
</cp:coreProperties>
</file>