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330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</p:sldIdLst>
  <p:sldSz cx="9144000" cy="6858000" type="screen4x3"/>
  <p:notesSz cx="7034213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CC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27" autoAdjust="0"/>
  </p:normalViewPr>
  <p:slideViewPr>
    <p:cSldViewPr>
      <p:cViewPr varScale="1">
        <p:scale>
          <a:sx n="63" d="100"/>
          <a:sy n="63" d="100"/>
        </p:scale>
        <p:origin x="15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5" tIns="45578" rIns="91155" bIns="45578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6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5" tIns="45578" rIns="91155" bIns="45578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0788"/>
            <a:ext cx="306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5" tIns="45578" rIns="91155" bIns="45578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8840788"/>
            <a:ext cx="306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5" tIns="45578" rIns="91155" bIns="45578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>
                <a:latin typeface="Helvetica" pitchFamily="34" charset="0"/>
              </a:defRPr>
            </a:lvl1pPr>
          </a:lstStyle>
          <a:p>
            <a:fld id="{9084C7BD-5D58-4C0F-B654-A857AC1637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9" tIns="46329" rIns="92659" bIns="4632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6213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9" tIns="46329" rIns="92659" bIns="4632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10075"/>
            <a:ext cx="5160963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9" tIns="46329" rIns="92659" bIns="46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9" tIns="46329" rIns="92659" bIns="4632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6213" y="882015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9" tIns="46329" rIns="92659" bIns="4632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Helvetica" pitchFamily="34" charset="0"/>
              </a:defRPr>
            </a:lvl1pPr>
          </a:lstStyle>
          <a:p>
            <a:fld id="{6A20769B-55DF-4D11-8190-6688131E578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A6779-6938-4436-B3C9-E19A8CAD1E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10CAA-D5E9-4112-9E24-3CDA8B1191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5DCAB-540E-4EC4-96EA-64905E38DA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4A891-829E-4EC4-B1BC-3785A7F7C2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776EC-3B81-4326-AD94-E0EE3D6EFA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9799E-C7E5-4B00-A569-8304349937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8C8BD-EDE5-4D48-B0EE-AB36BBD3CE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54B05-66B9-48FF-BDEA-A8EAEA5D95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3DED9-4656-4176-BCFF-C346940A44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5BCF8-44D7-4925-B424-63EBB68AB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19AD511-ED07-454D-AAC4-3BF0EA120E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PIPELINING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Pipelining is a technique of decomposing a sequential process into sub-operations, with each sub-process being executed in a segment that operates concurrently with all other segment.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43000"/>
            <a:ext cx="792479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Example for Pipeline Processing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Operations in each pipeline stage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848599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</a:rPr>
              <a:t>General Four-Segment Pipeline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62074"/>
            <a:ext cx="8001000" cy="519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Pipeline Speedup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en-US"/>
              <a:t>cpe 252: Computer Organization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F09F266D-C677-405B-A3A5-9CBCE55C258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 algn="just" defTabSz="762000" eaLnBrk="0" hangingPunct="0">
              <a:lnSpc>
                <a:spcPct val="90000"/>
              </a:lnSpc>
              <a:buNone/>
            </a:pPr>
            <a:r>
              <a:rPr kumimoji="1" lang="en-US" altLang="ko-KR" sz="2200" dirty="0">
                <a:ea typeface="굴림" pitchFamily="50" charset="-127"/>
              </a:rPr>
              <a:t>Q1. In certain scientific computation it is necessary to perform the arithmetic operation (</a:t>
            </a:r>
            <a:r>
              <a:rPr kumimoji="1" lang="en-US" altLang="ko-KR" sz="2200" dirty="0" err="1">
                <a:ea typeface="굴림" pitchFamily="50" charset="-127"/>
              </a:rPr>
              <a:t>Ai+Bi</a:t>
            </a:r>
            <a:r>
              <a:rPr kumimoji="1" lang="en-US" altLang="ko-KR" sz="2200" dirty="0">
                <a:ea typeface="굴림" pitchFamily="50" charset="-127"/>
              </a:rPr>
              <a:t>)*(Ci*Di)</a:t>
            </a:r>
          </a:p>
          <a:p>
            <a:pPr marL="457200" indent="-457200" algn="just" defTabSz="762000" eaLnBrk="0" hangingPunct="0">
              <a:lnSpc>
                <a:spcPct val="90000"/>
              </a:lnSpc>
              <a:buAutoNum type="alphaLcPeriod"/>
            </a:pPr>
            <a:r>
              <a:rPr kumimoji="1" lang="en-US" altLang="ko-KR" sz="2200" dirty="0">
                <a:ea typeface="굴림" pitchFamily="50" charset="-127"/>
              </a:rPr>
              <a:t>Specify the pipeline configuration to carry out this task.</a:t>
            </a:r>
          </a:p>
          <a:p>
            <a:pPr marL="457200" indent="-457200" algn="just" defTabSz="762000" eaLnBrk="0" hangingPunct="0">
              <a:lnSpc>
                <a:spcPct val="90000"/>
              </a:lnSpc>
              <a:buAutoNum type="alphaLcPeriod"/>
            </a:pPr>
            <a:r>
              <a:rPr kumimoji="1" lang="en-US" altLang="ko-KR" sz="2200" dirty="0">
                <a:ea typeface="굴림" pitchFamily="50" charset="-127"/>
              </a:rPr>
              <a:t>List the content of all registers of all the registers in the pipeline for </a:t>
            </a:r>
            <a:r>
              <a:rPr kumimoji="1" lang="en-US" altLang="ko-KR" sz="2200" dirty="0" err="1">
                <a:ea typeface="굴림" pitchFamily="50" charset="-127"/>
              </a:rPr>
              <a:t>i</a:t>
            </a:r>
            <a:r>
              <a:rPr kumimoji="1" lang="en-US" altLang="ko-KR" sz="2200" dirty="0">
                <a:ea typeface="굴림" pitchFamily="50" charset="-127"/>
              </a:rPr>
              <a:t>=1 to 6.</a:t>
            </a:r>
          </a:p>
          <a:p>
            <a:pPr marL="457200" indent="-457200" algn="just" defTabSz="762000" eaLnBrk="0" hangingPunct="0">
              <a:lnSpc>
                <a:spcPct val="90000"/>
              </a:lnSpc>
              <a:buAutoNum type="alphaLcPeriod"/>
            </a:pPr>
            <a:endParaRPr kumimoji="1" lang="en-US" altLang="ko-KR" sz="2200" dirty="0">
              <a:ea typeface="굴림" pitchFamily="50" charset="-127"/>
            </a:endParaRPr>
          </a:p>
          <a:p>
            <a:pPr marL="0" indent="0" algn="just" defTabSz="762000" eaLnBrk="0" hangingPunct="0">
              <a:lnSpc>
                <a:spcPct val="90000"/>
              </a:lnSpc>
              <a:buNone/>
            </a:pPr>
            <a:r>
              <a:rPr kumimoji="1" lang="en-US" altLang="ko-KR" sz="2200" dirty="0">
                <a:ea typeface="굴림" pitchFamily="50" charset="-127"/>
              </a:rPr>
              <a:t>Q2. Draw a space time diagram for a six-segment pipeline showing the time it takes to </a:t>
            </a:r>
            <a:r>
              <a:rPr kumimoji="1" lang="en-US" altLang="ko-KR" sz="2200">
                <a:ea typeface="굴림" pitchFamily="50" charset="-127"/>
              </a:rPr>
              <a:t>process eight </a:t>
            </a:r>
            <a:r>
              <a:rPr kumimoji="1" lang="en-US" altLang="ko-KR" sz="2200" dirty="0">
                <a:ea typeface="굴림" pitchFamily="50" charset="-127"/>
              </a:rPr>
              <a:t>tasks.</a:t>
            </a:r>
          </a:p>
          <a:p>
            <a:pPr marL="0" indent="0" algn="just" defTabSz="762000" eaLnBrk="0" hangingPunct="0">
              <a:lnSpc>
                <a:spcPct val="90000"/>
              </a:lnSpc>
              <a:buNone/>
            </a:pPr>
            <a:endParaRPr kumimoji="1" lang="en-US" altLang="ko-KR" sz="2200" dirty="0">
              <a:ea typeface="굴림" pitchFamily="50" charset="-127"/>
            </a:endParaRPr>
          </a:p>
          <a:p>
            <a:pPr marL="0" indent="0" algn="just" defTabSz="762000" eaLnBrk="0" hangingPunct="0">
              <a:lnSpc>
                <a:spcPct val="90000"/>
              </a:lnSpc>
              <a:buNone/>
            </a:pPr>
            <a:r>
              <a:rPr kumimoji="1" lang="en-US" altLang="ko-KR" sz="2200" dirty="0">
                <a:ea typeface="굴림" pitchFamily="50" charset="-127"/>
              </a:rPr>
              <a:t>Q3. A non-pipelined system takes 50ns to process a task. The same task can be processed in a six-segment pipeline with a clock cycle of 10ns. Determine the speedup ratio of the pipeline for 100 tasks.</a:t>
            </a:r>
          </a:p>
          <a:p>
            <a:pPr marL="0" indent="0" algn="just" defTabSz="762000" eaLnBrk="0" hangingPunct="0">
              <a:lnSpc>
                <a:spcPct val="90000"/>
              </a:lnSpc>
              <a:buNone/>
            </a:pPr>
            <a:endParaRPr kumimoji="1" lang="en-US" altLang="ko-KR" sz="2200" dirty="0">
              <a:ea typeface="굴림" pitchFamily="50" charset="-127"/>
            </a:endParaRPr>
          </a:p>
          <a:p>
            <a:pPr marL="0" indent="0" algn="just" defTabSz="762000" eaLnBrk="0" hangingPunct="0">
              <a:lnSpc>
                <a:spcPct val="90000"/>
              </a:lnSpc>
              <a:buNone/>
            </a:pPr>
            <a:endParaRPr kumimoji="1" lang="en-US" altLang="ko-KR" sz="2200" dirty="0">
              <a:ea typeface="굴림" pitchFamily="50" charset="-127"/>
            </a:endParaRPr>
          </a:p>
          <a:p>
            <a:pPr marL="0" indent="0" algn="just" defTabSz="762000" eaLnBrk="0" hangingPunct="0">
              <a:lnSpc>
                <a:spcPct val="90000"/>
              </a:lnSpc>
              <a:buNone/>
            </a:pPr>
            <a:endParaRPr kumimoji="1" lang="en-US" altLang="ko-KR" sz="2200" dirty="0">
              <a:ea typeface="굴림" pitchFamily="50" charset="-127"/>
            </a:endParaRPr>
          </a:p>
          <a:p>
            <a:pPr marL="0" indent="0" algn="just" defTabSz="762000" eaLnBrk="0" hangingPunct="0">
              <a:lnSpc>
                <a:spcPct val="90000"/>
              </a:lnSpc>
              <a:buNone/>
            </a:pPr>
            <a:endParaRPr kumimoji="1" lang="en-US" altLang="ko-KR" sz="2200" dirty="0">
              <a:ea typeface="굴림" pitchFamily="50" charset="-127"/>
            </a:endParaRPr>
          </a:p>
          <a:p>
            <a:pPr marL="0" indent="0" algn="just" defTabSz="762000" eaLnBrk="0" hangingPunct="0">
              <a:lnSpc>
                <a:spcPct val="90000"/>
              </a:lnSpc>
              <a:buNone/>
            </a:pPr>
            <a:endParaRPr kumimoji="1" lang="en-US" altLang="ko-KR" sz="22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75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9600"/>
            <a:ext cx="838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0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49800"/>
            <a:ext cx="8305800" cy="5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2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20100"/>
            <a:ext cx="8763000" cy="28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8549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8724</TotalTime>
  <Words>163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Helvetica</vt:lpstr>
      <vt:lpstr>Times New Roman</vt:lpstr>
      <vt:lpstr>Default Design</vt:lpstr>
      <vt:lpstr>PIPELINING</vt:lpstr>
      <vt:lpstr>Example for Pipeline Processing</vt:lpstr>
      <vt:lpstr>Operations in each pipeline stage</vt:lpstr>
      <vt:lpstr>General Four-Segment Pipeline</vt:lpstr>
      <vt:lpstr>Pipeline Speedup</vt:lpstr>
      <vt:lpstr>PowerPoint Presentation</vt:lpstr>
      <vt:lpstr>PowerPoint Presentation</vt:lpstr>
      <vt:lpstr>PowerPoint Presentation</vt:lpstr>
      <vt:lpstr>PowerPoint Presentation</vt:lpstr>
    </vt:vector>
  </TitlesOfParts>
  <Company>ciscoSystems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ECE271</dc:title>
  <dc:creator>Alexandre Tenca and Wen-Tsong Shiue</dc:creator>
  <cp:lastModifiedBy>Manzar Nezami</cp:lastModifiedBy>
  <cp:revision>631</cp:revision>
  <cp:lastPrinted>2002-03-21T23:42:09Z</cp:lastPrinted>
  <dcterms:created xsi:type="dcterms:W3CDTF">1999-09-22T00:03:18Z</dcterms:created>
  <dcterms:modified xsi:type="dcterms:W3CDTF">2021-12-04T05:16:14Z</dcterms:modified>
</cp:coreProperties>
</file>