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mnAfEOvKrnSekpYOQuLBGql8K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a06e3c46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a06e3c4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ea06e3c46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Arial Black"/>
              <a:buNone/>
            </a:pPr>
            <a:br>
              <a:rPr lang="en-US" sz="5400">
                <a:solidFill>
                  <a:srgbClr val="0070C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5400">
                <a:solidFill>
                  <a:srgbClr val="0070C0"/>
                </a:solidFill>
                <a:latin typeface="Arial Black"/>
                <a:ea typeface="Arial Black"/>
                <a:cs typeface="Arial Black"/>
                <a:sym typeface="Arial Black"/>
              </a:rPr>
              <a:t>Communication Skills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457200" y="2514600"/>
            <a:ext cx="8229600" cy="361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5400">
              <a:solidFill>
                <a:srgbClr val="0070C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rtl="0" algn="ctr">
              <a:spcBef>
                <a:spcPts val="880"/>
              </a:spcBef>
              <a:spcAft>
                <a:spcPts val="0"/>
              </a:spcAft>
              <a:buClr>
                <a:srgbClr val="002060"/>
              </a:buClr>
              <a:buSzPts val="4400"/>
              <a:buNone/>
            </a:pPr>
            <a:r>
              <a:rPr lang="en-US" sz="44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Levels &amp; Barriers</a:t>
            </a:r>
            <a:endParaRPr/>
          </a:p>
        </p:txBody>
      </p:sp>
      <p:pic>
        <p:nvPicPr>
          <p:cNvPr descr="exterior-images-826aa44ea3c3634da029593d2ca3064b.jpg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296" y="0"/>
            <a:ext cx="1175704" cy="6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06e3c462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/>
              <a:t>H</a:t>
            </a:r>
            <a:r>
              <a:rPr b="1" lang="en-US" sz="3200"/>
              <a:t>ow to remove barriers 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55" name="Google Shape;155;gea06e3c462_0_0"/>
          <p:cNvSpPr txBox="1"/>
          <p:nvPr>
            <p:ph idx="1" type="body"/>
          </p:nvPr>
        </p:nvSpPr>
        <p:spPr>
          <a:xfrm>
            <a:off x="457200" y="1117875"/>
            <a:ext cx="8229600" cy="500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know your audience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remove prejudice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avoid jargons, uncommon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common forms and style of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encode message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avoid physical psychological barriers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listen and read carefully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 precise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 open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explore culture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br>
              <a:rPr b="1" lang="en-US" sz="1600"/>
            </a:br>
            <a:r>
              <a:rPr b="1" lang="en-US" sz="4000">
                <a:solidFill>
                  <a:srgbClr val="0070C0"/>
                </a:solidFill>
              </a:rPr>
              <a:t>Levels of Communication 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Intrapersonal Communication 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Interpersonal Communication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Organisational Communication 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Mass Communication 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Extra-personal Communication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xterior-images-826aa44ea3c3634da029593d2ca3064b.jpg"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296" y="0"/>
            <a:ext cx="1175704" cy="6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304800" y="2286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Intrapersonal Communication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C</a:t>
            </a: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ommunication within an individual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Self-talk &amp; Introspection 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>
                <a:solidFill>
                  <a:srgbClr val="002060"/>
                </a:solidFill>
              </a:rPr>
              <a:t>Interpersonal Communication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Sharing of information among people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Close proximity to others and in the course of communication </a:t>
            </a:r>
            <a:r>
              <a:rPr lang="en-US" sz="1900"/>
              <a:t>many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sensory channels are engaged and there is an immediate feedback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It can be formal or informal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hinking.jpg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609600"/>
            <a:ext cx="976312" cy="1115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vers.jpg"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400" y="4267200"/>
            <a:ext cx="1414272" cy="1060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terior-images-826aa44ea3c3634da029593d2ca3064b.jpg" id="105" name="Google Shape;10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8296" y="0"/>
            <a:ext cx="1175704" cy="6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304800" y="0"/>
            <a:ext cx="8153400" cy="4921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Organisational Communication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in an organization occurs at various hierarchical levels.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Internal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External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Personal </a:t>
            </a:r>
            <a:endParaRPr/>
          </a:p>
          <a:p>
            <a:pPr indent="0" lvl="0" marL="0" marR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Mass Communication </a:t>
            </a:r>
            <a:endParaRPr/>
          </a:p>
          <a:p>
            <a:pPr indent="-114300" lvl="0" marL="0" marR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 large set of audience/readers</a:t>
            </a:r>
            <a:endParaRPr/>
          </a:p>
          <a:p>
            <a:pPr indent="-114300" lvl="0" marL="0" marR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Impersonality     </a:t>
            </a:r>
            <a:endParaRPr/>
          </a:p>
          <a:p>
            <a:pPr indent="-114300" lvl="0" marL="0" marR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Presence of a gatekeeper 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rg.jpg"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1143000"/>
            <a:ext cx="2081122" cy="1630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-Journalism-and-Mass-Communication.png"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3657600"/>
            <a:ext cx="2514600" cy="15719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terior-images-826aa44ea3c3634da029593d2ca3064b.jpg" id="113" name="Google Shape;1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8296" y="0"/>
            <a:ext cx="1175704" cy="6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838200" y="914400"/>
            <a:ext cx="7543800" cy="602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Extrapersonal Communication                                                   </a:t>
            </a:r>
            <a:endParaRPr b="0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Communication between human beings and non-human beings.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Study pinpoints genetic marker that makes dogs social | Daily Mail ..." id="119" name="Google Shape;119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og-child.jpg"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362200"/>
            <a:ext cx="3962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terior-images-826aa44ea3c3634da029593d2ca3064b.jpg"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8296" y="0"/>
            <a:ext cx="1175704" cy="6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2060"/>
                </a:solidFill>
              </a:rPr>
              <a:t>Barriers to Communication</a:t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is not possible if it doesn’t create the desired impact on the receiver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•"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Barrier to communication stands for distortion of the message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kinds of barriers based on the process of message formation and delivery.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AutoNum type="arabicPeriod"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Intrapersonal 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AutoNum type="arabicPeriod"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Interpersonal 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AutoNum type="arabicPeriod"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Organizational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1020.jpg"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846" y="3352800"/>
            <a:ext cx="4700154" cy="2794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terior-images-826aa44ea3c3634da029593d2ca3064b.jpg"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8296" y="0"/>
            <a:ext cx="1175704" cy="6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152400" y="152400"/>
            <a:ext cx="84582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AutoNum type="arabicPeriod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Intrapersonal Barrier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We interpret the information according to our understanding and perspective.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Intrapersonal barriers result form an individual's attitude and habits.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The most common reasons for such barriers are: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Wrong assumption                       2. Varied perception          7. Emotional disturbance 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Differing backgrounds                 4. Wrong inferences          8. Linguistic limitation 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Blocked categories                       6. Categorical thinking      9. Cultural variation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xterior-images-826aa44ea3c3634da029593d2ca3064b.jpg"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296" y="0"/>
            <a:ext cx="1175704" cy="6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Interpersonal Barriers</a:t>
            </a:r>
            <a:endParaRPr sz="2800"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he inappropriate transactions of words between two or more people results in interpersonal barrier. The obvious reasons for such barriers are: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Linguistic limitation        2. Incompatibility (clash) of verbal and non-verbal message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Emotional outburst                       4. Communication selectivity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Cultural variations                        6. Noise in the channel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304800" y="7620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3. Organizational Barriers</a:t>
            </a:r>
            <a:endParaRPr/>
          </a:p>
          <a:p>
            <a:pPr indent="-228600" lvl="2" marL="11430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Organizational barrier is not confined to an individual or two people, it exists in the whole organization. </a:t>
            </a:r>
            <a:endParaRPr/>
          </a:p>
          <a:p>
            <a:pPr indent="-228600" lvl="2" marL="11430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Organizational barriers can be categorized as follows:</a:t>
            </a:r>
            <a:endParaRPr/>
          </a:p>
          <a:p>
            <a:pPr indent="-228600" lvl="2" marL="11430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Too many transfer stations                                      2. Fear of superiors </a:t>
            </a:r>
            <a:endParaRPr/>
          </a:p>
          <a:p>
            <a:pPr indent="-228600" lvl="2" marL="11430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Use of inappropriate media                                     4. Information overload</a:t>
            </a:r>
            <a:endParaRPr/>
          </a:p>
          <a:p>
            <a:pPr indent="-228600" lvl="2" marL="11430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Negative Tendencies</a:t>
            </a:r>
            <a:endParaRPr/>
          </a:p>
        </p:txBody>
      </p:sp>
      <p:pic>
        <p:nvPicPr>
          <p:cNvPr descr="exterior-images-826aa44ea3c3634da029593d2ca3064b.jpg"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296" y="0"/>
            <a:ext cx="1175704" cy="6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2020-07-06T14:26:11Z</dcterms:created>
  <dc:creator>pc</dc:creator>
</cp:coreProperties>
</file>