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8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NkmSth4zhTj/axj9KllIUer4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971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348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StringTokenizer</a:t>
            </a:r>
            <a:endParaRPr sz="5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3584172" y="865879"/>
            <a:ext cx="2311325" cy="11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24" name="Google Shape;324;p31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java.util.StringTokenizer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allows you to break a String into tokens. It is simple way to break a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It doesn't provide the facility to differentiate numbers, quoted strings, identifiers etc. like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StreamTokenizer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class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 the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class, the delimiters can be provided at the time of creation or one by one to the tokens.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"/>
          <p:cNvSpPr txBox="1">
            <a:spLocks/>
          </p:cNvSpPr>
          <p:nvPr/>
        </p:nvSpPr>
        <p:spPr>
          <a:xfrm>
            <a:off x="2988287" y="214289"/>
            <a:ext cx="3708779" cy="130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token is the smallest element of a program that is meaningful to the compiler. Tokens can be classified as follows: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indent="-457200" algn="just">
              <a:lnSpc>
                <a:spcPct val="110000"/>
              </a:lnSpc>
              <a:spcBef>
                <a:spcPts val="0"/>
              </a:spcBef>
              <a:buSzPts val="2960"/>
              <a:buFont typeface="+mj-lt"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Keywords</a:t>
            </a:r>
          </a:p>
          <a:p>
            <a:pPr lvl="0" indent="-457200" algn="just">
              <a:lnSpc>
                <a:spcPct val="110000"/>
              </a:lnSpc>
              <a:spcBef>
                <a:spcPts val="0"/>
              </a:spcBef>
              <a:buSzPts val="2960"/>
              <a:buFont typeface="+mj-lt"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Identifiers</a:t>
            </a:r>
          </a:p>
          <a:p>
            <a:pPr lvl="0" indent="-457200" algn="just">
              <a:lnSpc>
                <a:spcPct val="110000"/>
              </a:lnSpc>
              <a:spcBef>
                <a:spcPts val="0"/>
              </a:spcBef>
              <a:buSzPts val="2960"/>
              <a:buFont typeface="+mj-lt"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Constants</a:t>
            </a:r>
          </a:p>
          <a:p>
            <a:pPr lvl="0" indent="-457200" algn="just">
              <a:lnSpc>
                <a:spcPct val="110000"/>
              </a:lnSpc>
              <a:spcBef>
                <a:spcPts val="0"/>
              </a:spcBef>
              <a:buSzPts val="2960"/>
              <a:buFont typeface="+mj-lt"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 Symbols</a:t>
            </a:r>
          </a:p>
          <a:p>
            <a:pPr lvl="0" indent="-457200" algn="just">
              <a:lnSpc>
                <a:spcPct val="110000"/>
              </a:lnSpc>
              <a:spcBef>
                <a:spcPts val="0"/>
              </a:spcBef>
              <a:buSzPts val="2960"/>
              <a:buFont typeface="+mj-lt"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"/>
          <p:cNvSpPr txBox="1">
            <a:spLocks/>
          </p:cNvSpPr>
          <p:nvPr/>
        </p:nvSpPr>
        <p:spPr>
          <a:xfrm>
            <a:off x="2988287" y="214289"/>
            <a:ext cx="3708779" cy="130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36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Java, delimiters are the characters that split (separate) the string into tokens. Java allows us to define any characters as a delimiter. There are many string split methods provides by Java that uses whitespace character as a delimiter.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whitespace delimiter is the default delimiter in 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Java provides the following way to split a string into tokens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algn="just">
              <a:lnSpc>
                <a:spcPct val="110000"/>
              </a:lnSpc>
              <a:spcBef>
                <a:spcPts val="0"/>
              </a:spcBef>
              <a:buSzPts val="2960"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Using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Scanner.next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 Method</a:t>
            </a:r>
          </a:p>
          <a:p>
            <a:pPr marL="342900" algn="just">
              <a:lnSpc>
                <a:spcPct val="110000"/>
              </a:lnSpc>
              <a:spcBef>
                <a:spcPts val="0"/>
              </a:spcBef>
              <a:buSzPts val="2960"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Using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String.split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 Method</a:t>
            </a:r>
          </a:p>
          <a:p>
            <a:pPr marL="342900" algn="just">
              <a:lnSpc>
                <a:spcPct val="110000"/>
              </a:lnSpc>
              <a:spcBef>
                <a:spcPts val="0"/>
              </a:spcBef>
              <a:buSzPts val="2960"/>
            </a:pP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Using </a:t>
            </a:r>
            <a:r>
              <a:rPr lang="en-US" sz="2400" b="1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Class</a:t>
            </a:r>
            <a:endParaRPr lang="en-US" sz="24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"/>
          <p:cNvSpPr txBox="1">
            <a:spLocks/>
          </p:cNvSpPr>
          <p:nvPr/>
        </p:nvSpPr>
        <p:spPr>
          <a:xfrm>
            <a:off x="2988287" y="214289"/>
            <a:ext cx="3708779" cy="130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Delimiters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2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214282" y="1042290"/>
            <a:ext cx="8820536" cy="549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							specified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delim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creates 					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							specified string and 							delimiter.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returnValue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specified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string, delimiter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returnValue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return value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delimiter characters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considered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tokens. If 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delimiter characters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serve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separate tokens.</a:t>
            </a:r>
            <a:endParaRPr lang="en-US" sz="24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"/>
          <p:cNvSpPr txBox="1">
            <a:spLocks/>
          </p:cNvSpPr>
          <p:nvPr/>
        </p:nvSpPr>
        <p:spPr>
          <a:xfrm>
            <a:off x="2047164" y="0"/>
            <a:ext cx="7096836" cy="130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Constructors in </a:t>
            </a:r>
            <a:r>
              <a:rPr lang="en-US" sz="36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StringTokenizer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77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214282" y="987698"/>
            <a:ext cx="8820536" cy="56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six useful methods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are as follows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b="1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Methods	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Description</a:t>
            </a:r>
            <a:endParaRPr lang="en-US" sz="24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boolean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hasMoreTokens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		It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checks if there is more tokens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available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nextToken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	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It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returns the next token from the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object.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nextToken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(String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delim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	It returns the next token based on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the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delimiter.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boolean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hasMoreElements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	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It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is the same as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		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hasMoreTokens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 method.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Object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nextElement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	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It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is the same as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nextToken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 but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its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return type is Object.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countTokens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	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It 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returns the total number of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		tokens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4;p1"/>
          <p:cNvSpPr txBox="1">
            <a:spLocks/>
          </p:cNvSpPr>
          <p:nvPr/>
        </p:nvSpPr>
        <p:spPr>
          <a:xfrm>
            <a:off x="2047164" y="1"/>
            <a:ext cx="7096836" cy="88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Methods of the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StringTokenizer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908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214282" y="2306471"/>
            <a:ext cx="8820536" cy="270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If next element not found it throws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NoSuchElementException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is deprecated now. It is recommended to use the split() method of the String class or the Pattern class that belongs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java.util.regex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package.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03641" y="1042290"/>
            <a:ext cx="4275831" cy="53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import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java.util.StringTokenizer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public class Main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public static void main(String[]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args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= new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("Welcome in GLA");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st.countTokens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st.hasMoreTokens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st.hasMoreElements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st.nextToken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st.nextToken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st.hasMoreElements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st.nextElement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st.hasMoreElements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st.countTokens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("");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2;p2"/>
          <p:cNvSpPr txBox="1">
            <a:spLocks/>
          </p:cNvSpPr>
          <p:nvPr/>
        </p:nvSpPr>
        <p:spPr>
          <a:xfrm>
            <a:off x="4735200" y="1042290"/>
            <a:ext cx="4053958" cy="53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st2 = new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The,birth,city,of,Lord,Krishna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",",");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(st2.countTokens());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(st2.hasMoreTokens());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(st2.hasMoreElements());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(st2.nextToken());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(st2.nextToken());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(st2.hasMoreElements());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(st2.nextElement());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(st2.hasMoreElements());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(st2.countTokens());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(st2.nextToken());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17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(st2.nextToken</a:t>
            </a:r>
            <a:r>
              <a:rPr lang="en-US" sz="17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8548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03641" y="1042290"/>
            <a:ext cx="4275831" cy="53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(st2.nextToken());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("");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st3 = new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The,birth,city,of,Lord,Krishna",",",true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(st3.countTokens());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("");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st4 = new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StringTokenizer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("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The,birth,city,of,Lord,Krishna",",",false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</a:t>
            </a:r>
            <a:r>
              <a:rPr lang="en-US" sz="2400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System.out.println</a:t>
            </a: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(st4.countTokens());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}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93" name="Google Shape;93;p2" descr="Related image"/>
          <p:cNvPicPr preferRelativeResize="0"/>
          <p:nvPr/>
        </p:nvPicPr>
        <p:blipFill rotWithShape="1">
          <a:blip r:embed="rId3">
            <a:alphaModFix/>
          </a:blip>
          <a:srcRect l="3789" t="21968" r="3780" b="23463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24200" y="6356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2;p2"/>
          <p:cNvSpPr txBox="1">
            <a:spLocks/>
          </p:cNvSpPr>
          <p:nvPr/>
        </p:nvSpPr>
        <p:spPr>
          <a:xfrm>
            <a:off x="5269164" y="1032218"/>
            <a:ext cx="1460884" cy="53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Output: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3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Welcome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GLA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false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0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17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6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birth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city</a:t>
            </a:r>
          </a:p>
        </p:txBody>
      </p:sp>
      <p:sp>
        <p:nvSpPr>
          <p:cNvPr id="6" name="Google Shape;92;p2"/>
          <p:cNvSpPr txBox="1">
            <a:spLocks/>
          </p:cNvSpPr>
          <p:nvPr/>
        </p:nvSpPr>
        <p:spPr>
          <a:xfrm>
            <a:off x="6730048" y="1240158"/>
            <a:ext cx="1460884" cy="53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true</a:t>
            </a:r>
            <a:endParaRPr lang="en-US" sz="17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3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of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Lord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Krishna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17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11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endParaRPr lang="en-US" sz="17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960"/>
              <a:buNone/>
            </a:pPr>
            <a:r>
              <a:rPr lang="en-US" sz="1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6</a:t>
            </a:r>
            <a:endParaRPr lang="en-US" sz="1700" dirty="0" smtClean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556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439</Words>
  <Application>Microsoft Office PowerPoint</Application>
  <PresentationFormat>On-screen Show (4:3)</PresentationFormat>
  <Paragraphs>126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StringTokenizer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Examinations Discussion on Question Paper</dc:title>
  <dc:creator>Vaibhav</dc:creator>
  <cp:lastModifiedBy>Mayank Saxena</cp:lastModifiedBy>
  <cp:revision>32</cp:revision>
  <dcterms:created xsi:type="dcterms:W3CDTF">2006-08-16T00:00:00Z</dcterms:created>
  <dcterms:modified xsi:type="dcterms:W3CDTF">2021-11-08T03:54:35Z</dcterms:modified>
</cp:coreProperties>
</file>