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9" r:id="rId2"/>
    <p:sldId id="320" r:id="rId3"/>
    <p:sldId id="321" r:id="rId4"/>
    <p:sldId id="322" r:id="rId5"/>
    <p:sldId id="323" r:id="rId6"/>
    <p:sldId id="324" r:id="rId7"/>
    <p:sldId id="257" r:id="rId8"/>
    <p:sldId id="325"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8-28T05:21:37.338"/>
    </inkml:context>
    <inkml:brush xml:id="br0">
      <inkml:brushProperty name="width" value="0.06667" units="cm"/>
      <inkml:brushProperty name="height" value="0.06667" units="cm"/>
      <inkml:brushProperty name="fitToCurve" value="1"/>
    </inkml:brush>
  </inkml:definitions>
  <inkml:trace contextRef="#ctx0" brushRef="#br0">500 77,'-38'0,"38"39,-39-39,1 0,38 38,-39-38,39 38,-38 1,-1-1,1 1,38-1,-39-38,39 39,-38-39,38 38,-39 1,1-39,38 38,-39-38,39 39,-38-1,76-38,-38-38,39-1,-1 39,-38-38,39-1,-1 39,-38-38,39 38,-39-39,38 39,-38-38,0-1,39 39,-39-38,38 38,-38-39,0 1,39 38,-1 0,-38-38,39 38,-39-39,38 39,-38-38,0 76,0 1,0-1,0 0,-38-38,38 39,-39-39,1 0,38 38,-39-38,39 39,-38-39,-1 0,39 38,-38-38,38 39,-39-39,1 0,38 38,0 1,-39-39,1 0,38 38,-39 1,78-78,-1 39,-38-38,0-1,39 39,-39-38,38 38,-38-39,39 39,-1 0,-38-38,0-1,0 1,39 38,-39-39,38 39,-38-38,39 38,-39-38,38 38,-38-39,39 39,-39-38,38 38,-38-39</inkml:trace>
  <inkml:trace contextRef="#ctx0" brushRef="#br0" timeOffset="7421.1937">77 77,'0'39,"38"-39,-38 38,39-38,-39 38,38-38,-38 39,39-1,-1 1,-38-1,39-38,-39 39,38-1,-38 1,39-39,-39 38,38-38,-38 39,39-39,-39 38,0 1,38-39,-38-39,0 1,-38 38,38-39,-39 39,39-38,0-1,-38 39,38-38,-39 38,39-39,-38 39,38-38,-39 38,39-39,-38 39,-1 0,39-38,-38 38,38-39,0 1,-39 38,78 0,-39 38,38-38,-38 39,39-39,-39 38,38-38,-38 39,39-39,-39 38,0 1,38-39,-38 38,39 1,-1-39,-38 38,39 1,-39-1,38-38,-38 39,0-1,0-76,0-1,0 1,-38 38,38-39,-39 1,39-1,-38 39,38-38,-39 38,39-39,-38 39,38-38,-39-1,1 39,38-38,0-1,-39 39,39-38,-38 38,38 38,38-38,-38 39,0-1,39 1,-1-39,-38 38,0 1,39-39,-39 38,38-38,-38 39,0-1,39-38,-1 0,-38 39,39-39,-39 38,38-38,-38 39</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4:20.676"/>
    </inkml:context>
    <inkml:brush xml:id="br0">
      <inkml:brushProperty name="width" value="0.04667" units="cm"/>
      <inkml:brushProperty name="height" value="0.04667" units="cm"/>
      <inkml:brushProperty name="fitToCurve" value="1"/>
    </inkml:brush>
  </inkml:definitions>
  <inkml:trace contextRef="#ctx0" brushRef="#br0">0 223,'38'0,"1"0,-1 0,39 0,0-38,-38 38,38 0,0 0,0 0,-39 0,39-39,-38 39,38-38,0 38,-39 0,39 0,0 0,-39 0,1-39,38 39,-39 0,1 0,38 0,-39 0,1 0,-1 0,1 0,-1 0,1 0,38 0,-39 0,1 0,38 0,-39 0,39 0,-38 0,38 0,-39 0,1 0,-1 0,1 0,-1 0,39 0,-39 0,39 0,-38 0,-1 0,1 0,-1 0,39 0,-38 0,-1 0,1 0,38 0,0 0,-39 0,39 0,0 0,-38 0,-1 0,1 0,-1 0,1 0,-1 0,1 0,-1 0,1 0,-1 0,1 0,-1 0,0 0,1 0,-1 0,1 0,-1 0,1 0,-1 0,39 0,-38 0,-1 0,39 0,-38 0,-1 0,1 0,38 0,-39 0,39 0,-38 0,38 0,-77 39,38-39,1 0,-1 0,1 0,-1 0,39 0,-38 0,-1 0,0 38,1-38,-1 0,1 0,-1 0,1 0,-1 0,1 0,-39 39,0-1,38-38,-38 39,0-1,0 1,0-1,0 1,0-1,0 1,0-1,0 1,0-1,0 1,0-1,0 1,0-1,0 1,0 38,39-77,-39 38,0 1,0-1,0 1,0-1,0 1,0-1,0-76,-39 38,39-39,-38 39,-1-38,1-1,-1 1,1 38,-1-39,1 39,38-38,-39 38,1 0,76 0,1 0,-1 0,-38 38,39-38,-1 0,1 0,-39 39,38-39,1 0,-1 38,1 1,-1-39,-38 38,39-38,-1 0,1 0,-1-38,-38-1,0 1,39 38,-39-39,0 1,0-1,38 39</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5:30.416"/>
    </inkml:context>
    <inkml:brush xml:id="br0">
      <inkml:brushProperty name="width" value="0.06667" units="cm"/>
      <inkml:brushProperty name="height" value="0.06667" units="cm"/>
      <inkml:brushProperty name="color" value="#177D36"/>
      <inkml:brushProperty name="fitToCurve" value="1"/>
    </inkml:brush>
  </inkml:definitions>
  <inkml:trace contextRef="#ctx0" brushRef="#br0">77 0,'-38'0,"-1"0,39 39,0-1,0 1,0-1,0 1,0-1,0 1,0-1,0 1,0-1,0 1,39-39,-1 0,39 0,-38 0,-1 0,1 0,-1 0,1 0,-1 0,1 0,38 0,-39 0,1 0,-1 0,39 0,-38 0,-1 0,39 0,-38 0,38 0,-39 0,1 0,-39-39,76 39,-37 0,38 0,-39 0,39 0,-38 0,-1 0,39 0,-38 0,-1 0,1 0,38 0,-39 0,1 0,-1 0,39 0,0 0,-38 0,38 0,-39 0,1 0,-1 0,1 0,-1 0,1 0,-1 0,0 0,1-38,-1 38,1 0,-1 0,1 0,38-39,-39 39,1 0,-1 0,1 0,-1 0,1 0,-1 0,1 0,-1 0,1 0,-1 0,1 0,-1 0,1 0,38 0,-39 0,39 0,-38 0,38 0,0 0,-1 0,-37 0,38 0,-39 0,39 0,-38 0,38 0,-39 0,1 0,38 0,-39 0,39 0,-38 0,-1 0,39 0,0 0,-38 0,-1 0,39 0,0 0,-38 0,-1 0,1 0,-1 0,0 0,39 0,-38 0,38 0,-39 0,1 0,-1 0,1 0,-1 0,1 0,-1 0,1 0,-1 0,1 0,-1 39,1-39,-1 0,1 0,-1 0,1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19:10.853"/>
    </inkml:context>
    <inkml:brush xml:id="br0">
      <inkml:brushProperty name="width" value="0.06667" units="cm"/>
      <inkml:brushProperty name="height" value="0.06667" units="cm"/>
      <inkml:brushProperty name="fitToCurve" value="1"/>
    </inkml:brush>
    <inkml:brush xml:id="br1">
      <inkml:brushProperty name="width" value="0.06667" units="cm"/>
      <inkml:brushProperty name="height" value="0.06667" units="cm"/>
      <inkml:brushProperty name="color" value="#ED1C24"/>
      <inkml:brushProperty name="fitToCurve" value="1"/>
    </inkml:brush>
  </inkml:definitions>
  <inkml:trace contextRef="#ctx0" brushRef="#br0">0 0,'0'38,"0"1,0-1,0 1,0-1,0 1,0-1,0 1,0-1,0 1,0-1,0 1,0-1,0 1,39-39,-1 0,1 0,-1 0,1 0,-1 0,1 0,-1 0</inkml:trace>
  <inkml:trace contextRef="#ctx0" brushRef="#br0" timeOffset="2153.4718">539 231,'0'38,"-38"-38,38 39,-39-39,39 38,0 1,0-1,0 1,39-39,-39 38,38-38,1 0,-1 0,1 0,-1 0,0 0,1 0,-1 0,-38-38,39 38,-39-39,0 1,0-1,0 1,0-1,-39 1,1 38,-1 0,1 0,0 0,-1 0,1 0</inkml:trace>
  <inkml:trace contextRef="#ctx0" brushRef="#br0" timeOffset="-1977.7188">-1116 269,'39'0,"-1"0,1 0,-1 0,1 0,-1 0,1 0,-1 0,1 0,-1 0,1 0,-1 0,1 0,-1 0,0 0,1 0,-1 0,1 0</inkml:trace>
  <inkml:trace contextRef="#ctx0" brushRef="#br0" timeOffset="5809.7021">1116 231,'0'38,"0"1,0-1,0 1,0-1,0 1,0-1,39-38,-1 0,-38 39,39-39,-1 0,1 0,-1 0,1 0,-39-39,0 1,0-1,0 1,0-1,0 1,0-1,0 1,0 76,0 1,38-1,-38 1,0-1,39-38,-39 39,38-39,-38 38,0 1,39-39,-39 38,0 1,38-39,1 38,-1-38,1 0,-1 0,-38-38,0-1,39 39,-39-38,38 38,-38-39,0 1,0-1,0 1,39 38,-39-39,0 1,0-1,0 1,0-1,-39 39,1-38,-1 38</inkml:trace>
  <inkml:trace contextRef="#ctx0" brushRef="#br0" timeOffset="11818.5227">2386 346,'39'0,"-1"0,1 0,-1 0,-38-38,39 38,-39-39,0 1,0-1,0 1,0-1,-39 39,1 0,-1 0,1 0,-1 0,39 39,0-1,0 1,0-1,0 1,0-1,0 1,0-1,0 1,0-1,39-38,-1 0,-38 39,39-39,-1 0,1 0,-1 0,1 0,-1 0,1 0</inkml:trace>
  <inkml:trace contextRef="#ctx0" brushRef="#br0" timeOffset="14308.5178">2848 115,'0'39,"39"-1,-1 1,1-39,-1 38,-38 1,39-39,-39 38,38-38,1 0,-1 39,1-39,-39 38,38 1,0-39,1 0,-39 38,38-38,1 39,-1-39</inkml:trace>
  <inkml:trace contextRef="#ctx0" brushRef="#br0" timeOffset="13159.1361">3195 115,'-39'0,"1"0,38 39,-39-39,39 38,0 1,-38-39,38 38,0 1,0-1,-39-38,39 39,-38-39,38 38,0 1,0-1,0 1,0-1</inkml:trace>
  <inkml:trace contextRef="#ctx0" brushRef="#br0" timeOffset="15534.7872">3502-116,'0'39,"0"-1,0 1,0-1,0 39,0-38,0-1,0 1,0-1,0 1,0-1,0 1,0-1,0 1,0-1,0 1,0-1,0 1,0-1,0 1,0-1,0 1,0-1,0 1</inkml:trace>
  <inkml:trace contextRef="#ctx0" brushRef="#br0" timeOffset="16829.0039">3541 346,'0'-38,"38"-1,1 39,-39-38,38 38,1 0,-39-39,38 39,1 0,-1 0,1 0,-39 39,0-1,0 1,0-1,0 1,-39-39,1 0,38 38,-39-38,1 0,-1 0,1 0,-1 0,1 0</inkml:trace>
  <inkml:trace contextRef="#ctx0" brushRef="#br0" timeOffset="18560.12">4118 269,'0'39,"0"-1</inkml:trace>
  <inkml:trace contextRef="#ctx0" brushRef="#br0" timeOffset="21972.2464">4695 192,'0'-38,"-38"38,-1 0,1 0,-1 0,1 0,38 38,0 1,-38-39,38 38,0 1,0-1,0 1,0-1,0 1,0-1,0 1,38-39,0 0,1 0,-1 0,1 0,-39-39,38 39,-38-38,39 38,-39-39,0 1,38 38,-38-39,0 1,0-1,0 1,0-1,0 1,0-1,0 1,0-1,0 1,0-1,0 1,0-1,0 1,0 0,0-1,0 1,0-1,0 1,0-1,0 78,0-1,0 1,0-1,0 1,0-1,0 0,0 1,0-1,0 1,0-1,0 1,0-1,0 1,0-1,0 1,39-39,-39 38,38-38,-38 39,0-1,39-38,-39 39,38-39,1 0,-39 38,38-38,1 0,-1 0</inkml:trace>
  <inkml:trace contextRef="#ctx0" brushRef="#br0" timeOffset="24293.7798">5080 154,'39'0,"-1"0,1 0,-1 0,1 0,-1 0,1 0,-39-39,0 1,38 38,-38-39,0 1,-38 38,-1 0,1 0,-1 0,1 0,-1 0,39 38,-38-38,38 39,0-1,0 1,0-1,0 1,0-1,0 1,0-1,0 1,0-1,0 1,38-1,-38 1,39-39,-39 38,38-38,-38 39,39-39,-1 0,1 0,-1 0,1-39,-39 1</inkml:trace>
  <inkml:trace contextRef="#ctx0" brushRef="#br0" timeOffset="26278.6664">5619 0,'0'38,"0"1,0-1,0 1,0-1,0 1,0-1,0 1,39-1,-39 1,38-39,-38 38,0 1,0-1,39-38,-39 39,38-39,0 0,1 0,-39-39,0 1,0-1,0 1,0-1,0 1,0-1,0 1,38 38,-38-39,0 1,0-1,39 39,-39-38,38 38,-38-39,39 39,-39-38,0-1</inkml:trace>
  <inkml:trace contextRef="#ctx0" brushRef="#br0" timeOffset="28194.3389">6273 269,'0'39,"0"-1,0-76,0-1</inkml:trace>
  <inkml:trace contextRef="#ctx0" brushRef="#br1" timeOffset="168786.531">731 1655,'0'38,"0"1,0-1,0 1,0-1,0 1,0-78,0 1,0-1,0 1,0-1,0 1,0-1,0 1,0-1,39 1,-39-1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19:07.237"/>
    </inkml:context>
    <inkml:brush xml:id="br0">
      <inkml:brushProperty name="width" value="0.06667" units="cm"/>
      <inkml:brushProperty name="height" value="0.06667" units="cm"/>
      <inkml:brushProperty name="fitToCurve" value="1"/>
    </inkml:brush>
  </inkml:definitions>
  <inkml:trace contextRef="#ctx0" brushRef="#br0">-1154 346,'-39'0,"39"39,0-1,0 1,0-1,0 1,0-1,0 1,0-1,0 1,0-1,0 1,0-1,0 1,0-1,0 1,0-1,0 1,0-1,0 1,0-1,0 0,0 1,0-1,0 1,0-1,0 1,0-1,0 1,0-1,0 1,0-1,0 1,0-1,0 1,0-1,0 1,0-1,0 1,0-1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2:04.65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0,'0'39,"0"-1,0 0,0 1,0-1,0 1,0-1,0 1,0 38,0-39,0 1,0-1,0 1,0-1</inkml:trace>
  <inkml:trace contextRef="#ctx0" brushRef="#br0" timeOffset="698.2583">0 308,'38'0,"1"0,-1 0,39 0,-38 0,-1 0,0 0,1 0,-1 0,1 0,-1 0</inkml:trace>
  <inkml:trace contextRef="#ctx0" brushRef="#br0" timeOffset="1648.3635">538-77,'0'-38,"0"76,0 1,0 38,0-39,0 0,0 1,0-1,0 1,0-1,0 1,0-1,0 1,0-1,0 1,0-1</inkml:trace>
  <inkml:trace contextRef="#ctx0" brushRef="#br0" timeOffset="-3817.5308">-4734 423,'38'0,"1"0,-1 0,1 0,-1 0,1 0,-1 0,39 0,0 0,-38 0,-1 0,1 0,-1 0,1 0,-1 0,1 0,-1 0,1 0,38 0,-39 0,39 0,-38 0,38 0,-39 0,39 0,-39 0,1 0,38 0,-39 0,1 0,-1 0,1 0,-1 0,1 0,-1 0,1 0,-1 0,1 0,-1 0,39 0,-38 0,-1 0,1 0,38 0,-39 0,1 0,-1 0,1 0,-1 0,39 0,-38 0,38 0,-39 0,0 0,1 0,-1 0,1 0,-1 0,1 0,-1 0,1 0,-1 0,1 0,-1 0,1 0,-1 0,1 0,-1 0,1 0</inkml:trace>
  <inkml:trace contextRef="#ctx0" brushRef="#br0" timeOffset="-1212.1441">-1771 462,'39'0,"-1"0,1 0,-1 0,1 0,-1 0,1 0,38 0,-39 0,1 0,-1 0,1 0,38 0,-39 0,1 0,-1 0,1 0,-1 0,0 0,1 0,-1 0,1 0,-1 0,1-39,-1 39,1 0,-1 0,1 0,-1 0,1 0,-1 0,1 0,-1 0,1 0,-1 0,1 0,-1 0</inkml:trace>
  <inkml:trace contextRef="#ctx0" brushRef="#br0" timeOffset="3280.1336">885 192,'-39'0,"39"39,0-1,0 1,0-1,0 1,0-1,0 1,0-1</inkml:trace>
  <inkml:trace contextRef="#ctx0" brushRef="#br0" timeOffset="4531.3453">923-38</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2:14.78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272 693,'0'-39,"-39"39,1 0,-1 0,1 0,38 39,-39-39,1 0,38 38,-39-38,39 39,0-1,0 1,0-1,39-38,-1 0,-38 39,39-39,-1 0,1 0,-1 0,1 0,-39-39,38 39,-38-38,0-1,0 1,0-1,0 78,0-1,0 1,0-1,0 1,0-1,0 1,0-1,0 1,0-1,0 1,0-1,0 1,0-1,0 1,0-1,0 1,-38-39,38 38,0 1,0-1,0 1,-39-39,39 38,-38-38,-1 0,1 0,38-38,0-1,-39 39,39-38,0-1,0 1,0-1,0 1,0-1,0 1,0-1,39 39,-39-38,38-1,-38 1,39 38,-1 0,-38-39,39 1,-39-1,38 39,-38-38,39 38,-1 0,-38-39,39 39,-39-38,0-1,38 39,1 0,-1 0,-38-38,38 38,-38-39,39 39,-39-38,38-1,1 1,-39-1,0 1,38-1,-38-37,0 37,39 1,-39-1,0 1,0-1,38 39,-38-38,0-1,0 1,0-1,0 1,0-1,-38 39,38 39,0-1,-39 1,39 38,0-39,0 1,0-1,0 1,-38-1,38 1,0-1,0 0,0 1,0-1,0 1,0-1,0 1,0-1,0 1,0-1,0 1,0-1,0 1,0-1,0 1,0-1,0 1,0-1,-39-38,39-38,0-1,0 1,0-1,0 1,0-1,0 1,0-1,0 1,0-1,39 39,-39-38,38 38,-38-39,39 39,-39-38,38 38,1 0,-1 0,-38 38,0 1,0-1,0 1,39-39,-39 38,0 1,38-39,-38 38,0 1,39-39,-39 38,0 1,0-1</inkml:trace>
  <inkml:trace contextRef="#ctx0" brushRef="#br0" timeOffset="1433.2639">1580 231,'0'39,"0"-1,0 1,0 38,0-39,0 39,0-39,0 39,0 0,0-38,0-1,0 39,0 0,0-38,0-1,0 1,0-1,0 1,0-1,0 1,0-1,0 1,0-1</inkml:trace>
  <inkml:trace contextRef="#ctx0" brushRef="#br0" timeOffset="25356.5953">1619 731,'0'-38,"38"38,-38-39,39 39,-39-38,38 38,1 0,-1 0,0 0,1 0,-1 0,-38 38,0 1,0-1,0 1,-38-39,38 38,-39 1,39-1,-38-38,38 39,-38-39,-1 0,39 38,-38-38,-1 0</inkml:trace>
  <inkml:trace contextRef="#ctx0" brushRef="#br0" timeOffset="28635.4217">2003 1386,'39'0,"-1"0,1 0,-1-39,-38 1,0-1,39 39,-39-38,38 38,-38-39,0 1,0-1,0 1,0-1,0 1,0-1,0 1,-38 38,38-39,-39 39,1 0,-1 0,1 0,76 0,1 0,-1 0,1 0,-1 0,1 0,-1 0,1 0,-1 0,-38-38,39 38,-1 0,1 0,-39 38,0 1,0-1,0 1,0-1,0 1,0-1,0 1,0-1,0 1,0-1,0 1,0-1,0 1,38-39,1 0,-1 0,1 0,-1 0</inkml:trace>
  <inkml:trace contextRef="#ctx0" brushRef="#br0" timeOffset="30507.3371">2812 885,'-39'39,"39"-1,0 1,0-1,0 1,0-1,0 1,0-1,0 1,0-1,0 1,39-39,-39 38,38-38,-38 39,39-39,-1 38,1-38,-1 0,1 0,-39-38,38 38,-38-39,0 1,38-1,-38 1,0-1,0 1,0-1,0 1,0-1,-38 39,38-38,0-1,-38 39,-1 0,1 0,-1 0,1 0,-1 0,1 0,-1 0</inkml:trace>
  <inkml:trace contextRef="#ctx0" brushRef="#br0" timeOffset="33573.6808">3504 924,'0'-39,"-38"39,-1 0,1 0,-1 0,1 0,-1 0,1 0,38 39,0-1,0 1,0-1,0 1,0-1,0 1,0-1,38-38,1 0,-39 39,38-39,1 0,-1 0,1 0,-1 0,-38-39,39 1,-39-1,0 1,0-1,0 1,0-1,0 78,0-1,0 1,0-1,0 1,0-1,0 1,0-1,0 39,0-38,0-1,0 1,0-1,0 1,0-1,0 1,0-1,0 1,0-1,0 0,0 1,0-1,0 1,0-1,0 1,-39-39,1 0,-1 0,1 0,-1 0,39-39,0 1,-38 38,38-39,-39 1,39-1,0 1,0 0,0-1,0 1,0-1,39 39,-39-38,38-1,1 39,-39-38,38 38,1-39,-1 1,1 38,-39-39,38 39,1 0,-39-38,38 38,1 0,-1 0,-38-39,39 39,-39-38</inkml:trace>
  <inkml:trace contextRef="#ctx0" brushRef="#br0" timeOffset="35074.9793">3812 1001,'39'0,"-39"-39,-39 39,1 0,-1 0,1 0,38 39,38-39,1 0,-1 0</inkml:trace>
  <inkml:trace contextRef="#ctx0" brushRef="#br0" timeOffset="37560.8406">4274 385,'0'39,"0"-1,0 0,0 1,-38-1,38 1,0-1,0 1,0-1,0 1,0-1,0 1,0-1,0 1,0-1,0 1,0-1,0 1,0-1,0 1,0-1,0 1,0-1,0 1,0-78,0 1,0-1,38 1,1 38,-1 0,0 0,1 0,-39-39,38 39,1 0,-1 0,1 0,-1 0,1 0,-1 0</inkml:trace>
  <inkml:trace contextRef="#ctx0" brushRef="#br0" timeOffset="39828.1075">4890 770,'0'-39,"-39"39,1 0,-1 0,1 0,-1 0,1 0,38 39,0-1,0 1,0-1,0 1,0-1,0 1,0-1,38-38,-38 39,39-39,-1 0,1 0,-1 0,1 0,-39-39,0 1,0-1,0 1,0-1,0 1,38 38,1 38,-1 1,-38-1,39-38,-39 39,38-39,-38 38,39-38,-1 0,1 0</inkml:trace>
  <inkml:trace contextRef="#ctx0" brushRef="#br0" timeOffset="42272.8926">5198 731,'-39'0,"39"39,0-1,0 1,0-1,0 1,0-1,39-38,-1-38,-38-1,0 1,39 38,-39-39,38 39,-38-38,0-1,39 39,-39-38,38 38,1 0,-1 0,-38 38,39-38,-39 39,0-1,38-38,-38 39,0-1,0 1,0-1,0 1,0-1,0 1,0-1,0 1,0-1</inkml:trace>
  <inkml:trace contextRef="#ctx0" brushRef="#br0" timeOffset="45752.9789">5929 731,'-39'0,"1"0,-1 0,1 39,38-1,0 1,-39-39,39 38,0 1,0-1,0 1,0-1,0 1,0-1,39-38,-1 0,1 0,-1 0,-38-38,39 38,-39-39,38 39,-38-38,0-1,0 1,39 38,-39-39,0 1,0-1,0 1,0-1,0 1,0 76,0 1,0-1,0 1,0-1,0 1,0-1,0 39,0-38,0-1,0 1,0-1,0 1,0-1,0 1,0-1,0 1,0-1,0 1,0-1,0 1,0-1,0 1,0-1,0 1,0-1,0 0,0 1,-39-39,1 0,38 38,-39-38,1 0,-1 0,1 0,38-38,0-1,0 1,0 0,0-39,0 38,0 1,0-1,38 1,-38-1,39 39,-39-38,38-1,-38 1,39-1,-1 1,1 38,-39-39,0 1,38 38,1 0,-39-39,38 39,1 0,-39-38,0-1,38 39,1-38</inkml:trace>
  <inkml:trace contextRef="#ctx0" brushRef="#br0" timeOffset="48681.136">6314 731,'0'39,"0"-1,0 1,0-1,0 1,0-1,0 1,0-1,0 1,38-39,-38 38,39-38,-1 0,1 0,-1 0,1 0,-1 0,-38-38,39 38,-39-39,0 1,38 38,-38-39,0 1,0-1,0 1,0-1,0 1,0-1,0 1,0-1,0 78,0-1,0 1,0-1,0 1,0-1,0 1,39-39,-39 38,38 1,-38-1,39-38,-39 39,38-39,1 0,-1 0</inkml:trace>
  <inkml:trace contextRef="#ctx0" brushRef="#br0" timeOffset="51493.7808">7199 770,'-39'0,"1"0,-1 0,1 0,-1 0,1 0,38 38,0 1,0-1,0 1,0-1,0 1,0-1,0 1,38-39,1 0,-1 0,1 0,-1 0,1 0,-39-39,0 1,0-1,0 1,0-1,0 78,0-1,0 1,0-1,38-38,-38 39,39-1,-1-38,1 0</inkml:trace>
  <inkml:trace contextRef="#ctx0" brushRef="#br0" timeOffset="54866.3319">7661 808,'-39'0,"1"0,-1 0,1 0,-1 0,39 39,0-1,0 1,0-1,0 1,0-1,0 1,39-39,-1 0,1 0,-1 0,1 0,-39-39,0 1,0-1,38 39,-38-38,0-1,0 1,0-1,0 78,0-1,0 1,0-1,0 1,0-1,0 1,0-1,0 1,0-1,0 1,0-1,0 1,0-1,0 1,0-1,0 1,0-1,-38-38,38 39,0-1,0 1,0-1,-39-38,39 39,0-1,-38-38,38 38,-39 1,1-39,-1 0,1 0,38-39,0 1,0 0,0-1,0 1,0-39,0 38,0 1,38 38,-38-39,0 1,39 38,-1 0,-38-39,39 39,-39-38,38 38,-38-39,39 39,-39-38,38 38,1 0,-1 0,1 0</inkml:trace>
  <inkml:trace contextRef="#ctx0" brushRef="#br0" timeOffset="57671.3848">7853 1001,'39'0,"-1"0,1 0,-39-39,38 39,-38-38,39 38,-1 0,-38-39,39 39,-1 0,0 0,-38-38,39 38,-39-39,0 1,0-1,-39 39,1 0,0 0,-1 0,1 0,38 39,0-1,0 1,0-1,0 1,0-1,0 1,0-1,0 1</inkml:trace>
  <inkml:trace contextRef="#ctx0" brushRef="#br0" timeOffset="58651.2686">8046 1193,'0'39,"38"-39,1 0,-1 0,0 0,1 0,-1 0,1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3:32.47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0 230,'39'0,"-1"0,1 0,-1 0,1 0,-1 0,1 0,-39-38,0-1,0 1,0-1,-39 1,1 38,38-38,-39 38,1 0,-1 0,1 38,230 462,-153-500,-1 0,1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3:34.488"/>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195 39,'0'-39,"-38"39,-1 39,39-1,0 1,-38-1,38 1,-39-39,39 38,0 1,0-1,0 1,0-1,-38-38,38 39,0-1,0 1,0-1,0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3:36.03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0,'38'0,"1"0,-1 0,1 38,-1-38,1 0,-1 39,1-39,-39 38,38-38,1 0,-39 39,0-1,38-38,1 0,-39 39</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3:37.415"/>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77,'0'0,"0"-38,0-1,0 78,0-1,0 1,0-1,0 39,0-39,0 39,0-38,0-1,0 39,0-38,0-1,0 1,0-1,0 1,0-1,0 1,0-1,0 1,0-1,0 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1T03:33:54.805"/>
    </inkml:context>
    <inkml:brush xml:id="br0">
      <inkml:brushProperty name="width" value="0.05292" units="cm"/>
      <inkml:brushProperty name="height" value="0.05292" units="cm"/>
      <inkml:brushProperty name="color" value="#FF0000"/>
    </inkml:brush>
  </inkml:definitions>
  <inkml:trace contextRef="#ctx0" brushRef="#br0">11981 5779,'25'0,"0"0,-1 0,1 0,0 0,25 0,-26 0,26 0,-25 0,0 0,-1 0,26 0,0 0,-1 0,-24 0,25 0,24 0,-24 0,24 0,-24-24,-1 24,1 0,0 0,24 0,0 0,-24 0,49 0,-49 0,24 0,-24 0,-1 0,1 0,0 0,-1 0,1 0,24-25,-24 25,0 0,-1 0,26 0,-26 0,1 0,24-25,-24 25,-25 0,24 0,1 0,-25 0,24 0,1 0,-1-25,-24 25,25 0,0 0,-1 0,1 0,-1 0,-24 0,50 0,-1 0,0 0,-49 0,25 0,-25 0,24 0,1 0,-25 0,-1 0,26 0,-25 0,24 0,-24 0,25 0,24 0,-49 0,25 0,-1 0,-24 0,25 0,24 0,-49 0,0 0,0 0,24 0,1 0,-1 0,1 0,0 0,-1 0,-24 0,0 0,0 0,24 0,-24 0,0 0,24 0,-24 0,0 0,0 0,24 0,-24 0,25 0,-25 0,-1 0,1 0,0 0,0 0,0 0,0 0,-1 0,1 0,0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3:39.08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0 154,'0'-38,"39"-1,-39 1,38 38,0 0,-38-39,39 39,-1 0,1 0,-39 39,0-1,0 1,0-1,0 1,0-1,0 1,0-1,0 1,0-1,-39-38,1 0,-1 0,1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23:41.094"/>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0 115,'38'0,"1"0,-39-38,38 38,-38-39,39 39,-39-38,-39 38,1 0,38 38,0 1,0-1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1T04:00:57.267"/>
    </inkml:context>
    <inkml:brush xml:id="br0">
      <inkml:brushProperty name="width" value="0.05292" units="cm"/>
      <inkml:brushProperty name="height" value="0.05292" units="cm"/>
      <inkml:brushProperty name="color" value="#FF0000"/>
    </inkml:brush>
  </inkml:definitions>
  <inkml:trace contextRef="#ctx0" brushRef="#br0">12948 3696,'0'-25,"0"0,25 25,0 0,0 0,0 0,-1 0,1 0,0 0,0 0,0 0,-1 0,1 0,0 0,0-25,0 25,24 0,-24 0,0 0,24 0,-24 0,0 0,0 0,25 0,-26 0,1 0,25 0,-25 0,-1 0,1 0,0 0,0 0,0 0,-1 0,1 0,25 0,-25 0,-1 0,1 0,0 0,0 0,0 0,-1 0,1 0,0 0</inkml:trace>
  <inkml:trace contextRef="#ctx0" brushRef="#br0" timeOffset="1788.3511">12973 3820,'25'0,"0"0,0 0,-1 0,1 0,0 0,0 0,0 0,-1 0,1 0,25 0,-25 0,-1 0,1 0,0 0,0 0,0 0,-1 0,1 0,0 0,0 0,25 0,-26 0,1 0,0 0,0 0,0 0,-1 0,26-25,-25 25,0 0,-1 0,1 0,0-25,0 25,0 0,-1 0,1 0,0 0,-25-24,25 24,0 0,-1 0,1 0,0 0,0 0,-50 0,0 0</inkml:trace>
  <inkml:trace contextRef="#ctx0" brushRef="#br0" timeOffset="2903.9918">13048 3870,'0'24,"24"-24,1 0,0 0,25 0,-26 0,1 25,0-25,49 0,-49 0,25 0,-25 25,49-25,-49 25,25 0,-26-25,51 0,-50 0,-1 0,1 0,50 0,-51 0,1 0,0 0,0 0,24 0,-24 0,25 0,-25 0,-1 0,1 0,0 0</inkml:trace>
  <inkml:trace contextRef="#ctx0" brushRef="#br0" timeOffset="4091.7904">12948 3621,'25'0,"0"0,0 0,0 0,-1 0,26 0,-25 0,24 0,-24 0,25 0,-1 0,26 0,-50 0,24 0,1 0,0 0,24 0,-49 0,24 0,-24 0,25 0,24 0,-49 25,25-25,-1 0,-24 0,25 0,-26 0,26 0,-25 0,0 0,-1 0,1 0,25 0,-25 0,-1 0,1 0,0 0</inkml:trace>
  <inkml:trace contextRef="#ctx0" brushRef="#br0" timeOffset="8077.4765">13271 3795,'25'0,"-1"0,1 0,0 0,25 0,-1 0,1 0,-25 0,24 0,1 0,-25 0,49 0,-24 0,24 0,-24 0,-1 0,1 0,-25 0,24 0,1 0,-25 0,24 0,-24 0,0 0,0 0,0 0,-1 0,1 0,0 0,-25-25,-25 1,0 24,1 0,-26 0,25 0,-24-25,-26 25,26-25,-1 25,-24 0,24 0,-24 0,-1 0,50 0,-24 0,-1 0,1 0,-1 0,0 0,25 0,1 0,-26 0,25 0,0 0,1 0,-1 0,0 0,0 0,0 0,1 0,-1 0,0 0,0 0,25 25,25-25,0 0,0 25,-1-1,1-24,25 0,-25 0,24 0,1 0,-1 25,1-25,-25 25,25-25,24 0,-49 0,24 25,1-25,0 0,-1 0,1 0,-25 0,-1 0,1 0,0 0,0 0,0 0,-1 0,1 0,25-25,-50 0,25 25,-25-25,-25 1,0 24,0-25,0 25,1 0,-26 0,25 0,0 0,-24 0,-1 0,25 0,-24 0,24 0,-25 0,-24 0,24 0,26 25,-26-25,0 0,25 24,-24-24,24 0,0 0,0 0,1 0,-26 25,0-25,26 0,-1 0,0 0,0 0,-24 0,-1 0,25 0,0 0,1 0,-1 0,0 0,50 0,0 0,-1 0,26 0,-25 0,24 0,-24 0,25 25,24-25,-49 0,25 0,-1 0,1 0,-1 0,1 0,0 0,-25 0,24 0,1 25,-1-25,1 0,0 0,-26 0,26 0,-25 0,24 0,-24 0,0 0,0 0,-50 0,0 0,-24 0,24 0,-25 25,1-25,24 24,-25-24,1 0,24 0,0 0,0 0,0 0,1 0,-1 0,0 0,0 0,0 0,0 0,1 0,-1 0,0 0,0 0,0 0,1 0,48 0,1 0,0 0,0 0,0 0,-1 0,1 0,0 0,0 0,0 0</inkml:trace>
  <inkml:trace contextRef="#ctx0" brushRef="#br0" timeOffset="11486.8892">13693 2729,'-25'0,"25"24,-25-24,25 25,0 0,0 0,0 0,0-1,0 1,0 0,0 0,0 0,0-1,0 1,0 0,0 0,25-25,0 0,-1 0,1 0,0 0,0 0,0 0,-1 0,1 0,0-25,-25 0,0 0,0 1,0-1,0 0,0 0,0 0,0 1,0-1,0 0,0 0,0 0,0 1,0-1,-25 25,0 0,1 0,-1 0,0 0,0 0,0 0,25 25,0-1,0 1,25 0,0 0,0 0,0-25,-1 0,-24 24,25-24,0 25,0-25,-25 25,0 0,25-25,-1 0</inkml:trace>
  <inkml:trace contextRef="#ctx0" brushRef="#br0" timeOffset="13962.7136">14065 2729,'0'24,"0"1,0 0,0 0,0 0,0-1,0 1,0 0,0 0,0 0,0-1,24-24,1 0,0 0,0 0,0 0,-1 0,1 0,0 0,0 0,0 0,-25-24,0-1,0 0,0 0,0 0,0 1,0-1,0 0,0 0,0 0,0 1,0-1,0 0,0 50,0 0,0-1,0 1,0 0,0 0,0 0,0-1,0 1,0 0,0 0,0 0,0-1,24-24,1 0,0 0,0 0,0 0,-1 0,1 0</inkml:trace>
  <inkml:trace contextRef="#ctx0" brushRef="#br0" timeOffset="23909.1731">14685 2729,'0'-25,"0"0,-25 25,0 0,0 0,1 0,-1 0,0 0,25 25,-25-25,0 25,25-1,0 1,0 0,0 0,0 0,0-1,0 1,0 0,0 0,0 0,25-25,0 0,0 0,0 0,-1 0,1 0,0 0,-25-25,25 0,-25 0,25 25,-25-25,24 25,-24-24,0-1,0 0,0 0,0 0,0 1,0 48,0 1,0 0,0 25,0-26,0 1,25-25,-25 25,0 0,0 0,0-1,25-24,0 0,-25 25,25-25,-1 0,1 0,0 0,0 0,0 0,-1 0,1 0,0-25,-25 1,0-1,0 0,0 0,0 0,0 1,0-1,0 0,0-25,0 26,0-1,0 0,0 0,0 0,0 0,0 1,0-1,0 0,0 0,0 0,0 1,0-1,0 0,0 0,0 0,0 1,0-1,0 0,0 0,0 0,-25 25,0 0,25 25,-24-25,24 25,0 0,0 0,0-1,0 1,0 0,0 0,0 0,0-1,0 1,0 0,0 0,0 0,0-1,0 1,0 0,0 0,0 0,0 0,0-1,24-24,-24 25,25 0,-25 0,25-25,0 0,-25 25,25-25,-1 0,1 0,-25 24,25-24,0 0,-25-24,25 24,-25-25,0 0,0 0,0 0,24 25,-24-24,0-1,0 0,0 50,0 0,0-1,0 1,0 0,0 0,0 0,25-25,0 0,-25 24,25-24,0 0,-1 0,1 0,0 0,0 0,-25-24,25 24,-25-25,0 0,0 0,0 0,0 1,0-1,0 0,24 25,-24-25,0 0,0 0,0 1,0-1,0 0,0 0,0 0,0 1,0-1,0 0,0 0,0 0,0 1,0-1,0 0,0 0,0 50,0 0,0 0,0-1,0 1,0 0,0 0,0 0,0-1,0 1,0 0,0 0,0 0,0-1,0 1,0 0,0 0,0 0,25-25,0 0,-25 25,25-25,0 0,-25 24,24-24,1 0,0 0,-25-24,0-1,0 0,25 25,-25-25,0 0,0 0,0 1,25 24,-25-25,0 0,0 0,0 50,0 0,0 0,0-1,0 1,0 0,0 0,0 0,0 0,0-1,25-24,-25 25,24-25,-24 25,25-25,0 0,0 0,0 0,-1 0,-24-25,25 25,-25-25,25 25,-25-24,0-1,0 0,0 0,0 0,0 0,25 25,-25-24,0-1,0 0,0 0,0 50,0 25,0-26,0 1,0 0,0 0,0 0,0 24,0-24,0 0,0 0,0 0,0-1,0 1,0 0,0 0,0 0,0-1,0 1,0 0,0 0,0 0,0-1,0 1,-25-25,25 25,-25-25,0 0,1 0,-1 0,25-25,0 0,0 1,0-1,25 25,-25-25,0 0,24 0,-24 1,25-1,0 25,-25-25,25 25,-25-25,25 25,-25-25,24 25,-24-24,25 24,0-25,0 25,-25-25,25 25,-25-25</inkml:trace>
  <inkml:trace contextRef="#ctx0" brushRef="#br0" timeOffset="25403.3818">15255 2480</inkml:trace>
  <inkml:trace contextRef="#ctx0" brushRef="#br0" timeOffset="31595.1922">13072 3572,'-24'0,"-1"0,0 0,25-25,0 75,0-26,0 1,0 0,0 0,0 0,0 0,25-1,-25 1,25-25,-1 0,1 0,0 0,0 0,-25 25,25-25,24 0,1 0,-25 0,-1 25,26 0,-25-25,24 24,-24-24,0 0,0 0,0 0,0 0,-1 0,1 0,0 0,-25 25,25-25,0 0,-1 0,1 0,-25 25,25-25,0 0,0 0,-1 0,-24 25,25-25,0 0,0 0,0 0,-1 0,1 0,0 0,0 0,0-25,-1 25,26-25,-25 25,-25-25,25 25,-1 0,1 0,-25-24,25 24,-25-25,25 25,0 0,-1 0,-24-25,25 25,0 0,0 0,-25-25,25 25,-1 0,-24-25,0 1,0-1,0 0,-24-25,-1 50,25-25,-25 25,0-24,0 24,25-25,-24 25,-1-25,25 0,-25 25,0-25,0 25,1-24,-1 24,0 0,0 0,0 0,1 0,-1 0,0 0,0 0,0 0,1 0,-1 0,-25 24,25-24,1 25,-1 0,0-25,0 0,0 0,25 25,-24-25,-1 0,0 0,0 0,0 0,1 0,-1 0,25 25,-25-25,25 24,-25-24,0 0,0 0,1 0,-1 0,0 0,0 0,0 0</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17:59:24.49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4783 390,'38'0,"1"0,-1-38,1 0,-1 38,39 0,-38-39,38 1,-39 38,78 0,-78-39,39 1,0-1,-38 39,-1 0,0 0,39-38,-38-1,-1 39,1 0,-1 0,-38-38,39 38,-1 0,1 0,-1 0,-38-39,0 1,-38-1,-1 1,1 38,-1 0,1-39,-1 39,1 0,-1 0,1-38,-1 38,78 0,-1 0,1 0,-1 0,1 0,-1 0,1 0,-39 38,38-38,1 39,-1-1,1 1,-1-39,-38 38,0 1,0-1,0 1,0-1,0 1,0-1,0 1,0-1</inkml:trace>
  <inkml:trace contextRef="#ctx0" brushRef="#br0" timeOffset="1479.1426">6361-418,'0'-38,"0"-1,38 1,1 38,-1 0,39 0,-77-39,77 39,-38 0,38 0,-39-38,1 38,-1 0,0 0,1 0</inkml:trace>
  <inkml:trace contextRef="#ctx0" brushRef="#br0" timeOffset="2510.1997">6476-495,'0'39,"0"-1,0 1,0-1,0 1,0-1,0 1,0-1,0 39,0-38,0 38,0-39,0 1,0-1,0 1,0-1,0 1,0-1,0 1,0-1,0 0,0 1</inkml:trace>
  <inkml:trace contextRef="#ctx0" brushRef="#br0" timeOffset="3170.8047">6515 83,'38'0,"1"0,-1 0,1 0,-1 0,1 0,38 0,-39 0,0 0,1 0,-1 0</inkml:trace>
  <inkml:trace contextRef="#ctx0" brushRef="#br0" timeOffset="4532.044">7323-148,'-39'0,"1"0,-1 0,1 0,38 38,0 1,0-1,-39-38,39 39,0-1,0 1,0-1,0 1,0-1,0 1,0-1,39-38,-1 0,1 0,-1 0,1 0,-1 0,1 0,-1 0,1 0,-39-38,38 38,-38-39,0 1,39 38,-39-39,0 1,0-1,0 1,0-1,0 1,0-1,-39 39,1 0,-1 0,1 0</inkml:trace>
  <inkml:trace contextRef="#ctx0" brushRef="#br0" timeOffset="7274.4886">7823 390,'0'-38,"0"0,0-1,0 1,0-1,0 1,0-1,0 1,0-1,0 1,0-1,0 1,0-1,0 1,0-1,-38 39,-1 0,39 39,0-1,0 1,39-39,-39 38,38-38,1 0,-1 0,1 0,-1 0,1 0,-1 0,1-38,-1 38,-38-39,0 78,0-1,0 1,0-1,0 1,0-1,0 1,0-1,0 1,0-1,38-38,1 0,-1 0,1 0,-1 0,1 0,-1 0,1 0</inkml:trace>
  <inkml:trace contextRef="#ctx0" brushRef="#br0" timeOffset="9442.049">9055-418,'-39'0,"1"0,38 39,0-1,-39 1,39-1,0 1,0-1,0 1,-38-1,38 39,0-38,-39-1,39 39,0-38,0-1,0 1,0-1,0 1,0-1,0-76,0-1,0-38,39 39,-1-39,-38 0,0 38,39 1,-1 38,-38-39,0 1,0-1,39 39,-39-38,0-1,0 1,38 38,1 0,-39 38,0 1,38-39,-38 38,39 1,-39-1,38 1,1-39,-39 38,38 1,-38-1,39-38,-39 39,38-39,-38 38,38-38,-38-77,0 39,0-39,0 38,0-38,0 39,0-39,0 0,0 38,0 1,0-1,0 1,0-1</inkml:trace>
  <inkml:trace contextRef="#ctx0" brushRef="#br0" timeOffset="10914.9042">9747-187,'0'-38,"-38"38,38 38,0 1,0-1,0 1,0-1,0 1,0-1,0 1,38-39,1 0,-1 0,1 0,-39-39,0 1,0-1,0 1,0-1,0 1</inkml:trace>
  <inkml:trace contextRef="#ctx0" brushRef="#br0" timeOffset="15011.786">10055-187,'39'0,"-39"39,0-1,0 1,0-1,38-38,-38 39,0-1,0-76,0-1,0 1,0-1,39 1,-39-1,38 39,-38-38,0-1,39 1,-39-1,38 39,1 0,-1 0,-38 39,0-1,39 1,-39-1,0 1,0-1,0 1,38-39,-38-39,0 1,39-1,-1 1,-38-1,39 1,-39-1,38 39,1 0,-1 0,0 0,1 0,-39 39,0-1,0 1,38-39,-38 38,0 1,0-1,0 1,39-39,-1 0,1 0,-1 0,-38-39,0 1,39 38,-39-39,0 1,0-1,0 1,38 38,-38-39,0 1,0-1,0 1,0-1,0 1,0 76,0 1,0-1,0 1,0-1,0 1,0-1,0 1,39-39,-39 38,38 1,1-39,-1 0,1 0,-1 0,1 0</inkml:trace>
  <inkml:trace contextRef="#ctx0" brushRef="#br0" timeOffset="16798.6158">11287-495,'38'0,"-38"39,0-1,0 1,39-1,-39 1,0-1,0 1,0-1,0 1,0-1,0-76,0-1,0 1,0-1,38 1,-38-1,0 1,39-1,-39 1,38-1,-38 1,39 38,-39-39,38 39,1 0,-1 0,1 0,-1 39,-38-1,0 1,39-39,-39 38,0 1,0-1,38 1,-38-1,0 1,0-1,0 1,0-1</inkml:trace>
  <inkml:trace contextRef="#ctx0" brushRef="#br0" timeOffset="20588.2454">12403-418,'0'-38,"0"-1,-39 39,39-38,-38 38,-1 0,1 0,-1 0,1 0,-1 0,1 0,-1 0,1 0,-1 0,39 38,0 1,0-1,-38-38,38 39,0-1,0 1,0-1,0 1,0-1,38-38,1 0,-1 0,-38 39,39-39,-1 0,1 0,-1 0,1 0,-1 0,1 0,-1 0,1 0,-1 0,1 0,-39-39,0 1,0-1,0 1,0 76,0 1,0-1,0 1,38-1,-38 1,39-39,-39 38,38-38,1 0,-1 0,1 0,-1 0,1 0,-1-38,-38-39,0 38,39 39,-39-38,0-1,0 1,0-1,0 1,0-1,0 1,0-1,0 1,0-1,0 1,0-1,0 1,0-1,0 1,0-1,0 1,0-1,0 1,0 0,0-1,-39 39,39-38,-38 38,-1 0,1 0,38 38,0 1,-39-39,39 38,0 0,0 1,-38-1,38 1,0-1,0 1,0-1,0 1,0-1,0 1,0-1,0 1,0-1,0 1,38-1,1-38,-39 39,38-39,1 0,-39 38,38-38,1 39,-1-1,1-38,-1 0,1 39,-1-39,1 0,-1 0,1 0,-1 0,0 0</inkml:trace>
  <inkml:trace contextRef="#ctx0" brushRef="#br0" timeOffset="29615.7229">11017-803,'0'39</inkml:trace>
  <inkml:trace contextRef="#ctx0" brushRef="#br0" timeOffset="32636.5768">8016 968,'0'38,"0"1,0-1,0 1,0-1,38 39,-38-38,39 38,-39-39,38 1,-38-1,38 1,-38-1,39-38,-39 39,38-39,1 0,-1 0,-38-39,39 39,-39-38,38-1,1 1,-39-1</inkml:trace>
  <inkml:trace contextRef="#ctx0" brushRef="#br0" timeOffset="32986.8871">8554 968</inkml:trace>
  <inkml:trace contextRef="#ctx0" brushRef="#br0" timeOffset="37527.1166">8516 1199,'0'0,"0"38,0 1,0 38,0-39,0 1,0-1,0 1,0-1,0 1,0-78,0 1,0-1,0 1,0-1,38 1,-38-1,0 1,0-1,0 1,0-1,0 1,0-1,0 1,0-1,0 1,0-1</inkml:trace>
  <inkml:trace contextRef="#ctx0" brushRef="#br0" timeOffset="44845.9269">8939 1122,'0'0,"-38"0,-1 0,1 0,-1 0,1 0,-1 0,39 38,0 1,0-1,0 1,0-1,-38 1,38-1,0 1,0-1,0 1,0-1,0 1,0-1,0 0,0 1,38-39,1 0,-1 0,1 0,-1 0,1 0,-1 0,1-39,-39 1,38 38,-38-38,0-1,39 1,-39-1,0 1,0-1,0 1,0-1,0 1,0-1,0 78,0-1,0 1,0-1,38 1,-38-1,0 1,39-39,-39 38,38-38,-38 39,0-1,39 0,-1-38,1 0,-1 0,1 0,-39-38,38 38,0-38,1-1,-39 1,0-1,38 39,-38-38,0-1,39 1,-39-1,0 1,0-1,0 1,0-1,0 1,0-1,0 1,0-1,0 1,-39 38,39-39,0 1,-38-1,38 1,-39 38,39-39,-38 39,0 0,38 39,0-1,0 1,0-1,0 1,0 38,0-39,0 1,0-1,0 1,0-1,0 1,0-1,38-38,-38 39,38-1,-38 1,39-1,-39 1,38-39,-38 38,39-38,-1 39,1-39,-1 0,1 0,-1 0,1 0</inkml:trace>
  <inkml:trace contextRef="#ctx0" brushRef="#br0" timeOffset="46893.3526">9824 1083,'0'39,"0"-1,0 1,0-1,0 1,0-1,0 1,0-1,39-38,-1 0,-38 39,39-39,-39 38,38-38,-38 39,39-39,-1 0,1 0,-1 0,1-39,-39 1,0-1,0 1,0-1,0 1,0-1,0 1,0-1,0 1,0-1,0 1,0-1,0 78,0-1,0 1,0-1,0 1,0-1,0 1,0-1,38-38,-38 39,0-1,39-38,-39 39,38-39,-38 38,39-38,-1 0,1 0,-1 0</inkml:trace>
  <inkml:trace contextRef="#ctx0" brushRef="#br0" timeOffset="49152.3491">10479 1276,'0'-39,"38"39,-38-38,39 38,-1 0,1-39,-1 1,0 38,1 0,-39-39,38 39,1 0,-39-38,38 38,1 0,-39-39,0 1,0-1,0 1,0-1,-39 39,1 0,-1 0,1 0,-1 0,1 0,0 0,-1 0,39 39,-38-39,-1 0,39 38,0 1,0-1,-38-38,38 39,0-1,0 1,0-1,0 1,0-1,0 1,0-1,0 1,0-1,38 1,1-39,-39 38,38-38,1 0,-1 0,0 0,1 0,-1 0,1 0,-1 0,1 0,-1 0,1 0,-1 0</inkml:trace>
  <inkml:trace contextRef="#ctx0" brushRef="#br0" timeOffset="69064.0417">11133 1122,'38'0,"1"0,-1 0,1 0,-1 0,1 0,-1 0,1 0,-39-39,38 39,1 0,-1 0</inkml:trace>
  <inkml:trace contextRef="#ctx0" brushRef="#br0" timeOffset="70300.6936">11287 1391,'38'0,"1"0,-1 0,1 0,-1 0,1 0,-1 0,1 0,-1 0,1 0,-1 0</inkml:trace>
  <inkml:trace contextRef="#ctx0" brushRef="#br0" timeOffset="71547.6233">12056 621,'-38'0,"38"39,0-1,0 1,0 38,0-39,0 1,0-1,0 1,0-1,0 1,0-1,0 1,0-1,0 1,0-1,0 1,0-1,0 1,0-1,0 1,0-1,0 1</inkml:trace>
  <inkml:trace contextRef="#ctx0" brushRef="#br0" timeOffset="72275.0181">12364 1276</inkml:trace>
  <inkml:trace contextRef="#ctx0" brushRef="#br0" timeOffset="74470.3426">12672 775,'-38'0,"38"-38,-39 38,1 0,38 38,0 1,0-1,0 1,0-1,0 1,0-1,0 1,38-39,-38 38,0 1,0-1,39-38,-39 39,38-39,-38 38,39-38,-1 0,-38 39,39-39,-1 38,1-38,-1 0,1 0,-1 0,-38-38,0-1,0 1,0-1,0 1,0-1,0 1,0-1,0 1,0-1,0 1,0-1,0 1,0-1,-38 39,-1 0,1 0,-1 0,1 0,-1 0,1 0,-1 0,1 0,-1 0,1 0</inkml:trace>
  <inkml:trace contextRef="#ctx0" brushRef="#br0" timeOffset="78549.6859">12403 1353,'0'-39,"38"39,1 0,-1 0,-76 0,-1 0,39 39,39-39,-78 0,39-39,39 39</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17:59:21.73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4436 83,'-38'0,"-1"0,1 0,0 0,-1-39,1 39,-1 0,-38 0,39 0,-1 0,1 0,-39 0,38 0,-38 0,39 0,-39 0,38 0,1 0,-39 0,38 0,1 0,-1 0,-38 0,39 0,-1 0,1 0,-1 0,1 0,-1 0,1 0,0 0,-1 0,1 0,-1 0,-38 0,39 0,-1 0,1 0,-39 0,0 0,0 0,38 0,-38 0,0 0,39 0,-39 0,38 0,1 0,-39 0,38 0,1 0,-1 0,1 0,-1 0,1 0,0 39,-39-39,38 0,1 0,-1 38,1-38,-1 39,1-39,-1 0,1 0,38 38,-39-38,39 39,-77-39,39 0,-39 38,38-38,39 39,-38-39,-1 38,1-38,-1 0,39 38,-38-38,-1 0,1 0,-1 0,39 39,-38-39,-1 0,1 0,-1 0,39 38,-38-38,-1 39,1-39,0 0,-1 0,39 38,-38-38,-1 0,39 39,-38-39,-1 0,1 0,38 38,-39-38,1 0,-1 0,1 0,38 39,-39-39,39 38,0 1,0-1,-38 1,38-1,0 1,0-1,0 1,0-1,0 1,0-1,0 1,0-1,0 1,0-1,0 1,0-1,0 1,38-39,1 0,-39 38,38-38,1 0,-1 0,-38 39,39-39,-1 38,1-38,-1 0,1 0,-1 39,1-39,-1 0,0 0,1 0,-1 0,-38 38,39-38,-1 0,1 0,-1 0,1 0,-39 39,38-39,1 0,-1 0,1 0,-1 0,1 38,-1-38,1 0,-1 0,1 0,-1 0,1 0,-39 38,38-38,1 0,-1 0,1 0,-1 0,1 0,-1 0,1 0,-1 0,1 0,-1 0,1 0,-1 0,0 0,1 0,-1 0,1 0,-1 0,1 0,-1 0,1 0,-1 0,1 0,-1 0,1 0,-1 0,1 0,-1 0,1 0,-1 0,1 0,-1 0,1 0,-1 0,1 0,-1 0,1 0,-1 0,1 0,-1 0,1 0,-1 0,1 0,-1 0,1 0,-1 0,0 0,1 0,-1 0,1 0,-1 0,1 0,-1 0,1 0,-1 0,1 0,-1 0,1 0,-1 0,1 0,38 0,-39 0,1 0,-1 0,1 0,-1 0,1 0,-1 0,-38-38,39 38,-1-38,1 38,-1 0,1 0,-1-39,1 39,-1-38,1 38,-1 0,0-39,1 1,-1 38,1 0,-1 0,1-39,-1 39,1 0,-1 0,1-38,-39-39,0 38,0 1,0-1,0 1,0-1,0 1,0-1,0 1,0-1,0 1,0-1,0-38,0 0,0 39,0-39,0 38,0-38,0 39,0-1,-39 1,39 0,-38 38,38-39,-39 39,1-38,-1 38,1-39,-39 39,77-38,-39 38,1 0,0-39,-1 39,1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1T04:06:06.983"/>
    </inkml:context>
    <inkml:brush xml:id="br0">
      <inkml:brushProperty name="width" value="0.09333" units="cm"/>
      <inkml:brushProperty name="height" value="0.09333" units="cm"/>
      <inkml:brushProperty name="fitToCurve" value="1"/>
    </inkml:brush>
  </inkml:definitions>
  <inkml:trace contextRef="#ctx0" brushRef="#br0">39 173,'38'0,"1"0,-1 0,1 0,-1 0,1 0,-1 0,1 0,-1 0,1 0,-39-39,38 39,1 0,-1 0,1 0,-39-38,38 38,1 0,-1 0,1 0,-1 0,-38-39,38 39,1 0,-1 0,1 0,-39-38,38 38,1 0,-1 0,1 0,-1 0,1 0,-1 0,1 0,38 0,-39 0,1 0,-1 0,1 0,-1 0,1 0,-1 0,1 0,-1 38,1-38,-1 0,1 39,-1-39,-38 38,0 1,0-1,0 1,0-1,0 0,0 1,0-1,0 1,0-1,0 1,0-1,0 1,0-1,0 1,0-1,-38-38,-1 0,1 0,-39 0,38 0,1 0,-1 0,1 0,-1 0,1 0,-1 0,1 0,-1 0,1 0,-1 0,1 0,-1 0,-38 0,39 0,-1 0,1 0,-1 0,1 0,-1 0,1 0,0 0,-1 39,1-39,-1 0,1 0,-1 0,1 0,-1 0,1 0,-1 0,1 0,-1 0,1 0,-1 0,1 0,-1 0,1 0,38-39,-39 1,39-1,-38-38,38 39,0-1,0 1,0-1,0 1,0-1,0 1,0 0,0-1,0 78,0-1,0 0,38-38,-38 39,39-39,-1 0,-38 38,39-38,-39 39,77-1,-39-38,39 0,-38 39,-1-39,1 0,38 38,-39-38,1 0,38 0,-39 39,0-1,1-38,-1 0,39 0,-38 0,-1 39,39-39,-38 0,-1 0,1 0,-1 0,1 0,-1 0,1 0,-1 0,1 0,-1 0,1 0,-1 0,1 0,-1 0,1 0,-1 0,1 0,-1 0,1 0,-39-39,0 1,0-1,0 1,0-1,0 1,0-1,0 1,0-1,0 1,0 0,0-1,-39 39,39-38,0-1,-38 39,-1 0,1 0,-1 0,1 0,-1 0,1 0,-1 0,1 0,38 39,-39-39,1 0,-1 0,39 38,-38-38,-1 0,1 0,38 39,-39-39,39 38,-38-38,-1 0,1 0,-1 0,1 0,-1 0,39 38,-38-38,-1 0,1 0,-1 0,1 0,0 0,-1 0,1 0,-1 0,1 0,-1 0,1 0,-1 0,1 0,-1 0,1 0,-1 0,1 0,-1 0,1 0,-1 0,1 0,38-38,-39 38,39-38,0-1,0 1,0 76,0 1,0-1,0 0,0 1,0-1,0 1,0-1,0 1,0-1,0 1,39-39,-1 0,-38 38,39-38,-1 0,1 0,-1 0,1 0,-1 0,1 0,-1 0,1 0,-1 0,1 0,-1 0,1 0,-1 0,1 0,-1 0,0 0,1 0,-1 0,1 0,-1 0,1 0,-1 0,1 0,-1 0,1 0,-1 0,1 0,-1 0,1 0,-1 0,1 0,-1 0,1 0,-1 0,1 0,-1 0,1 0,-1 0,1 0,-39-38,0-1,0 1,0-1,0 1,0-1,0 1,0-1,0 1,0 0,0-1,-39 39,39-38,-38 38,-1 0,1 0,-1 0,1 0,-39 0,38 0,1 0,-1 0,1 0,-1 0,1 0,-1 0,1 0,-1 0,1 0,-1 0,1 0,-1 0,1 0,-1 0,1 0,0 0,-1 0,1 0,-1 0,1 0,-1 0,39 38,-38-38,-1 39,1-39,-1 0,1 0,-1 0,39 38,-38-38,-1 0,1 0,115 0,-39 0,1 0,-1 0,39 0,-38 0,-1 0,1 0,38 0,-39 0,39 0,-39 0,1 0,-1 0,1 0,-1 0,1 0,-1 0,1 0,-1 38,1-38,-1 0,1 0,-39 39,38-39,-38 38,39-38,-1 0,1 0,-39 39,38-39,1 38,-39 1,38-39,-38 38,39 1,-39-1,38-38,-38 39,39-39,-78 0,1 0,-1 0,1 0,-1 0,1 0,-39 0,38 0,1-39,-1 39,1 0,-1-38,1 38,-1 0,39-39,-38 39,-1 0,1 0,-1 0,1 0,38-38,-39 38,1 0,0 0,-1 0,1 0,-1 0,1 0,-1 0,1 0,-1 0,1 0,-1 0,1 0,-1 0,1 0,-1 0,39-39,-38 39,-1 0,1 0,38-38,0-1,-39 39,78 0,-1 0,1 0,38 0,-39 0,1 0,-1 0,1 0,-1 0,1 0,-1 0,1 0,-1 0,1 0,-1 0,39 0,-39 0,1 0,-1 0,1 0,-1 0,1 0,-1 0,1 0,-1 0,1 0,-1 0,1 0,-1 0,1 0,-1 0,1 0,-1 0,1 0,-1 0,-38 39,39-39,-1 0,1 0,-1 0,1 0,-39 38,38-38,-38 39,-38-39,-1 0,1 0,-1 0,1 0,-1 0,1 0,-1 0,39 38,-38-38,-1 0,1 0,-1 0,1 0,-1 0,1 0,-1 0,1 0,-1 0,1 0,-1 0,1 0,-1 0,1 0,-1 0,1 0,0 0,76 0,0 0,39-38,-38 38,-1 0,1 0,-1 0,1 0,-1-39,1 39,-1 0,1-38,-1 38,1 0,-1 0,1 0,-1 0,1 0,-1 0,1 0,-1 0,1-39,-1 39,-38-38,0-1,0 1,0 0,-38 38,38-39,-39 39,1 0,-1 0,1 39,38-1,0 0,-39-38,39 39,-38-39,76 0,1 0,-1 0,1 0,-1 0,1 0,-1 0,1 0,-1 0,-38-39,0 1,-38 38,38-38,-39 38,1 0,-1-39,1 39,-1 0,1-38,38-1,-39 39,1 0,-1 0,1 0,-1 0,1 0,-1 0,1 0,-1 0,1 0,-1 0,1 0,-1 0,1 0,-1 0,1 0,-1 0,1 0,0 0,-1 0,1 0,-1 0,1 0,-1 0,1 0,-1 0,1 0,-1 0,1 0,-1 0,1 0,-1 0,1 0,-1 0,1 0,-1 0,1 0,-1 0,39 39,0-1,0 1,0-1,0 0,0 1,0-1,0 1,0-1,0 1,0-1,0 1,0-1,0 1,0-1,0 1,0-1,0 1,39-39,-1 0,1 0,-1 0,1 0,-1 0,1 0,-1 0,1 0,-1 0,1 0,-1 0,-38-39,39 39,-1 0,-38-38,39 38,-1 0,1 0,-1 0,-38-39,39 39,-1 0,0 0,1 0,-1-38,1 38,-1 0,1 0,-1 0,1 0,-1 0,1 0,-1 0,1 0,-1 0,1 0,-1 0,1 0,-1 0,1 0,-1 0,1 0,-1 0,1 0,-1 0,1 0,-1 0,-38-39,0 1,0-1,0 1,0-1,0 1,-38-1,38 1,-39 38,1-39,-1 39,1 0,-1 0,1 0,-1 0,1 0,-1 0,1 0,-1 0,1 0,-1 0,1 0,-1 0,1 0,-1 0,1 0,-1 0,1 0,38 39,-39-39,1 0,-1 0,1 0,0 0,-1 0,1 0,-1 0,1 0,-1 0,1 0,-1 0,39 38,-38-38,-1 0,1 0,-1 0,1 0,-1 0,1 0,-1 0,1 0,38-38,0-1,0 1,0 0,0-1,38 39,1 0,-1 0,1 0,-1-38,1 38,-1 0,1 0,-1 0,1 0,-1 0,1 0,-1 0,1 0,-1 0,1 0,-1 0,0 0,1 0,-1 0,1 0,-1 0,1 0,-1 0,1 0,-1 0,1 0,-1 0,1 0,-1 0,1 0,-1 0,1 0,-39 38,38-38</inkml:trace>
  <inkml:trace contextRef="#ctx0" brushRef="#br0" timeOffset="7640.2316">462 519,'39'0,"-1"0,1 0,-1 0,39-39,-38 1,-1 38,0 0,1 0,38-39,-39 39,1-38,38 38,-39 0,1 0,38-39,-39 39,1 0,38 0,-39-38,1 38,-1 0,39 0,-38 0,-1 0,1 0,-1 0,-76 0,-1 0,1 0,-1 0,1 0,-1 0,1 0,-1 0,1 0,-1 0,1 0,-1 0,1 0,-1 0,1 0,-39 0,38 0,1 0,-1 0,1 0,-1 0,1 0,-1 0,39 38,-38-38,0 0,-1 0,1 0,-1 0,39 39,0-1,-38-38,38 39,0-1,-39-38,39 39,-38-1,-1-38,39 39,-38-39,38 38,-39-38,1 0,-1 39,1-1,-1-38,39-38,39 38,-1-39,1 39,-1 0,1-38,38 38,-39 0,-38-39,77 39,-38 0,-1 0,1 0,-1 0,0 0,1 0,-1 0,1 0,-1 0,1 0,-1 0,1 0,-1-38,1 38,-1 0,1 0,-1 0,1 0,-1 0,1 0,-1 0,1 0,-1 0,1 0,-39-39,0 1,0-1,0 1,0-1,0 1,0 0,0-1,0 1,0-1,-39 39,1 0,-1 0,1 0,-1 0,1 0,-1 0,1 0,-1 0,1 39,-1-39,1 0,-1 38,1-38,-1 0,1 0,-1 0,39 39,-38-39,-1 38,1-38,38 38,-38-38,38 39,-39-39,1 38,-1-38,1 0,-1 0,39 39,-38-39,-1 38,1-38,38 39,-39-39,1 0,-1 38,1-38,38 39,0-1,-39-38,39 39,39-39,-1 0,1-39,-1 39,1 0,-1 0,1 0,-1-38,1 38,-1 0,39 0,-38 0,-1 0,0-39,1 39,-1 0,1 0,-1 0,1 0,-39-38,38 38,1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1T03:39:35.503"/>
    </inkml:context>
    <inkml:brush xml:id="br0">
      <inkml:brushProperty name="width" value="0.05292" units="cm"/>
      <inkml:brushProperty name="height" value="0.05292" units="cm"/>
      <inkml:brushProperty name="color" value="#FF0000"/>
    </inkml:brush>
  </inkml:definitions>
  <inkml:trace contextRef="#ctx0" brushRef="#br0">8955 14436,'-25'0,"25"25,0 0,-25 0,25 24,0-24,0 25,0-1,0 51,0-26,0 25,-25-24,1 24,24-50,-25 26,25 24,-25 25,0-25,25 1,0 48,-25-48,1-1,-1 25,25-25,-25 25,0 25,25-50,-25 25,25-25,-24-24,24 24,0-25,-25 1,25-1,-25-24,25-1,0 1,0 0,0-26,0 1,0 25,0-25,0 24,0-24</inkml:trace>
  <inkml:trace contextRef="#ctx0" brushRef="#br0" timeOffset="3662.749">8980 14536,'0'-25,"0"0,49 25,26 0,-26 0,26 0,-1-25,25 25,-24 0,-26 0,51 0,-26-25,25 25,0 0,1 0,48-24,-24-1,-24 25,49 0,-25-25,-50 25,25 0,25 0,-49 0,-1 0,-24 0,24 0,0 0,26-25,-1 25,-25 0,-24 0,0 0,24 0,-24 0,-1-25,1 25,24 0,-24 0,-1 0,1 0,0 0,-1-25,26 25,-26 0,26 0,-1 0,1 0,-1-24,-24 24,-1 0,26-25,-51 25,51 0,-26 0,26 0,-26 0,-24 0,50-25,-26 25,1 0,-1 0,1 0,0 0,-1 0,-24 0,25 0,24 0,-49 0,0 0,0 0,-1 0,1 0,0 0,0-25,0 25,-1 0,-24 25,0 25,0-26,0 1,0 25,0 0,0 24,0-24,0 49,0 0,0-25,0 100,-49-25,24 49,0-24,-24 0,24-1,0-49,-25 50,26-25,-1-25,0 25,0-25,-49 148,49-148,0-24,0 24,25 0,-25-50,25 25,-24 1,24-51,0 26,0-1,-25 0,0 26,0-51,25 1,0 24,-25-24,25-1,-24 1,24 0,0-26,-25 1,25 0,-25 0,25 0,0 0,0-1,0 1,0 0,-25-25,0 0,1 0,-1 0,25-25,-50 25,25-25,-49 1,49 24,-24-25,-1 25,-24-25,24 25,0 0,1-25,24 25,0 0,-25 0,26 0,-1 0,-25 0,25 0,1 0,-26 0,-24 0,49 0,-50 0,26 0,-26-25,1 25,24 0,-24 0,24-25,-24 25,24-24,-24 24,0 0,-26 0,51 0,-51 0,1-25,25 25,-1 0,1-25,-25 25,24 0,1-25,0 25,-26 0,26 0,-25 0,24-25,1 25,-1 0,26 0,-26 0,1 0,49 0,-24 0,-26-24,26 24,-1-25,-24 25,24 0,0 0,1-25,24 25,-25-25,1 25,-51-25,76 25,-26 0,25 0,0 0,1 0,-1 0,0 0,0-24,0 24,1 0,-1 0,0 0,0 0,0 0,1 0,-1 0,0 0,0 0,0 0,-24 0,24 0,0-25,0 25,1 0,-1 0,25-25,-25 25,25-25,0 0,0 1,0-1,0 0,0 0,0 0,0 1,0-1,0 0,0-25,0 1,0 24,0 0,0 0,0 1,0-1,0 0,0 0,0 0,0 1,0-1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07:02.174"/>
    </inkml:context>
    <inkml:brush xml:id="br0">
      <inkml:brushProperty name="width" value="0.09333" units="cm"/>
      <inkml:brushProperty name="height" value="0.09333" units="cm"/>
      <inkml:brushProperty name="fitToCurve" value="1"/>
    </inkml:brush>
  </inkml:definitions>
  <inkml:trace contextRef="#ctx0" brushRef="#br0">385 769,'39'0,"-1"0,1 0,-39-38,38 38,1 0,-1 0,1 0,-1 0,1 0,-1 0,1 0,-1 0,0 0,1 0</inkml:trace>
  <inkml:trace contextRef="#ctx0" brushRef="#br0" timeOffset="2322.9467">462 846,'0'39,"0"-1,0 1,0-1,0 1,0-1,0 1,0-1,0 1,0-1,0 1,0-1,-38-38,38 39,0-1,0 1,0-1,0 1,0-1,0 1,0-1,38-38,1 0,-1 0,1 0,-1 0,1 0,-1 0,1 0,-1 0,1 0,-1 0,0 0</inkml:trace>
  <inkml:trace contextRef="#ctx0" brushRef="#br0" timeOffset="3434.9863">501 1231,'0'-38,"38"38,1 0,-1 0,1 0,-1 0,1 0,-1 0,1 0,-1 0,0 0,1 0</inkml:trace>
  <inkml:trace contextRef="#ctx0" brushRef="#br0" timeOffset="4806.0199">1078 1039,'38'0,"1"0,-1 0,1 0,-1 0,1 0,-1 0,1 0,-1 0,1 0,-1 0,1 0</inkml:trace>
  <inkml:trace contextRef="#ctx0" brushRef="#br0" timeOffset="5849.3045">1155 1308,'0'39,"38"-39,1 0,-1 0,1 0,-1 0,1 0,-1 0,1 0,-1 0,1 0,-1 0,1 0,-1 0,1 0</inkml:trace>
  <inkml:trace contextRef="#ctx0" brushRef="#br0" timeOffset="10042.0827">2271 885,'0'-39,"-39"39,1 0,-1 0,1 0,0 0,38 39,-39-39,39 38,0 1,-38-39,38 38,0 1,0-1,0 1,0-1,0 1,0-1,0 1,0-1,0 1,0-1,38-38,1 0,-1 0,0 0,1 0,-1 0,1 0,-1 0,-38-38,39 38,-39-39,0 1,0-1,0 1,0-1,0 1,0-1,0 1,0-1,0 1,0-1,0 1,-39 38,39-39,-38 39,38 39,0-1,0 1,0-1,0 1,0-1,0 1,0-1,0 1,0-1,38 1,-38-1,39-38,-1 0,1 0,-1 0,-38 39,39-39,-1 0,1 0</inkml:trace>
  <inkml:trace contextRef="#ctx0" brushRef="#br0" timeOffset="11590.3236">2694 962,'0'38,"0"1,0-1,0 1,0-1,0 1,0-1,0 1,0-1,0 1,39-39,-1 0,1 0,-1 0</inkml:trace>
  <inkml:trace contextRef="#ctx0" brushRef="#br0" timeOffset="12495.2899">2733 769</inkml:trace>
  <inkml:trace contextRef="#ctx0" brushRef="#br0" timeOffset="17839.7142">3272 308,'-39'0,"39"38,-38 1,38-1,0 1,0 38,-39-77,39 38,-38 1,38-1,0 1,0-1,0 0,-39 1,39-1,0 1,0-1,-38 1,38-1,0 1,0-1,-39-38,39 39,-38-39,38 38,0 1,0-1,0 1,0-1,0 1,0-1,0 1,0-1,0 1,0-1,0 1,0-1,0 1,0-1,0 1,0-1,38-38,-38 39,39-39,-1 0,-38 38,39-38,-39 39,38-39,1 0,-1 0,1 0,-39 38,38-38,1 0,-1 0,0 0</inkml:trace>
  <inkml:trace contextRef="#ctx0" brushRef="#br0" timeOffset="18904.7698">3541 539,'-39'38,"39"1,0-1,0 1,-38 37,38 1,0 39,0-39,0 0,0-39,0 39,0 0,0-38,0 38,0-39,0 1</inkml:trace>
  <inkml:trace contextRef="#ctx0" brushRef="#br0" timeOffset="19885.7602">3464 1077,'38'-38,"1"38,-39-39,38 39,1 0,-39-38,38 38,-38-39,39 39,-1-38,1 38,-39-39,38 39,-38-38,39 38,-1 0</inkml:trace>
  <inkml:trace contextRef="#ctx0" brushRef="#br0" timeOffset="20791.7503">3541 1116,'0'38,"38"-38,1 0,-39 39,77-1,-39 1,1-39,-1 38,1 1,-1-1,1-38,-1 39,1-39,-39 38,38-38,-38 39,39-39</inkml:trace>
  <inkml:trace contextRef="#ctx0" brushRef="#br0" timeOffset="22531.0181">4234 500,'0'39,"0"-1,0 1,0-1,0 1,0-1,0 0,0 1,38-1,-38 1,0-1,0 39,0-38,0-1,0 1,0-1,0 1,0-1,0 1,0-1,0 1,0-1,0 1,39-39,-1 0,1 0,-1 0,1 0,-1 0,1 0,-1 0,1-39,-1 39,0 0,1 0,-1 0</inkml:trace>
  <inkml:trace contextRef="#ctx0" brushRef="#br0" timeOffset="24485.7871">4772 539,'0'38,"0"1,0-1,0 39,0-39,0 1,0-1,0 1,0-1,0 1,0-1,0 1,0-1,0 1,39-39,-39 38,38-38,-38 39,39-39,-1 0,1 0,-1 0,1 0,-1 0,1 0,-1 0,1 0,-1 0,1 0,-1-39,-38 1,0-1,0 1,0-1,0 1,0-1,0 1,0-1,0 1,0-1,0 1,0 0,0-1,0 1,0-1,0 1,0-1,-38 39,-1-38,1 38,-1-39,1 39,-1 0,1 0,-1 0,1 0,-1 0,1 0,-1 0,1 0,-1 0</inkml:trace>
  <inkml:trace contextRef="#ctx0" brushRef="#br0" timeOffset="26732.4213">6004 423,'-39'0,"1"0,0 0,-1 0,1 0,38 39,-39-39,39 38,-38-38,38 39,0-1,-39-38,39 39,-38-39,38 38,0 1,0-1,0 0,0 1,0-1,0 1,0-1,38-38,-38 39,0-1,39-38,-1 39,1-39,-39 38,38-38,-38 39,39-39,-1 0,0 38,1-38,-1 0,1 0,-1 0,1 0</inkml:trace>
  <inkml:trace contextRef="#ctx0" brushRef="#br0" timeOffset="28733.1975">5927 0,'38'0,"1"0,-1 0,1 0,-39 38,38 1,1-1,-1-38,-38 39,39-39,-39 38,0 1,38-39,-38 38,39-38,-39 39,38-1,1 1,-39-1,38 1,-38-1,0 1,0-1,39-38,-39 39,0-1,0 1,0-1,0 0,0 1,0-1,0 1,0-1,0 1,0-1,0 1,0-1,0 1,0-1,0 1,0-1,0 1,0-1,0 1,0-1,0 1,0-1,0 1,0-1,0 1,0-1,0 1,0-1,0 1,-39-39,1 0,-1 38,39 1,-38-39,-1 0,39 38,-38-38,-1 0,39 39</inkml:trace>
  <inkml:trace contextRef="#ctx0" brushRef="#br0" timeOffset="33385.3384">6889 192,'-38'0,"-1"0,39 39,-38-39,38 38,-39-38,1 0,38 39,-39-1,39 1,0-1,0 1,0-1,0 1,0-1,39-38,-39 39,38-39,1 0,-1 0,1 0,-1 0,1 0,-39-39,38 39,-38-38,0-1,0 1,0-1,0 1,0-1,0 1,0-1,0 1,0-1,0 1,0-1,0 1,0-1,0 1,0-1,0 1,0-1,0 1,0-1,0 1,0-1,0 1,0-1,0 78,0-1,0 1,0-1,0 1,39-39,-39 38,0 1,0-1,0 1,0-1,0 1,0-1,38-38,-38 39,0-1,0 1,0-1,39-38,-39 39,0-1,0 1,0-1,0 1,0-1,0 1,0-1,0 1,38-39,-38 38,0 1,39-39,-1 0,-38-39,38 39,-38-38,39 38,-39-39,38 1,-38-1,0 1,0-1,0 1,0-1,0 1,0-1,0 1,0 76,0 1,0-1,0 1,0-1,0 1,0-1,0 1,0-1,39-38,-1 0,1 0,-1 0,1 0,-1 0,1 0</inkml:trace>
  <inkml:trace contextRef="#ctx0" brushRef="#br0" timeOffset="34489.2043">7428-39</inkml:trace>
  <inkml:trace contextRef="#ctx0" brushRef="#br0" timeOffset="36467.9099">7967 923,'-39'0,"-38"39,77-1,-38 39,-1-38,1 38,-1-39,1 1,-1 38,39-39,0 1,-38-39,-1 38,39 1,0-1,-38-38,38 39,-39-39,39 38,-38-38,38 39,-39-39,39 38,0 1</inkml:trace>
  <inkml:trace contextRef="#ctx0" brushRef="#br0" timeOffset="37525.3585">7351 1154,'38'0,"1"0,-1 39,1-1,-1 1,1-1,38 1,-39 38,1-39,-1 1,1-1,38 1,-77-1,38 1,-38-1,39-38,-1 39,1-39,-39 38,38-38</inkml:trace>
  <inkml:trace contextRef="#ctx0" brushRef="#br0" timeOffset="40453.7862">8429 923,'0'39,"0"-1,0 1,0-1,0 1,0 38,0-39,0 39,0-38,0-1,0 1,0-1,0 1,0-1,0 1,0-1,38-38,0 0,1 0,-1 0,1 0,-1 0,1 0,38 0,-39 0,1 0,-1 0,1 0,-1 0,1 0,-1 0,1 0,-1 0</inkml:trace>
  <inkml:trace contextRef="#ctx0" brushRef="#br0" timeOffset="39004.579">8505 885,'0'-39,"39"1,-1 38,1 0,-1 0,1 0,-1 0,1-39,38 39,-39 0,1 0,-1 0,1 0,-1 0,1 0,-1 0,1 0,-1 0</inkml:trace>
  <inkml:trace contextRef="#ctx0" brushRef="#br0" timeOffset="41527.9832">8544 1308,'0'0,"154"-77,-116 77,1 0,-1 0,1 0,-1 0,1 0,-39-38,38 38,1 0</inkml:trace>
  <inkml:trace contextRef="#ctx0" brushRef="#br0" timeOffset="44532.1893">9660 846,'0'39,"-38"-1,38 1,-39-1,39 39,0 0,-38 0,38 0,0-38,-39 76,39-76,0 38,0-39,0 1,0-78,0 1,0-1,0 1,0-1,0 1,0-1,0 1,0-1,39-38,-1 39,-38-39,39 0,-1 38,-38 1,39-1,-39 1,38 38,-38-39,38 39,1 0,-1 0,-38 39,0-1,0 1,0-1,0 1,0-1,0 1,0-1,0 1,0-1,0 1,0-1,0 1,0-1,0 1,0-1,0 1,0-1,0 1,0-1,0 1,0-78,0 1,0-1,0 1,0-1,0 1,0-1,0 1,0-1,0 1,0-1,0 1,0-1,0 1,-38 38,-1 0,1 0,38 38,-38-38,-1 0,39 39,-38-39,-1 0</inkml:trace>
  <inkml:trace contextRef="#ctx0" brushRef="#br0" timeOffset="45996.4533">10160 962,'39'0,"-1"0,1 0,-1 0,1 0,-1 0,1 0,38 0,-39 0,1 0,-1 0,1 0</inkml:trace>
  <inkml:trace contextRef="#ctx0" brushRef="#br0" timeOffset="47123.7625">10199 923,'0'39,"0"-1,0 1,0-1,0 1,0-1,0 1,0-1,0 39,0-38,0 38,0-39,0 1,0-1,0 1,0-1,0 1,0-1,0 1,0-1,0 1,0-1</inkml:trace>
  <inkml:trace contextRef="#ctx0" brushRef="#br0" timeOffset="48082.8676">10237 1424,'39'0,"-1"0,1 0,-1 0,1 0,-1 0,1 0,-1 0,1 0,-1 0,1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07:00.533"/>
    </inkml:context>
    <inkml:brush xml:id="br0">
      <inkml:brushProperty name="width" value="0.09333" units="cm"/>
      <inkml:brushProperty name="height" value="0.09333" units="cm"/>
      <inkml:brushProperty name="fitToCurve" value="1"/>
    </inkml:brush>
  </inkml:definitions>
  <inkml:trace contextRef="#ctx0" brushRef="#br0">0 38,'0'-38,"0"76,0 1,0-1,0 1,0-1,0 1,0-1,0 1,0-1,0 1,0-1,0 1,0-1,0 1,0-1,0 39,0-38,0 37,0-37,0-1,0 39,0-38,0 38,0-39,0 1,0 38,0-39,0 1,0 38,0-39,0 39,0-38,0-1,0 1,0-1,0 1,0-1,0 39,0-38,0-1,0 39,0-38,0-1,0 39,0-39,0 39,0-38,0 38,0-39,0 1,0-1,0 1,0-1,0 1,0-1,0 1,0-1,39-38,-39 39,0-1,0 1,38-1,-38 1,0-1,0 1,0-1,0 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08:01.700"/>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color" value="#177D36"/>
      <inkml:brushProperty name="fitToCurve" value="1"/>
    </inkml:brush>
    <inkml:brush xml:id="br2">
      <inkml:brushProperty name="width" value="0.09333" units="cm"/>
      <inkml:brushProperty name="height" value="0.09333" units="cm"/>
      <inkml:brushProperty name="color" value="#177D36"/>
      <inkml:brushProperty name="fitToCurve" value="1"/>
    </inkml:brush>
  </inkml:definitions>
  <inkml:trace contextRef="#ctx0" brushRef="#br0">0 0,'39'0,"-1"0,1 0,-1 0,1 0,-1 0,39 0,-38 0,-1 0,1 0,-1 0,1 0,-1 0,1 0,-1 0,0 0,1 0</inkml:trace>
  <inkml:trace contextRef="#ctx0" brushRef="#br0" timeOffset="2031.704">0 154,'0'39,"0"-1,0 1,0-1,0 1,0-1,0 1,0-1,0 1,0-1,0 1,0-1,0 1,0-1,0 1,0-1,0 1,0-1,39-38,-1 0,1 0,-1-38,1 38,-1 0,1 0,-1 0</inkml:trace>
  <inkml:trace contextRef="#ctx0" brushRef="#br0" timeOffset="3113.9179">116 501,'0'-39,"0"1,38 38,1 0,-1 0,1 0,38 0,-39 0,1 0,-1 0</inkml:trace>
  <inkml:trace contextRef="#ctx0" brushRef="#br0" timeOffset="11230.5835">539 886,'39'0,"-39"-39,38 39,0-38,1 38,-1 0,1-39,-1 39,1 0,-39-38,38 38,1-39,-39 1,38 38,1-39,-1 39,-38-38,39 38,-39-39,0 1,0-1,38 39,-38-38,0-1,0 1,0-1,0 1,0-1,0 1,0-1,0 1,0-1,0 1,0-1,0 1,-38 38,38 38,0 1,0-1,0 1,0-1,0 1,0-1,-39 1,39-1,-38 1,38-1,0 1,0-1,0 1,-39-1,39 1,0-1,0 1,0-1,0 1,0-1,0 1,0-1,0 1,0-1,0 1,0-1,0 1,0-1,0 1,0-1,0 0,0 1,0-1,0 1,0-1,39-38,-1 0,1 0,-1 0,1 0,-1-38,-38-1,0 1,39 38,-39-39,0 1,0 0,0-1,0 1,0-1,0 1,0-1,0 1,-39-1,1 39,38-38,-39 38,1 0,-1 0,1 0,38-39,-39 39,1 0,115 0,-77-38,38 38,1 0,38 0,-39 0,1 0,-1 0,1 0,-1-39,1 39,-1-38,1 38,-1-39,1 39,-39-38,38 38,1 0,-1-39,-38 1,39-1,-39 1,38 38,-38-39,39 39,-39-38,0-1,0 1,0-1,0 1,0-1,0 1,0-1,-39 39,39-38,-38 38,-1 0,1 0,-1 0,39 38,0 1,0-1,0 1,0-1,0 1,0-1,0 1,0-1,0 1,0-1,0 1,0-1,0 1,0-1,0 1,0-1,0 1,0-1,0 1,0-1,0 1,0-1,0 1,0 38,0-39,0 1,0-1,0 0,0 1,0-1,0 1,0-1,0 1,0-1,39-38,-1 0,1 0,-1-38,1 38,-39-39,0 1,38 38,-38-39,0 1,39 38,-39-39,0 1,0 0,0-1,0 1,0-1,0 1,0-1,-39 39,39-38,-38 38,-1 0,1 0,-1 0,1 0,-1 0,1-39,-1 39,1 0,-1 0,1 0,-1 0,1 0,38-38,38 38,1 0,-1-39,1 39,-1 0,1 0,-1-38,1 38,-1-39,1 39,-1 0,1 0,-1 0,1-38,-1 38,0 0,1 0,-1 0</inkml:trace>
  <inkml:trace contextRef="#ctx0" brushRef="#br0" timeOffset="13115.5962">2348 347,'0'-39,"-39"39,1 0,-1 0,39 39,0-1,-38 39,38-38,-39-39,39 38,0 1,0-1,0 1,0-1,0 1,0-1,0 1,39-39,-39 38,38-38,1 0,-1 0,1 0,-1 0,1 0,-1 0,1 0,-1 0,1-38,-39-1,0 1,0-1,0 1,0-1,0 1,0-1,-39 39,1 0,-1-38,1 38,38-39,-39 39,39-38,-38 38,38-39</inkml:trace>
  <inkml:trace contextRef="#ctx0" brushRef="#br0" timeOffset="18283.6988">2656 886,'38'0,"1"0,-1 0,1 0,-1 0,-38-39,39 39,-39-38,38 38,-38-39,0 1,39-1,-39 1,0-1,0 1,0-1,0 1,0-1,0 1,-39-1,1 39,-1 0,1-38,-1 38,78 0,-1 0,1 0,-1 0,1 0,-1 0,1 0,-1 0,1 0,-1 0,0 0,1 0,-39 38,0 1,0-1,0 1,0-1,0 1,0-1,0 1,0-1,0 1,0-1,0 1,0-1,38-38,1 0,-39 39,38-39,1 0,-1 0,1 0,-1 0,1 0,-1 0,-38-39,0 1,0-1,0 1,0-1,0 1,0-1,0 1,0-1,0 1,0-1,0-38,0 39,0-1,0 1,0-1,0 1,0-1,0 1,0-1,0 1,0-1,0 1,0-1,0 1,0 0,0-1,0 1,0-1,0 1,0-1,0 78,0-1,0 1,0-1,0 1,0-1,0 0,0 1,0-1,0 1,0-1,0 1,0-1,0 1,0-1,0 1,0-1,0 1,0-1,0 1,0-1,0 1,39-39,-39 38,0 1,38-39,-38 38,0 1,0-1,39-38,-1 0,1 0,-1 0,1 0</inkml:trace>
  <inkml:trace contextRef="#ctx0" brushRef="#br0" timeOffset="19187.1334">3425 193,'0'-39,"0"1,39 38,-1 0,1 0,-1 0,1 0,-1 0,1 0,-1 0,1 0,-1 0,1 0,-1 0</inkml:trace>
  <inkml:trace contextRef="#ctx0" brushRef="#br0" timeOffset="22836.3412">4464-38,'-38'0,"38"38,0 1,0-1,0 1,0-1,0 1,0-1,0 39,0-38,-38-1,38 1,0-1,0 1,0-1,0 1,0-1,0 1,0-1,0 1,0-1,0 1,0-1,0 1,0-1,0 1,0-78,0 1,0-1,0-38,0 39,0-1,0 1,0-1,0 1,0-1,0 1,0-1,0-38,0 39,0-1,0 1,0-1,0 1,38-1,-38 1,38-1,-38 1,0-1,39 39,-39-38,38 38,1 0,-39-39,0 1,38 38,1 0,-39 38,0 1,38-39,-38 38,39 1,-39-1,0 1,0-1,0 1,38-1,-38 1,0-1,0 1,0-1,0 1,0-1,0 1,0-1,0 1,0-1,0 1,0-1,0 1,0-1,0 1,0-1,0 1,0-1,0 1,0-78,0 1,0-1,0 1,0-1,0-38,0 39,0-1,0 1,0-1,0 1,0-1,-38 39,-1 0,1 0,-1 0,1 0,-1 0,1 0,38 39,0-1,0 1,0-1,0 1,0-1,0 1</inkml:trace>
  <inkml:trace contextRef="#ctx0" brushRef="#br0" timeOffset="27949.522">5311 655,'0'-39,"0"1,-38 38,-1 0,1 0,-1 0,1 0,-1 0,1 0,38 38,0 1,0-1,0 1,0-1,0 1,0-1,0 1,0-1,0 1,38-1,-38 1,39-39,-1 0,1 0,-1 0,-38-39,0 1,39 38,-39-39,38 39,-38-38,39-1,-39 1,0-1,0 1,0-1,0 1,0-1,0 1,0-1,0 1,0-1,0 1,0-1,0 1,0-1,0 1,0-1,0 1,0-1,0 1,0-1,0 1,0-1,0 1,0-1,0 78,0-1,0 1,0-1,0 1,0-1,0 39,0-38,0 38,0-39,0 1,0-1,0 1,0-1,38 1,-38-1,0 1,39-1,-39 1,38-39,-38 38,39-38,-39 39,0-1,38-38,-38 39,39-1,-1-38,1 0,-1 0,0 0,-38-38,0-1,0 1,39 38,-1-39,-38 1,39 38,-39-39,0 1,0-1,38 39,-38-38,0-1,0 1,39-1,-39 1,0-1,0 1,0-1,0 1,0-1,0 78,0-1,0 1,0-1,0 1,0-1,0 1,0-1,0 1,0-1,0 1,0-1,0 1,0-1,0 1,0-1,0 1,0-1,0 1,0-1,0 1,0-1,0 1,0-1,0 0,0 1,0-1,0 1,-39-39,39 38,0 1,0-1,0 1,0-1,-38-38,38 39,-39-39,1 0,-1 0,1 0,38-39,0 1,0-1,0 1,0-1,0 1</inkml:trace>
  <inkml:trace contextRef="#ctx0" brushRef="#br0" timeOffset="32042.6931">6158 270,'0'-39,"-39"39,39 39,0-1,0 1,0-1,0 1,0-1,0 1,0-1,0 1,0-1,39 1,-1-39,1 0,-1 0,1 0,-1 0,1 0,-1 0,-38-39,0 1,39 38,-39-39,0 1,0-1,38 1,-38-1,0 1,0-1,0 1,0-1,0 1,0 76,0 1,0-1,0 1,0-1,0 1,0-1,0 1,0-1,39-38,-39 39,0-1,38-38,-38 39,0-1,39-38,-1 39,1-39,-1 0,1 0,-1 0,-38-39,39 39,-39-38,0-1,38-38,-38 39,0-1,0 1,0-1,39 1,-39-1,0 1,0-1,0 1,0-1,0 1,0-1,0 1,-39 38,1 0,-1 0,1 0,-1 0,39 38,0 1,0-1,39-38,-39 39,38-39,1 0,-1 0,-38 38,39-38,-39 39,38-39,0 0,-38 38,39-38,-39 39,38-39,1 0,-39 38,0 1,38-39,-38 38,0 1,0-1,0 1,0-1,0 1,0-1,0 1,0-1,0 1,-38-39</inkml:trace>
  <inkml:trace contextRef="#ctx0" brushRef="#br0" timeOffset="34396.025">7312 847,'0'39,"39"-39,-1 0,1 0,-39-39,38 1,-38-1,0 1,0-1,39 1,-39-1,0 1,0-1,0 1,0-1,0 1,0-1,0 1,0-1,0 1,0-1,0 1,0-1,0 1,0-1,0 1,0-1,0 1,0-1,0 1,0 0,0 114,0-37,0-1,0 39,0-38,0 38,0-39,0 39,0-38,0-1,0 1,38-39,-38 77,0-39,0 1,0-1,0 1,39-1,-39 1,0-1,0 1,38-1,-38 1,0-1,39-38,-1 39,1-39,-1 0,1 0</inkml:trace>
  <inkml:trace contextRef="#ctx0" brushRef="#br0" timeOffset="35345.4952">7466 424,'0'-39,"39"39,-1-38,1 38,-1 0,1 0,-1 0,1 0</inkml:trace>
  <inkml:trace contextRef="#ctx0" brushRef="#br0" timeOffset="37881.7685">7928 347,'0'38,"0"39,0-38,0-1,0 1,0-1,0 1,0-1,0 1,39-39,-39-39,0 1,0-1,38 39,-38-38,39 38,-39-39,0 1,0-1,0 1,38 38,-38-39,0 1,39 38,-39-39,38 39,1 39,-39-1,38 1,-38-1,0 1,0-1,0 1,38-1,-38 1,0-1,0-76,0-1,0 1,0-1,39 1,-39-1,0 1,38 38,-38-39,39 1,-39-1,38 39,1 0,-39-38,38 38,1 0,-1 0,-38 38,39 1,-39-1,0 1,0-1,0 1,0-1,0 1,0-1,0 1,0-1,0 1</inkml:trace>
  <inkml:trace contextRef="#ctx0" brushRef="#br0" timeOffset="40474.6628">8775 501,'38'0,"1"0,-1 0,1 0,-1 0,1 0,-1 0,1 0,-1 0,-38-39,39 39,-1 0,-38-38,39 38,-39-39,0 1,0-1,0 1,-39 38,1 0,-1 0,1 0,-1 0,1 0,-1 0,1 0,38 38,0 1,0-1,0 1,0-1,0 1,0-1,0 1,0-1,0 1,0-1,0 1,0-1,38 1,1-39,-39 38,38-38,1 0,-1 0,1 0,-1 0,1 0,-1 0</inkml:trace>
  <inkml:trace contextRef="#ctx0" brushRef="#br0" timeOffset="43410.8831">9506 308,'0'39,"0"-1,0 1,0 38,0-39,0 1,0-1,0 1,0-1,0 1,0-1,0-76,0-1,0 1,0-1,0 1,0-1,0 1,38 38,-38-39,39 39,-39-38,38 38,1 0,-1 0,1 0,-1 0,1 38,-39 1,0-1,38 1,-38-1,0 1,0-1,39-38,-39 39,0-1,0 1,38-39,-38 38,0-76,0-1,39 39,-39-38,0-1,0 1,0-1,0 1,0-1,38 1,-38-1,0 1,0-1,0 1,0-1,0 1,0-1,0 1,39-1,-39 1,0-1,0 1,0-1,0-38,38 39,-38 0,0-1,0 1,0-1,0 1,0-1,0 1,0-1,0 1,0-1,-38 39,38 39,0-1,0 1,0 38,0 0,0-39,0 1,0-1,0 0,0 1,0-1,0 1,0-1,0 1,0-1,0 1,38-1,-38 1,0-1,0 1,39-39,-39 38,38-38,-38 39,39-1,-1-38,-38 39,39-1,-1-38,1 0,-1 0,1 0</inkml:trace>
  <inkml:trace contextRef="#ctx0" brushRef="#br0" timeOffset="44344.9093">9968 77,'38'0,"1"0,-39-38,38 38,1 0,-1 0,1 0,-1 0,1 0,-1 0,1 0,-1 0,1 0</inkml:trace>
  <inkml:trace contextRef="#ctx0" brushRef="#br0" timeOffset="46905.4946">7428 1347,'-39'0,"1"0,-1 0,1 0,-1 0,1 0,-1 0,1 0,-1 0,1 0,-1 0,1 0,38 39,0-1,0 1,0-1,0 39,0 0,0-38,0-1,0 39,0-38,0-1,0 1,0-1,0 1,0-1</inkml:trace>
  <inkml:trace contextRef="#ctx0" brushRef="#br0" timeOffset="47671.3938">7004 1886,'0'-38,"39"38,-1 0,-38-39,39 39,-39-38,38 38,1 0,-1 0,1 0,-1 0</inkml:trace>
  <inkml:trace contextRef="#ctx0" brushRef="#br0" timeOffset="49886.8932">7890 1578,'0'-38,"-39"38,1 0,-1 0,1 0,-1 0,1 0,-1 0,39 38,0 1,-38-39,38 38,0 1,0-1,0 1,0-1,0 1,0-1,0 1,0-1,38-38,1 0,-1 0,1 0,-1 0,1 0,-39-38,38 38,-38-39,39 1,-39-1,0 1,0-1,0 1,38 38,-38-39,0 1,0-1,0 1,0 76,0 1,0-1,0 1,0-1,0 1,0-1,0 1,0-1,0 1,0-1,0 1,0-1,0 1,39-39,-1 0,1 0,-1 0,-38-39,0 1,39 38,-39-39</inkml:trace>
  <inkml:trace contextRef="#ctx0" brushRef="#br0" timeOffset="51212.6838">8390 1463,'-39'0,"1"0,-1 0,1 0,38 38,0 1,-38-1,38 1,0-1,0 39,0-38,0-1,0 1,0-1,0 1,0-1,38 1,0-39,-38 38,39-38,-1 0,1 0,-1 0,1 0,-1 0,1 0,-1-38,-38-1,0 1</inkml:trace>
  <inkml:trace contextRef="#ctx0" brushRef="#br0" timeOffset="53345.7748">8621 1578,'38'0,"1"0,-1 0,1 0,-1 0,1 0,-1 0,1 0,-1 0,1 0,-1 0,-38-38,39 38,-1 0,1 0,-1 0</inkml:trace>
  <inkml:trace contextRef="#ctx0" brushRef="#br0" timeOffset="52532.6015">8736 1155,'0'38,"0"1,0-1,0 1,0-1,0 1,0 38,0-39,0 1,39-1,-39 1,0-1,0 1,0-1,0 1,0-1,0 1,38-39,-38 38,0 1,0-1</inkml:trace>
  <inkml:trace contextRef="#ctx0" brushRef="#br0" timeOffset="54686.202">9275 1386,'-38'0,"-1"0,39 38,0 1,0-1,0 1,0-1,0 1,0-1,0 1,0-1,0 1,0-1,0 1,39-39,-39 38,38-38,1 39,-1-39,1 0,-1 0,1 0,-39-39,0 1,38 38,-38-39,0 1,0-1,0 1,38 38,-38-39,0 1,0-1,0 1,0-1,0 1,0-1,-38 39,0 0,-1 0,1 0,-1 0,1 0,-1 0</inkml:trace>
  <inkml:trace contextRef="#ctx0" brushRef="#br0" timeOffset="57561.0661">9698 2040,'0'0,"0"-38,0-1,39 39,-39-38,0-1,0 1,38 38,-38-39,0 1,0-1,0 1,0-1,39 1,-39-1,0 1,0-1,0 1,0-1,0 1,0-1,0 1,0-1,-39 39,1 0,38 39,0-1,0 1,0-1,0 1,38-39,-38 38,77-38,-38 0,-1 0,1 0,-1 0,1 0,-1 0,1 0,-1 0,-38 39,-38-39,38 38,0 1,0-1,0 1,-39-39,39 38,0 1,0-1,0 1,0-1,0 1,0-1,39-38,-1 0,-38 39,39-39,-1 0,1 0,-1 0,1 0,-1 0,1 0,-1 0</inkml:trace>
  <inkml:trace contextRef="#ctx0" brushRef="#br1" timeOffset="1.05053E6">3079 2925,'0'-38,"0"76,0 1,0-1,0 39,0-38,0-1,0 1,0-1,0 1,0-1,0 1,0-1,0 1,0-1,0 1,0-1,0 1,0-1,0 1,0-1,0 0,39-38,-1 0,-38-38,38 38,39 0,-38 0,-1 0,1 0,-1-38,1 38,-1 0,1 0,-1 0</inkml:trace>
  <inkml:trace contextRef="#ctx0" brushRef="#br1" timeOffset="1.05239E6">3849 3310,'-39'0,"1"0,-1 0,39 39,-38-39,38 38,-39-38,39 39,0-1,0 1,0-1,0 1,0-1,0 1,0-1,39-38,-39 38,38 1,1-39,-39 38,38-38,1 0,-1 0,1 0,-1 0,1 0,-39-38,0-1,38 1,-38 0,0-1,0 1,0-1,0 1,0-1,0 1,0-1,0 1,0-1,-38 39,-1 0,39-38,-38 38,-1 0</inkml:trace>
  <inkml:trace contextRef="#ctx0" brushRef="#br1" timeOffset="1.0546E6">4272 3272,'0'38,"0"1,0-1,0 1,0-1,0 1,0-1,39 1,-39-1,38 1,1-39,-1 0,0 0,1 0,-1 0,1 0,-1 0,-38-39,0 1,0-1,0 1,0-1,0 1,0 76,0 1,0-1,39 1,-39-1,0 1,38-39,1 0,-1 0,1 0,-1 0,1 0,-1 0,1 0,-1 0,1-39,-1 1,-38-1,0 1,0-1,0 1,0-1,0 1,-38 38,38-39,-39 39,1-38,-1 38,1 0,38-39,-39 39</inkml:trace>
  <inkml:trace contextRef="#ctx0" brushRef="#br1" timeOffset="1.05605E6">5465 2887,'0'77,"0"-39,0 39,0-38,0-1,0 39,0-38,0-1,0 1,0-1,0 1,0-1,0 1,39-1,-39 1,0-1,0 1,0-1,0 0,0 1,0-1,0 1,0-1,0-76</inkml:trace>
  <inkml:trace contextRef="#ctx0" brushRef="#br1" timeOffset="1.05721E6">5504 3233,'0'-38,"38"38,1 0,-1 0,-38-39,77 39,-77-38,38 38,1 0,-1 0,1 0,-1 0,1 0,-1 0,1 0,-1 0,-38 38,0 1,0-1,0 1,0-1,-38-38,-1 0,1 39,-1-39,1 0,-1 38,1-38,-1 0,1 0,0 0,38 39,-39-39,1 0,-1 0,1 0</inkml:trace>
  <inkml:trace contextRef="#ctx0" brushRef="#br1" timeOffset="1.05956E6">6081 3695,'38'0,"1"0,-1 0,1-38,-39-1,0 1,0-1,38 39,-38-38,39-1,-39 1,0-1,0 1,0-1,0 1,0-1,0 1,0-1,0 1,0-1,-39 39,39 39,0-1,0 1,39-39,-39 38,0 1,38-39,1 0,-1 0,1 0,-1 0,1 0,-1 0,1 0,-1 0,-38-39,0 1,0 76,0 1,0-1,0 1,0 38,0-39,0 1,0-1,0 1,0-1,0 1,0-1,0 0,39-38,-1 0,1 0,-1 0,1 0,-39-38,38 38,-38-38,39 38,-39-39</inkml:trace>
  <inkml:trace contextRef="#ctx0" brushRef="#br1" timeOffset="1.06129E6">7081 3156,'-38'0,"-1"0,39 39,0-1,0 1,0-1,0 1,0-1,0 1,0-1,0 1,0-1,0 1,0-1,39-38,-1 0,1 0,-1 0,1 0,-1 0,1 0,-1 0,-38-38,0-1,0 1,0-1,0 1,0-1,0 1,0-1,0 1,0-1,-38 39,38-38,-39 38,1 0,-1 0,1 0,-1 0,39 38</inkml:trace>
  <inkml:trace contextRef="#ctx0" brushRef="#br1" timeOffset="1.06452E6">7620 3195,'0'-39,"-38"39,-1 0,1 0,-1 0,1 0,-1 0,1 0,38 39,0-1,0 1,0-1,0 1,0-1,38-38,-38 39,39-39,-39 38,38-38,1 0,-1 0,1 0,-1 0,1 0,-1-38,-38-1,0 1,39 38,-39-39,0 1,0-1,0 1,0-1,0 78,0-1,0 1,0-1,0 1,0-1,0 1,0-1,0 1,0-1,0 1,0-1,0 1,0-1,0 0,0 1,0-1,0 1,0-1,0 1,0-1,0 1,-39-39,39 38,-38-38,38 39,-39-39,1 0,-1 0,1 0,38-39,0 1,0-1,0 1,38-1,-38 1,39-1,-39 1,38 38,1-39,-1 1,1 0,-1 38,-38-39,39 39,-1-38,1-1,-1 39,1 0</inkml:trace>
  <inkml:trace contextRef="#ctx0" brushRef="#br1" timeOffset="1.06714E6">8044 3195,'0'38,"-39"-38,1 0,38 39,38-39,1 0,-39-39,0 1,0 76</inkml:trace>
  <inkml:trace contextRef="#ctx0" brushRef="#br1" timeOffset="1.06963E6">8428 2694,'0'39,"0"-1,0 1,0 38,0-39,0 1,0-1,0 1,0-1,0 1,0-1,0 1,0-1,0 1,0-1,0 1,0-1,0 1,0-1,0 1,0-1,0 1,0-1,0 1,0-1,0 0,0-76,0 0,39 38,-1 0,-38-39,39 39,-39-38,38 38,1 0,-1 0,1 0,-1 0,1 0,-1 0,1 0</inkml:trace>
  <inkml:trace contextRef="#ctx0" brushRef="#br1" timeOffset="1.07254E6">9160 3156,'0'0,"-39"0,1 0,-1 0,1 0,-1 0,1 0,-1 0,1 0,-1 0,39 39,-38-1,-1 1,39-1,0 1,0-1,0 1,0-1,39 1,-1-39,1 0,-1 0,1 0,-1 0,1 0,-1 0,-38-39,0 1,39 38,-39-39,0 1,0-1,38 39,-38-38,0-1,0 78,0-1,39 1,-39-1,0 1,0-1,38-38,1 0,-1 0,1 0,-1 0,-38-38,0-1,0 1,0-1,0 1,0-1,0 1,0-1,0 1,39 38,-39 38,0 1,0-1,0 1,0-1,38 1,-38-1,0 1,0-1,0 1,0-1,39-38,-39-38,0-1,38 39,-38-38,38-1,-38 1,0-1,0 1,39 38,-39-39,0 1,38 38,-38-39,39 39,-39-38,38 38,1 0,-1 0,-38 38,0 1,0-1,0 1,0-1,0 1,0-1,0 1,0-1</inkml:trace>
  <inkml:trace contextRef="#ctx0" brushRef="#br1" timeOffset="1.07543E6">10160 3310,'0'-38,"39"38,-39-39,0 1,0-1,0 1,0-1,0 1,-39 38,1 0,-1 0,1 0,-1 0,39 38,-38-38,38 39,-39-1,39 1,0-1,-38-38,38 39,0-1,0 1,0-1,0 1,0-1,0 1,0-1,38-38,1 0,-1 0,1 0,-1 0,-38-38,39 38,-39-39,38 39,-38-38,0-1,0 1,39-1,-39 1,0-1,0 78,0 38,0-39,0 1,0-1,0 1,0-1,0 1,0 38,0-39,0 39,0-39,0 1,0-1,0 1,0 38,0-39,0 1,0-1,0 1,0-1,0 1,-39-39,39 38,-38-38,38 39,-39-39,1 0,-1 0,1 0,-1 0,39-39,-38 1,38-1,0 1,0-1,0 1,0-1,0-38,0 39,0-1,0 1,38-1,-38 1,39-1,-1 39,-38-38,0 0,39 38,-39-39,38 39,-38-38,39 38,-1-39,-38 1,39 38,-1-39,-38 1,39 38</inkml:trace>
  <inkml:trace contextRef="#ctx0" brushRef="#br1" timeOffset="1.07733E6">10507 3310,'38'0,"1"0,-39-38,0-1,0 1,-39 38,1 0,38 38,0 1,0-1,38-38,1 0,-39-38,0-1,0 78,0-1,0 1,0-1</inkml:trace>
  <inkml:trace contextRef="#ctx0" brushRef="#br1" timeOffset="1.07956E6">8582 4234,'39'0,"-1"0,1 0,-1 0,1 0,-1 0,1 0,-1 0,1 0,-1 0,1 0</inkml:trace>
  <inkml:trace contextRef="#ctx0" brushRef="#br1" timeOffset="1.08075E6">8621 4311,'0'38,"0"1,0-1,0 1,0-1,0 1,0-1,0 1,0-1,0 1,0 38,0-39,0 1,0-1,0 1,0-1,0 0,38-38,1 0,-39-38,38 38,-38-38,39 38,-39-39,38 39,1 0,-1 0</inkml:trace>
  <inkml:trace contextRef="#ctx0" brushRef="#br1" timeOffset="1.08143E6">8736 4657,'39'0,"-1"0,1 0,-1 0,1 0,-1 0</inkml:trace>
  <inkml:trace contextRef="#ctx0" brushRef="#br1" timeOffset="1.08387E6">9506 4311,'-38'0,"-1"0,39 38,-38 1,38-1,0 1,-39-39,39 38,0 1,0-1,-38 1,38-1,0 1,-39-39,39 38,-38-38,38 39,0-1,0 1,0-1,0 1,0-1,0-76,0-1,0 1,0-1,0 1,0-1,0 1,0-1,0 1,0-1,-39 1,39-1,-38 39,38-38,0-1,0 1,38 38,-38 38,39 1,-1-39,1 38,-1 1,-38-1,39 1,-1-39,-38 38,39-38,-39 39,38-39,-38 38,0 1,38-39,-38 38,39-38,-1 39,1-39,-39 38,38-38,1 0</inkml:trace>
  <inkml:trace contextRef="#ctx0" brushRef="#br2" timeOffset="208030.9943">2771 6427,'0'0,"39"0,-1 0,1 0,-39-38,38 38,1 0,-1 0,1 0,-1 0,1 0,-1-39,0 39</inkml:trace>
  <inkml:trace contextRef="#ctx0" brushRef="#br2" timeOffset="206758.0953">1886 6197,'0'0,"0"-39,0 1,38 38,-38-39,39 39,-39-38,38 38,-38-39,39 39,-1 0,1 0,-1 0,1 0,-1 0,1 0,-1 0,1 0,-1 0,-38 39,39-39,-39 38,38-38,-38 39,39-39,-39 38,38 1,-38-1,0 0,0 1,0-1,0 1,0-1,0 1,0-1,0 1,0-1,0 1,0-1,0 1,0-1,-38-38,38 39,0-1,-39 1,39-1,-38-38,38 39,-39-39,1 0,38 38,-39-38,39 39,-38-39,-1 0,1 0,38 38,-39-38,1 0,-1 0,1 0,-1 0</inkml:trace>
  <inkml:trace contextRef="#ctx0" brushRef="#br2" timeOffset="204810.638">2117 6158,'0'39,"0"-1,0 0,0 1,0-1,0 1,0-1,0 1,0-1,0 1,0-1,0 1,0-1,0 1,0-1,0 1</inkml:trace>
  <inkml:trace contextRef="#ctx0" brushRef="#br2" timeOffset="209287.4228">2925 6735,'39'0,"-1"0,1 0,-1 0,-38-38,39 38,-1 0,0 0,1 0,-1 0,1 0,-1 0,1 0</inkml:trace>
  <inkml:trace contextRef="#ctx0" brushRef="#br2" timeOffset="211241.8938">3964 6158,'-38'0,"-1"0,1 0,-1 0,39 39,-38-39,-1 0,39 38,-38-38,-1 0,39 38,0 1,0-1,0 1,0-1,0 1,0-1,0 1,0-1,39-38,-39 39,0-1,38-38,-38 39,39-39,-1 38,1-38,-1 0,-38 39,39-39,-1 0,1 0,-1 0,-38-39,0 1,0-1,0 1</inkml:trace>
  <inkml:trace contextRef="#ctx0" brushRef="#br2" timeOffset="214316.0213">4234 6735,'38'-38,"1"38,-39-39,0 1,0-1,0 1,38-1,-38 1,0-1,0 1,0-1,0 1,0-1,0 78,0-1,0 1,0-1,0 1,0-1,0 1,0-1,0 1,0-1,0 1,39-1,-39 1,38-39,0 0,1 0,-1 0,1 0,-39-39</inkml:trace>
  <inkml:trace contextRef="#ctx0" brushRef="#br2" timeOffset="216238.0574">4388 6043,'0'-39,"-39"39,1 0,-1 39,78-39,-1 0,1 0</inkml:trace>
  <inkml:trace contextRef="#ctx0" brushRef="#br2" timeOffset="203384.8378">1655 5619,'-38'0,"38"39,0-1,0 1,0-1,0 1,0 38,0-39,0 39,0-38,-39-1,39 1,0 76,0-38,0 0,0-39,0 39,0 0,0 39,0-78,0 1,0-1,0 39,0-38,0-1,0 1,0-1,0 1,0-1,0 1,0-1,0 1,0-1,0 1</inkml:trace>
  <inkml:trace contextRef="#ctx0" brushRef="#br2" timeOffset="218301.4454">5042 5850,'-39'0,"39"39,-38-1,38 1,0-1,0 1,-39-39,39 38,0 1,0-1,0 1,0-1,0 0,0 1,0-1,0 1,0-1,0 1,0-1,0 1,0-1,0 1,0-1,0 1,0-1,0 1,0-1,39-38,-39 39,38-39,-38 38,0 1,39-39,-39 38,38-38,1 0,-1 0,1 0</inkml:trace>
  <inkml:trace contextRef="#ctx0" brushRef="#br2" timeOffset="219849.8893">5273 6235,'38'0,"1"0,-1 0,1 0,-1 0,1 0,-1 0,1 0,-1 0,1 0</inkml:trace>
  <inkml:trace contextRef="#ctx0" brushRef="#br2" timeOffset="222984.8397">5350 6350,'0'39,"0"-1,0 1,0-1,0 1,0-1,0 1,0-1,0 1,0-1,0 1,0-1,0 1,0-1,0 1,0-1,0-76,0-1,38 39,1 0,-1 0,1-38,-1 38,1 0,-1 0,1 0,-1 0</inkml:trace>
  <inkml:trace contextRef="#ctx0" brushRef="#br2" timeOffset="224311.2952">5388 6620,'0'-39,"39"39,-1 0,1 0,-1 0,1 0,-1 0,1 0,-1 0</inkml:trace>
  <inkml:trace contextRef="#ctx0" brushRef="#br2" timeOffset="226449.5942">5773 5889,'38'0,"1"0,-1 0,-38 38,39-38,-39 39,0-1,0 1,38-1,-38 1,0-1,0 1,39-39,-39 38,0 0,0 1,0-1,0 1,0-1,0 1,0-1,0 1,0-1,0 1,0-1,0 1,0-1,0 1,0-1,0 1,0-1,0 1,0-1,0 1,0-1,0 1,0-1,0 1</inkml:trace>
  <inkml:trace contextRef="#ctx0" brushRef="#br2" timeOffset="231668.4851">6543 5504,'0'-39,"-39"39,1 0,-1 0,1 0,38 39,0-1,-39-38,39 39,0-1,0 1,0-1,0 1,0-1,0 1,0-1,0 1,39-39,-1 0,1 0,-1 0,1 0,-1 0,1 0,-1 0,-38-39,0 1,0-1,0 1,0-1,0 1,0-1,0 1,0-1,0 1,0-1,0 1,0-1,0 1,0-1,0 1,39-1,-39 1,0-1,0 1,0-1,0 1,0-1,0 116,0-38,0-1,0 1,0-1,0 1,0-1,0 1,0-1,0 1,0-1,0 1,0-1,0 1,0-1,0 1,38-1,-38 1,39-39,-39 38,0 1,0-1,38-38,1 39,-1-39,1 0,-1 0,0 0,-38-39,0 1,0-1,39 1,-39-1,0 1,0-1,0 1,0-1,0 1,0-1,0 1,0 76,0 1,0-1,0 1,0-1,0 1,0-1,0 1,0-1,0 1,38-39,1 0,-1 0,1 0,-1 0,1 0</inkml:trace>
  <inkml:trace contextRef="#ctx0" brushRef="#br2" timeOffset="233837.2396">7197 5196,'38'0</inkml:trace>
  <inkml:trace contextRef="#ctx0" brushRef="#br2" timeOffset="233071.5653">7197 5157</inkml:trace>
  <inkml:trace contextRef="#ctx0" brushRef="#br1" timeOffset="1.085E6">9775 4157,'0'38,"0"1,0-1,0 1,0-1,0 1,0-1,0 1,0 38,0-39,0 1,0-1,0 1,0 38,0-39,0 39,0-38,0-1,0 0,0 1,0-1,0 1,0-1,0 1,0-1,0 1,0-1</inkml:trace>
  <inkml:trace contextRef="#ctx0" brushRef="#br1" timeOffset="1.08634E6">9852 4580,'0'0,"39"-38,-1-1,1 39,-1 0,1 0,-39 39,0-1,0 1,0-1,0 1,0-1,0 1,0-1,0 1,0-1,-39-38,1 0,-1 0,1 0,-1 0,1 0,-1 0</inkml:trace>
  <inkml:trace contextRef="#ctx0" brushRef="#br1" timeOffset="1.0885E6">10391 4657,'0'39,"39"-39,-39-39,0 1,0-1,0 1,0-1,-39 39,1 0,-1 0,39 39,0-1,39-38,-39 39,38-39,1 0,-1 0,1-39,-78 39,1 0,38 39,0-1</inkml:trace>
  <inkml:trace contextRef="#ctx0" brushRef="#br1" timeOffset="1.09515E6">3079 2964,'0'38,"0"1,0-1,0 1,0-1,0 1,0-1,0 1,0-1,0 1,0-1,0 1,0-1,0 1,0-1,0 1,0-1,0 1,0-1,0 0,0 1,39-39,-1 0,0 0,-38-39,39 39,-39-38,38 38,1 0,-1 0,1 0,-1 0,1 0,-1 0,1 0,-1 0,1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09:12.837"/>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1079,'39'0,"-1"0,-38-38,39 38,-1 0,1 0,-1 0,39 0,-38 0,-1-39,1 39,-1 0,1 0,38 0,-39 0,1 0,-1 0,1 0,-1 0,1-38,-1 38,1 0,-1 0,39 0,-38 0,-1 0,1-39,-1 39,1 0,-1 0,39 0,-39 0,1 0,-1 0,1 0,-1 0,1 0,-1 0,39 0,-38 0,-1 0,39 0,-38 0,-1 0,1 0,-1 0,1 0,-1 0,1 0,-1 0,1 0,-1 0,1 0,-1 0,1 0,-1 0,1 0,-1 0,39 0,-39 0,1 0,-1 0,1 0,-1 0,1 0,-1 0,1-38,-1 38,1 0,-1 0,1 0,-1 0,1 0,-1 0,1 0,-1 0,1 0,-1 0,1 0,-1 0,1 0,-1-39,1 39,-1 0,1 0,-39-38,38 38,39 0,-38-39,-1 39,1 0,-1 0,0 0,1-38,-1 38,1 0,-1 0,1 0,-1 0,1 0,-1-38,1 38,-1 0,1 0,-1-39,1 39,-1 0,1 0,-1 0,1-38,-1 38,1 0,-1 0,1 0,-1 0,1 0,-1 0,1 38,-1-38,1 0,-1 0,1 0,-1 0,1 0,-1 0,0 0,1 0,38 0,-39 0,1 0,-1 0,1 0,-1 0,1 0,-1 0,1 0,-1 0,1 0,-1 0,1 0,-1 0,1 0,-1 0,1 0,-1 0,1 0,-1 0,1 0,-1 0,1 0,-1 39,1-39,-1 0,1 0,-1 0,1 0,-1 0,0 0,1 0,38 0,-39 0,1 0,-1 0,1 0,-1 0,1 0,-1 0,1 0,-1 0,1 0,-1 0,1 0,-1 0,-38-39,39 39,-1-38,1 38,-1 0,1 0,-1 0,1 0,-39-39,38 39,1 0,-1 0,1 0,-39-38,38 38,1 0,-1 0,1-39,-1 1,0 38,1 0,-1 0,-38-39,0 1,0-1,0 1,0-1,0 1,-38 38,-1-39,1 39,0-38,38-1,-39 39,1 0,38-38,-39 38,1 0,-1 0,1 0,-1 0,39-39,39 39,-1 0,1 0,-39 39,38-1,-38 1,39-39,-1 38,-38 1,39-39,-39 38,38 1,-38-1,38-38,1 0,-39 39,38-39,-38 38,39-38,-39 39,0-1,0 1,0-1,0 1,-39-39,39 38,0 1,-38-39,38 38,-39-38,39 38,0 1,-38-1,38 1,0-1,0 1,0-1,0-76,0-1,0 1,0-39,0 38,0 1,0-39,38 39,-38-1,0 1,0-1,0 1,0-1,0 1,39 38,-39-39,0 1,0-1,0 1,-39 38,1 0,38-39,-38 39,38-38,-39 38,39-39,-38 39,-1 0,39-38,-38 38,38-39,-39 39,1-38,-1 38,78 0,-39 38,38 1,1-1,-39 1,38-39,-38 38,39-38,-39 39,38-1,-38 1,39-39,-39 38,38 1,0-39,-38 38,0 1,0-1,0 1,0-1,0 1,0-1,0 1,0-1,-38-38,38 38,0 1,0-1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09:04.950"/>
    </inkml:context>
    <inkml:brush xml:id="br0">
      <inkml:brushProperty name="width" value="0.06667" units="cm"/>
      <inkml:brushProperty name="height" value="0.06667" units="cm"/>
      <inkml:brushProperty name="color" value="#ED1C24"/>
      <inkml:brushProperty name="fitToCurve" value="1"/>
    </inkml:brush>
    <inkml:brush xml:id="br1">
      <inkml:brushProperty name="width" value="0.06667" units="cm"/>
      <inkml:brushProperty name="height" value="0.06667" units="cm"/>
      <inkml:brushProperty name="fitToCurve" value="1"/>
    </inkml:brush>
  </inkml:definitions>
  <inkml:trace contextRef="#ctx0" brushRef="#br0">80 39,'0'-39,"0"78,0-1,0 1,0-1,-38-38,38 39,0-1,0 1,-39-39,39 38,0 1,0-1,0 1,0-1,0 1,0-1</inkml:trace>
  <inkml:trace contextRef="#ctx0" brushRef="#br1" timeOffset="925921.8745">-5692-269,'0'38,"0"1,0-1,0 1,0-1,0 1,0 38,0-39,0 1,0-1,0 1,0-1,0 1,0 38,0-39,0 1,0-1,0 1,0-1,0 1</inkml:trace>
  <inkml:trace contextRef="#ctx0" brushRef="#br1" timeOffset="927945.5586">-5654 270,'0'0,"39"0,-1 0,1 0,-1 0,1 0,-1 0,39 0,-38 0,-1 0,1 0,-39-39,0 1,0-1,0 1,0-1,0 1,0-1,0 1,0-1,0 78,0-1,0 1,0-1,0 1,0-1,0 1,0-1,0 1,0-1,0 1,0-1,0 1,0-1,0 1,0-1,0 1,0-1,0 1,0-1</inkml:trace>
  <inkml:trace contextRef="#ctx0" brushRef="#br1" timeOffset="929264.3744">-5000 270,'0'38,"0"1,0-1,0 1,0-1,0 1,0-1,0 1,0-1,0 1,0-1</inkml:trace>
  <inkml:trace contextRef="#ctx0" brushRef="#br1" timeOffset="930036.4842">-5000 77,'0'0</inkml:trace>
  <inkml:trace contextRef="#ctx0" brushRef="#br1" timeOffset="904735.8259">-2229 231,'0'-38,"0"-1</inkml:trace>
  <inkml:trace contextRef="#ctx0" brushRef="#br1" timeOffset="936360.6866">-4615 270,'-38'0,"-1"0,39 38,0 1,-38-39,-1 38,39 1,-38-39,38 38,0 1,0-1,0 1,38-39,1 0,-1 0,1 0,-1 0,1 0,-39-39,0 1,0-1,0 1,0-1,0 1,0-1,0 78,0-1,0 1,0 38,0-39,0 1,0-1,0 1,0-1,0 1,0-1,0 1,0-1,0 1,0-1,0 1,0-1,0 0,0 1,0-1,0 1,0-1,-39-38,1 0,-1 0,1 0,38-38,-39 38,39-39,0 1,0-1,0 1,0 0,0-1,0 1,0-1,39 39,-1-38,-38-1,39 39,-39-38,38 38,-38-39,39 39,-1 0,-38-38,39-1,-1 1,1-1,-1 39,-38-38,39 38,-39-39,38 1,-38-1,39 39,-39-38,0-1,0 1,0-1,0 1,0-1,0 1,0-1,0 1,0 76,0 1,0-1,0 1,0-1,0 1,0-1,0 1,0-1,0 1,0-1,0 1,0-1,0 1,0-1,0 1,0-1,0 1,0-78,0 1,0-1,0 1,0-1,38 1,-38-1,39 1,-1-1,1 39,-1 0,-38 39,0-1,0 1,0-1,0 1,0-1,0 1,39-39,-39 38</inkml:trace>
  <inkml:trace contextRef="#ctx0" brushRef="#br1" timeOffset="940905.2072">-3653 270,'39'0,"-1"0,1 0,-1 0,-38-39,39 39,-39-38,38-1,-38 1,-38 38,-1 0,1 0,-1 0,1 0,-1 0,39 38,0 1,0-1,-38-38,38 39,-39-39,39 38,0 1,-38-1,38 1,0-1,0 1,0-1,0 1,0-1,0 1,0-1,38-38,1 0,-1 0,1 0,-1 0,1 0,-1 0,1 0,-39-38,0-1,38 39,-38-38,0-1,0 1,0-1,0 1,0-1,0 1,0-1,0 1,0-1,0 1,0-1,0 78,0-1,0 1,0-1,0 1,0-1,0 1,0-1,0 1,0-1,0 1,0-1,0 1,0-1,0 1,39-39,-39 38,38-38,1 0,-1 0,1 0,-1 0,1 0,-1 0</inkml:trace>
  <inkml:trace contextRef="#ctx0" brushRef="#br1" timeOffset="942368.9736">-3114 0,'-38'0,"38"39,0 38,0-39,0 39,0-38,0 38,0-39,0 1,0-1,0 1,0-1,0 1,0-1,0 1,0-1,0 1,0-1,0 1,0-1,0 1,0-1,0 1,0-1,0 0,0 1,0-1</inkml:trace>
  <inkml:trace contextRef="#ctx0" brushRef="#br1" timeOffset="943773.1824">-3152 424,'0'0,"0"-39,0 1,38-1,-38 1,39 38,-39-39,38 39,-38-38,39 38,-1 0,1 0,-1 0,-38 38,0 1,0-1,0 1,0-1,0 1,0-1,0 1,0-1,0 1,0-1,-38-38,38 39,-39-39,39 38,-38-38,-1 0,39 39,-38-39,-1 0,1 0</inkml:trace>
  <inkml:trace contextRef="#ctx0" brushRef="#br1" timeOffset="946017.4169">-2729 39,'0'-39,"0"78,0-1,0 1,0-1,0 1,0-1,0 1,0-1,0 1,0-1,0 1,0-1,0 1,0-1,0 1,0-1,0 1,0-1,0 1,0-1,0 1,0-1,0 1,0-1,0 1,0-1</inkml:trace>
  <inkml:trace contextRef="#ctx0" brushRef="#br1" timeOffset="947957.0546">-2729 347,'0'-39,"39"39,-39-38,38 38,1 0,-1 0,0 0,1 0,-39 38,0 1,38-39,-38 38,0 1,0-1,0 1,0-1,0 1,0-1,0 1,-38-1,-1-38,1 0,0 0,-1 0</inkml:trace>
  <inkml:trace contextRef="#ctx0" brushRef="#br1" timeOffset="950248.1566">-2229 539</inkml:trace>
  <inkml:trace contextRef="#ctx0" brushRef="#br1" timeOffset="954511.1562">-5115 1578,'0'-38,"38"38,1 0,-39-39,38 39,-38-38,0-1,0 1,0-1,-38 39,-1-38,1 38,0 0,-1 0,1 0,-1 0,1 38,38 1,0-1,0 1,0-1,0 1,0-1,0 1,0-1,0 1,0-1,0 1,0-1,0 1,0-1,38 1,1-39,-1 0,1 0,-1 0,0 0,1 0,-1 0,1 0,-1 0,1 0,-1 0,1 0</inkml:trace>
  <inkml:trace contextRef="#ctx0" brushRef="#br1" timeOffset="958534.2456">-3999 1270,'0'-38,"0"76,0 39,0-38,0-1,0 39,0-38,0-1,0 1,0-1,0 1,0-1,0 1,0-1,0 1,0-1,0 1,0-1,0 1,0-1,0 1</inkml:trace>
  <inkml:trace contextRef="#ctx0" brushRef="#br1" timeOffset="957645.3897">-4769 1463,'0'-39,"39"39,-1 0,1 39,-1-1,39 1,0-1,-38 1,-1-1,1-38,-1 0,1 39,-1-1,1-38,-39 39,38-39,-38 38,39-38</inkml:trace>
  <inkml:trace contextRef="#ctx0" brushRef="#br1" timeOffset="956688.5654">-4345 1347,'0'39,"-39"-39,39 38,-38-38,38 39,-39-39,39 38,0 1,-38-39,38 38,0 1,-39-39,39 38,0 1,0-1,-38-38,-1 39,39-1,0 1,0-1</inkml:trace>
  <inkml:trace contextRef="#ctx0" brushRef="#br1" timeOffset="955467.2612">-5077 1540,'0'0,"-38"0,0 0,-1 0,1 0</inkml:trace>
  <inkml:trace contextRef="#ctx0" brushRef="#br1" timeOffset="959861.0798">-3999 1771,'0'-39,"0"1,39 38,-39-39,0 1,38 38,-38-39,39 1,-1-1,0 39,1 0,-39 39,0-1,0 1,0-1,0 1,0-1,0 1,0-1,-39-38,1 0,0 39,-1-39,39 38,-38-38</inkml:trace>
  <inkml:trace contextRef="#ctx0" brushRef="#br1" timeOffset="961737.5464">-3537 1655,'38'0,"1"0,-39-38,0-1,-39 39,1 0,-1 0,39 39,0-1,39-38,-1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79275" units="1/cm"/>
        </inkml:channelProperties>
      </inkml:inkSource>
      <inkml:timestamp xml:id="ts0" timeString="2020-09-10T05:11:59.003"/>
    </inkml:context>
    <inkml:brush xml:id="br0">
      <inkml:brushProperty name="width" value="0.09333" units="cm"/>
      <inkml:brushProperty name="height" value="0.09333" units="cm"/>
      <inkml:brushProperty name="color" value="#177D36"/>
      <inkml:brushProperty name="fitToCurve" value="1"/>
    </inkml:brush>
  </inkml:definitions>
  <inkml:trace contextRef="#ctx0" brushRef="#br0">0 0,'0'38,"0"1,0-1,0 1,0-1,0 39,0-39,0 1,0-1,0 1,0-1,0 1,0-1,0 39,0-38,0-1,0 39,0-38,0-1,0 39,0 0,0-38,0-1,0 1,0 38,0-39,0 1,0-1,0 78,0-78,0 1,0-1,0 39,0-39,0 39,0-38,0 38,0-39,0 1,0-1,0 1,0-1,0 1,0-1,0 1,0-1,0 1,0-1,0 1,0-1,0 1,0-1,0 1,0-1,0 1,0-1,0 1,0-1,0 1,0-1,0 1,0-1,0 0,0 1,0-1,0 1,0-1,0 1,0-1,0 1,0-1,0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0.png"/><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customXml" Target="../ink/ink9.xml"/><Relationship Id="rId18" Type="http://schemas.openxmlformats.org/officeDocument/2006/relationships/image" Target="../media/image64.emf"/><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61.emf"/><Relationship Id="rId17" Type="http://schemas.openxmlformats.org/officeDocument/2006/relationships/customXml" Target="../ink/ink11.xml"/><Relationship Id="rId2" Type="http://schemas.openxmlformats.org/officeDocument/2006/relationships/image" Target="../media/image54.png"/><Relationship Id="rId16" Type="http://schemas.openxmlformats.org/officeDocument/2006/relationships/image" Target="../media/image63.emf"/><Relationship Id="rId1" Type="http://schemas.openxmlformats.org/officeDocument/2006/relationships/slideLayout" Target="../slideLayouts/slideLayout7.xml"/><Relationship Id="rId6" Type="http://schemas.openxmlformats.org/officeDocument/2006/relationships/image" Target="../media/image58.emf"/><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customXml" Target="../ink/ink7.xml"/><Relationship Id="rId14" Type="http://schemas.openxmlformats.org/officeDocument/2006/relationships/image" Target="../media/image62.emf"/></Relationships>
</file>

<file path=ppt/slides/_rels/slide64.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customXml" Target="../ink/ink17.xml"/><Relationship Id="rId18" Type="http://schemas.openxmlformats.org/officeDocument/2006/relationships/image" Target="../media/image73.emf"/><Relationship Id="rId3" Type="http://schemas.openxmlformats.org/officeDocument/2006/relationships/customXml" Target="../ink/ink12.xml"/><Relationship Id="rId21" Type="http://schemas.openxmlformats.org/officeDocument/2006/relationships/customXml" Target="../ink/ink21.xml"/><Relationship Id="rId7" Type="http://schemas.openxmlformats.org/officeDocument/2006/relationships/customXml" Target="../ink/ink14.xml"/><Relationship Id="rId12" Type="http://schemas.openxmlformats.org/officeDocument/2006/relationships/image" Target="../media/image70.emf"/><Relationship Id="rId17" Type="http://schemas.openxmlformats.org/officeDocument/2006/relationships/customXml" Target="../ink/ink19.xml"/><Relationship Id="rId2" Type="http://schemas.openxmlformats.org/officeDocument/2006/relationships/image" Target="../media/image55.png"/><Relationship Id="rId16" Type="http://schemas.openxmlformats.org/officeDocument/2006/relationships/image" Target="../media/image72.emf"/><Relationship Id="rId20" Type="http://schemas.openxmlformats.org/officeDocument/2006/relationships/image" Target="../media/image74.emf"/><Relationship Id="rId1" Type="http://schemas.openxmlformats.org/officeDocument/2006/relationships/slideLayout" Target="../slideLayouts/slideLayout7.xml"/><Relationship Id="rId6" Type="http://schemas.openxmlformats.org/officeDocument/2006/relationships/image" Target="../media/image67.emf"/><Relationship Id="rId11" Type="http://schemas.openxmlformats.org/officeDocument/2006/relationships/customXml" Target="../ink/ink16.xml"/><Relationship Id="rId24" Type="http://schemas.openxmlformats.org/officeDocument/2006/relationships/image" Target="../media/image76.emf"/><Relationship Id="rId5" Type="http://schemas.openxmlformats.org/officeDocument/2006/relationships/customXml" Target="../ink/ink13.xml"/><Relationship Id="rId15" Type="http://schemas.openxmlformats.org/officeDocument/2006/relationships/customXml" Target="../ink/ink18.xml"/><Relationship Id="rId23" Type="http://schemas.openxmlformats.org/officeDocument/2006/relationships/customXml" Target="../ink/ink22.xml"/><Relationship Id="rId10" Type="http://schemas.openxmlformats.org/officeDocument/2006/relationships/image" Target="../media/image69.emf"/><Relationship Id="rId19" Type="http://schemas.openxmlformats.org/officeDocument/2006/relationships/customXml" Target="../ink/ink20.xml"/><Relationship Id="rId4" Type="http://schemas.openxmlformats.org/officeDocument/2006/relationships/image" Target="../media/image66.emf"/><Relationship Id="rId9" Type="http://schemas.openxmlformats.org/officeDocument/2006/relationships/customXml" Target="../ink/ink15.xml"/><Relationship Id="rId14" Type="http://schemas.openxmlformats.org/officeDocument/2006/relationships/image" Target="../media/image71.emf"/><Relationship Id="rId22" Type="http://schemas.openxmlformats.org/officeDocument/2006/relationships/image" Target="../media/image75.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customXml" Target="../ink/ink23.xml"/><Relationship Id="rId1" Type="http://schemas.openxmlformats.org/officeDocument/2006/relationships/slideLayout" Target="../slideLayouts/slideLayout7.xml"/><Relationship Id="rId5" Type="http://schemas.openxmlformats.org/officeDocument/2006/relationships/image" Target="../media/image78.emf"/><Relationship Id="rId4" Type="http://schemas.openxmlformats.org/officeDocument/2006/relationships/customXml" Target="../ink/ink24.xml"/></Relationships>
</file>

<file path=ppt/slides/_rels/slide68.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6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3598726" y="0"/>
            <a:ext cx="2263637" cy="1457054"/>
          </a:xfrm>
          <a:prstGeom prst="rect">
            <a:avLst/>
          </a:prstGeom>
          <a:noFill/>
          <a:ln w="9525">
            <a:noFill/>
            <a:miter lim="800000"/>
            <a:headEnd/>
            <a:tailEnd/>
          </a:ln>
        </p:spPr>
      </p:pic>
      <p:sp>
        <p:nvSpPr>
          <p:cNvPr id="5" name="Subtitle 2"/>
          <p:cNvSpPr txBox="1">
            <a:spLocks/>
          </p:cNvSpPr>
          <p:nvPr/>
        </p:nvSpPr>
        <p:spPr>
          <a:xfrm>
            <a:off x="110614" y="1976481"/>
            <a:ext cx="9033386" cy="5530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smtClean="0"/>
              <a:t>Subject </a:t>
            </a:r>
            <a:r>
              <a:rPr lang="en-US" sz="4000" b="1" dirty="0"/>
              <a:t>Name </a:t>
            </a:r>
            <a:r>
              <a:rPr lang="en-US" sz="4000" dirty="0" smtClean="0"/>
              <a:t>Software </a:t>
            </a:r>
            <a:r>
              <a:rPr lang="en-US" sz="4000" dirty="0"/>
              <a:t>Engineering  </a:t>
            </a:r>
            <a:r>
              <a:rPr lang="en-US" sz="4000" b="1" dirty="0"/>
              <a:t> </a:t>
            </a:r>
            <a:endParaRPr lang="en-IN" sz="4000" dirty="0"/>
          </a:p>
        </p:txBody>
      </p:sp>
      <p:sp>
        <p:nvSpPr>
          <p:cNvPr id="6" name="Subtitle 2"/>
          <p:cNvSpPr txBox="1">
            <a:spLocks/>
          </p:cNvSpPr>
          <p:nvPr/>
        </p:nvSpPr>
        <p:spPr>
          <a:xfrm>
            <a:off x="1301543" y="3048971"/>
            <a:ext cx="6858000" cy="16410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400" b="1" dirty="0" smtClean="0">
                <a:latin typeface="Times New Roman" panose="02020603050405020304" pitchFamily="18" charset="0"/>
                <a:cs typeface="Times New Roman" panose="02020603050405020304" pitchFamily="18" charset="0"/>
              </a:rPr>
              <a:t>Requirement </a:t>
            </a:r>
          </a:p>
          <a:p>
            <a:r>
              <a:rPr lang="en-US" sz="5400" b="1" dirty="0" smtClean="0">
                <a:latin typeface="Times New Roman" panose="02020603050405020304" pitchFamily="18" charset="0"/>
                <a:cs typeface="Times New Roman" panose="02020603050405020304" pitchFamily="18" charset="0"/>
              </a:rPr>
              <a:t>Documentation</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9981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rtlCol="0">
            <a:normAutofit fontScale="90000"/>
          </a:bodyPr>
          <a:lstStyle/>
          <a:p>
            <a:pPr eaLnBrk="1" fontAlgn="auto" hangingPunct="1">
              <a:spcAft>
                <a:spcPts val="0"/>
              </a:spcAft>
              <a:defRPr/>
            </a:pPr>
            <a:r>
              <a:rPr lang="en-IN" dirty="0"/>
              <a:t>Project size estimation techniques</a:t>
            </a:r>
            <a:br>
              <a:rPr lang="en-IN" dirty="0"/>
            </a:br>
            <a:endParaRPr lang="en-IN" dirty="0"/>
          </a:p>
        </p:txBody>
      </p:sp>
      <p:sp>
        <p:nvSpPr>
          <p:cNvPr id="3" name="Content Placeholder 2"/>
          <p:cNvSpPr>
            <a:spLocks noGrp="1"/>
          </p:cNvSpPr>
          <p:nvPr>
            <p:ph idx="1"/>
          </p:nvPr>
        </p:nvSpPr>
        <p:spPr/>
        <p:txBody>
          <a:bodyPr rtlCol="0">
            <a:normAutofit fontScale="92500" lnSpcReduction="20000"/>
          </a:bodyPr>
          <a:lstStyle/>
          <a:p>
            <a:pPr eaLnBrk="1" hangingPunct="1">
              <a:spcAft>
                <a:spcPts val="0"/>
              </a:spcAft>
              <a:buFont typeface="Arial" pitchFamily="34" charset="0"/>
              <a:buChar char="•"/>
              <a:defRPr/>
            </a:pPr>
            <a:r>
              <a:rPr lang="en-US" dirty="0"/>
              <a:t>Estimation of the size of software is an essential part of Software Project Management. It helps the project manager to further predict the effort and time which will be needed to build the project. Various measures are used in project size estimation. Some of these are:</a:t>
            </a:r>
          </a:p>
          <a:p>
            <a:pPr eaLnBrk="1" hangingPunct="1">
              <a:spcAft>
                <a:spcPts val="0"/>
              </a:spcAft>
              <a:buFont typeface="Arial" pitchFamily="34" charset="0"/>
              <a:buChar char="•"/>
              <a:defRPr/>
            </a:pPr>
            <a:r>
              <a:rPr lang="en-US" dirty="0"/>
              <a:t>Lines of Code</a:t>
            </a:r>
          </a:p>
          <a:p>
            <a:pPr eaLnBrk="1" hangingPunct="1">
              <a:spcAft>
                <a:spcPts val="0"/>
              </a:spcAft>
              <a:buFont typeface="Arial" pitchFamily="34" charset="0"/>
              <a:buChar char="•"/>
              <a:defRPr/>
            </a:pPr>
            <a:r>
              <a:rPr lang="en-US" dirty="0"/>
              <a:t>Number of entities in ER diagram</a:t>
            </a:r>
          </a:p>
          <a:p>
            <a:pPr eaLnBrk="1" hangingPunct="1">
              <a:spcAft>
                <a:spcPts val="0"/>
              </a:spcAft>
              <a:buFont typeface="Arial" pitchFamily="34" charset="0"/>
              <a:buChar char="•"/>
              <a:defRPr/>
            </a:pPr>
            <a:r>
              <a:rPr lang="en-US" dirty="0"/>
              <a:t>Total number of processes in detailed data flow diagram</a:t>
            </a:r>
          </a:p>
          <a:p>
            <a:pPr eaLnBrk="1" hangingPunct="1">
              <a:spcAft>
                <a:spcPts val="0"/>
              </a:spcAft>
              <a:buFont typeface="Arial" pitchFamily="34" charset="0"/>
              <a:buChar char="•"/>
              <a:defRPr/>
            </a:pPr>
            <a:r>
              <a:rPr lang="en-US" dirty="0"/>
              <a:t>Function points</a:t>
            </a:r>
          </a:p>
          <a:p>
            <a:pPr marL="0" indent="0" eaLnBrk="1" fontAlgn="auto" hangingPunct="1">
              <a:spcAft>
                <a:spcPts val="0"/>
              </a:spcAft>
              <a:buFont typeface="Arial" pitchFamily="34" charset="0"/>
              <a:buNone/>
              <a:defRPr/>
            </a:pPr>
            <a:endParaRPr lang="en-IN" dirty="0"/>
          </a:p>
        </p:txBody>
      </p:sp>
    </p:spTree>
    <p:extLst>
      <p:ext uri="{BB962C8B-B14F-4D97-AF65-F5344CB8AC3E}">
        <p14:creationId xmlns:p14="http://schemas.microsoft.com/office/powerpoint/2010/main" val="3886398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rtlCol="0">
            <a:normAutofit fontScale="90000"/>
          </a:bodyPr>
          <a:lstStyle/>
          <a:p>
            <a:pPr eaLnBrk="1" fontAlgn="auto" hangingPunct="1">
              <a:spcAft>
                <a:spcPts val="0"/>
              </a:spcAft>
              <a:defRPr/>
            </a:pP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6533"/>
            <a:ext cx="6248400" cy="684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3"/>
          <p:cNvPicPr>
            <a:picLocks noGrp="1" noChangeAspect="1" noChangeArrowheads="1"/>
          </p:cNvPicPr>
          <p:nvPr>
            <p:ph idx="1"/>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a:xfrm>
            <a:off x="152400" y="1223963"/>
            <a:ext cx="8991600" cy="113823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819400"/>
            <a:ext cx="8686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540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229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00745"/>
            <a:ext cx="7620000"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039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839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166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610600"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3255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225" y="381000"/>
            <a:ext cx="70675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867400"/>
            <a:ext cx="29241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0683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458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42434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228600"/>
            <a:ext cx="755332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2538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52400"/>
            <a:ext cx="7743825"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255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381000"/>
            <a:ext cx="7439025"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35103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218" y="315777"/>
            <a:ext cx="3876982" cy="1325563"/>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Requirement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Documentation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6981518" cy="4351338"/>
          </a:xfrm>
        </p:spPr>
        <p:txBody>
          <a:bodyPr>
            <a:normAutofit/>
          </a:bodyPr>
          <a:lstStyle/>
          <a:p>
            <a:r>
              <a:rPr lang="en-US" sz="3200" dirty="0" smtClean="0">
                <a:latin typeface="Times New Roman" panose="02020603050405020304" pitchFamily="18" charset="0"/>
                <a:cs typeface="Times New Roman" panose="02020603050405020304" pitchFamily="18" charset="0"/>
              </a:rPr>
              <a:t>Important activity after requirement gathering.</a:t>
            </a:r>
          </a:p>
          <a:p>
            <a:r>
              <a:rPr lang="en-US" sz="3200" dirty="0" smtClean="0">
                <a:latin typeface="Times New Roman" panose="02020603050405020304" pitchFamily="18" charset="0"/>
                <a:cs typeface="Times New Roman" panose="02020603050405020304" pitchFamily="18" charset="0"/>
              </a:rPr>
              <a:t>It is also known as Software Requirement Specification (SRS). </a:t>
            </a:r>
          </a:p>
          <a:p>
            <a:r>
              <a:rPr lang="en-US" sz="3200" dirty="0" smtClean="0">
                <a:latin typeface="Times New Roman" panose="02020603050405020304" pitchFamily="18" charset="0"/>
                <a:cs typeface="Times New Roman" panose="02020603050405020304" pitchFamily="18" charset="0"/>
              </a:rPr>
              <a:t>It serves number of purposes.</a:t>
            </a:r>
          </a:p>
          <a:p>
            <a:r>
              <a:rPr lang="en-US" sz="3200" dirty="0" smtClean="0">
                <a:latin typeface="Times New Roman" panose="02020603050405020304" pitchFamily="18" charset="0"/>
                <a:cs typeface="Times New Roman" panose="02020603050405020304" pitchFamily="18" charset="0"/>
              </a:rPr>
              <a:t>Increase customer satisfaction level. </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1" y="0"/>
            <a:ext cx="2263637" cy="1457054"/>
          </a:xfrm>
          <a:prstGeom prst="rect">
            <a:avLst/>
          </a:prstGeom>
          <a:noFill/>
          <a:ln w="9525">
            <a:noFill/>
            <a:miter lim="800000"/>
            <a:headEnd/>
            <a:tailEnd/>
          </a:ln>
        </p:spPr>
      </p:pic>
    </p:spTree>
    <p:extLst>
      <p:ext uri="{BB962C8B-B14F-4D97-AF65-F5344CB8AC3E}">
        <p14:creationId xmlns:p14="http://schemas.microsoft.com/office/powerpoint/2010/main" val="87665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style>
          <a:lnRef idx="1">
            <a:schemeClr val="accent5"/>
          </a:lnRef>
          <a:fillRef idx="2">
            <a:schemeClr val="accent5"/>
          </a:fillRef>
          <a:effectRef idx="1">
            <a:schemeClr val="accent5"/>
          </a:effectRef>
          <a:fontRef idx="minor">
            <a:schemeClr val="dk1"/>
          </a:fontRef>
        </p:style>
        <p:txBody>
          <a:bodyPr rtlCol="0">
            <a:normAutofit/>
          </a:bodyPr>
          <a:lstStyle/>
          <a:p>
            <a:pPr eaLnBrk="1" fontAlgn="auto" hangingPunct="1">
              <a:spcAft>
                <a:spcPts val="0"/>
              </a:spcAft>
              <a:defRPr/>
            </a:pPr>
            <a:r>
              <a:rPr lang="en-US" b="1" dirty="0" smtClean="0">
                <a:solidFill>
                  <a:srgbClr val="FF0000"/>
                </a:solidFill>
              </a:rPr>
              <a:t>Calculation of Function Point</a:t>
            </a:r>
            <a:endParaRPr lang="en-IN" b="1" dirty="0">
              <a:solidFill>
                <a:srgbClr val="FF0000"/>
              </a:solidFill>
            </a:endParaRPr>
          </a:p>
        </p:txBody>
      </p:sp>
      <p:sp>
        <p:nvSpPr>
          <p:cNvPr id="3" name="Content Placeholder 2"/>
          <p:cNvSpPr>
            <a:spLocks noGrp="1"/>
          </p:cNvSpPr>
          <p:nvPr>
            <p:ph idx="1"/>
          </p:nvPr>
        </p:nvSpPr>
        <p:spPr>
          <a:xfrm>
            <a:off x="76200" y="1066800"/>
            <a:ext cx="8915400" cy="5638800"/>
          </a:xfrm>
        </p:spPr>
        <p:txBody>
          <a:bodyPr rtlCol="0">
            <a:normAutofit fontScale="92500" lnSpcReduction="20000"/>
          </a:bodyPr>
          <a:lstStyle/>
          <a:p>
            <a:pPr marL="0" indent="0" eaLnBrk="1" fontAlgn="auto" hangingPunct="1">
              <a:spcAft>
                <a:spcPts val="0"/>
              </a:spcAft>
              <a:buFont typeface="Arial" pitchFamily="34" charset="0"/>
              <a:buNone/>
              <a:defRPr/>
            </a:pPr>
            <a:endParaRPr lang="en-IN" dirty="0" smtClean="0"/>
          </a:p>
          <a:p>
            <a:pPr marL="0" indent="0" eaLnBrk="1" fontAlgn="auto" hangingPunct="1">
              <a:spcAft>
                <a:spcPts val="0"/>
              </a:spcAft>
              <a:buFont typeface="Arial" pitchFamily="34" charset="0"/>
              <a:buNone/>
              <a:defRPr/>
            </a:pPr>
            <a:r>
              <a:rPr lang="en-IN" dirty="0" smtClean="0"/>
              <a:t>Calculate </a:t>
            </a:r>
            <a:r>
              <a:rPr lang="en-IN" dirty="0"/>
              <a:t>Function Point.FP = UFP * </a:t>
            </a:r>
            <a:r>
              <a:rPr lang="en-IN" dirty="0" smtClean="0"/>
              <a:t>CAF</a:t>
            </a:r>
          </a:p>
          <a:p>
            <a:pPr marL="0" indent="0" eaLnBrk="1" fontAlgn="auto" hangingPunct="1">
              <a:spcAft>
                <a:spcPts val="0"/>
              </a:spcAft>
              <a:buFont typeface="Arial" pitchFamily="34" charset="0"/>
              <a:buNone/>
              <a:defRPr/>
            </a:pPr>
            <a:r>
              <a:rPr lang="en-US" dirty="0" smtClean="0"/>
              <a:t>Where,UFP=unadjusted function point</a:t>
            </a:r>
          </a:p>
          <a:p>
            <a:pPr marL="0" indent="0" eaLnBrk="1" fontAlgn="auto" hangingPunct="1">
              <a:spcAft>
                <a:spcPts val="0"/>
              </a:spcAft>
              <a:buFont typeface="Arial" pitchFamily="34" charset="0"/>
              <a:buNone/>
              <a:defRPr/>
            </a:pPr>
            <a:r>
              <a:rPr lang="en-US" dirty="0" smtClean="0"/>
              <a:t> </a:t>
            </a:r>
            <a:r>
              <a:rPr lang="en-US" dirty="0"/>
              <a:t>Complexity Adjustment Factor (CAF).</a:t>
            </a:r>
            <a:endParaRPr lang="en-US" dirty="0" smtClean="0"/>
          </a:p>
          <a:p>
            <a:pPr marL="0" indent="0" eaLnBrk="1" fontAlgn="auto" hangingPunct="1">
              <a:spcAft>
                <a:spcPts val="0"/>
              </a:spcAft>
              <a:buFont typeface="Arial" pitchFamily="34" charset="0"/>
              <a:buNone/>
              <a:defRPr/>
            </a:pPr>
            <a:r>
              <a:rPr lang="en-US" dirty="0" smtClean="0"/>
              <a:t>CAF </a:t>
            </a:r>
            <a:r>
              <a:rPr lang="en-US" dirty="0"/>
              <a:t>= 0.65 + ( 0.01 * F </a:t>
            </a:r>
            <a:r>
              <a:rPr lang="en-US" dirty="0" smtClean="0"/>
              <a:t>)</a:t>
            </a:r>
          </a:p>
          <a:p>
            <a:pPr marL="0" indent="0" eaLnBrk="1" fontAlgn="auto" hangingPunct="1">
              <a:spcAft>
                <a:spcPts val="0"/>
              </a:spcAft>
              <a:buFont typeface="Arial" pitchFamily="34" charset="0"/>
              <a:buNone/>
              <a:defRPr/>
            </a:pPr>
            <a:r>
              <a:rPr lang="en-US" dirty="0" smtClean="0"/>
              <a:t>Where F=14*Scale, and scale can be calculated</a:t>
            </a:r>
          </a:p>
          <a:p>
            <a:pPr marL="0" indent="0" eaLnBrk="1" fontAlgn="auto" hangingPunct="1">
              <a:spcAft>
                <a:spcPts val="0"/>
              </a:spcAft>
              <a:buFont typeface="Arial" pitchFamily="34" charset="0"/>
              <a:buNone/>
              <a:defRPr/>
            </a:pPr>
            <a:r>
              <a:rPr lang="en-IN" dirty="0"/>
              <a:t>0 - No Influence </a:t>
            </a:r>
            <a:endParaRPr lang="en-IN" dirty="0" smtClean="0"/>
          </a:p>
          <a:p>
            <a:pPr marL="0" indent="0" eaLnBrk="1" fontAlgn="auto" hangingPunct="1">
              <a:spcAft>
                <a:spcPts val="0"/>
              </a:spcAft>
              <a:buFont typeface="Arial" pitchFamily="34" charset="0"/>
              <a:buNone/>
              <a:defRPr/>
            </a:pPr>
            <a:r>
              <a:rPr lang="en-IN" dirty="0" smtClean="0"/>
              <a:t>1 </a:t>
            </a:r>
            <a:r>
              <a:rPr lang="en-IN" dirty="0"/>
              <a:t>- Incidental </a:t>
            </a:r>
            <a:endParaRPr lang="en-IN" dirty="0" smtClean="0"/>
          </a:p>
          <a:p>
            <a:pPr marL="0" indent="0" eaLnBrk="1" fontAlgn="auto" hangingPunct="1">
              <a:spcAft>
                <a:spcPts val="0"/>
              </a:spcAft>
              <a:buFont typeface="Arial" pitchFamily="34" charset="0"/>
              <a:buNone/>
              <a:defRPr/>
            </a:pPr>
            <a:r>
              <a:rPr lang="en-IN" dirty="0" smtClean="0"/>
              <a:t>2 </a:t>
            </a:r>
            <a:r>
              <a:rPr lang="en-IN" dirty="0"/>
              <a:t>- Moderate </a:t>
            </a:r>
            <a:endParaRPr lang="en-IN" dirty="0" smtClean="0"/>
          </a:p>
          <a:p>
            <a:pPr marL="0" indent="0" eaLnBrk="1" fontAlgn="auto" hangingPunct="1">
              <a:spcAft>
                <a:spcPts val="0"/>
              </a:spcAft>
              <a:buFont typeface="Arial" pitchFamily="34" charset="0"/>
              <a:buNone/>
              <a:defRPr/>
            </a:pPr>
            <a:r>
              <a:rPr lang="en-IN" dirty="0" smtClean="0"/>
              <a:t>3 </a:t>
            </a:r>
            <a:r>
              <a:rPr lang="en-IN" dirty="0"/>
              <a:t>- Average </a:t>
            </a:r>
            <a:endParaRPr lang="en-IN" dirty="0" smtClean="0"/>
          </a:p>
          <a:p>
            <a:pPr marL="0" indent="0" eaLnBrk="1" fontAlgn="auto" hangingPunct="1">
              <a:spcAft>
                <a:spcPts val="0"/>
              </a:spcAft>
              <a:buFont typeface="Arial" pitchFamily="34" charset="0"/>
              <a:buNone/>
              <a:defRPr/>
            </a:pPr>
            <a:r>
              <a:rPr lang="en-IN" dirty="0" smtClean="0"/>
              <a:t>4 </a:t>
            </a:r>
            <a:r>
              <a:rPr lang="en-IN" dirty="0"/>
              <a:t>- Significant </a:t>
            </a:r>
            <a:endParaRPr lang="en-IN" dirty="0" smtClean="0"/>
          </a:p>
          <a:p>
            <a:pPr marL="0" indent="0" eaLnBrk="1" fontAlgn="auto" hangingPunct="1">
              <a:spcAft>
                <a:spcPts val="0"/>
              </a:spcAft>
              <a:buFont typeface="Arial" pitchFamily="34" charset="0"/>
              <a:buNone/>
              <a:defRPr/>
            </a:pPr>
            <a:r>
              <a:rPr lang="en-IN" dirty="0" smtClean="0"/>
              <a:t>5 </a:t>
            </a:r>
            <a:r>
              <a:rPr lang="en-IN" dirty="0"/>
              <a:t>- Essential </a:t>
            </a:r>
          </a:p>
        </p:txBody>
      </p:sp>
    </p:spTree>
    <p:extLst>
      <p:ext uri="{BB962C8B-B14F-4D97-AF65-F5344CB8AC3E}">
        <p14:creationId xmlns:p14="http://schemas.microsoft.com/office/powerpoint/2010/main" val="11694543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81000"/>
            <a:ext cx="8915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7146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rtlCol="0">
            <a:normAutofit fontScale="90000"/>
          </a:bodyPr>
          <a:lstStyle/>
          <a:p>
            <a:pPr eaLnBrk="1" fontAlgn="auto" hangingPunct="1">
              <a:spcAft>
                <a:spcPts val="0"/>
              </a:spcAft>
              <a:defRPr/>
            </a:pPr>
            <a:r>
              <a:rPr lang="en-US" dirty="0" smtClean="0"/>
              <a:t/>
            </a:r>
            <a:br>
              <a:rPr lang="en-US" dirty="0" smtClean="0"/>
            </a:br>
            <a:r>
              <a:rPr lang="en-US" dirty="0" smtClean="0"/>
              <a:t>Calculate </a:t>
            </a:r>
            <a:r>
              <a:rPr lang="en-US" dirty="0"/>
              <a:t>Unadjusted Function Point (UFP</a:t>
            </a:r>
            <a:r>
              <a:rPr lang="en-US" dirty="0" smtClean="0"/>
              <a:t>).</a:t>
            </a:r>
            <a:endParaRPr lang="en-IN" dirty="0"/>
          </a:p>
        </p:txBody>
      </p:sp>
      <p:graphicFrame>
        <p:nvGraphicFramePr>
          <p:cNvPr id="4" name="Content Placeholder 3"/>
          <p:cNvGraphicFramePr>
            <a:graphicFrameLocks noGrp="1"/>
          </p:cNvGraphicFramePr>
          <p:nvPr>
            <p:ph idx="1"/>
          </p:nvPr>
        </p:nvGraphicFramePr>
        <p:xfrm>
          <a:off x="838200" y="1295400"/>
          <a:ext cx="7010400" cy="3809998"/>
        </p:xfrm>
        <a:graphic>
          <a:graphicData uri="http://schemas.openxmlformats.org/drawingml/2006/table">
            <a:tbl>
              <a:tblPr/>
              <a:tblGrid>
                <a:gridCol w="1752600"/>
                <a:gridCol w="1752600"/>
                <a:gridCol w="1752600"/>
                <a:gridCol w="1752600"/>
              </a:tblGrid>
              <a:tr h="559043">
                <a:tc>
                  <a:txBody>
                    <a:bodyPr/>
                    <a:lstStyle/>
                    <a:p>
                      <a:pPr algn="ctr" fontAlgn="base"/>
                      <a:r>
                        <a:rPr lang="en-IN" sz="1800" b="1" cap="all" dirty="0">
                          <a:solidFill>
                            <a:srgbClr val="000000"/>
                          </a:solidFill>
                          <a:effectLst/>
                        </a:rPr>
                        <a:t>FUNCTION UNITS</a:t>
                      </a:r>
                    </a:p>
                  </a:txBody>
                  <a:tcPr marL="38100" marR="38100" marT="38100" marB="381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800" b="1" cap="all">
                          <a:solidFill>
                            <a:srgbClr val="000000"/>
                          </a:solidFill>
                          <a:effectLst/>
                        </a:rPr>
                        <a:t>LOW</a:t>
                      </a:r>
                    </a:p>
                  </a:txBody>
                  <a:tcPr marL="38100" marR="38100" marT="38100" marB="381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800" b="1" cap="all" dirty="0">
                          <a:solidFill>
                            <a:srgbClr val="000000"/>
                          </a:solidFill>
                          <a:effectLst/>
                        </a:rPr>
                        <a:t>AVG</a:t>
                      </a:r>
                    </a:p>
                  </a:txBody>
                  <a:tcPr marL="38100" marR="38100" marT="38100" marB="381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800" b="1" cap="all">
                          <a:solidFill>
                            <a:srgbClr val="000000"/>
                          </a:solidFill>
                          <a:effectLst/>
                        </a:rPr>
                        <a:t>HIGH</a:t>
                      </a:r>
                    </a:p>
                  </a:txBody>
                  <a:tcPr marL="38100" marR="38100" marT="38100" marB="38100"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r>
              <a:tr h="650191">
                <a:tc>
                  <a:txBody>
                    <a:bodyPr/>
                    <a:lstStyle/>
                    <a:p>
                      <a:pPr algn="l" fontAlgn="base"/>
                      <a:r>
                        <a:rPr lang="en-IN" sz="1800" b="0">
                          <a:effectLst/>
                        </a:rPr>
                        <a:t>EI</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3</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4</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6</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50191">
                <a:tc>
                  <a:txBody>
                    <a:bodyPr/>
                    <a:lstStyle/>
                    <a:p>
                      <a:pPr algn="l" fontAlgn="base"/>
                      <a:r>
                        <a:rPr lang="en-IN" sz="1800" b="0">
                          <a:effectLst/>
                        </a:rPr>
                        <a:t>EO</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4</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5</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7</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50191">
                <a:tc>
                  <a:txBody>
                    <a:bodyPr/>
                    <a:lstStyle/>
                    <a:p>
                      <a:pPr algn="l" fontAlgn="base"/>
                      <a:r>
                        <a:rPr lang="en-IN" sz="1800" b="0">
                          <a:effectLst/>
                        </a:rPr>
                        <a:t>EQ</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3</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4</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6</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50191">
                <a:tc>
                  <a:txBody>
                    <a:bodyPr/>
                    <a:lstStyle/>
                    <a:p>
                      <a:pPr algn="l" fontAlgn="base"/>
                      <a:r>
                        <a:rPr lang="en-IN" sz="1800" b="0">
                          <a:effectLst/>
                        </a:rPr>
                        <a:t>ILF</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7</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10</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IN" sz="1800" b="0" dirty="0" smtClean="0">
                          <a:effectLst/>
                        </a:rPr>
                        <a:t>          15</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50191">
                <a:tc>
                  <a:txBody>
                    <a:bodyPr/>
                    <a:lstStyle/>
                    <a:p>
                      <a:pPr algn="l" fontAlgn="base"/>
                      <a:r>
                        <a:rPr lang="en-IN" sz="1800" b="0">
                          <a:effectLst/>
                        </a:rPr>
                        <a:t>EIF</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sz="1800" b="0" dirty="0" smtClean="0">
                          <a:effectLst/>
                        </a:rPr>
                        <a:t>          5</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sz="1800" b="0" dirty="0" smtClean="0">
                          <a:effectLst/>
                        </a:rPr>
                        <a:t>            7</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IN" sz="1800" b="0" dirty="0" smtClean="0">
                          <a:effectLst/>
                        </a:rPr>
                        <a:t>          10</a:t>
                      </a:r>
                      <a:endParaRPr lang="en-IN" sz="18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
        <p:nvSpPr>
          <p:cNvPr id="5" name="Rectangle 1"/>
          <p:cNvSpPr>
            <a:spLocks noChangeArrowheads="1"/>
          </p:cNvSpPr>
          <p:nvPr/>
        </p:nvSpPr>
        <p:spPr bwMode="auto">
          <a:xfrm>
            <a:off x="609600" y="5329238"/>
            <a:ext cx="7624763"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US" dirty="0">
                <a:latin typeface="Roboto" pitchFamily="2" charset="0"/>
                <a:cs typeface="Arial" pitchFamily="34" charset="0"/>
              </a:rPr>
              <a:t>Multiply each individual function point to corresponding values in TABLE.</a:t>
            </a:r>
            <a:endParaRPr lang="en-US" sz="1050" dirty="0">
              <a:latin typeface="Arial" pitchFamily="34" charset="0"/>
              <a:cs typeface="Arial" pitchFamily="34" charset="0"/>
            </a:endParaRPr>
          </a:p>
          <a:p>
            <a:pPr eaLnBrk="0" hangingPunct="0">
              <a:defRPr/>
            </a:pPr>
            <a:r>
              <a:rPr lang="en-US" dirty="0">
                <a:latin typeface="Arial" pitchFamily="34" charset="0"/>
                <a:cs typeface="Arial" pitchFamily="34" charset="0"/>
              </a:rPr>
              <a:t/>
            </a:r>
            <a:br>
              <a:rPr lang="en-US" dirty="0">
                <a:latin typeface="Arial" pitchFamily="34" charset="0"/>
                <a:cs typeface="Arial" pitchFamily="34" charset="0"/>
              </a:rPr>
            </a:br>
            <a:endParaRPr lang="en-US" dirty="0">
              <a:latin typeface="Arial" pitchFamily="34" charset="0"/>
              <a:cs typeface="Arial" pitchFamily="34" charset="0"/>
            </a:endParaRPr>
          </a:p>
        </p:txBody>
      </p:sp>
    </p:spTree>
    <p:extLst>
      <p:ext uri="{BB962C8B-B14F-4D97-AF65-F5344CB8AC3E}">
        <p14:creationId xmlns:p14="http://schemas.microsoft.com/office/powerpoint/2010/main" val="722411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Ex-1(Calculation of Functional Point)</a:t>
            </a:r>
            <a:endParaRPr lang="en-IN" dirty="0"/>
          </a:p>
        </p:txBody>
      </p:sp>
      <p:sp>
        <p:nvSpPr>
          <p:cNvPr id="3" name="Content Placeholder 2"/>
          <p:cNvSpPr>
            <a:spLocks noGrp="1"/>
          </p:cNvSpPr>
          <p:nvPr>
            <p:ph idx="1"/>
          </p:nvPr>
        </p:nvSpPr>
        <p:spPr/>
        <p:txBody>
          <a:bodyPr rtlCol="0">
            <a:normAutofit/>
          </a:bodyPr>
          <a:lstStyle/>
          <a:p>
            <a:pPr eaLnBrk="1" hangingPunct="1">
              <a:spcAft>
                <a:spcPts val="0"/>
              </a:spcAft>
              <a:buFont typeface="Arial" pitchFamily="34" charset="0"/>
              <a:buChar char="•"/>
              <a:defRPr/>
            </a:pPr>
            <a:r>
              <a:rPr lang="en-US" dirty="0"/>
              <a:t>Given the following values, compute function point when all complexity adjustment factor (CAF) and weighting factors are average</a:t>
            </a:r>
            <a:r>
              <a:rPr lang="en-US" dirty="0" smtClean="0"/>
              <a:t>.</a:t>
            </a:r>
          </a:p>
          <a:p>
            <a:pPr marL="0" indent="0" eaLnBrk="1"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r>
              <a:rPr lang="en-US" dirty="0"/>
              <a:t>User Input = 50 User Output = 40 User Inquiries = 35 User Files = 6 External Interface = 4 </a:t>
            </a:r>
            <a:endParaRPr lang="en-IN" dirty="0"/>
          </a:p>
        </p:txBody>
      </p:sp>
    </p:spTree>
    <p:extLst>
      <p:ext uri="{BB962C8B-B14F-4D97-AF65-F5344CB8AC3E}">
        <p14:creationId xmlns:p14="http://schemas.microsoft.com/office/powerpoint/2010/main" val="2383214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86800" cy="6477000"/>
          </a:xfrm>
        </p:spPr>
        <p:txBody>
          <a:bodyPr rtlCol="0">
            <a:normAutofit/>
          </a:bodyPr>
          <a:lstStyle/>
          <a:p>
            <a:pPr eaLnBrk="1" hangingPunct="1">
              <a:spcAft>
                <a:spcPts val="0"/>
              </a:spcAft>
              <a:buFont typeface="Arial" pitchFamily="34" charset="0"/>
              <a:buChar char="•"/>
              <a:defRPr/>
            </a:pPr>
            <a:r>
              <a:rPr lang="en-US" b="1" dirty="0"/>
              <a:t>Step-1:</a:t>
            </a:r>
            <a:r>
              <a:rPr lang="en-US" dirty="0"/>
              <a:t> As complexity adjustment factor is average (given in question), hence</a:t>
            </a:r>
            <a:r>
              <a:rPr lang="en-US" dirty="0" smtClean="0"/>
              <a:t>, scale </a:t>
            </a:r>
            <a:r>
              <a:rPr lang="en-US" dirty="0"/>
              <a:t>= 3. </a:t>
            </a:r>
            <a:endParaRPr lang="en-US" dirty="0" smtClean="0"/>
          </a:p>
          <a:p>
            <a:pPr eaLnBrk="1" hangingPunct="1">
              <a:spcAft>
                <a:spcPts val="0"/>
              </a:spcAft>
              <a:buFont typeface="Arial" pitchFamily="34" charset="0"/>
              <a:buChar char="•"/>
              <a:defRPr/>
            </a:pPr>
            <a:r>
              <a:rPr lang="en-US" dirty="0" smtClean="0"/>
              <a:t>F </a:t>
            </a:r>
            <a:r>
              <a:rPr lang="en-US" dirty="0"/>
              <a:t>= 14 * 3 = 42 </a:t>
            </a:r>
          </a:p>
          <a:p>
            <a:pPr eaLnBrk="1" hangingPunct="1">
              <a:spcAft>
                <a:spcPts val="0"/>
              </a:spcAft>
              <a:buFont typeface="Arial" pitchFamily="34" charset="0"/>
              <a:buChar char="•"/>
              <a:defRPr/>
            </a:pPr>
            <a:r>
              <a:rPr lang="en-US" b="1" dirty="0"/>
              <a:t>Step-2:</a:t>
            </a:r>
            <a:r>
              <a:rPr lang="en-US" dirty="0"/>
              <a:t>CAF = 0.65 + ( 0.01 * 42 ) = 1.07 </a:t>
            </a:r>
          </a:p>
          <a:p>
            <a:pPr eaLnBrk="1" hangingPunct="1">
              <a:spcAft>
                <a:spcPts val="0"/>
              </a:spcAft>
              <a:buFont typeface="Arial" pitchFamily="34" charset="0"/>
              <a:buChar char="•"/>
              <a:defRPr/>
            </a:pPr>
            <a:r>
              <a:rPr lang="en-US" b="1" dirty="0"/>
              <a:t>Step-3:</a:t>
            </a:r>
            <a:r>
              <a:rPr lang="en-US" dirty="0"/>
              <a:t> As weighting factors are also average (given in question) hence we will multiply each individual function point to corresponding values in TABLE</a:t>
            </a:r>
            <a:r>
              <a:rPr lang="en-US" dirty="0" smtClean="0"/>
              <a:t>.</a:t>
            </a:r>
          </a:p>
          <a:p>
            <a:pPr eaLnBrk="1" hangingPunct="1">
              <a:spcAft>
                <a:spcPts val="0"/>
              </a:spcAft>
              <a:buFont typeface="Arial" pitchFamily="34" charset="0"/>
              <a:buChar char="•"/>
              <a:defRPr/>
            </a:pPr>
            <a:r>
              <a:rPr lang="en-US" dirty="0" smtClean="0"/>
              <a:t>UFP </a:t>
            </a:r>
            <a:r>
              <a:rPr lang="en-US" dirty="0"/>
              <a:t>= (50*4) + (40*5) + (35*4) + (6*10) + (4*7) = 628 </a:t>
            </a:r>
          </a:p>
          <a:p>
            <a:pPr eaLnBrk="1" hangingPunct="1">
              <a:spcAft>
                <a:spcPts val="0"/>
              </a:spcAft>
              <a:buFont typeface="Arial" pitchFamily="34" charset="0"/>
              <a:buChar char="•"/>
              <a:defRPr/>
            </a:pPr>
            <a:r>
              <a:rPr lang="en-US" b="1" dirty="0"/>
              <a:t>Step-4:</a:t>
            </a:r>
            <a:r>
              <a:rPr lang="en-US" dirty="0"/>
              <a:t>Function Point = 628 * 1.07 = 671.96 </a:t>
            </a:r>
          </a:p>
          <a:p>
            <a:pPr marL="0" indent="0" eaLnBrk="1" fontAlgn="auto" hangingPunct="1">
              <a:spcAft>
                <a:spcPts val="0"/>
              </a:spcAft>
              <a:buFont typeface="Arial" pitchFamily="34" charset="0"/>
              <a:buNone/>
              <a:defRPr/>
            </a:pPr>
            <a:endParaRPr lang="en-IN" dirty="0"/>
          </a:p>
        </p:txBody>
      </p:sp>
    </p:spTree>
    <p:extLst>
      <p:ext uri="{BB962C8B-B14F-4D97-AF65-F5344CB8AC3E}">
        <p14:creationId xmlns:p14="http://schemas.microsoft.com/office/powerpoint/2010/main" val="29926713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228600"/>
            <a:ext cx="8991600" cy="6553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2242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1066800" y="1219200"/>
            <a:ext cx="7620000" cy="5486400"/>
          </a:xfrm>
        </p:spPr>
        <p:txBody>
          <a:bodyPr/>
          <a:lstStyle/>
          <a:p>
            <a:pPr marL="0" indent="0" eaLnBrk="1" hangingPunct="1">
              <a:buFont typeface="Arial" charset="0"/>
              <a:buNone/>
            </a:pPr>
            <a:endParaRPr lang="en-IN" smtClean="0"/>
          </a:p>
        </p:txBody>
      </p:sp>
      <p:pic>
        <p:nvPicPr>
          <p:cNvPr id="225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2677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4641327" y="4308742"/>
              <a:ext cx="180360" cy="240480"/>
            </p14:xfrm>
          </p:contentPart>
        </mc:Choice>
        <mc:Fallback xmlns="">
          <p:pic>
            <p:nvPicPr>
              <p:cNvPr id="7" name="Ink 6"/>
              <p:cNvPicPr/>
              <p:nvPr/>
            </p:nvPicPr>
            <p:blipFill>
              <a:blip r:embed="rId4"/>
              <a:stretch>
                <a:fillRect/>
              </a:stretch>
            </p:blipFill>
            <p:spPr>
              <a:xfrm>
                <a:off x="4629447" y="4296862"/>
                <a:ext cx="204120" cy="264240"/>
              </a:xfrm>
              <a:prstGeom prst="rect">
                <a:avLst/>
              </a:prstGeom>
            </p:spPr>
          </p:pic>
        </mc:Fallback>
      </mc:AlternateContent>
    </p:spTree>
    <p:extLst>
      <p:ext uri="{BB962C8B-B14F-4D97-AF65-F5344CB8AC3E}">
        <p14:creationId xmlns:p14="http://schemas.microsoft.com/office/powerpoint/2010/main" val="41791546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228600"/>
            <a:ext cx="8839200" cy="63246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137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52400"/>
            <a:ext cx="8686800" cy="6400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086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76200"/>
            <a:ext cx="8763000" cy="6553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274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218" y="315777"/>
            <a:ext cx="3674192" cy="1325563"/>
          </a:xfrm>
        </p:spPr>
        <p:txBody>
          <a:bodyPr>
            <a:normAutofit fontScale="90000"/>
          </a:bodyPr>
          <a:lstStyle/>
          <a:p>
            <a:pPr algn="ctr"/>
            <a:r>
              <a:rPr lang="en-US" sz="5400" b="1" dirty="0" smtClean="0">
                <a:latin typeface="Times New Roman" panose="02020603050405020304" pitchFamily="18" charset="0"/>
                <a:cs typeface="Times New Roman" panose="02020603050405020304" pitchFamily="18" charset="0"/>
              </a:rPr>
              <a:t>Nature of SRS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6981518" cy="4351338"/>
          </a:xfrm>
        </p:spPr>
        <p:txBody>
          <a:bodyPr>
            <a:normAutofit/>
          </a:bodyPr>
          <a:lstStyle/>
          <a:p>
            <a:r>
              <a:rPr lang="en-US" sz="3200" dirty="0" smtClean="0">
                <a:latin typeface="Times New Roman" panose="02020603050405020304" pitchFamily="18" charset="0"/>
                <a:cs typeface="Times New Roman" panose="02020603050405020304" pitchFamily="18" charset="0"/>
              </a:rPr>
              <a:t>Functionality</a:t>
            </a:r>
          </a:p>
          <a:p>
            <a:r>
              <a:rPr lang="en-US" sz="3200" dirty="0" smtClean="0">
                <a:latin typeface="Times New Roman" panose="02020603050405020304" pitchFamily="18" charset="0"/>
                <a:cs typeface="Times New Roman" panose="02020603050405020304" pitchFamily="18" charset="0"/>
              </a:rPr>
              <a:t>External Interfaces</a:t>
            </a:r>
          </a:p>
          <a:p>
            <a:r>
              <a:rPr lang="en-US" sz="3200" dirty="0" smtClean="0">
                <a:latin typeface="Times New Roman" panose="02020603050405020304" pitchFamily="18" charset="0"/>
                <a:cs typeface="Times New Roman" panose="02020603050405020304" pitchFamily="18" charset="0"/>
              </a:rPr>
              <a:t>Performance</a:t>
            </a:r>
          </a:p>
          <a:p>
            <a:r>
              <a:rPr lang="en-US" sz="3200" dirty="0" smtClean="0">
                <a:latin typeface="Times New Roman" panose="02020603050405020304" pitchFamily="18" charset="0"/>
                <a:cs typeface="Times New Roman" panose="02020603050405020304" pitchFamily="18" charset="0"/>
              </a:rPr>
              <a:t>Attributes</a:t>
            </a:r>
          </a:p>
          <a:p>
            <a:r>
              <a:rPr lang="en-US" sz="3200" dirty="0" smtClean="0">
                <a:latin typeface="Times New Roman" panose="02020603050405020304" pitchFamily="18" charset="0"/>
                <a:cs typeface="Times New Roman" panose="02020603050405020304" pitchFamily="18" charset="0"/>
              </a:rPr>
              <a:t>Design constraints imposed on an implementation</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1" y="0"/>
            <a:ext cx="2263637" cy="1457054"/>
          </a:xfrm>
          <a:prstGeom prst="rect">
            <a:avLst/>
          </a:prstGeom>
          <a:noFill/>
          <a:ln w="9525">
            <a:noFill/>
            <a:miter lim="800000"/>
            <a:headEnd/>
            <a:tailEnd/>
          </a:ln>
        </p:spPr>
      </p:pic>
    </p:spTree>
    <p:extLst>
      <p:ext uri="{BB962C8B-B14F-4D97-AF65-F5344CB8AC3E}">
        <p14:creationId xmlns:p14="http://schemas.microsoft.com/office/powerpoint/2010/main" val="174083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0"/>
            <a:ext cx="8534400" cy="6629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398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52400"/>
            <a:ext cx="8991600" cy="6553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809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52400"/>
            <a:ext cx="8763000" cy="6477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127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9916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019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856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ChangeArrowheads="1"/>
          </p:cNvSpPr>
          <p:nvPr/>
        </p:nvSpPr>
        <p:spPr bwMode="auto">
          <a:xfrm>
            <a:off x="457200" y="152400"/>
            <a:ext cx="8229600" cy="606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dirty="0"/>
              <a:t>Types of Models:</a:t>
            </a:r>
            <a:r>
              <a:rPr lang="en-US" sz="2800" dirty="0"/>
              <a:t> </a:t>
            </a:r>
          </a:p>
          <a:p>
            <a:r>
              <a:rPr lang="en-US" sz="2800" dirty="0"/>
              <a:t>COCOMO consists of a hierarchy of three increasingly detailed and accurate forms. </a:t>
            </a:r>
          </a:p>
          <a:p>
            <a:endParaRPr lang="en-US" sz="2800" dirty="0"/>
          </a:p>
          <a:p>
            <a:r>
              <a:rPr lang="en-US" sz="2800" dirty="0"/>
              <a:t>Any of the three forms can be adopted according to our requirements. </a:t>
            </a:r>
          </a:p>
          <a:p>
            <a:endParaRPr lang="en-US" sz="2800" dirty="0"/>
          </a:p>
          <a:p>
            <a:r>
              <a:rPr lang="en-US" sz="2800" dirty="0"/>
              <a:t>These are types of COCOMO model:</a:t>
            </a:r>
          </a:p>
          <a:p>
            <a:endParaRPr lang="en-US" sz="2800" dirty="0"/>
          </a:p>
          <a:p>
            <a:endParaRPr lang="en-US" sz="2800" dirty="0"/>
          </a:p>
          <a:p>
            <a:pPr lvl="1"/>
            <a:r>
              <a:rPr lang="en-US" sz="3600" dirty="0"/>
              <a:t>Basic COCOMO Model</a:t>
            </a:r>
          </a:p>
          <a:p>
            <a:pPr lvl="1"/>
            <a:r>
              <a:rPr lang="en-US" sz="3600" dirty="0"/>
              <a:t>Intermediate COCOMO Model</a:t>
            </a:r>
          </a:p>
          <a:p>
            <a:pPr lvl="1"/>
            <a:r>
              <a:rPr lang="en-US" sz="3600" dirty="0"/>
              <a:t>Detailed COCOMO Model</a:t>
            </a:r>
            <a:endParaRPr lang="en-US" sz="4000" dirty="0"/>
          </a:p>
        </p:txBody>
      </p:sp>
    </p:spTree>
    <p:extLst>
      <p:ext uri="{BB962C8B-B14F-4D97-AF65-F5344CB8AC3E}">
        <p14:creationId xmlns:p14="http://schemas.microsoft.com/office/powerpoint/2010/main" val="3782679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8" y="152400"/>
            <a:ext cx="6943725"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4924425"/>
            <a:ext cx="296227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75" y="4924425"/>
            <a:ext cx="20288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6988" y="4962525"/>
            <a:ext cx="16383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94004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72009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775" y="5715000"/>
            <a:ext cx="23431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516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28600"/>
            <a:ext cx="75057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13242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28600"/>
            <a:ext cx="77343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10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217" y="315777"/>
            <a:ext cx="5255957" cy="1325563"/>
          </a:xfrm>
        </p:spPr>
        <p:txBody>
          <a:bodyPr>
            <a:normAutofit fontScale="90000"/>
          </a:bodyPr>
          <a:lstStyle/>
          <a:p>
            <a:pPr algn="ctr"/>
            <a:r>
              <a:rPr lang="en-US" sz="5400" b="1" dirty="0" smtClean="0">
                <a:latin typeface="Times New Roman" panose="02020603050405020304" pitchFamily="18" charset="0"/>
                <a:cs typeface="Times New Roman" panose="02020603050405020304" pitchFamily="18" charset="0"/>
              </a:rPr>
              <a:t>Characteristics of a good SRS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6981518" cy="4351338"/>
          </a:xfrm>
        </p:spPr>
        <p:txBody>
          <a:bodyPr>
            <a:normAutofit lnSpcReduction="10000"/>
          </a:bodyPr>
          <a:lstStyle/>
          <a:p>
            <a:pPr marL="0" indent="0">
              <a:buNone/>
            </a:pPr>
            <a:r>
              <a:rPr lang="en-US" sz="3200" dirty="0" smtClean="0">
                <a:latin typeface="Times New Roman" panose="02020603050405020304" pitchFamily="18" charset="0"/>
                <a:cs typeface="Times New Roman" panose="02020603050405020304" pitchFamily="18" charset="0"/>
              </a:rPr>
              <a:t>The SRS should be:</a:t>
            </a:r>
          </a:p>
          <a:p>
            <a:r>
              <a:rPr lang="en-US" sz="3200" dirty="0" smtClean="0">
                <a:latin typeface="Times New Roman" panose="02020603050405020304" pitchFamily="18" charset="0"/>
                <a:cs typeface="Times New Roman" panose="02020603050405020304" pitchFamily="18" charset="0"/>
              </a:rPr>
              <a:t>Correct</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Unambiguous </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Complete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Consistent</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1" y="0"/>
            <a:ext cx="2263637" cy="1457054"/>
          </a:xfrm>
          <a:prstGeom prst="rect">
            <a:avLst/>
          </a:prstGeom>
          <a:noFill/>
          <a:ln w="9525">
            <a:noFill/>
            <a:miter lim="800000"/>
            <a:headEnd/>
            <a:tailEnd/>
          </a:ln>
        </p:spPr>
      </p:pic>
    </p:spTree>
    <p:extLst>
      <p:ext uri="{BB962C8B-B14F-4D97-AF65-F5344CB8AC3E}">
        <p14:creationId xmlns:p14="http://schemas.microsoft.com/office/powerpoint/2010/main" val="290675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686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8249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7630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06062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04800"/>
            <a:ext cx="7000875" cy="450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434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533400"/>
            <a:ext cx="737235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1310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685800"/>
            <a:ext cx="72390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6005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b="1" smtClean="0"/>
              <a:t>Intermediate Model</a:t>
            </a:r>
            <a:endParaRPr lang="en-IN" smtClean="0"/>
          </a:p>
        </p:txBody>
      </p:sp>
      <p:sp>
        <p:nvSpPr>
          <p:cNvPr id="41987" name="Content Placeholder 2"/>
          <p:cNvSpPr>
            <a:spLocks noGrp="1"/>
          </p:cNvSpPr>
          <p:nvPr>
            <p:ph idx="1"/>
          </p:nvPr>
        </p:nvSpPr>
        <p:spPr/>
        <p:txBody>
          <a:bodyPr/>
          <a:lstStyle/>
          <a:p>
            <a:pPr marL="0" indent="0" algn="just" eaLnBrk="1" hangingPunct="1">
              <a:buFont typeface="Arial" charset="0"/>
              <a:buNone/>
            </a:pPr>
            <a:r>
              <a:rPr lang="en-US" dirty="0" smtClean="0"/>
              <a:t> The basic COCOMO model considers that the effort is only a function of the number of lines of code and some constants calculated according to the various software systems. The intermediate COCOMO model recognizes these facts and refines the initial estimates obtained through the basic COCOMO model by using a set of 15 cost drivers based on various attributes of software engineering.</a:t>
            </a:r>
            <a:endParaRPr lang="en-IN" dirty="0" smtClean="0"/>
          </a:p>
        </p:txBody>
      </p:sp>
    </p:spTree>
    <p:extLst>
      <p:ext uri="{BB962C8B-B14F-4D97-AF65-F5344CB8AC3E}">
        <p14:creationId xmlns:p14="http://schemas.microsoft.com/office/powerpoint/2010/main" val="4875324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1066800"/>
          </a:xfrm>
        </p:spPr>
        <p:txBody>
          <a:bodyPr rtlCol="0">
            <a:normAutofit fontScale="90000"/>
          </a:bodyPr>
          <a:lstStyle/>
          <a:p>
            <a:pPr eaLnBrk="1" fontAlgn="auto" hangingPunct="1">
              <a:spcAft>
                <a:spcPts val="0"/>
              </a:spcAft>
              <a:defRPr/>
            </a:pPr>
            <a:r>
              <a:rPr lang="en-US" b="1" dirty="0"/>
              <a:t>Classification of Cost Drivers and their attributes</a:t>
            </a:r>
            <a:endParaRPr lang="en-IN" dirty="0"/>
          </a:p>
        </p:txBody>
      </p:sp>
      <p:sp>
        <p:nvSpPr>
          <p:cNvPr id="3" name="Content Placeholder 2"/>
          <p:cNvSpPr>
            <a:spLocks noGrp="1"/>
          </p:cNvSpPr>
          <p:nvPr>
            <p:ph idx="1"/>
          </p:nvPr>
        </p:nvSpPr>
        <p:spPr>
          <a:xfrm>
            <a:off x="457200" y="1066800"/>
            <a:ext cx="8229600" cy="5059363"/>
          </a:xfrm>
        </p:spPr>
        <p:txBody>
          <a:bodyPr rtlCol="0">
            <a:normAutofit fontScale="92500"/>
          </a:bodyPr>
          <a:lstStyle/>
          <a:p>
            <a:pPr eaLnBrk="1" fontAlgn="auto" hangingPunct="1">
              <a:spcAft>
                <a:spcPts val="0"/>
              </a:spcAft>
              <a:buFont typeface="Arial" pitchFamily="34" charset="0"/>
              <a:buChar char="•"/>
              <a:defRPr/>
            </a:pPr>
            <a:r>
              <a:rPr lang="en-US" b="1" dirty="0"/>
              <a:t>(i) Product attributes -</a:t>
            </a:r>
            <a:endParaRPr lang="en-US" dirty="0"/>
          </a:p>
          <a:p>
            <a:pPr eaLnBrk="1" fontAlgn="auto" hangingPunct="1">
              <a:spcAft>
                <a:spcPts val="0"/>
              </a:spcAft>
              <a:buFont typeface="Arial" pitchFamily="34" charset="0"/>
              <a:buChar char="•"/>
              <a:defRPr/>
            </a:pPr>
            <a:r>
              <a:rPr lang="en-US" dirty="0"/>
              <a:t>Required software reliability extent</a:t>
            </a:r>
          </a:p>
          <a:p>
            <a:pPr eaLnBrk="1" fontAlgn="auto" hangingPunct="1">
              <a:spcAft>
                <a:spcPts val="0"/>
              </a:spcAft>
              <a:buFont typeface="Arial" pitchFamily="34" charset="0"/>
              <a:buChar char="•"/>
              <a:defRPr/>
            </a:pPr>
            <a:r>
              <a:rPr lang="en-US" dirty="0"/>
              <a:t>Size of the application database</a:t>
            </a:r>
          </a:p>
          <a:p>
            <a:pPr eaLnBrk="1" fontAlgn="auto" hangingPunct="1">
              <a:spcAft>
                <a:spcPts val="0"/>
              </a:spcAft>
              <a:buFont typeface="Arial" pitchFamily="34" charset="0"/>
              <a:buChar char="•"/>
              <a:defRPr/>
            </a:pPr>
            <a:r>
              <a:rPr lang="en-US" dirty="0"/>
              <a:t>The complexity of the product</a:t>
            </a:r>
          </a:p>
          <a:p>
            <a:pPr eaLnBrk="1" fontAlgn="auto" hangingPunct="1">
              <a:spcAft>
                <a:spcPts val="0"/>
              </a:spcAft>
              <a:buFont typeface="Arial" pitchFamily="34" charset="0"/>
              <a:buChar char="•"/>
              <a:defRPr/>
            </a:pPr>
            <a:r>
              <a:rPr lang="en-US" b="1" dirty="0"/>
              <a:t>Hardware attributes -</a:t>
            </a:r>
            <a:endParaRPr lang="en-US" dirty="0"/>
          </a:p>
          <a:p>
            <a:pPr eaLnBrk="1" fontAlgn="auto" hangingPunct="1">
              <a:spcAft>
                <a:spcPts val="0"/>
              </a:spcAft>
              <a:buFont typeface="Arial" pitchFamily="34" charset="0"/>
              <a:buChar char="•"/>
              <a:defRPr/>
            </a:pPr>
            <a:r>
              <a:rPr lang="en-US" dirty="0"/>
              <a:t>Run-time performance constraints</a:t>
            </a:r>
          </a:p>
          <a:p>
            <a:pPr eaLnBrk="1" fontAlgn="auto" hangingPunct="1">
              <a:spcAft>
                <a:spcPts val="0"/>
              </a:spcAft>
              <a:buFont typeface="Arial" pitchFamily="34" charset="0"/>
              <a:buChar char="•"/>
              <a:defRPr/>
            </a:pPr>
            <a:r>
              <a:rPr lang="en-US" dirty="0"/>
              <a:t>Memory constraints</a:t>
            </a:r>
          </a:p>
          <a:p>
            <a:pPr eaLnBrk="1" fontAlgn="auto" hangingPunct="1">
              <a:spcAft>
                <a:spcPts val="0"/>
              </a:spcAft>
              <a:buFont typeface="Arial" pitchFamily="34" charset="0"/>
              <a:buChar char="•"/>
              <a:defRPr/>
            </a:pPr>
            <a:r>
              <a:rPr lang="en-US" dirty="0"/>
              <a:t>The volatility of the virtual machine environment</a:t>
            </a:r>
          </a:p>
          <a:p>
            <a:pPr eaLnBrk="1" fontAlgn="auto" hangingPunct="1">
              <a:spcAft>
                <a:spcPts val="0"/>
              </a:spcAft>
              <a:buFont typeface="Arial" pitchFamily="34" charset="0"/>
              <a:buChar char="•"/>
              <a:defRPr/>
            </a:pPr>
            <a:r>
              <a:rPr lang="en-US" dirty="0"/>
              <a:t>Required turnabout time</a:t>
            </a:r>
          </a:p>
          <a:p>
            <a:pPr marL="0" indent="0" eaLnBrk="1" fontAlgn="auto" hangingPunct="1">
              <a:spcAft>
                <a:spcPts val="0"/>
              </a:spcAft>
              <a:buFont typeface="Arial" pitchFamily="34" charset="0"/>
              <a:buNone/>
              <a:defRPr/>
            </a:pPr>
            <a:endParaRPr lang="en-IN" dirty="0"/>
          </a:p>
        </p:txBody>
      </p:sp>
    </p:spTree>
    <p:extLst>
      <p:ext uri="{BB962C8B-B14F-4D97-AF65-F5344CB8AC3E}">
        <p14:creationId xmlns:p14="http://schemas.microsoft.com/office/powerpoint/2010/main" val="39936854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rtlCol="0">
            <a:normAutofit/>
          </a:bodyPr>
          <a:lstStyle/>
          <a:p>
            <a:pPr eaLnBrk="1" fontAlgn="auto" hangingPunct="1">
              <a:spcAft>
                <a:spcPts val="0"/>
              </a:spcAft>
              <a:buFont typeface="Arial" pitchFamily="34" charset="0"/>
              <a:buChar char="•"/>
              <a:defRPr/>
            </a:pPr>
            <a:r>
              <a:rPr lang="en-US" b="1" dirty="0"/>
              <a:t>Personnel attributes -</a:t>
            </a:r>
            <a:endParaRPr lang="en-US" dirty="0"/>
          </a:p>
          <a:p>
            <a:pPr eaLnBrk="1" fontAlgn="auto" hangingPunct="1">
              <a:spcAft>
                <a:spcPts val="0"/>
              </a:spcAft>
              <a:buFont typeface="Arial" pitchFamily="34" charset="0"/>
              <a:buChar char="•"/>
              <a:defRPr/>
            </a:pPr>
            <a:r>
              <a:rPr lang="en-US" dirty="0"/>
              <a:t>Analyst capability</a:t>
            </a:r>
          </a:p>
          <a:p>
            <a:pPr eaLnBrk="1" fontAlgn="auto" hangingPunct="1">
              <a:spcAft>
                <a:spcPts val="0"/>
              </a:spcAft>
              <a:buFont typeface="Arial" pitchFamily="34" charset="0"/>
              <a:buChar char="•"/>
              <a:defRPr/>
            </a:pPr>
            <a:r>
              <a:rPr lang="en-US" dirty="0"/>
              <a:t>Software engineering capability</a:t>
            </a:r>
          </a:p>
          <a:p>
            <a:pPr eaLnBrk="1" fontAlgn="auto" hangingPunct="1">
              <a:spcAft>
                <a:spcPts val="0"/>
              </a:spcAft>
              <a:buFont typeface="Arial" pitchFamily="34" charset="0"/>
              <a:buChar char="•"/>
              <a:defRPr/>
            </a:pPr>
            <a:r>
              <a:rPr lang="en-US" dirty="0"/>
              <a:t>Applications experience</a:t>
            </a:r>
          </a:p>
          <a:p>
            <a:pPr eaLnBrk="1" fontAlgn="auto" hangingPunct="1">
              <a:spcAft>
                <a:spcPts val="0"/>
              </a:spcAft>
              <a:buFont typeface="Arial" pitchFamily="34" charset="0"/>
              <a:buChar char="•"/>
              <a:defRPr/>
            </a:pPr>
            <a:r>
              <a:rPr lang="en-US" dirty="0"/>
              <a:t>Virtual machine experience</a:t>
            </a:r>
          </a:p>
          <a:p>
            <a:pPr eaLnBrk="1" fontAlgn="auto" hangingPunct="1">
              <a:spcAft>
                <a:spcPts val="0"/>
              </a:spcAft>
              <a:buFont typeface="Arial" pitchFamily="34" charset="0"/>
              <a:buChar char="•"/>
              <a:defRPr/>
            </a:pPr>
            <a:r>
              <a:rPr lang="en-US" dirty="0"/>
              <a:t>Programming language experience</a:t>
            </a:r>
          </a:p>
          <a:p>
            <a:pPr eaLnBrk="1" fontAlgn="auto" hangingPunct="1">
              <a:spcAft>
                <a:spcPts val="0"/>
              </a:spcAft>
              <a:buFont typeface="Arial" pitchFamily="34" charset="0"/>
              <a:buChar char="•"/>
              <a:defRPr/>
            </a:pPr>
            <a:r>
              <a:rPr lang="en-US" b="1" dirty="0"/>
              <a:t>Project attributes -</a:t>
            </a:r>
            <a:endParaRPr lang="en-US" dirty="0"/>
          </a:p>
          <a:p>
            <a:pPr eaLnBrk="1" fontAlgn="auto" hangingPunct="1">
              <a:spcAft>
                <a:spcPts val="0"/>
              </a:spcAft>
              <a:buFont typeface="Arial" pitchFamily="34" charset="0"/>
              <a:buChar char="•"/>
              <a:defRPr/>
            </a:pPr>
            <a:r>
              <a:rPr lang="en-US" dirty="0"/>
              <a:t>Use of software tools</a:t>
            </a:r>
          </a:p>
          <a:p>
            <a:pPr eaLnBrk="1" fontAlgn="auto" hangingPunct="1">
              <a:spcAft>
                <a:spcPts val="0"/>
              </a:spcAft>
              <a:buFont typeface="Arial" pitchFamily="34" charset="0"/>
              <a:buChar char="•"/>
              <a:defRPr/>
            </a:pPr>
            <a:r>
              <a:rPr lang="en-US" dirty="0"/>
              <a:t>Application of software engineering methods</a:t>
            </a:r>
          </a:p>
          <a:p>
            <a:pPr eaLnBrk="1" fontAlgn="auto" hangingPunct="1">
              <a:spcAft>
                <a:spcPts val="0"/>
              </a:spcAft>
              <a:buFont typeface="Arial" pitchFamily="34" charset="0"/>
              <a:buChar char="•"/>
              <a:defRPr/>
            </a:pPr>
            <a:r>
              <a:rPr lang="en-US" dirty="0"/>
              <a:t>Required development schedule</a:t>
            </a:r>
          </a:p>
          <a:p>
            <a:pPr marL="0" indent="0" eaLnBrk="1" fontAlgn="auto" hangingPunct="1">
              <a:spcAft>
                <a:spcPts val="0"/>
              </a:spcAft>
              <a:buFont typeface="Arial" pitchFamily="34" charset="0"/>
              <a:buNone/>
              <a:defRPr/>
            </a:pPr>
            <a:endParaRPr lang="en-IN" dirty="0"/>
          </a:p>
        </p:txBody>
      </p:sp>
    </p:spTree>
    <p:extLst>
      <p:ext uri="{BB962C8B-B14F-4D97-AF65-F5344CB8AC3E}">
        <p14:creationId xmlns:p14="http://schemas.microsoft.com/office/powerpoint/2010/main" val="224551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342900"/>
          <a:ext cx="8153400" cy="5745163"/>
        </p:xfrm>
        <a:graphic>
          <a:graphicData uri="http://schemas.openxmlformats.org/drawingml/2006/table">
            <a:tbl>
              <a:tblPr/>
              <a:tblGrid>
                <a:gridCol w="1613695"/>
                <a:gridCol w="1104105"/>
                <a:gridCol w="1358900"/>
                <a:gridCol w="1358900"/>
                <a:gridCol w="1358900"/>
                <a:gridCol w="1358900"/>
              </a:tblGrid>
              <a:tr h="801068">
                <a:tc>
                  <a:txBody>
                    <a:bodyPr/>
                    <a:lstStyle/>
                    <a:p>
                      <a:pPr algn="ctr" fontAlgn="base"/>
                      <a:r>
                        <a:rPr lang="en-IN" sz="1500" b="1" cap="all" dirty="0">
                          <a:solidFill>
                            <a:srgbClr val="000000"/>
                          </a:solidFill>
                          <a:effectLst/>
                        </a:rPr>
                        <a:t>COST DRIVERS</a:t>
                      </a:r>
                    </a:p>
                  </a:txBody>
                  <a:tcPr marL="62583" marR="62583" marT="62583" marB="62583"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500" b="1" cap="all">
                          <a:solidFill>
                            <a:srgbClr val="000000"/>
                          </a:solidFill>
                          <a:effectLst/>
                        </a:rPr>
                        <a:t>VERY LOW</a:t>
                      </a:r>
                    </a:p>
                  </a:txBody>
                  <a:tcPr marL="62583" marR="62583" marT="62583" marB="62583"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500" b="1" cap="all">
                          <a:solidFill>
                            <a:srgbClr val="000000"/>
                          </a:solidFill>
                          <a:effectLst/>
                        </a:rPr>
                        <a:t>LOW</a:t>
                      </a:r>
                    </a:p>
                  </a:txBody>
                  <a:tcPr marL="62583" marR="62583" marT="62583" marB="62583"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500" b="1" cap="all">
                          <a:solidFill>
                            <a:srgbClr val="000000"/>
                          </a:solidFill>
                          <a:effectLst/>
                        </a:rPr>
                        <a:t>NOMINAL</a:t>
                      </a:r>
                    </a:p>
                  </a:txBody>
                  <a:tcPr marL="62583" marR="62583" marT="62583" marB="62583"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500" b="1" cap="all">
                          <a:solidFill>
                            <a:srgbClr val="000000"/>
                          </a:solidFill>
                          <a:effectLst/>
                        </a:rPr>
                        <a:t>HIGH</a:t>
                      </a:r>
                    </a:p>
                  </a:txBody>
                  <a:tcPr marL="62583" marR="62583" marT="62583" marB="62583"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500" b="1" cap="all">
                          <a:solidFill>
                            <a:srgbClr val="000000"/>
                          </a:solidFill>
                          <a:effectLst/>
                        </a:rPr>
                        <a:t>VERY HIGH</a:t>
                      </a:r>
                    </a:p>
                  </a:txBody>
                  <a:tcPr marL="62583" marR="62583" marT="62583" marB="62583"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r>
              <a:tr h="1010723">
                <a:tc>
                  <a:txBody>
                    <a:bodyPr/>
                    <a:lstStyle/>
                    <a:p>
                      <a:pPr algn="ctr" fontAlgn="base"/>
                      <a:r>
                        <a:rPr lang="en-IN" sz="2000" b="1" dirty="0">
                          <a:effectLst/>
                        </a:rPr>
                        <a:t>Product Attributes</a:t>
                      </a:r>
                      <a:endParaRPr lang="en-IN" sz="2000" b="0" dirty="0">
                        <a:effectLst/>
                      </a:endParaRP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2000" b="0">
                        <a:effectLst/>
                      </a:endParaRP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2000" b="0">
                        <a:effectLst/>
                      </a:endParaRP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2000" b="0">
                        <a:effectLst/>
                      </a:endParaRP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2000" b="0">
                        <a:effectLst/>
                      </a:endParaRP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2000" b="0">
                        <a:effectLst/>
                      </a:endParaRP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461324">
                <a:tc>
                  <a:txBody>
                    <a:bodyPr/>
                    <a:lstStyle/>
                    <a:p>
                      <a:pPr algn="ctr" fontAlgn="base"/>
                      <a:r>
                        <a:rPr lang="en-IN" sz="2000" b="0">
                          <a:effectLst/>
                        </a:rPr>
                        <a:t>Required Software Reliability</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a:effectLst/>
                        </a:rPr>
                        <a:t>0.75</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dirty="0">
                          <a:effectLst/>
                        </a:rPr>
                        <a:t>0.88</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dirty="0">
                          <a:effectLst/>
                        </a:rPr>
                        <a:t>1.00</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a:effectLst/>
                        </a:rPr>
                        <a:t>1.15</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dirty="0">
                          <a:effectLst/>
                        </a:rPr>
                        <a:t>1.40</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236024">
                <a:tc>
                  <a:txBody>
                    <a:bodyPr/>
                    <a:lstStyle/>
                    <a:p>
                      <a:pPr algn="ctr" fontAlgn="base"/>
                      <a:r>
                        <a:rPr lang="en-IN" sz="2000" b="0">
                          <a:effectLst/>
                        </a:rPr>
                        <a:t>Size of Application Database</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2000" b="0">
                        <a:effectLst/>
                      </a:endParaRP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a:effectLst/>
                        </a:rPr>
                        <a:t>0.94</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dirty="0">
                          <a:effectLst/>
                        </a:rPr>
                        <a:t>1.00</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dirty="0">
                          <a:effectLst/>
                        </a:rPr>
                        <a:t>1.08</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2000" b="0">
                          <a:effectLst/>
                        </a:rPr>
                        <a:t>1.16</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236024">
                <a:tc>
                  <a:txBody>
                    <a:bodyPr/>
                    <a:lstStyle/>
                    <a:p>
                      <a:pPr algn="ctr" fontAlgn="base"/>
                      <a:r>
                        <a:rPr lang="en-IN" sz="2000" b="0" dirty="0">
                          <a:effectLst/>
                        </a:rPr>
                        <a:t>Complexity of The Product</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2000" b="0">
                          <a:effectLst/>
                        </a:rPr>
                        <a:t>0.70</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2000" b="0">
                          <a:effectLst/>
                        </a:rPr>
                        <a:t>0.85</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2000" b="0">
                          <a:effectLst/>
                        </a:rPr>
                        <a:t>1.00</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2000" b="0">
                          <a:effectLst/>
                        </a:rPr>
                        <a:t>1.15</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2000" b="0" dirty="0">
                          <a:effectLst/>
                        </a:rPr>
                        <a:t>1.30</a:t>
                      </a:r>
                    </a:p>
                  </a:txBody>
                  <a:tcPr marL="109521" marR="109521" marT="54761" marB="54761"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973990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304800"/>
          <a:ext cx="8153400" cy="6095999"/>
        </p:xfrm>
        <a:graphic>
          <a:graphicData uri="http://schemas.openxmlformats.org/drawingml/2006/table">
            <a:tbl>
              <a:tblPr/>
              <a:tblGrid>
                <a:gridCol w="1358900"/>
                <a:gridCol w="1358900"/>
                <a:gridCol w="1358900"/>
                <a:gridCol w="1358900"/>
                <a:gridCol w="1358900"/>
                <a:gridCol w="1358900"/>
              </a:tblGrid>
              <a:tr h="1251288">
                <a:tc>
                  <a:txBody>
                    <a:bodyPr/>
                    <a:lstStyle/>
                    <a:p>
                      <a:pPr algn="ctr" fontAlgn="base"/>
                      <a:r>
                        <a:rPr lang="en-IN" sz="1600" b="1" cap="all" dirty="0">
                          <a:solidFill>
                            <a:srgbClr val="000000"/>
                          </a:solidFill>
                          <a:effectLst/>
                        </a:rPr>
                        <a:t>COST DRIVERS</a:t>
                      </a:r>
                    </a:p>
                  </a:txBody>
                  <a:tcPr marL="49302" marR="49302" marT="49302" marB="49302"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VERY LOW</a:t>
                      </a:r>
                    </a:p>
                  </a:txBody>
                  <a:tcPr marL="49302" marR="49302" marT="49302" marB="49302"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LOW</a:t>
                      </a:r>
                    </a:p>
                  </a:txBody>
                  <a:tcPr marL="49302" marR="49302" marT="49302" marB="49302"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NOMINAL</a:t>
                      </a:r>
                    </a:p>
                  </a:txBody>
                  <a:tcPr marL="49302" marR="49302" marT="49302" marB="49302"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HIGH</a:t>
                      </a:r>
                    </a:p>
                  </a:txBody>
                  <a:tcPr marL="49302" marR="49302" marT="49302" marB="49302"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VERY HIGH</a:t>
                      </a:r>
                    </a:p>
                  </a:txBody>
                  <a:tcPr marL="49302" marR="49302" marT="49302" marB="49302"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r>
              <a:tr h="786959">
                <a:tc>
                  <a:txBody>
                    <a:bodyPr/>
                    <a:lstStyle/>
                    <a:p>
                      <a:pPr algn="ctr" fontAlgn="base"/>
                      <a:r>
                        <a:rPr lang="en-IN" sz="1400" b="1" i="0" kern="1200" dirty="0" smtClean="0">
                          <a:solidFill>
                            <a:schemeClr val="tx1"/>
                          </a:solidFill>
                          <a:effectLst/>
                          <a:latin typeface="+mn-lt"/>
                          <a:ea typeface="+mn-ea"/>
                          <a:cs typeface="+mn-cs"/>
                        </a:rPr>
                        <a:t>Hardware Attributes</a:t>
                      </a:r>
                      <a:endParaRPr lang="en-IN" sz="1100" b="0" dirty="0">
                        <a:effectLst/>
                      </a:endParaRPr>
                    </a:p>
                  </a:txBody>
                  <a:tcPr marL="86279" marR="86279" marT="43140" marB="431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40" marB="431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40" marB="431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a:effectLst/>
                      </a:endParaRPr>
                    </a:p>
                  </a:txBody>
                  <a:tcPr marL="86279" marR="86279" marT="43140" marB="431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a:effectLst/>
                      </a:endParaRPr>
                    </a:p>
                  </a:txBody>
                  <a:tcPr marL="86279" marR="86279" marT="43140" marB="431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a:effectLst/>
                      </a:endParaRPr>
                    </a:p>
                  </a:txBody>
                  <a:tcPr marL="86279" marR="86279" marT="43140" marB="431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014438">
                <a:tc>
                  <a:txBody>
                    <a:bodyPr/>
                    <a:lstStyle/>
                    <a:p>
                      <a:pPr algn="ctr" fontAlgn="base"/>
                      <a:r>
                        <a:rPr lang="en-IN" sz="1600" b="0" dirty="0">
                          <a:effectLst/>
                        </a:rPr>
                        <a:t>Runtime Performance Constraints</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6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6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dirty="0">
                          <a:effectLst/>
                        </a:rPr>
                        <a:t>1.00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a:effectLst/>
                        </a:rPr>
                        <a:t>1.11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a:effectLst/>
                        </a:rPr>
                        <a:t>1.30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728429">
                <a:tc>
                  <a:txBody>
                    <a:bodyPr/>
                    <a:lstStyle/>
                    <a:p>
                      <a:pPr algn="ctr" fontAlgn="base"/>
                      <a:r>
                        <a:rPr lang="en-IN" sz="1600" b="0">
                          <a:effectLst/>
                        </a:rPr>
                        <a:t>Memory Constraints</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6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600" b="0" dirty="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dirty="0">
                          <a:effectLst/>
                        </a:rPr>
                        <a:t>1.00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a:effectLst/>
                        </a:rPr>
                        <a:t>1.06</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a:effectLst/>
                        </a:rPr>
                        <a:t>1.21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300447">
                <a:tc>
                  <a:txBody>
                    <a:bodyPr/>
                    <a:lstStyle/>
                    <a:p>
                      <a:pPr algn="ctr" fontAlgn="base"/>
                      <a:r>
                        <a:rPr lang="en-US" sz="1600" b="0">
                          <a:effectLst/>
                        </a:rPr>
                        <a:t>Volatility of the virtual machine environment</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600" b="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a:effectLst/>
                        </a:rPr>
                        <a:t>0.87</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dirty="0">
                          <a:effectLst/>
                        </a:rPr>
                        <a:t>1.00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dirty="0">
                          <a:effectLst/>
                        </a:rPr>
                        <a:t>1.15</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600" b="0" dirty="0">
                          <a:effectLst/>
                        </a:rPr>
                        <a:t>1.30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014438">
                <a:tc>
                  <a:txBody>
                    <a:bodyPr/>
                    <a:lstStyle/>
                    <a:p>
                      <a:pPr algn="ctr" fontAlgn="base"/>
                      <a:r>
                        <a:rPr lang="en-IN" sz="1600" b="0">
                          <a:effectLst/>
                        </a:rPr>
                        <a:t>Required turnabout time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endParaRPr lang="en-IN" sz="1600" b="0">
                        <a:effectLst/>
                      </a:endParaRP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1600" b="0">
                          <a:effectLst/>
                        </a:rPr>
                        <a:t>0.94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1600" b="0">
                          <a:effectLst/>
                        </a:rPr>
                        <a:t>1.00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1600" b="0">
                          <a:effectLst/>
                        </a:rPr>
                        <a:t>1.07</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ctr" fontAlgn="base"/>
                      <a:r>
                        <a:rPr lang="en-IN" sz="1600" b="0" dirty="0">
                          <a:effectLst/>
                        </a:rPr>
                        <a:t>1.15</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3114336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38217" y="315777"/>
            <a:ext cx="5255957" cy="1325563"/>
          </a:xfrm>
        </p:spPr>
        <p:txBody>
          <a:bodyPr>
            <a:normAutofit fontScale="90000"/>
          </a:bodyPr>
          <a:lstStyle/>
          <a:p>
            <a:pPr algn="ctr"/>
            <a:r>
              <a:rPr lang="en-US" sz="5400" b="1" dirty="0" smtClean="0">
                <a:latin typeface="Times New Roman" panose="02020603050405020304" pitchFamily="18" charset="0"/>
                <a:cs typeface="Times New Roman" panose="02020603050405020304" pitchFamily="18" charset="0"/>
              </a:rPr>
              <a:t>Characteristics of a good SRS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6981518" cy="4351338"/>
          </a:xfrm>
        </p:spPr>
        <p:txBody>
          <a:bodyPr>
            <a:normAutofit/>
          </a:bodyPr>
          <a:lstStyle/>
          <a:p>
            <a:r>
              <a:rPr lang="en-US" sz="3200" dirty="0" smtClean="0">
                <a:latin typeface="Times New Roman" panose="02020603050405020304" pitchFamily="18" charset="0"/>
                <a:cs typeface="Times New Roman" panose="02020603050405020304" pitchFamily="18" charset="0"/>
              </a:rPr>
              <a:t>Ranked for importance and/or stability</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Verifiable  </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Modifiable</a:t>
            </a:r>
          </a:p>
          <a:p>
            <a:endParaRPr lang="en-US" sz="3200" dirty="0">
              <a:latin typeface="Times New Roman" panose="02020603050405020304" pitchFamily="18" charset="0"/>
              <a:cs typeface="Times New Roman" panose="02020603050405020304" pitchFamily="18" charset="0"/>
            </a:endParaRPr>
          </a:p>
          <a:p>
            <a:r>
              <a:rPr lang="en-US" sz="3200" dirty="0" smtClean="0">
                <a:latin typeface="Times New Roman" panose="02020603050405020304" pitchFamily="18" charset="0"/>
                <a:cs typeface="Times New Roman" panose="02020603050405020304" pitchFamily="18" charset="0"/>
              </a:rPr>
              <a:t>Traceable </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1" y="0"/>
            <a:ext cx="2263637" cy="1457054"/>
          </a:xfrm>
          <a:prstGeom prst="rect">
            <a:avLst/>
          </a:prstGeom>
          <a:noFill/>
          <a:ln w="9525">
            <a:noFill/>
            <a:miter lim="800000"/>
            <a:headEnd/>
            <a:tailEnd/>
          </a:ln>
        </p:spPr>
      </p:pic>
    </p:spTree>
    <p:extLst>
      <p:ext uri="{BB962C8B-B14F-4D97-AF65-F5344CB8AC3E}">
        <p14:creationId xmlns:p14="http://schemas.microsoft.com/office/powerpoint/2010/main" val="129552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14288"/>
          <a:ext cx="8305800" cy="6557981"/>
        </p:xfrm>
        <a:graphic>
          <a:graphicData uri="http://schemas.openxmlformats.org/drawingml/2006/table">
            <a:tbl>
              <a:tblPr/>
              <a:tblGrid>
                <a:gridCol w="1524000"/>
                <a:gridCol w="1244600"/>
                <a:gridCol w="1384300"/>
                <a:gridCol w="1384300"/>
                <a:gridCol w="1384300"/>
                <a:gridCol w="1384300"/>
              </a:tblGrid>
              <a:tr h="1136726">
                <a:tc>
                  <a:txBody>
                    <a:bodyPr/>
                    <a:lstStyle/>
                    <a:p>
                      <a:pPr algn="ctr" fontAlgn="base"/>
                      <a:r>
                        <a:rPr lang="en-IN" sz="1600" b="1" cap="all" dirty="0">
                          <a:solidFill>
                            <a:srgbClr val="000000"/>
                          </a:solidFill>
                          <a:effectLst/>
                        </a:rPr>
                        <a:t>COST DRIVERS</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VERY LOW</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LOW</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NOMINAL</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HIGH</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VERY HIGH</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r>
              <a:tr h="634909">
                <a:tc>
                  <a:txBody>
                    <a:bodyPr/>
                    <a:lstStyle/>
                    <a:p>
                      <a:pPr algn="ctr" fontAlgn="base"/>
                      <a:r>
                        <a:rPr lang="en-IN" sz="1800" b="1" i="0" kern="1200" dirty="0" smtClean="0">
                          <a:solidFill>
                            <a:schemeClr val="tx1"/>
                          </a:solidFill>
                          <a:effectLst/>
                          <a:latin typeface="+mn-lt"/>
                          <a:ea typeface="+mn-ea"/>
                          <a:cs typeface="+mn-cs"/>
                        </a:rPr>
                        <a:t>Personnel attributes</a:t>
                      </a:r>
                      <a:endParaRPr lang="en-IN" sz="10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81977">
                <a:tc>
                  <a:txBody>
                    <a:bodyPr/>
                    <a:lstStyle/>
                    <a:p>
                      <a:pPr algn="ctr" fontAlgn="base"/>
                      <a:r>
                        <a:rPr lang="en-IN" sz="1800" b="0" dirty="0">
                          <a:effectLst/>
                        </a:rPr>
                        <a:t>Analyst capability</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1.46</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1.19</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1.00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0.86</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0.71</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850621">
                <a:tc>
                  <a:txBody>
                    <a:bodyPr/>
                    <a:lstStyle/>
                    <a:p>
                      <a:pPr algn="ctr" fontAlgn="base"/>
                      <a:r>
                        <a:rPr lang="en-IN" sz="1800" b="0" dirty="0">
                          <a:effectLst/>
                        </a:rPr>
                        <a:t>Applications experience</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1.29</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1.13</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1.00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0.91</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0.82</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956295">
                <a:tc>
                  <a:txBody>
                    <a:bodyPr/>
                    <a:lstStyle/>
                    <a:p>
                      <a:pPr algn="ctr" fontAlgn="base"/>
                      <a:r>
                        <a:rPr lang="en-IN" sz="1800" b="0">
                          <a:effectLst/>
                        </a:rPr>
                        <a:t>Software engineer capability</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1.42</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1.17</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1.00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0.86</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dirty="0">
                          <a:effectLst/>
                        </a:rPr>
                        <a:t>0.70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956295">
                <a:tc>
                  <a:txBody>
                    <a:bodyPr/>
                    <a:lstStyle/>
                    <a:p>
                      <a:pPr algn="ctr" fontAlgn="base"/>
                      <a:r>
                        <a:rPr lang="en-IN" sz="1800" b="0">
                          <a:effectLst/>
                        </a:rPr>
                        <a:t>Virtual machine experience</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1.21</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1.10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1.00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0.90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800" b="0">
                        <a:effectLst/>
                      </a:endParaRP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341140">
                <a:tc>
                  <a:txBody>
                    <a:bodyPr/>
                    <a:lstStyle/>
                    <a:p>
                      <a:pPr algn="ctr" fontAlgn="base"/>
                      <a:r>
                        <a:rPr lang="en-IN" sz="1800" b="0">
                          <a:effectLst/>
                        </a:rPr>
                        <a:t>Programming language experience</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1.14</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1.07</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1.00</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800" b="0">
                          <a:effectLst/>
                        </a:rPr>
                        <a:t>0.95</a:t>
                      </a:r>
                    </a:p>
                  </a:txBody>
                  <a:tcPr marL="133350" marR="133350" marT="66670" marB="6667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endParaRPr lang="en-IN" sz="1800" dirty="0"/>
                    </a:p>
                  </a:txBody>
                  <a:tcPr marT="45717" marB="45717">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16229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4925"/>
          <a:ext cx="8153400" cy="1771652"/>
        </p:xfrm>
        <a:graphic>
          <a:graphicData uri="http://schemas.openxmlformats.org/drawingml/2006/table">
            <a:tbl>
              <a:tblPr/>
              <a:tblGrid>
                <a:gridCol w="1358900"/>
                <a:gridCol w="1358900"/>
                <a:gridCol w="1358900"/>
                <a:gridCol w="1358900"/>
                <a:gridCol w="1358900"/>
                <a:gridCol w="1358900"/>
              </a:tblGrid>
              <a:tr h="1136738">
                <a:tc>
                  <a:txBody>
                    <a:bodyPr/>
                    <a:lstStyle/>
                    <a:p>
                      <a:pPr algn="ctr" fontAlgn="base"/>
                      <a:r>
                        <a:rPr lang="en-IN" sz="1600" b="1" cap="all" dirty="0">
                          <a:solidFill>
                            <a:srgbClr val="000000"/>
                          </a:solidFill>
                          <a:effectLst/>
                        </a:rPr>
                        <a:t>COST DRIVERS</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VERY LOW</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LOW</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NOMINAL</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HIGH</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IN" sz="1600" b="1" cap="all" dirty="0">
                          <a:solidFill>
                            <a:srgbClr val="000000"/>
                          </a:solidFill>
                          <a:effectLst/>
                        </a:rPr>
                        <a:t>VERY HIGH</a:t>
                      </a:r>
                    </a:p>
                  </a:txBody>
                  <a:tcPr marL="49302" marR="49302" marT="49299" marB="49299"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r>
              <a:tr h="634912">
                <a:tc>
                  <a:txBody>
                    <a:bodyPr/>
                    <a:lstStyle/>
                    <a:p>
                      <a:pPr algn="ctr" fontAlgn="base"/>
                      <a:r>
                        <a:rPr lang="en-IN" sz="1800" b="1" i="0" kern="1200" dirty="0" smtClean="0">
                          <a:solidFill>
                            <a:schemeClr val="tx1"/>
                          </a:solidFill>
                          <a:effectLst/>
                          <a:latin typeface="+mn-lt"/>
                          <a:ea typeface="+mn-ea"/>
                          <a:cs typeface="+mn-cs"/>
                        </a:rPr>
                        <a:t>Project Attributes</a:t>
                      </a:r>
                      <a:endParaRPr lang="en-IN" sz="10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endParaRPr lang="en-IN" sz="1200" b="0" dirty="0">
                        <a:effectLst/>
                      </a:endParaRPr>
                    </a:p>
                  </a:txBody>
                  <a:tcPr marL="86279" marR="86279" marT="43137" marB="43137"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nvGraphicFramePr>
        <p:xfrm>
          <a:off x="457200" y="1828800"/>
          <a:ext cx="8229600" cy="4267199"/>
        </p:xfrm>
        <a:graphic>
          <a:graphicData uri="http://schemas.openxmlformats.org/drawingml/2006/table">
            <a:tbl>
              <a:tblPr/>
              <a:tblGrid>
                <a:gridCol w="1371600"/>
                <a:gridCol w="1371600"/>
                <a:gridCol w="1371600"/>
                <a:gridCol w="1371600"/>
                <a:gridCol w="1371600"/>
                <a:gridCol w="1371600"/>
              </a:tblGrid>
              <a:tr h="1670673">
                <a:tc>
                  <a:txBody>
                    <a:bodyPr/>
                    <a:lstStyle/>
                    <a:p>
                      <a:pPr algn="ctr" fontAlgn="base"/>
                      <a:r>
                        <a:rPr lang="en-US" sz="1800" b="0">
                          <a:effectLst/>
                        </a:rPr>
                        <a:t>Application of software engineering methods</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1.24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1.10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1.00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0.91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0.82</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1298263">
                <a:tc>
                  <a:txBody>
                    <a:bodyPr/>
                    <a:lstStyle/>
                    <a:p>
                      <a:pPr algn="ctr" fontAlgn="base"/>
                      <a:r>
                        <a:rPr lang="en-IN" sz="1800" b="0">
                          <a:effectLst/>
                        </a:rPr>
                        <a:t>Use of software tools</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1.24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1.10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1.00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0.91</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c>
                  <a:txBody>
                    <a:bodyPr/>
                    <a:lstStyle/>
                    <a:p>
                      <a:pPr algn="ctr" fontAlgn="base"/>
                      <a:r>
                        <a:rPr lang="en-IN" sz="1800" b="0">
                          <a:effectLst/>
                        </a:rPr>
                        <a:t>0.83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tcPr>
                </a:tc>
              </a:tr>
              <a:tr h="1298263">
                <a:tc>
                  <a:txBody>
                    <a:bodyPr/>
                    <a:lstStyle/>
                    <a:p>
                      <a:pPr algn="ctr" fontAlgn="base"/>
                      <a:r>
                        <a:rPr lang="en-IN" sz="1800" b="0">
                          <a:effectLst/>
                        </a:rPr>
                        <a:t>Required development schedule</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IN" sz="1800" b="0">
                          <a:effectLst/>
                        </a:rPr>
                        <a:t>1.23</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IN" sz="1800" b="0">
                          <a:effectLst/>
                        </a:rPr>
                        <a:t>1.08</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IN" sz="1800" b="0">
                          <a:effectLst/>
                        </a:rPr>
                        <a:t>1.00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IN" sz="1800" b="0">
                          <a:effectLst/>
                        </a:rPr>
                        <a:t>1.04</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c>
                  <a:txBody>
                    <a:bodyPr/>
                    <a:lstStyle/>
                    <a:p>
                      <a:pPr algn="ctr" fontAlgn="base"/>
                      <a:r>
                        <a:rPr lang="en-IN" sz="1800" b="0" dirty="0">
                          <a:effectLst/>
                        </a:rPr>
                        <a:t>1.10</a:t>
                      </a:r>
                    </a:p>
                  </a:txBody>
                  <a:tcPr marL="133350" marR="133350" marT="66675" marB="66675" anchor="ctr">
                    <a:lnL>
                      <a:noFill/>
                    </a:lnL>
                    <a:lnR>
                      <a:noFill/>
                    </a:lnR>
                    <a:lnT w="9525" cap="flat" cmpd="sng" algn="ctr">
                      <a:solidFill>
                        <a:srgbClr val="EDEDED"/>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415626003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304800"/>
            <a:ext cx="718185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48820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OCOM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001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85878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OCOMO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077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883431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p:cNvSpPr>
            <a:spLocks noGrp="1"/>
          </p:cNvSpPr>
          <p:nvPr>
            <p:ph idx="1"/>
          </p:nvPr>
        </p:nvSpPr>
        <p:spPr>
          <a:xfrm>
            <a:off x="457200" y="381000"/>
            <a:ext cx="8229600" cy="6172200"/>
          </a:xfrm>
        </p:spPr>
        <p:txBody>
          <a:bodyPr/>
          <a:lstStyle/>
          <a:p>
            <a:pPr marL="0" indent="0" eaLnBrk="1" hangingPunct="1">
              <a:buFont typeface="Arial" charset="0"/>
              <a:buNone/>
            </a:pPr>
            <a:r>
              <a:rPr lang="en-US" smtClean="0"/>
              <a:t>The project manager is to rate these 15 different parameters for a particular project on a scale of one to three. Then, depending on these ratings, appropriate cost driver values are taken from the above table. </a:t>
            </a:r>
          </a:p>
          <a:p>
            <a:pPr marL="0" indent="0" eaLnBrk="1" hangingPunct="1">
              <a:buFont typeface="Arial" charset="0"/>
              <a:buNone/>
            </a:pPr>
            <a:r>
              <a:rPr lang="en-US" smtClean="0"/>
              <a:t>These 15 values are then multiplied to calculate the EAF (Effort Adjustment Factor). </a:t>
            </a:r>
            <a:endParaRPr lang="en-IN" smtClean="0"/>
          </a:p>
        </p:txBody>
      </p:sp>
    </p:spTree>
    <p:extLst>
      <p:ext uri="{BB962C8B-B14F-4D97-AF65-F5344CB8AC3E}">
        <p14:creationId xmlns:p14="http://schemas.microsoft.com/office/powerpoint/2010/main" val="12942615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IN" b="1" smtClean="0"/>
              <a:t>Detailed COCOMO Model </a:t>
            </a:r>
            <a:endParaRPr lang="en-IN" smtClean="0"/>
          </a:p>
        </p:txBody>
      </p:sp>
      <p:sp>
        <p:nvSpPr>
          <p:cNvPr id="53251" name="Content Placeholder 2"/>
          <p:cNvSpPr>
            <a:spLocks noGrp="1"/>
          </p:cNvSpPr>
          <p:nvPr>
            <p:ph idx="1"/>
          </p:nvPr>
        </p:nvSpPr>
        <p:spPr>
          <a:xfrm>
            <a:off x="457200" y="1066800"/>
            <a:ext cx="8229600" cy="5410200"/>
          </a:xfrm>
        </p:spPr>
        <p:txBody>
          <a:bodyPr/>
          <a:lstStyle/>
          <a:p>
            <a:pPr marL="0" indent="0" algn="just" eaLnBrk="1" hangingPunct="1">
              <a:buFont typeface="Arial" charset="0"/>
              <a:buNone/>
            </a:pPr>
            <a:r>
              <a:rPr lang="en-US" smtClean="0"/>
              <a:t>Detailed COCOMO incorporates all characteristics of the intermediate version with an assessment of the cost driver’s impact on each step of the software engineering process. The detailed model uses different effort multipliers for each cost driver attribute. In detailed cocomo, the whole software is divided into different modules and then we apply COCOMO in different modules to estimate effort and then sum the effort.</a:t>
            </a:r>
            <a:endParaRPr lang="en-IN" smtClean="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313160" y="2044800"/>
              <a:ext cx="1741680" cy="36000"/>
            </p14:xfrm>
          </p:contentPart>
        </mc:Choice>
        <mc:Fallback xmlns="">
          <p:pic>
            <p:nvPicPr>
              <p:cNvPr id="2" name="Ink 1"/>
              <p:cNvPicPr/>
              <p:nvPr/>
            </p:nvPicPr>
            <p:blipFill>
              <a:blip r:embed="rId3"/>
              <a:stretch>
                <a:fillRect/>
              </a:stretch>
            </p:blipFill>
            <p:spPr>
              <a:xfrm>
                <a:off x="4303800" y="2035440"/>
                <a:ext cx="1760400" cy="54720"/>
              </a:xfrm>
              <a:prstGeom prst="rect">
                <a:avLst/>
              </a:prstGeom>
            </p:spPr>
          </p:pic>
        </mc:Fallback>
      </mc:AlternateContent>
    </p:spTree>
    <p:extLst>
      <p:ext uri="{BB962C8B-B14F-4D97-AF65-F5344CB8AC3E}">
        <p14:creationId xmlns:p14="http://schemas.microsoft.com/office/powerpoint/2010/main" val="212313798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990600"/>
            <a:ext cx="67913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75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05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6437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0"/>
            <a:ext cx="89154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036240" y="5107680"/>
              <a:ext cx="1946880" cy="1616760"/>
            </p14:xfrm>
          </p:contentPart>
        </mc:Choice>
        <mc:Fallback xmlns="">
          <p:pic>
            <p:nvPicPr>
              <p:cNvPr id="2" name="Ink 1"/>
              <p:cNvPicPr/>
              <p:nvPr/>
            </p:nvPicPr>
            <p:blipFill>
              <a:blip r:embed="rId4"/>
              <a:stretch>
                <a:fillRect/>
              </a:stretch>
            </p:blipFill>
            <p:spPr>
              <a:xfrm>
                <a:off x="3026880" y="5098320"/>
                <a:ext cx="1965600" cy="1635480"/>
              </a:xfrm>
              <a:prstGeom prst="rect">
                <a:avLst/>
              </a:prstGeom>
            </p:spPr>
          </p:pic>
        </mc:Fallback>
      </mc:AlternateContent>
    </p:spTree>
    <p:extLst>
      <p:ext uri="{BB962C8B-B14F-4D97-AF65-F5344CB8AC3E}">
        <p14:creationId xmlns:p14="http://schemas.microsoft.com/office/powerpoint/2010/main" val="28148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681" y="315777"/>
            <a:ext cx="5255957" cy="1325563"/>
          </a:xfrm>
        </p:spPr>
        <p:txBody>
          <a:bodyPr>
            <a:normAutofit fontScale="90000"/>
          </a:bodyPr>
          <a:lstStyle/>
          <a:p>
            <a:pPr algn="ctr"/>
            <a:r>
              <a:rPr lang="en-US" sz="5400" b="1" dirty="0" smtClean="0">
                <a:latin typeface="Times New Roman" panose="02020603050405020304" pitchFamily="18" charset="0"/>
                <a:cs typeface="Times New Roman" panose="02020603050405020304" pitchFamily="18" charset="0"/>
              </a:rPr>
              <a:t>Organization of SRS</a:t>
            </a:r>
            <a:endParaRPr lang="en-US" sz="5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825625"/>
            <a:ext cx="6981518" cy="4351338"/>
          </a:xfrm>
        </p:spPr>
        <p:txBody>
          <a:bodyPr>
            <a:normAutofit/>
          </a:bodyPr>
          <a:lstStyle/>
          <a:p>
            <a:pPr marL="0" indent="0">
              <a:buNone/>
            </a:pPr>
            <a:r>
              <a:rPr lang="en-US" sz="3200" dirty="0" smtClean="0">
                <a:latin typeface="Times New Roman" panose="02020603050405020304" pitchFamily="18" charset="0"/>
                <a:cs typeface="Times New Roman" panose="02020603050405020304" pitchFamily="18" charset="0"/>
              </a:rPr>
              <a:t>IEEE has published guidelines &amp; standards to organize an SRS document. </a:t>
            </a:r>
          </a:p>
          <a:p>
            <a:pPr marL="0" indent="0">
              <a:buNone/>
            </a:pPr>
            <a:endParaRPr lang="en-US" sz="3200" dirty="0" smtClean="0">
              <a:latin typeface="Times New Roman" panose="02020603050405020304" pitchFamily="18" charset="0"/>
              <a:cs typeface="Times New Roman" panose="02020603050405020304" pitchFamily="18" charset="0"/>
            </a:endParaRPr>
          </a:p>
          <a:p>
            <a:pPr marL="0" indent="0">
              <a:buNone/>
            </a:pPr>
            <a:r>
              <a:rPr lang="en-US" sz="3200" dirty="0" smtClean="0">
                <a:latin typeface="Times New Roman" panose="02020603050405020304" pitchFamily="18" charset="0"/>
                <a:cs typeface="Times New Roman" panose="02020603050405020304" pitchFamily="18" charset="0"/>
              </a:rPr>
              <a:t>Different projects may require their requirements to be organized differently. </a:t>
            </a:r>
            <a:endParaRPr lang="en-US" sz="3200"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1" y="0"/>
            <a:ext cx="2263637" cy="1457054"/>
          </a:xfrm>
          <a:prstGeom prst="rect">
            <a:avLst/>
          </a:prstGeom>
          <a:noFill/>
          <a:ln w="9525">
            <a:noFill/>
            <a:miter lim="800000"/>
            <a:headEnd/>
            <a:tailEnd/>
          </a:ln>
        </p:spPr>
      </p:pic>
    </p:spTree>
    <p:extLst>
      <p:ext uri="{BB962C8B-B14F-4D97-AF65-F5344CB8AC3E}">
        <p14:creationId xmlns:p14="http://schemas.microsoft.com/office/powerpoint/2010/main" val="2819252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85344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26395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991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0722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914400"/>
            <a:ext cx="7620000" cy="43957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033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81000"/>
            <a:ext cx="83058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9216" name="Ink 9215"/>
              <p14:cNvContentPartPr/>
              <p14:nvPr/>
            </p14:nvContentPartPr>
            <p14:xfrm>
              <a:off x="5250807" y="775702"/>
              <a:ext cx="3699720" cy="819000"/>
            </p14:xfrm>
          </p:contentPart>
        </mc:Choice>
        <mc:Fallback xmlns="">
          <p:pic>
            <p:nvPicPr>
              <p:cNvPr id="9216" name="Ink 9215"/>
              <p:cNvPicPr/>
              <p:nvPr/>
            </p:nvPicPr>
            <p:blipFill>
              <a:blip r:embed="rId4"/>
              <a:stretch>
                <a:fillRect/>
              </a:stretch>
            </p:blipFill>
            <p:spPr>
              <a:xfrm>
                <a:off x="5233887" y="758782"/>
                <a:ext cx="3733560" cy="85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220" name="Ink 9219"/>
              <p14:cNvContentPartPr/>
              <p14:nvPr/>
            </p14:nvContentPartPr>
            <p14:xfrm>
              <a:off x="5112207" y="900622"/>
              <a:ext cx="28080" cy="1081080"/>
            </p14:xfrm>
          </p:contentPart>
        </mc:Choice>
        <mc:Fallback xmlns="">
          <p:pic>
            <p:nvPicPr>
              <p:cNvPr id="9220" name="Ink 9219"/>
              <p:cNvPicPr/>
              <p:nvPr/>
            </p:nvPicPr>
            <p:blipFill>
              <a:blip r:embed="rId6"/>
              <a:stretch>
                <a:fillRect/>
              </a:stretch>
            </p:blipFill>
            <p:spPr>
              <a:xfrm>
                <a:off x="5095287" y="883702"/>
                <a:ext cx="61920" cy="1114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253" name="Ink 9252"/>
              <p14:cNvContentPartPr/>
              <p14:nvPr/>
            </p14:nvContentPartPr>
            <p14:xfrm>
              <a:off x="5195367" y="3768382"/>
              <a:ext cx="3812400" cy="2813040"/>
            </p14:xfrm>
          </p:contentPart>
        </mc:Choice>
        <mc:Fallback xmlns="">
          <p:pic>
            <p:nvPicPr>
              <p:cNvPr id="9253" name="Ink 9252"/>
              <p:cNvPicPr/>
              <p:nvPr/>
            </p:nvPicPr>
            <p:blipFill>
              <a:blip r:embed="rId8"/>
              <a:stretch>
                <a:fillRect/>
              </a:stretch>
            </p:blipFill>
            <p:spPr>
              <a:xfrm>
                <a:off x="5178447" y="3751462"/>
                <a:ext cx="3841200" cy="2846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275" name="Ink 9274"/>
              <p14:cNvContentPartPr/>
              <p14:nvPr/>
            </p14:nvContentPartPr>
            <p14:xfrm>
              <a:off x="2230407" y="4100302"/>
              <a:ext cx="2787840" cy="388800"/>
            </p14:xfrm>
          </p:contentPart>
        </mc:Choice>
        <mc:Fallback xmlns="">
          <p:pic>
            <p:nvPicPr>
              <p:cNvPr id="9275" name="Ink 9274"/>
              <p:cNvPicPr/>
              <p:nvPr/>
            </p:nvPicPr>
            <p:blipFill>
              <a:blip r:embed="rId10"/>
              <a:stretch>
                <a:fillRect/>
              </a:stretch>
            </p:blipFill>
            <p:spPr>
              <a:xfrm>
                <a:off x="2218527" y="4088422"/>
                <a:ext cx="281160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276" name="Ink 9275"/>
              <p14:cNvContentPartPr/>
              <p14:nvPr/>
            </p14:nvContentPartPr>
            <p14:xfrm>
              <a:off x="180207" y="4364182"/>
              <a:ext cx="2078280" cy="845640"/>
            </p14:xfrm>
          </p:contentPart>
        </mc:Choice>
        <mc:Fallback xmlns="">
          <p:pic>
            <p:nvPicPr>
              <p:cNvPr id="9276" name="Ink 9275"/>
              <p:cNvPicPr/>
              <p:nvPr/>
            </p:nvPicPr>
            <p:blipFill>
              <a:blip r:embed="rId12"/>
              <a:stretch>
                <a:fillRect/>
              </a:stretch>
            </p:blipFill>
            <p:spPr>
              <a:xfrm>
                <a:off x="168327" y="4352302"/>
                <a:ext cx="2102040" cy="869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297" name="Ink 9296"/>
              <p14:cNvContentPartPr/>
              <p14:nvPr/>
            </p14:nvContentPartPr>
            <p14:xfrm>
              <a:off x="8008047" y="5638942"/>
              <a:ext cx="360" cy="1150200"/>
            </p14:xfrm>
          </p:contentPart>
        </mc:Choice>
        <mc:Fallback xmlns="">
          <p:pic>
            <p:nvPicPr>
              <p:cNvPr id="9297" name="Ink 9296"/>
              <p:cNvPicPr/>
              <p:nvPr/>
            </p:nvPicPr>
            <p:blipFill>
              <a:blip r:embed="rId14"/>
              <a:stretch>
                <a:fillRect/>
              </a:stretch>
            </p:blipFill>
            <p:spPr>
              <a:xfrm>
                <a:off x="7991127" y="5622022"/>
                <a:ext cx="34200" cy="1184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303" name="Ink 9302"/>
              <p14:cNvContentPartPr/>
              <p14:nvPr/>
            </p14:nvContentPartPr>
            <p14:xfrm>
              <a:off x="1385487" y="4353022"/>
              <a:ext cx="1981440" cy="399600"/>
            </p14:xfrm>
          </p:contentPart>
        </mc:Choice>
        <mc:Fallback xmlns="">
          <p:pic>
            <p:nvPicPr>
              <p:cNvPr id="9303" name="Ink 9302"/>
              <p:cNvPicPr/>
              <p:nvPr/>
            </p:nvPicPr>
            <p:blipFill>
              <a:blip r:embed="rId16"/>
              <a:stretch>
                <a:fillRect/>
              </a:stretch>
            </p:blipFill>
            <p:spPr>
              <a:xfrm>
                <a:off x="1377207" y="4344742"/>
                <a:ext cx="199800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326" name="Ink 9325"/>
              <p14:cNvContentPartPr/>
              <p14:nvPr/>
            </p14:nvContentPartPr>
            <p14:xfrm>
              <a:off x="4114647" y="5112262"/>
              <a:ext cx="2064960" cy="153000"/>
            </p14:xfrm>
          </p:contentPart>
        </mc:Choice>
        <mc:Fallback xmlns="">
          <p:pic>
            <p:nvPicPr>
              <p:cNvPr id="9326" name="Ink 9325"/>
              <p:cNvPicPr/>
              <p:nvPr/>
            </p:nvPicPr>
            <p:blipFill>
              <a:blip r:embed="rId18"/>
              <a:stretch>
                <a:fillRect/>
              </a:stretch>
            </p:blipFill>
            <p:spPr>
              <a:xfrm>
                <a:off x="4102767" y="5100382"/>
                <a:ext cx="2088720" cy="176760"/>
              </a:xfrm>
              <a:prstGeom prst="rect">
                <a:avLst/>
              </a:prstGeom>
            </p:spPr>
          </p:pic>
        </mc:Fallback>
      </mc:AlternateContent>
    </p:spTree>
    <p:extLst>
      <p:ext uri="{BB962C8B-B14F-4D97-AF65-F5344CB8AC3E}">
        <p14:creationId xmlns:p14="http://schemas.microsoft.com/office/powerpoint/2010/main" val="16311456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534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11" name="Ink 10"/>
              <p14:cNvContentPartPr/>
              <p14:nvPr/>
            </p14:nvContentPartPr>
            <p14:xfrm>
              <a:off x="3394287" y="1080622"/>
              <a:ext cx="2660400" cy="817920"/>
            </p14:xfrm>
          </p:contentPart>
        </mc:Choice>
        <mc:Fallback xmlns="">
          <p:pic>
            <p:nvPicPr>
              <p:cNvPr id="11" name="Ink 10"/>
              <p:cNvPicPr/>
              <p:nvPr/>
            </p:nvPicPr>
            <p:blipFill>
              <a:blip r:embed="rId4"/>
              <a:stretch>
                <a:fillRect/>
              </a:stretch>
            </p:blipFill>
            <p:spPr>
              <a:xfrm>
                <a:off x="3382407" y="1068742"/>
                <a:ext cx="268416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p14:cNvContentPartPr/>
              <p14:nvPr/>
            </p14:nvContentPartPr>
            <p14:xfrm>
              <a:off x="3366567" y="1343782"/>
              <a:ext cx="14400" cy="540720"/>
            </p14:xfrm>
          </p:contentPart>
        </mc:Choice>
        <mc:Fallback xmlns="">
          <p:pic>
            <p:nvPicPr>
              <p:cNvPr id="14" name="Ink 13"/>
              <p:cNvPicPr/>
              <p:nvPr/>
            </p:nvPicPr>
            <p:blipFill>
              <a:blip r:embed="rId6"/>
              <a:stretch>
                <a:fillRect/>
              </a:stretch>
            </p:blipFill>
            <p:spPr>
              <a:xfrm>
                <a:off x="3354687" y="1331902"/>
                <a:ext cx="3816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241" name="Ink 10240"/>
              <p14:cNvContentPartPr/>
              <p14:nvPr/>
            </p14:nvContentPartPr>
            <p14:xfrm>
              <a:off x="4073247" y="1551862"/>
              <a:ext cx="2036880" cy="249480"/>
            </p14:xfrm>
          </p:contentPart>
        </mc:Choice>
        <mc:Fallback xmlns="">
          <p:pic>
            <p:nvPicPr>
              <p:cNvPr id="10241" name="Ink 10240"/>
              <p:cNvPicPr/>
              <p:nvPr/>
            </p:nvPicPr>
            <p:blipFill>
              <a:blip r:embed="rId8"/>
              <a:stretch>
                <a:fillRect/>
              </a:stretch>
            </p:blipFill>
            <p:spPr>
              <a:xfrm>
                <a:off x="4061367" y="1539982"/>
                <a:ext cx="206064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260" name="Ink 10259"/>
              <p14:cNvContentPartPr/>
              <p14:nvPr/>
            </p14:nvContentPartPr>
            <p14:xfrm>
              <a:off x="6136767" y="1454662"/>
              <a:ext cx="2993760" cy="707040"/>
            </p14:xfrm>
          </p:contentPart>
        </mc:Choice>
        <mc:Fallback xmlns="">
          <p:pic>
            <p:nvPicPr>
              <p:cNvPr id="10260" name="Ink 10259"/>
              <p:cNvPicPr/>
              <p:nvPr/>
            </p:nvPicPr>
            <p:blipFill>
              <a:blip r:embed="rId10"/>
              <a:stretch>
                <a:fillRect/>
              </a:stretch>
            </p:blipFill>
            <p:spPr>
              <a:xfrm>
                <a:off x="6124887" y="1442782"/>
                <a:ext cx="3017520" cy="730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266" name="Ink 10265"/>
              <p14:cNvContentPartPr/>
              <p14:nvPr/>
            </p14:nvContentPartPr>
            <p14:xfrm>
              <a:off x="6400647" y="2064502"/>
              <a:ext cx="125280" cy="194040"/>
            </p14:xfrm>
          </p:contentPart>
        </mc:Choice>
        <mc:Fallback xmlns="">
          <p:pic>
            <p:nvPicPr>
              <p:cNvPr id="10266" name="Ink 10265"/>
              <p:cNvPicPr/>
              <p:nvPr/>
            </p:nvPicPr>
            <p:blipFill>
              <a:blip r:embed="rId12"/>
              <a:stretch>
                <a:fillRect/>
              </a:stretch>
            </p:blipFill>
            <p:spPr>
              <a:xfrm>
                <a:off x="6388767" y="2052622"/>
                <a:ext cx="1490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267" name="Ink 10266"/>
              <p14:cNvContentPartPr/>
              <p14:nvPr/>
            </p14:nvContentPartPr>
            <p14:xfrm>
              <a:off x="6579927" y="2091862"/>
              <a:ext cx="70560" cy="208440"/>
            </p14:xfrm>
          </p:contentPart>
        </mc:Choice>
        <mc:Fallback xmlns="">
          <p:pic>
            <p:nvPicPr>
              <p:cNvPr id="10267" name="Ink 10266"/>
              <p:cNvPicPr/>
              <p:nvPr/>
            </p:nvPicPr>
            <p:blipFill>
              <a:blip r:embed="rId14"/>
              <a:stretch>
                <a:fillRect/>
              </a:stretch>
            </p:blipFill>
            <p:spPr>
              <a:xfrm>
                <a:off x="6568047" y="2079982"/>
                <a:ext cx="9432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268" name="Ink 10267"/>
              <p14:cNvContentPartPr/>
              <p14:nvPr/>
            </p14:nvContentPartPr>
            <p14:xfrm>
              <a:off x="6525567" y="2133622"/>
              <a:ext cx="166680" cy="83520"/>
            </p14:xfrm>
          </p:contentPart>
        </mc:Choice>
        <mc:Fallback xmlns="">
          <p:pic>
            <p:nvPicPr>
              <p:cNvPr id="10268" name="Ink 10267"/>
              <p:cNvPicPr/>
              <p:nvPr/>
            </p:nvPicPr>
            <p:blipFill>
              <a:blip r:embed="rId16"/>
              <a:stretch>
                <a:fillRect/>
              </a:stretch>
            </p:blipFill>
            <p:spPr>
              <a:xfrm>
                <a:off x="6513687" y="2121742"/>
                <a:ext cx="19044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269" name="Ink 10268"/>
              <p14:cNvContentPartPr/>
              <p14:nvPr/>
            </p14:nvContentPartPr>
            <p14:xfrm>
              <a:off x="6761007" y="1995022"/>
              <a:ext cx="360" cy="333000"/>
            </p14:xfrm>
          </p:contentPart>
        </mc:Choice>
        <mc:Fallback xmlns="">
          <p:pic>
            <p:nvPicPr>
              <p:cNvPr id="10269" name="Ink 10268"/>
              <p:cNvPicPr/>
              <p:nvPr/>
            </p:nvPicPr>
            <p:blipFill>
              <a:blip r:embed="rId18"/>
              <a:stretch>
                <a:fillRect/>
              </a:stretch>
            </p:blipFill>
            <p:spPr>
              <a:xfrm>
                <a:off x="6749127" y="1983142"/>
                <a:ext cx="2412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270" name="Ink 10269"/>
              <p14:cNvContentPartPr/>
              <p14:nvPr/>
            </p14:nvContentPartPr>
            <p14:xfrm>
              <a:off x="6761007" y="2119582"/>
              <a:ext cx="83520" cy="138960"/>
            </p14:xfrm>
          </p:contentPart>
        </mc:Choice>
        <mc:Fallback xmlns="">
          <p:pic>
            <p:nvPicPr>
              <p:cNvPr id="10270" name="Ink 10269"/>
              <p:cNvPicPr/>
              <p:nvPr/>
            </p:nvPicPr>
            <p:blipFill>
              <a:blip r:embed="rId20"/>
              <a:stretch>
                <a:fillRect/>
              </a:stretch>
            </p:blipFill>
            <p:spPr>
              <a:xfrm>
                <a:off x="6749127" y="2107702"/>
                <a:ext cx="1072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0271" name="Ink 10270"/>
              <p14:cNvContentPartPr/>
              <p14:nvPr/>
            </p14:nvContentPartPr>
            <p14:xfrm>
              <a:off x="6927327" y="2161342"/>
              <a:ext cx="55800" cy="41760"/>
            </p14:xfrm>
          </p:contentPart>
        </mc:Choice>
        <mc:Fallback xmlns="">
          <p:pic>
            <p:nvPicPr>
              <p:cNvPr id="10271" name="Ink 10270"/>
              <p:cNvPicPr/>
              <p:nvPr/>
            </p:nvPicPr>
            <p:blipFill>
              <a:blip r:embed="rId22"/>
              <a:stretch>
                <a:fillRect/>
              </a:stretch>
            </p:blipFill>
            <p:spPr>
              <a:xfrm>
                <a:off x="6915447" y="2149462"/>
                <a:ext cx="7956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 name="Ink 1"/>
              <p14:cNvContentPartPr/>
              <p14:nvPr/>
            </p14:nvContentPartPr>
            <p14:xfrm>
              <a:off x="4634640" y="803520"/>
              <a:ext cx="1161360" cy="634680"/>
            </p14:xfrm>
          </p:contentPart>
        </mc:Choice>
        <mc:Fallback xmlns="">
          <p:pic>
            <p:nvPicPr>
              <p:cNvPr id="2" name="Ink 1"/>
              <p:cNvPicPr/>
              <p:nvPr/>
            </p:nvPicPr>
            <p:blipFill>
              <a:blip r:embed="rId24"/>
              <a:stretch>
                <a:fillRect/>
              </a:stretch>
            </p:blipFill>
            <p:spPr>
              <a:xfrm>
                <a:off x="4625280" y="794160"/>
                <a:ext cx="1180080" cy="653400"/>
              </a:xfrm>
              <a:prstGeom prst="rect">
                <a:avLst/>
              </a:prstGeom>
            </p:spPr>
          </p:pic>
        </mc:Fallback>
      </mc:AlternateContent>
    </p:spTree>
    <p:extLst>
      <p:ext uri="{BB962C8B-B14F-4D97-AF65-F5344CB8AC3E}">
        <p14:creationId xmlns:p14="http://schemas.microsoft.com/office/powerpoint/2010/main" val="365201016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324600"/>
          </a:xfrm>
        </p:spPr>
        <p:txBody>
          <a:bodyPr/>
          <a:lstStyle/>
          <a:p>
            <a:pPr marL="0" indent="0" algn="ctr" eaLnBrk="1" hangingPunct="1">
              <a:buFont typeface="Arial" charset="0"/>
              <a:buNone/>
              <a:defRPr/>
            </a:pPr>
            <a:r>
              <a:rPr lang="en-US" sz="5400" b="1" dirty="0" smtClean="0"/>
              <a:t>Problem</a:t>
            </a:r>
          </a:p>
          <a:p>
            <a:pPr eaLnBrk="1" hangingPunct="1">
              <a:defRPr/>
            </a:pPr>
            <a:r>
              <a:rPr lang="en-US" sz="2000" b="1" dirty="0" smtClean="0"/>
              <a:t>Consider </a:t>
            </a:r>
            <a:r>
              <a:rPr lang="en-US" sz="2000" b="1" dirty="0"/>
              <a:t>a project to develop a full screen editor. The major components</a:t>
            </a:r>
          </a:p>
          <a:p>
            <a:pPr eaLnBrk="1" hangingPunct="1">
              <a:defRPr/>
            </a:pPr>
            <a:r>
              <a:rPr lang="en-IN" sz="2000" b="1" dirty="0"/>
              <a:t>identified are:</a:t>
            </a:r>
          </a:p>
          <a:p>
            <a:pPr eaLnBrk="1" hangingPunct="1">
              <a:defRPr/>
            </a:pPr>
            <a:r>
              <a:rPr lang="en-IN" sz="2000" b="1" dirty="0"/>
              <a:t>I. Screen edit</a:t>
            </a:r>
          </a:p>
          <a:p>
            <a:pPr eaLnBrk="1" hangingPunct="1">
              <a:defRPr/>
            </a:pPr>
            <a:r>
              <a:rPr lang="en-IN" sz="2000" b="1" dirty="0"/>
              <a:t>II. Command Language Interpreter</a:t>
            </a:r>
          </a:p>
          <a:p>
            <a:pPr eaLnBrk="1" hangingPunct="1">
              <a:defRPr/>
            </a:pPr>
            <a:r>
              <a:rPr lang="en-IN" sz="2000" b="1" dirty="0"/>
              <a:t>III. File Input &amp; Output</a:t>
            </a:r>
          </a:p>
          <a:p>
            <a:pPr eaLnBrk="1" hangingPunct="1">
              <a:defRPr/>
            </a:pPr>
            <a:r>
              <a:rPr lang="en-IN" sz="2000" b="1" dirty="0" err="1"/>
              <a:t>IV.Cursor</a:t>
            </a:r>
            <a:r>
              <a:rPr lang="en-IN" sz="2000" b="1" dirty="0"/>
              <a:t> Movement</a:t>
            </a:r>
          </a:p>
          <a:p>
            <a:pPr eaLnBrk="1" hangingPunct="1">
              <a:defRPr/>
            </a:pPr>
            <a:r>
              <a:rPr lang="en-IN" sz="2000" b="1" dirty="0"/>
              <a:t>V. Screen Movement</a:t>
            </a:r>
          </a:p>
          <a:p>
            <a:pPr eaLnBrk="1" hangingPunct="1">
              <a:defRPr/>
            </a:pPr>
            <a:r>
              <a:rPr lang="en-US" sz="2000" b="1" dirty="0"/>
              <a:t>The size of these are estimated to be 4k, 2k, 1k, 2k and 3k delivered source</a:t>
            </a:r>
          </a:p>
          <a:p>
            <a:pPr eaLnBrk="1" hangingPunct="1">
              <a:defRPr/>
            </a:pPr>
            <a:r>
              <a:rPr lang="en-US" sz="2000" b="1" dirty="0"/>
              <a:t>code lines. Use COCOMO to determine</a:t>
            </a:r>
          </a:p>
          <a:p>
            <a:pPr eaLnBrk="1" hangingPunct="1">
              <a:defRPr/>
            </a:pPr>
            <a:r>
              <a:rPr lang="en-US" sz="2000" b="1" dirty="0"/>
              <a:t>1. Overall cost and schedule estimates (assume values for different</a:t>
            </a:r>
          </a:p>
          <a:p>
            <a:pPr eaLnBrk="1" hangingPunct="1">
              <a:defRPr/>
            </a:pPr>
            <a:r>
              <a:rPr lang="en-US" sz="2000" b="1" dirty="0"/>
              <a:t>cost drivers, with at least three of them being different from 1.0)</a:t>
            </a:r>
          </a:p>
          <a:p>
            <a:pPr eaLnBrk="1" hangingPunct="1">
              <a:defRPr/>
            </a:pPr>
            <a:r>
              <a:rPr lang="en-US" sz="2000" b="1" dirty="0"/>
              <a:t>2. Cost &amp; Schedule estimates for different phases.</a:t>
            </a:r>
            <a:endParaRPr lang="en-IN" sz="2000" b="1" dirty="0"/>
          </a:p>
        </p:txBody>
      </p:sp>
    </p:spTree>
    <p:extLst>
      <p:ext uri="{BB962C8B-B14F-4D97-AF65-F5344CB8AC3E}">
        <p14:creationId xmlns:p14="http://schemas.microsoft.com/office/powerpoint/2010/main" val="186197422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457200" y="228600"/>
            <a:ext cx="8229600" cy="5897563"/>
          </a:xfrm>
        </p:spPr>
        <p:txBody>
          <a:bodyPr/>
          <a:lstStyle/>
          <a:p>
            <a:pPr eaLnBrk="1" hangingPunct="1"/>
            <a:r>
              <a:rPr lang="en-US" smtClean="0"/>
              <a:t>Size of five modules are:</a:t>
            </a:r>
          </a:p>
          <a:p>
            <a:pPr eaLnBrk="1" hangingPunct="1"/>
            <a:r>
              <a:rPr lang="en-IN" smtClean="0"/>
              <a:t>Screen edit = 4 KLOC</a:t>
            </a:r>
          </a:p>
          <a:p>
            <a:pPr eaLnBrk="1" hangingPunct="1"/>
            <a:r>
              <a:rPr lang="en-IN" smtClean="0"/>
              <a:t>Command language interpreter = 2 KLOC</a:t>
            </a:r>
          </a:p>
          <a:p>
            <a:pPr eaLnBrk="1" hangingPunct="1"/>
            <a:r>
              <a:rPr lang="en-US" smtClean="0"/>
              <a:t>File input and output = 1 KLOC</a:t>
            </a:r>
          </a:p>
          <a:p>
            <a:pPr eaLnBrk="1" hangingPunct="1"/>
            <a:r>
              <a:rPr lang="en-IN" smtClean="0"/>
              <a:t>Cursor movement = 2 KLOC</a:t>
            </a:r>
          </a:p>
          <a:p>
            <a:pPr eaLnBrk="1" hangingPunct="1"/>
            <a:r>
              <a:rPr lang="en-IN" smtClean="0"/>
              <a:t>Screen movement = 3 KLOC</a:t>
            </a:r>
          </a:p>
          <a:p>
            <a:pPr eaLnBrk="1" hangingPunct="1"/>
            <a:r>
              <a:rPr lang="en-IN" b="1" smtClean="0"/>
              <a:t>Total = 12 KLOC</a:t>
            </a:r>
            <a:endParaRPr lang="en-IN" smtClean="0"/>
          </a:p>
        </p:txBody>
      </p:sp>
    </p:spTree>
    <p:extLst>
      <p:ext uri="{BB962C8B-B14F-4D97-AF65-F5344CB8AC3E}">
        <p14:creationId xmlns:p14="http://schemas.microsoft.com/office/powerpoint/2010/main" val="9400947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ChangeArrowheads="1"/>
          </p:cNvSpPr>
          <p:nvPr/>
        </p:nvSpPr>
        <p:spPr bwMode="auto">
          <a:xfrm>
            <a:off x="152400" y="1066800"/>
            <a:ext cx="87630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3600"/>
              <a:t>i. Required software reliability is high, i.e.,1.15</a:t>
            </a:r>
          </a:p>
          <a:p>
            <a:r>
              <a:rPr lang="en-US" sz="3600"/>
              <a:t>ii. Product complexity is high, i.e.,1.15</a:t>
            </a:r>
          </a:p>
          <a:p>
            <a:r>
              <a:rPr lang="en-US" sz="3600"/>
              <a:t>iii. Analyst capability is high, i.e.,0.86</a:t>
            </a:r>
          </a:p>
          <a:p>
            <a:r>
              <a:rPr lang="en-US" sz="3600"/>
              <a:t>iv. Programming language experience is low,i.e.,1.07</a:t>
            </a:r>
          </a:p>
          <a:p>
            <a:r>
              <a:rPr lang="en-US" sz="3600"/>
              <a:t>v. All other drivers are nominal</a:t>
            </a:r>
          </a:p>
          <a:p>
            <a:r>
              <a:rPr lang="en-IN" sz="3600"/>
              <a:t>EAF = 1.15x1.15x0.86x1.07 = 1.2169</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040647" y="3407662"/>
              <a:ext cx="3048120" cy="987480"/>
            </p14:xfrm>
          </p:contentPart>
        </mc:Choice>
        <mc:Fallback xmlns="">
          <p:pic>
            <p:nvPicPr>
              <p:cNvPr id="5" name="Ink 4"/>
              <p:cNvPicPr/>
              <p:nvPr/>
            </p:nvPicPr>
            <p:blipFill>
              <a:blip r:embed="rId3"/>
              <a:stretch>
                <a:fillRect/>
              </a:stretch>
            </p:blipFill>
            <p:spPr>
              <a:xfrm>
                <a:off x="6028767" y="3395782"/>
                <a:ext cx="3071880" cy="1011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4318767" y="3780262"/>
              <a:ext cx="1710720" cy="630360"/>
            </p14:xfrm>
          </p:contentPart>
        </mc:Choice>
        <mc:Fallback xmlns="">
          <p:pic>
            <p:nvPicPr>
              <p:cNvPr id="10" name="Ink 9"/>
              <p:cNvPicPr/>
              <p:nvPr/>
            </p:nvPicPr>
            <p:blipFill>
              <a:blip r:embed="rId5"/>
              <a:stretch>
                <a:fillRect/>
              </a:stretch>
            </p:blipFill>
            <p:spPr>
              <a:xfrm>
                <a:off x="4306887" y="3768382"/>
                <a:ext cx="1734480" cy="654120"/>
              </a:xfrm>
              <a:prstGeom prst="rect">
                <a:avLst/>
              </a:prstGeom>
            </p:spPr>
          </p:pic>
        </mc:Fallback>
      </mc:AlternateContent>
    </p:spTree>
    <p:extLst>
      <p:ext uri="{BB962C8B-B14F-4D97-AF65-F5344CB8AC3E}">
        <p14:creationId xmlns:p14="http://schemas.microsoft.com/office/powerpoint/2010/main" val="23043034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57250" y="304800"/>
            <a:ext cx="7429500" cy="58674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054327" y="3803302"/>
              <a:ext cx="665640" cy="298080"/>
            </p14:xfrm>
          </p:contentPart>
        </mc:Choice>
        <mc:Fallback xmlns="">
          <p:pic>
            <p:nvPicPr>
              <p:cNvPr id="3" name="Ink 2"/>
              <p:cNvPicPr/>
              <p:nvPr/>
            </p:nvPicPr>
            <p:blipFill>
              <a:blip r:embed="rId4"/>
              <a:stretch>
                <a:fillRect/>
              </a:stretch>
            </p:blipFill>
            <p:spPr>
              <a:xfrm>
                <a:off x="6037407" y="3786382"/>
                <a:ext cx="699480" cy="331920"/>
              </a:xfrm>
              <a:prstGeom prst="rect">
                <a:avLst/>
              </a:prstGeom>
            </p:spPr>
          </p:pic>
        </mc:Fallback>
      </mc:AlternateContent>
    </p:spTree>
    <p:extLst>
      <p:ext uri="{BB962C8B-B14F-4D97-AF65-F5344CB8AC3E}">
        <p14:creationId xmlns:p14="http://schemas.microsoft.com/office/powerpoint/2010/main" val="29725710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3058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2175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dk1"/>
          </a:lnRef>
          <a:fillRef idx="2">
            <a:schemeClr val="dk1"/>
          </a:fillRef>
          <a:effectRef idx="1">
            <a:schemeClr val="dk1"/>
          </a:effectRef>
          <a:fontRef idx="minor">
            <a:schemeClr val="dk1"/>
          </a:fontRef>
        </p:style>
        <p:txBody>
          <a:bodyPr rtlCol="0">
            <a:normAutofit/>
          </a:bodyPr>
          <a:lstStyle/>
          <a:p>
            <a:pPr eaLnBrk="1" fontAlgn="auto" hangingPunct="1">
              <a:spcAft>
                <a:spcPts val="0"/>
              </a:spcAft>
              <a:defRPr/>
            </a:pPr>
            <a:r>
              <a:rPr lang="en-US" dirty="0" err="1" smtClean="0"/>
              <a:t>Cont</a:t>
            </a:r>
            <a:r>
              <a:rPr lang="en-US" dirty="0" smtClean="0"/>
              <a:t>……</a:t>
            </a:r>
            <a:endParaRPr lang="en-IN" dirty="0"/>
          </a:p>
        </p:txBody>
      </p:sp>
      <p:sp>
        <p:nvSpPr>
          <p:cNvPr id="3075" name="Content Placeholder 3"/>
          <p:cNvSpPr>
            <a:spLocks noGrp="1"/>
          </p:cNvSpPr>
          <p:nvPr>
            <p:ph idx="1"/>
          </p:nvPr>
        </p:nvSpPr>
        <p:spPr/>
        <p:txBody>
          <a:bodyPr/>
          <a:lstStyle/>
          <a:p>
            <a:pPr marL="0" indent="0" eaLnBrk="1" hangingPunct="1">
              <a:buFont typeface="Arial" charset="0"/>
              <a:buNone/>
            </a:pPr>
            <a:endParaRPr lang="en-IN" smtClean="0"/>
          </a:p>
        </p:txBody>
      </p:sp>
      <p:pic>
        <p:nvPicPr>
          <p:cNvPr id="2051" name="Picture 3"/>
          <p:cNvPicPr>
            <a:picLocks noChangeAspect="1" noChangeArrowheads="1"/>
          </p:cNvPicPr>
          <p:nvPr/>
        </p:nvPicPr>
        <p:blipFill>
          <a:blip r:embed="rId2"/>
          <a:srcRect/>
          <a:stretch>
            <a:fillRect/>
          </a:stretch>
        </p:blipFill>
        <p:spPr bwMode="auto">
          <a:xfrm>
            <a:off x="457200" y="1633538"/>
            <a:ext cx="8229600" cy="45386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9192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endParaRPr lang="en-IN" smtClean="0"/>
          </a:p>
        </p:txBody>
      </p:sp>
      <p:pic>
        <p:nvPicPr>
          <p:cNvPr id="1026" name="Picture 2"/>
          <p:cNvPicPr>
            <a:picLocks noGrp="1" noChangeAspect="1" noChangeArrowheads="1"/>
          </p:cNvPicPr>
          <p:nvPr>
            <p:ph idx="1"/>
          </p:nvPr>
        </p:nvPicPr>
        <p:blipFill>
          <a:blip r:embed="rId2">
            <a:duotone>
              <a:prstClr val="black"/>
              <a:schemeClr val="accent6">
                <a:tint val="45000"/>
                <a:satMod val="400000"/>
              </a:schemeClr>
            </a:duotone>
          </a:blip>
          <a:srcRect/>
          <a:stretch>
            <a:fillRect/>
          </a:stretch>
        </p:blipFill>
        <p:spPr>
          <a:xfrm>
            <a:off x="228600" y="2133600"/>
            <a:ext cx="8763000" cy="3297959"/>
          </a:xfrm>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srcRect/>
          <a:stretch>
            <a:fillRect/>
          </a:stretch>
        </p:blipFill>
        <p:spPr bwMode="auto">
          <a:xfrm>
            <a:off x="1600200" y="228600"/>
            <a:ext cx="6400800" cy="914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5240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rtlCol="0">
            <a:normAutofit/>
          </a:bodyPr>
          <a:lstStyle/>
          <a:p>
            <a:pPr eaLnBrk="1" fontAlgn="auto" hangingPunct="1">
              <a:spcAft>
                <a:spcPts val="0"/>
              </a:spcAft>
              <a:defRPr/>
            </a:pPr>
            <a:r>
              <a:rPr lang="en-US" dirty="0" err="1" smtClean="0"/>
              <a:t>Cont</a:t>
            </a:r>
            <a:r>
              <a:rPr lang="en-US" dirty="0" smtClean="0"/>
              <a:t>….</a:t>
            </a:r>
            <a:endParaRPr lang="en-IN" dirty="0"/>
          </a:p>
        </p:txBody>
      </p:sp>
      <p:pic>
        <p:nvPicPr>
          <p:cNvPr id="40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524000"/>
            <a:ext cx="8382000" cy="1066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5257800"/>
            <a:ext cx="5334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90800"/>
            <a:ext cx="77724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2008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895</Words>
  <Application>Microsoft Office PowerPoint</Application>
  <PresentationFormat>On-screen Show (4:3)</PresentationFormat>
  <Paragraphs>265</Paragraphs>
  <Slides>69</Slides>
  <Notes>0</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PowerPoint Presentation</vt:lpstr>
      <vt:lpstr>Requirement  Documentation</vt:lpstr>
      <vt:lpstr>Nature of SRS</vt:lpstr>
      <vt:lpstr>Characteristics of a good SRS</vt:lpstr>
      <vt:lpstr>Characteristics of a good SRS</vt:lpstr>
      <vt:lpstr>Organization of SRS</vt:lpstr>
      <vt:lpstr>Cont……</vt:lpstr>
      <vt:lpstr>PowerPoint Presentation</vt:lpstr>
      <vt:lpstr>Cont….</vt:lpstr>
      <vt:lpstr>Project size estimation techniques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Calculation of Function Point</vt:lpstr>
      <vt:lpstr>PowerPoint Presentation</vt:lpstr>
      <vt:lpstr> Calculate Unadjusted Function Point (UFP).</vt:lpstr>
      <vt:lpstr>Ex-1(Calculation of Functional 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Intermediate Model</vt:lpstr>
      <vt:lpstr>Classification of Cost Drivers and their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Detailed COCOMO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Windows User</cp:lastModifiedBy>
  <cp:revision>4</cp:revision>
  <dcterms:created xsi:type="dcterms:W3CDTF">2006-08-16T00:00:00Z</dcterms:created>
  <dcterms:modified xsi:type="dcterms:W3CDTF">2021-10-11T05:28:22Z</dcterms:modified>
</cp:coreProperties>
</file>