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93" y="2196688"/>
            <a:ext cx="11371006" cy="993637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4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 Design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384" y="0"/>
            <a:ext cx="4094427" cy="15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06596" y="147392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06596" y="581670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7" y="2993013"/>
            <a:ext cx="4552177" cy="26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209643"/>
            <a:ext cx="10858500" cy="53238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design takes the whole software system as one entity and then decomposes it to achieve more than one sub-system or component based on some characteristics.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sub-system or component is then treated as a system and decomposed further.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keeps on running until the lowest level of system in the top-down hierarchy is achieved.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design is more suitable when the software solution needs to be designed from scratch and specific details are unknown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54" y="1073596"/>
            <a:ext cx="5566495" cy="5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4"/>
            <a:ext cx="10858500" cy="449798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top-down or pure bottom-up approaches are often not practical.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bottom-up approach to be successful, we must have a good notion of the top to which the design should be heading.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 of both the top – down and bottom – up design strategies. In this we can reuse the modules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98" y="1457054"/>
            <a:ext cx="5440706" cy="46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324178"/>
            <a:ext cx="10972799" cy="484064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K.K. Aggarwal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Singh, “Software Engineering”,  Third Ed., New Age International (P) Limited Publishers.  (2009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Jalote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Integrated Approach to Software Engineering”, Third Ed.,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(2008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Mall, “Fundamentals of Software Engineering”, Fourth Ed., PHI Learning Private Limited, (2016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 S. Pressman, “Software Engineering: A Practitioner’s  Approach”, Fifth Ed., McGraw–Hill Higher Education,  (2001).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2561" y="2902258"/>
            <a:ext cx="3306098" cy="66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57054"/>
            <a:ext cx="10991235" cy="50912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Partitioning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of Design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Bottom Up Design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 Down Design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3"/>
            <a:ext cx="10858500" cy="5120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is more creative process than analysis as it deals with the development of the actual mechanics for a new workable system.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a problem solving activity.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with users has to search for a solution until a satisfactory solution has been found.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a phase where designers plans “How” a software system should be produced.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Partitioning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3"/>
            <a:ext cx="10858500" cy="51207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larger problems, the basic principle is “Divide &amp; Conquer”.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this principle is to divide the problems into smaller &amp; manageably pieces, so that each piece can be conquered separately.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different pieces can not be entirely independent of each other, as they together form the system.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different pieces have to cooperate &amp; communicate to solve the larger problem.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designer has to make the judgement about when to stop partitioning.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3"/>
            <a:ext cx="10858500" cy="5120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abstraction of a component describes the external behavior of that component.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is 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indispensable(Essential)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design process &amp; is essential for problem partitioning.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is used for existing components as well as the components that are being designed.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design process, abstractions are used in the reverse manner than in the process of understanding a system.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common abstraction mechanism for software system: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abstraction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3933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of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3"/>
            <a:ext cx="10858500" cy="512072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system design strategy is to organize the program modules in such a way that are easy to develop and latter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techniques help developers to deal with the size and complexity of programs.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instructions for the developers about how code should be written and how pieces of code should fit together to form a program.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of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457053"/>
            <a:ext cx="10858500" cy="51207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strategies or techniques for performing system design. They include: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Design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&amp;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6" y="1209643"/>
            <a:ext cx="10858500" cy="53238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bottom up design model starts with most specific and basic components.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proceeds with composing higher level of components by using basic or lower level components.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creating higher level components until the desired system is not evolved as one single component.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higher level, the amount of abstraction is increased.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strategy is more suitable when a system needs to be created from some existing system, where the basic primitives can be used in the newer system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3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6" y="247412"/>
            <a:ext cx="8173065" cy="96223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Design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09" y="1320127"/>
            <a:ext cx="5789882" cy="50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698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Content</vt:lpstr>
      <vt:lpstr>Software Design</vt:lpstr>
      <vt:lpstr>Problem Partitioning</vt:lpstr>
      <vt:lpstr>Abstraction</vt:lpstr>
      <vt:lpstr>Strategy of Design</vt:lpstr>
      <vt:lpstr>Strategy of Design</vt:lpstr>
      <vt:lpstr>Bottom Up Design</vt:lpstr>
      <vt:lpstr>Bottom Up Design</vt:lpstr>
      <vt:lpstr>Top Down Design</vt:lpstr>
      <vt:lpstr>Top Down Design</vt:lpstr>
      <vt:lpstr>Hybrid Approach</vt:lpstr>
      <vt:lpstr>Hybrid Approach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Windows User</cp:lastModifiedBy>
  <cp:revision>731</cp:revision>
  <dcterms:created xsi:type="dcterms:W3CDTF">2020-08-05T08:53:59Z</dcterms:created>
  <dcterms:modified xsi:type="dcterms:W3CDTF">2021-10-09T04:47:10Z</dcterms:modified>
</cp:coreProperties>
</file>