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63" r:id="rId1"/>
  </p:sldMasterIdLst>
  <p:notesMasterIdLst>
    <p:notesMasterId r:id="rId30"/>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Lst>
  <p:sldSz cx="9144000" cy="6858000" type="screen4x3"/>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88" y="-3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6" name="Rectangle 2"/>
          <p:cNvSpPr>
            <a:spLocks noGrp="1"/>
          </p:cNvSpPr>
          <p:nvPr>
            <p:ph type="hdr" sz="quarter"/>
          </p:nvPr>
        </p:nvSpPr>
        <p:spPr>
          <a:xfrm>
            <a:off x="0" y="0"/>
            <a:ext cx="3076575" cy="512762"/>
          </a:xfrm>
          <a:prstGeom prst="rect">
            <a:avLst/>
          </a:prstGeom>
          <a:noFill/>
          <a:ln>
            <a:noFill/>
          </a:ln>
        </p:spPr>
        <p:txBody>
          <a:bodyPr vert="horz" lIns="91492" tIns="45745" rIns="91492" bIns="45745" anchor="t"/>
          <a:lstStyle/>
          <a:p>
            <a:pPr lvl="0" eaLnBrk="1" latinLnBrk="1" hangingPunct="1"/>
            <a:endParaRPr lang="en-US" altLang="en-US" sz="1100">
              <a:latin typeface="Calibri" pitchFamily="34" charset="0"/>
            </a:endParaRPr>
          </a:p>
        </p:txBody>
      </p:sp>
      <p:sp>
        <p:nvSpPr>
          <p:cNvPr id="1048697" name="Rectangle 3"/>
          <p:cNvSpPr>
            <a:spLocks noGrp="1"/>
          </p:cNvSpPr>
          <p:nvPr>
            <p:ph type="dt" idx="1"/>
          </p:nvPr>
        </p:nvSpPr>
        <p:spPr>
          <a:xfrm>
            <a:off x="4021137" y="0"/>
            <a:ext cx="3076575" cy="512762"/>
          </a:xfrm>
          <a:prstGeom prst="rect">
            <a:avLst/>
          </a:prstGeom>
          <a:noFill/>
          <a:ln>
            <a:noFill/>
          </a:ln>
        </p:spPr>
        <p:txBody>
          <a:bodyPr vert="horz" lIns="91492" tIns="45745" rIns="91492" bIns="45745" anchor="t"/>
          <a:lstStyle/>
          <a:p>
            <a:pPr lvl="0" algn="r" eaLnBrk="1" latinLnBrk="1" hangingPunct="1"/>
            <a:endParaRPr lang="en-US" altLang="en-US" sz="1100">
              <a:latin typeface="Calibri" pitchFamily="34" charset="0"/>
            </a:endParaRPr>
          </a:p>
        </p:txBody>
      </p:sp>
      <p:sp>
        <p:nvSpPr>
          <p:cNvPr id="1048698" name="Rectangle 4"/>
          <p:cNvSpPr>
            <a:spLocks noGrp="1" noRot="1" noChangeAspect="1"/>
          </p:cNvSpPr>
          <p:nvPr>
            <p:ph type="sldImg" idx="2"/>
          </p:nvPr>
        </p:nvSpPr>
        <p:spPr>
          <a:xfrm>
            <a:off x="990600" y="766762"/>
            <a:ext cx="5118100" cy="3838575"/>
          </a:xfrm>
          <a:prstGeom prst="rect">
            <a:avLst/>
          </a:prstGeom>
          <a:noFill/>
          <a:ln w="9525" cap="flat" cmpd="sng">
            <a:solidFill>
              <a:srgbClr val="000000">
                <a:alpha val="100000"/>
              </a:srgbClr>
            </a:solidFill>
            <a:prstDash val="solid"/>
            <a:round/>
          </a:ln>
        </p:spPr>
        <p:txBody>
          <a:bodyPr vert="horz" lIns="91440" tIns="45720" rIns="91440" bIns="45720" anchor="t"/>
          <a:lstStyle/>
          <a:p>
            <a:endParaRPr/>
          </a:p>
        </p:txBody>
      </p:sp>
      <p:sp>
        <p:nvSpPr>
          <p:cNvPr id="1048699" name="Rectangle 5"/>
          <p:cNvSpPr>
            <a:spLocks noGrp="1"/>
          </p:cNvSpPr>
          <p:nvPr>
            <p:ph type="body" sz="quarter" idx="3"/>
          </p:nvPr>
        </p:nvSpPr>
        <p:spPr>
          <a:xfrm>
            <a:off x="709612" y="4862512"/>
            <a:ext cx="5680075" cy="4605337"/>
          </a:xfrm>
          <a:prstGeom prst="rect">
            <a:avLst/>
          </a:prstGeom>
          <a:noFill/>
          <a:ln>
            <a:noFill/>
          </a:ln>
        </p:spPr>
        <p:txBody>
          <a:bodyPr vert="horz" lIns="91492" tIns="45745" rIns="91492" bIns="45745"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00" name="Rectangle 6"/>
          <p:cNvSpPr>
            <a:spLocks noGrp="1"/>
          </p:cNvSpPr>
          <p:nvPr>
            <p:ph type="ftr" sz="quarter" idx="4"/>
          </p:nvPr>
        </p:nvSpPr>
        <p:spPr>
          <a:xfrm>
            <a:off x="0" y="9720262"/>
            <a:ext cx="3076575" cy="512762"/>
          </a:xfrm>
          <a:prstGeom prst="rect">
            <a:avLst/>
          </a:prstGeom>
          <a:noFill/>
          <a:ln>
            <a:noFill/>
          </a:ln>
        </p:spPr>
        <p:txBody>
          <a:bodyPr vert="horz" lIns="91492" tIns="45745" rIns="91492" bIns="45745" anchor="b"/>
          <a:lstStyle/>
          <a:p>
            <a:pPr lvl="0" eaLnBrk="1" latinLnBrk="1" hangingPunct="1"/>
            <a:endParaRPr lang="en-US" altLang="en-US" sz="1100">
              <a:latin typeface="Calibri" pitchFamily="34" charset="0"/>
            </a:endParaRPr>
          </a:p>
        </p:txBody>
      </p:sp>
      <p:sp>
        <p:nvSpPr>
          <p:cNvPr id="1048701" name="Rectangle 7"/>
          <p:cNvSpPr>
            <a:spLocks noGrp="1"/>
          </p:cNvSpPr>
          <p:nvPr>
            <p:ph type="sldNum" sz="quarter" idx="5"/>
          </p:nvPr>
        </p:nvSpPr>
        <p:spPr>
          <a:xfrm>
            <a:off x="4021137" y="9720262"/>
            <a:ext cx="3076575" cy="512762"/>
          </a:xfrm>
          <a:prstGeom prst="rect">
            <a:avLst/>
          </a:prstGeom>
          <a:noFill/>
          <a:ln>
            <a:noFill/>
          </a:ln>
        </p:spPr>
        <p:txBody>
          <a:bodyPr vert="horz" lIns="91492" tIns="45745" rIns="91492" bIns="45745" anchor="b"/>
          <a:lstStyle/>
          <a:p>
            <a:pPr lvl="0" algn="r" eaLnBrk="1" latinLnBrk="1" hangingPunct="1"/>
            <a:fld id="{566ABCEB-ACFC-4714-9973-3DA970169C29}" type="slidenum">
              <a:rPr lang="en-US" altLang="en-US" sz="1100">
                <a:latin typeface="Calibri" pitchFamily="34" charset="0"/>
              </a:rPr>
              <a:pPr lvl="0" algn="r" eaLnBrk="1" latinLnBrk="1" hangingPunct="1"/>
              <a:t>‹#›</a:t>
            </a:fld>
            <a:endParaRPr lang="en-US" altLang="en-US" sz="1100">
              <a:latin typeface="Calibri" pitchFamily="34" charset="0"/>
            </a:endParaRPr>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Arial" charset="0"/>
        <a:sym typeface="Arial"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Arial" charset="0"/>
        <a:sym typeface="Arial"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Arial" charset="0"/>
        <a:sym typeface="Arial"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Arial" charset="0"/>
        <a:sym typeface="Arial"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Arial" charset="0"/>
        <a:sym typeface="Arial"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a:xfrm>
            <a:off x="990600" y="766762"/>
            <a:ext cx="5118100" cy="3838575"/>
          </a:xfrm>
          <a:prstGeom prst="rect">
            <a:avLst/>
          </a:prstGeom>
        </p:spPr>
        <p:txBody>
          <a:bodyPr vert="horz" lIns="91440" tIns="45720" rIns="91440" bIns="45720" anchor="t"/>
          <a:lstStyle/>
          <a:p>
            <a:endParaRPr/>
          </a:p>
        </p:txBody>
      </p:sp>
      <p:sp>
        <p:nvSpPr>
          <p:cNvPr id="1048634" name="Notes Placeholder 2"/>
          <p:cNvSpPr>
            <a:spLocks noGrp="1"/>
          </p:cNvSpPr>
          <p:nvPr>
            <p:ph type="body" idx="1"/>
          </p:nvPr>
        </p:nvSpPr>
        <p:spPr>
          <a:xfrm>
            <a:off x="709612" y="4862512"/>
            <a:ext cx="5680075" cy="4605337"/>
          </a:xfrm>
          <a:prstGeom prst="rect">
            <a:avLst/>
          </a:prstGeom>
          <a:noFill/>
        </p:spPr>
        <p:txBody>
          <a:bodyPr vert="horz" lIns="91492" tIns="45745" rIns="91492" bIns="45745" anchor="t"/>
          <a:lstStyle/>
          <a:p>
            <a:endParaRPr lang="en-US" altLang="en-US"/>
          </a:p>
        </p:txBody>
      </p:sp>
      <p:sp>
        <p:nvSpPr>
          <p:cNvPr id="1048635" name="Slide Number Placeholder 3"/>
          <p:cNvSpPr txBox="1"/>
          <p:nvPr/>
        </p:nvSpPr>
        <p:spPr>
          <a:xfrm>
            <a:off x="4021137" y="9720262"/>
            <a:ext cx="3076575" cy="512762"/>
          </a:xfrm>
          <a:prstGeom prst="rect">
            <a:avLst/>
          </a:prstGeom>
          <a:noFill/>
          <a:ln>
            <a:noFill/>
          </a:ln>
        </p:spPr>
        <p:txBody>
          <a:bodyPr vert="horz" lIns="91492" tIns="45745" rIns="91492" bIns="45745" anchor="b"/>
          <a:lstStyle/>
          <a:p>
            <a:pPr lvl="0" algn="r" eaLnBrk="1" latinLnBrk="1" hangingPunct="1"/>
            <a:fld id="{566ABCEB-ACFC-4714-9973-3DA970169C29}" type="slidenum">
              <a:rPr lang="en-US" altLang="en-US" sz="1100">
                <a:latin typeface="Calibri" pitchFamily="34" charset="0"/>
              </a:rPr>
              <a:pPr lvl="0" algn="r" eaLnBrk="1" latinLnBrk="1" hangingPunct="1"/>
              <a:t>26</a:t>
            </a:fld>
            <a:endParaRPr lang="en-US" altLang="en-US" sz="11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Image Placeholder 1"/>
          <p:cNvSpPr>
            <a:spLocks noGrp="1" noRot="1" noChangeAspect="1"/>
          </p:cNvSpPr>
          <p:nvPr>
            <p:ph type="sldImg"/>
          </p:nvPr>
        </p:nvSpPr>
        <p:spPr>
          <a:xfrm>
            <a:off x="990600" y="766763"/>
            <a:ext cx="5118100" cy="3838575"/>
          </a:xfrm>
          <a:prstGeom prst="rect">
            <a:avLst/>
          </a:prstGeom>
        </p:spPr>
        <p:txBody>
          <a:bodyPr vert="horz" lIns="91440" tIns="45720" rIns="91440" bIns="45720" anchor="t"/>
          <a:lstStyle/>
          <a:p>
            <a:endParaRPr/>
          </a:p>
        </p:txBody>
      </p:sp>
      <p:sp>
        <p:nvSpPr>
          <p:cNvPr id="1048639" name="Notes Placeholder 2"/>
          <p:cNvSpPr>
            <a:spLocks noGrp="1"/>
          </p:cNvSpPr>
          <p:nvPr>
            <p:ph type="body" idx="1"/>
          </p:nvPr>
        </p:nvSpPr>
        <p:spPr>
          <a:xfrm>
            <a:off x="709612" y="4862512"/>
            <a:ext cx="5680075" cy="4605337"/>
          </a:xfrm>
          <a:prstGeom prst="rect">
            <a:avLst/>
          </a:prstGeom>
          <a:noFill/>
        </p:spPr>
        <p:txBody>
          <a:bodyPr vert="horz" lIns="91492" tIns="45745" rIns="91492" bIns="45745" anchor="t"/>
          <a:lstStyle/>
          <a:p>
            <a:endParaRPr lang="en-US" altLang="en-US"/>
          </a:p>
        </p:txBody>
      </p:sp>
      <p:sp>
        <p:nvSpPr>
          <p:cNvPr id="1048640" name="Slide Number Placeholder 3"/>
          <p:cNvSpPr txBox="1"/>
          <p:nvPr/>
        </p:nvSpPr>
        <p:spPr>
          <a:xfrm>
            <a:off x="4021137" y="9720262"/>
            <a:ext cx="3076575" cy="512762"/>
          </a:xfrm>
          <a:prstGeom prst="rect">
            <a:avLst/>
          </a:prstGeom>
          <a:noFill/>
          <a:ln>
            <a:noFill/>
          </a:ln>
        </p:spPr>
        <p:txBody>
          <a:bodyPr vert="horz" lIns="91492" tIns="45745" rIns="91492" bIns="45745" anchor="b"/>
          <a:lstStyle/>
          <a:p>
            <a:pPr lvl="0" algn="r" eaLnBrk="1" latinLnBrk="1" hangingPunct="1"/>
            <a:fld id="{566ABCEB-ACFC-4714-9973-3DA970169C29}" type="slidenum">
              <a:rPr lang="en-US" altLang="en-US" sz="1100">
                <a:latin typeface="Calibri" pitchFamily="34" charset="0"/>
              </a:rPr>
              <a:pPr lvl="0" algn="r" eaLnBrk="1" latinLnBrk="1" hangingPunct="1"/>
              <a:t>27</a:t>
            </a:fld>
            <a:endParaRPr lang="en-US" altLang="en-US" sz="11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Slide Image Placeholder 1"/>
          <p:cNvSpPr>
            <a:spLocks noGrp="1" noRot="1" noChangeAspect="1"/>
          </p:cNvSpPr>
          <p:nvPr>
            <p:ph type="sldImg"/>
          </p:nvPr>
        </p:nvSpPr>
        <p:spPr>
          <a:xfrm>
            <a:off x="990600" y="766763"/>
            <a:ext cx="5118100" cy="3838575"/>
          </a:xfrm>
          <a:prstGeom prst="rect">
            <a:avLst/>
          </a:prstGeom>
        </p:spPr>
        <p:txBody>
          <a:bodyPr vert="horz" lIns="91440" tIns="45720" rIns="91440" bIns="45720" anchor="t"/>
          <a:lstStyle/>
          <a:p>
            <a:endParaRPr/>
          </a:p>
        </p:txBody>
      </p:sp>
      <p:sp>
        <p:nvSpPr>
          <p:cNvPr id="1048644" name="Notes Placeholder 2"/>
          <p:cNvSpPr>
            <a:spLocks noGrp="1"/>
          </p:cNvSpPr>
          <p:nvPr>
            <p:ph type="body" idx="1"/>
          </p:nvPr>
        </p:nvSpPr>
        <p:spPr>
          <a:xfrm>
            <a:off x="709612" y="4862512"/>
            <a:ext cx="5680075" cy="4605337"/>
          </a:xfrm>
          <a:prstGeom prst="rect">
            <a:avLst/>
          </a:prstGeom>
          <a:noFill/>
        </p:spPr>
        <p:txBody>
          <a:bodyPr vert="horz" lIns="91492" tIns="45745" rIns="91492" bIns="45745" anchor="t"/>
          <a:lstStyle/>
          <a:p>
            <a:endParaRPr lang="en-US" altLang="en-US"/>
          </a:p>
        </p:txBody>
      </p:sp>
      <p:sp>
        <p:nvSpPr>
          <p:cNvPr id="1048645" name="Slide Number Placeholder 3"/>
          <p:cNvSpPr txBox="1"/>
          <p:nvPr/>
        </p:nvSpPr>
        <p:spPr>
          <a:xfrm>
            <a:off x="4021137" y="9720262"/>
            <a:ext cx="3076575" cy="512762"/>
          </a:xfrm>
          <a:prstGeom prst="rect">
            <a:avLst/>
          </a:prstGeom>
          <a:noFill/>
          <a:ln>
            <a:noFill/>
          </a:ln>
        </p:spPr>
        <p:txBody>
          <a:bodyPr vert="horz" lIns="91492" tIns="45745" rIns="91492" bIns="45745" anchor="b"/>
          <a:lstStyle/>
          <a:p>
            <a:pPr lvl="0" algn="r" eaLnBrk="1" latinLnBrk="1" hangingPunct="1"/>
            <a:fld id="{566ABCEB-ACFC-4714-9973-3DA970169C29}" type="slidenum">
              <a:rPr lang="en-US" altLang="en-US" sz="1100">
                <a:latin typeface="Calibri" pitchFamily="34" charset="0"/>
              </a:rPr>
              <a:pPr lvl="0" algn="r" eaLnBrk="1" latinLnBrk="1" hangingPunct="1"/>
              <a:t>28</a:t>
            </a:fld>
            <a:endParaRPr lang="en-US" altLang="en-US" sz="11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646" name="Freeform 6"/>
          <p:cNvSpPr/>
          <p:nvPr/>
        </p:nvSpPr>
        <p:spPr>
          <a:xfrm>
            <a:off x="-9525" y="-7937"/>
            <a:ext cx="916305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647" name="Freeform 7"/>
          <p:cNvSpPr/>
          <p:nvPr/>
        </p:nvSpPr>
        <p:spPr>
          <a:xfrm>
            <a:off x="4381500" y="-7937"/>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nvGrpSpPr>
          <p:cNvPr id="80" name="Group 79"/>
          <p:cNvGrpSpPr/>
          <p:nvPr/>
        </p:nvGrpSpPr>
        <p:grpSpPr>
          <a:xfrm>
            <a:off x="-19050" y="203200"/>
            <a:ext cx="9180512" cy="647700"/>
            <a:chOff x="-19045" y="216550"/>
            <a:chExt cx="9180548" cy="649224"/>
          </a:xfrm>
        </p:grpSpPr>
        <p:grpSp>
          <p:nvGrpSpPr>
            <p:cNvPr id="81" name="Group 80"/>
            <p:cNvGrpSpPr/>
            <p:nvPr/>
          </p:nvGrpSpPr>
          <p:grpSpPr>
            <a:xfrm>
              <a:off x="-6091" y="-11569"/>
              <a:ext cx="9137939" cy="1050979"/>
              <a:chOff x="-6096" y="-24384"/>
              <a:chExt cx="9137904" cy="1048512"/>
            </a:xfrm>
          </p:grpSpPr>
          <p:pic>
            <p:nvPicPr>
              <p:cNvPr id="2097183" name="Freeform 11"/>
              <p:cNvPicPr>
                <a:picLocks/>
              </p:cNvPicPr>
              <p:nvPr/>
            </p:nvPicPr>
            <p:blipFill>
              <a:blip r:embed="rId3"/>
              <a:srcRect/>
              <a:stretch>
                <a:fillRect/>
              </a:stretch>
            </p:blipFill>
            <p:spPr>
              <a:xfrm>
                <a:off x="-6096" y="-24384"/>
                <a:ext cx="9137904" cy="1048512"/>
              </a:xfrm>
              <a:prstGeom prst="rect">
                <a:avLst/>
              </a:prstGeom>
              <a:noFill/>
              <a:ln>
                <a:noFill/>
              </a:ln>
            </p:spPr>
          </p:pic>
          <p:sp>
            <p:nvSpPr>
              <p:cNvPr id="1048648" name="TextBox 1048647"/>
              <p:cNvSpPr txBox="1"/>
              <p:nvPr/>
            </p:nvSpPr>
            <p:spPr>
              <a:xfrm rot="21435692">
                <a:off x="-29291" y="422461"/>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grpSp>
          <p:nvGrpSpPr>
            <p:cNvPr id="82" name="Group 81"/>
            <p:cNvGrpSpPr/>
            <p:nvPr/>
          </p:nvGrpSpPr>
          <p:grpSpPr>
            <a:xfrm>
              <a:off x="-6091" y="61755"/>
              <a:ext cx="9156227" cy="910441"/>
              <a:chOff x="-6096" y="48768"/>
              <a:chExt cx="9156192" cy="908304"/>
            </a:xfrm>
          </p:grpSpPr>
          <p:pic>
            <p:nvPicPr>
              <p:cNvPr id="2097184" name="Freeform 12"/>
              <p:cNvPicPr>
                <a:picLocks/>
              </p:cNvPicPr>
              <p:nvPr/>
            </p:nvPicPr>
            <p:blipFill>
              <a:blip r:embed="rId4"/>
              <a:srcRect/>
              <a:stretch>
                <a:fillRect/>
              </a:stretch>
            </p:blipFill>
            <p:spPr>
              <a:xfrm>
                <a:off x="-6096" y="48768"/>
                <a:ext cx="9156192" cy="908304"/>
              </a:xfrm>
              <a:prstGeom prst="rect">
                <a:avLst/>
              </a:prstGeom>
              <a:noFill/>
              <a:ln>
                <a:noFill/>
              </a:ln>
            </p:spPr>
          </p:pic>
          <p:sp>
            <p:nvSpPr>
              <p:cNvPr id="1048649" name="TextBox 1048648"/>
              <p:cNvSpPr txBox="1"/>
              <p:nvPr/>
            </p:nvSpPr>
            <p:spPr>
              <a:xfrm rot="21435692">
                <a:off x="-21714" y="495979"/>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grpSp>
      <p:sp>
        <p:nvSpPr>
          <p:cNvPr id="1048652" name="Date Placeholder 2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D1EAEE"/>
                </a:solidFill>
                <a:latin typeface="Constantia" pitchFamily="18" charset="0"/>
              </a:rPr>
              <a:pPr lvl="0" eaLnBrk="1" latinLnBrk="1" hangingPunct="1"/>
              <a:t>12/26/2021</a:t>
            </a:fld>
            <a:endParaRPr lang="en-US" altLang="en-US" sz="1200">
              <a:solidFill>
                <a:srgbClr val="D1EAEE"/>
              </a:solidFill>
              <a:latin typeface="Constantia" pitchFamily="18" charset="0"/>
            </a:endParaRPr>
          </a:p>
        </p:txBody>
      </p:sp>
      <p:sp>
        <p:nvSpPr>
          <p:cNvPr id="1048653" name="Footer Placeholder 18"/>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D1EAEE"/>
              </a:solidFill>
              <a:latin typeface="Constantia" pitchFamily="18" charset="0"/>
            </a:endParaRPr>
          </a:p>
        </p:txBody>
      </p:sp>
      <p:sp>
        <p:nvSpPr>
          <p:cNvPr id="1048654" name="Slide Number Placeholder 26"/>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D1EAEE"/>
                </a:solidFill>
                <a:latin typeface="Constantia" pitchFamily="18" charset="0"/>
              </a:rPr>
              <a:pPr lvl="0" algn="r" eaLnBrk="1" latinLnBrk="1" hangingPunct="1"/>
              <a:t>‹#›</a:t>
            </a:fld>
            <a:endParaRPr lang="en-US" altLang="en-US" sz="1200">
              <a:solidFill>
                <a:srgbClr val="D1EAEE"/>
              </a:solidFill>
              <a:latin typeface="Constantia" pitchFamily="18" charset="0"/>
            </a:endParaRPr>
          </a:p>
        </p:txBody>
      </p:sp>
      <p:sp>
        <p:nvSpPr>
          <p:cNvPr id="104865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55"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p>
        </p:txBody>
      </p:sp>
      <p:sp>
        <p:nvSpPr>
          <p:cNvPr id="104869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4"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1048695"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p>
        </p:txBody>
      </p:sp>
      <p:sp>
        <p:nvSpPr>
          <p:cNvPr id="104858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657" name="Freeform 6"/>
          <p:cNvSpPr/>
          <p:nvPr/>
        </p:nvSpPr>
        <p:spPr>
          <a:xfrm>
            <a:off x="-9525" y="-7937"/>
            <a:ext cx="916305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658" name="Freeform 7"/>
          <p:cNvSpPr/>
          <p:nvPr/>
        </p:nvSpPr>
        <p:spPr>
          <a:xfrm>
            <a:off x="4381500" y="-7937"/>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nvGrpSpPr>
          <p:cNvPr id="86" name="Group 85"/>
          <p:cNvGrpSpPr/>
          <p:nvPr/>
        </p:nvGrpSpPr>
        <p:grpSpPr>
          <a:xfrm>
            <a:off x="-19050" y="203200"/>
            <a:ext cx="9180512" cy="647700"/>
            <a:chOff x="-19045" y="216550"/>
            <a:chExt cx="9180548" cy="649224"/>
          </a:xfrm>
        </p:grpSpPr>
        <p:grpSp>
          <p:nvGrpSpPr>
            <p:cNvPr id="87" name="Group 86"/>
            <p:cNvGrpSpPr/>
            <p:nvPr/>
          </p:nvGrpSpPr>
          <p:grpSpPr>
            <a:xfrm>
              <a:off x="-6091" y="-11569"/>
              <a:ext cx="9137939" cy="1050979"/>
              <a:chOff x="-6096" y="-24384"/>
              <a:chExt cx="9137904" cy="1048512"/>
            </a:xfrm>
          </p:grpSpPr>
          <p:pic>
            <p:nvPicPr>
              <p:cNvPr id="2097185" name="Freeform 11"/>
              <p:cNvPicPr>
                <a:picLocks/>
              </p:cNvPicPr>
              <p:nvPr/>
            </p:nvPicPr>
            <p:blipFill>
              <a:blip r:embed="rId3"/>
              <a:srcRect/>
              <a:stretch>
                <a:fillRect/>
              </a:stretch>
            </p:blipFill>
            <p:spPr>
              <a:xfrm>
                <a:off x="-6096" y="-24384"/>
                <a:ext cx="9137904" cy="1048512"/>
              </a:xfrm>
              <a:prstGeom prst="rect">
                <a:avLst/>
              </a:prstGeom>
              <a:noFill/>
              <a:ln>
                <a:noFill/>
              </a:ln>
            </p:spPr>
          </p:pic>
          <p:sp>
            <p:nvSpPr>
              <p:cNvPr id="1048659" name="TextBox 1048658"/>
              <p:cNvSpPr txBox="1"/>
              <p:nvPr/>
            </p:nvSpPr>
            <p:spPr>
              <a:xfrm rot="21435692">
                <a:off x="-29291" y="422461"/>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grpSp>
          <p:nvGrpSpPr>
            <p:cNvPr id="88" name="Group 87"/>
            <p:cNvGrpSpPr/>
            <p:nvPr/>
          </p:nvGrpSpPr>
          <p:grpSpPr>
            <a:xfrm>
              <a:off x="-6091" y="61755"/>
              <a:ext cx="9156227" cy="910441"/>
              <a:chOff x="-6096" y="48768"/>
              <a:chExt cx="9156192" cy="908304"/>
            </a:xfrm>
          </p:grpSpPr>
          <p:pic>
            <p:nvPicPr>
              <p:cNvPr id="2097186" name="Freeform 12"/>
              <p:cNvPicPr>
                <a:picLocks/>
              </p:cNvPicPr>
              <p:nvPr/>
            </p:nvPicPr>
            <p:blipFill>
              <a:blip r:embed="rId4"/>
              <a:srcRect/>
              <a:stretch>
                <a:fillRect/>
              </a:stretch>
            </p:blipFill>
            <p:spPr>
              <a:xfrm>
                <a:off x="-6096" y="48768"/>
                <a:ext cx="9156192" cy="908304"/>
              </a:xfrm>
              <a:prstGeom prst="rect">
                <a:avLst/>
              </a:prstGeom>
              <a:noFill/>
              <a:ln>
                <a:noFill/>
              </a:ln>
            </p:spPr>
          </p:pic>
          <p:sp>
            <p:nvSpPr>
              <p:cNvPr id="1048660" name="TextBox 1048659"/>
              <p:cNvSpPr txBox="1"/>
              <p:nvPr/>
            </p:nvSpPr>
            <p:spPr>
              <a:xfrm rot="21435692">
                <a:off x="-21714" y="495979"/>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grpSp>
      <p:sp>
        <p:nvSpPr>
          <p:cNvPr id="1048663" name="Date Placeholder 3"/>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D1EAEE"/>
                </a:solidFill>
                <a:latin typeface="Constantia" pitchFamily="18" charset="0"/>
              </a:rPr>
              <a:pPr lvl="0" eaLnBrk="1" latinLnBrk="1" hangingPunct="1"/>
              <a:t>12/26/2021</a:t>
            </a:fld>
            <a:endParaRPr lang="en-US" altLang="en-US" sz="1200">
              <a:solidFill>
                <a:srgbClr val="D1EAEE"/>
              </a:solidFill>
              <a:latin typeface="Constantia" pitchFamily="18" charset="0"/>
            </a:endParaRPr>
          </a:p>
        </p:txBody>
      </p:sp>
      <p:sp>
        <p:nvSpPr>
          <p:cNvPr id="1048664" name="Footer Placeholder 4"/>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D1EAEE"/>
              </a:solidFill>
              <a:latin typeface="Constantia" pitchFamily="18" charset="0"/>
            </a:endParaRPr>
          </a:p>
        </p:txBody>
      </p:sp>
      <p:sp>
        <p:nvSpPr>
          <p:cNvPr id="1048665" name="Slide Number Placeholder 5"/>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D1EAEE"/>
                </a:solidFill>
                <a:latin typeface="Constantia" pitchFamily="18" charset="0"/>
              </a:rPr>
              <a:pPr lvl="0" algn="r" eaLnBrk="1" latinLnBrk="1" hangingPunct="1"/>
              <a:t>‹#›</a:t>
            </a:fld>
            <a:endParaRPr lang="en-US" altLang="en-US" sz="1200">
              <a:solidFill>
                <a:srgbClr val="D1EAEE"/>
              </a:solidFill>
              <a:latin typeface="Constantia" pitchFamily="18" charset="0"/>
            </a:endParaRPr>
          </a:p>
        </p:txBody>
      </p:sp>
      <p:sp>
        <p:nvSpPr>
          <p:cNvPr id="1048667"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66"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0" name="Title 1"/>
          <p:cNvSpPr>
            <a:spLocks noGrp="1"/>
          </p:cNvSpPr>
          <p:nvPr>
            <p:ph type="title"/>
          </p:nvPr>
        </p:nvSpPr>
        <p:spPr>
          <a:xfrm>
            <a:off x="457200" y="704088"/>
            <a:ext cx="8229600" cy="1143000"/>
          </a:xfrm>
        </p:spPr>
        <p:txBody>
          <a:bodyPr/>
          <a:lstStyle/>
          <a:p>
            <a:r>
              <a:rPr lang="en-US"/>
              <a:t>Click to edit Master title style</a:t>
            </a:r>
          </a:p>
        </p:txBody>
      </p:sp>
      <p:sp>
        <p:nvSpPr>
          <p:cNvPr id="1048681"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3" name="Title 1"/>
          <p:cNvSpPr>
            <a:spLocks noGrp="1"/>
          </p:cNvSpPr>
          <p:nvPr>
            <p:ph type="title"/>
          </p:nvPr>
        </p:nvSpPr>
        <p:spPr>
          <a:xfrm>
            <a:off x="457200" y="704088"/>
            <a:ext cx="8229600" cy="1143000"/>
          </a:xfrm>
        </p:spPr>
        <p:txBody>
          <a:bodyPr/>
          <a:lstStyle/>
          <a:p>
            <a:r>
              <a:rPr lang="en-US"/>
              <a:t>Click to edit Master title style</a:t>
            </a:r>
          </a:p>
        </p:txBody>
      </p:sp>
      <p:sp>
        <p:nvSpPr>
          <p:cNvPr id="1048684"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85"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86"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8"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9"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690"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691"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668" name="Snip and Round Single Corner Rectangle 8"/>
          <p:cNvSpPr/>
          <p:nvPr/>
        </p:nvSpPr>
        <p:spPr>
          <a:xfrm rot="420000" flipV="1">
            <a:off x="3165475" y="1108075"/>
            <a:ext cx="5257800" cy="4114800"/>
          </a:xfrm>
          <a:custGeom>
            <a:avLst/>
            <a:gdLst>
              <a:gd name="l" fmla="*/ 0 w 5257800"/>
              <a:gd name="t" fmla="*/ 0 h 4114800"/>
              <a:gd name="r" fmla="*/ 5182785 w 5257800"/>
              <a:gd name="b" fmla="*/ 4114800 h 4114800"/>
            </a:gdLst>
            <a:ahLst/>
            <a:cxnLst/>
            <a:rect l="l" t="t" r="r" b="b"/>
            <a:pathLst>
              <a:path w="5257800" h="4114800">
                <a:moveTo>
                  <a:pt x="0" y="0"/>
                </a:moveTo>
                <a:lnTo>
                  <a:pt x="5107774" y="0"/>
                </a:lnTo>
                <a:lnTo>
                  <a:pt x="5257800" y="150026"/>
                </a:lnTo>
                <a:lnTo>
                  <a:pt x="5257800" y="4114800"/>
                </a:lnTo>
                <a:lnTo>
                  <a:pt x="0" y="4114800"/>
                </a:lnTo>
                <a:lnTo>
                  <a:pt x="0" y="0"/>
                </a:lnTo>
              </a:path>
            </a:pathLst>
          </a:custGeom>
          <a:solidFill>
            <a:srgbClr val="FFFFFF"/>
          </a:solidFill>
          <a:ln w="3175" cap="rnd" cmpd="sng">
            <a:solidFill>
              <a:srgbClr val="C0C0C0">
                <a:alpha val="100000"/>
              </a:srgbClr>
            </a:solidFill>
            <a:prstDash val="solid"/>
            <a:round/>
          </a:ln>
          <a:effectLst>
            <a:outerShdw dist="38499" dir="7500040" sx="98500" sy="100079" kx="98485" algn="tl">
              <a:srgbClr val="000000">
                <a:alpha val="2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ctr" eaLnBrk="1" latinLnBrk="1" hangingPunct="1"/>
            <a:endParaRPr lang="en-US" altLang="en-US">
              <a:solidFill>
                <a:srgbClr val="FFFFFF"/>
              </a:solidFill>
              <a:latin typeface="Constantia" pitchFamily="18" charset="0"/>
            </a:endParaRPr>
          </a:p>
        </p:txBody>
      </p:sp>
      <p:sp>
        <p:nvSpPr>
          <p:cNvPr id="1048669" name="Right Triangle 11"/>
          <p:cNvSpPr/>
          <p:nvPr/>
        </p:nvSpPr>
        <p:spPr>
          <a:xfrm rot="420000" flipV="1">
            <a:off x="8004175" y="5359400"/>
            <a:ext cx="155575" cy="155575"/>
          </a:xfrm>
          <a:prstGeom prst="rtTriangle">
            <a:avLst/>
          </a:prstGeom>
          <a:solidFill>
            <a:srgbClr val="FFFFFF"/>
          </a:solidFill>
          <a:ln w="12700" cap="flat" cmpd="sng">
            <a:solidFill>
              <a:srgbClr val="FFFFFF">
                <a:alpha val="100000"/>
              </a:srgbClr>
            </a:solidFill>
            <a:prstDash val="solid"/>
            <a:bevel/>
          </a:ln>
          <a:effectLst>
            <a:outerShdw dist="6350" dir="12899788" algn="tl">
              <a:srgbClr val="000000">
                <a:alpha val="46999"/>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ctr" eaLnBrk="1" latinLnBrk="1" hangingPunct="1"/>
            <a:endParaRPr lang="en-US" altLang="en-US">
              <a:solidFill>
                <a:srgbClr val="FFFFFF"/>
              </a:solidFill>
              <a:latin typeface="Constantia" pitchFamily="18" charset="0"/>
            </a:endParaRPr>
          </a:p>
        </p:txBody>
      </p:sp>
      <p:sp>
        <p:nvSpPr>
          <p:cNvPr id="1048670" name="Freeform 9"/>
          <p:cNvSpPr/>
          <p:nvPr/>
        </p:nvSpPr>
        <p:spPr>
          <a:xfrm flipV="1">
            <a:off x="-9525" y="5816600"/>
            <a:ext cx="916305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671" name="Freeform 10"/>
          <p:cNvSpPr/>
          <p:nvPr/>
        </p:nvSpPr>
        <p:spPr>
          <a:xfrm flipV="1">
            <a:off x="4381500" y="6219825"/>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674" name="Date Placeholder 4"/>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675" name="Footer Placeholder 5"/>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
        <p:nvSpPr>
          <p:cNvPr id="1048676" name="Slide Number Placeholder 6"/>
          <p:cNvSpPr>
            <a:spLocks noGrp="1"/>
          </p:cNvSpPr>
          <p:nvPr>
            <p:ph type="sldNum" sz="quarter" idx="4"/>
          </p:nvPr>
        </p:nvSpPr>
        <p:spPr>
          <a:xfrm>
            <a:off x="8077200" y="6356350"/>
            <a:ext cx="609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sp>
        <p:nvSpPr>
          <p:cNvPr id="1048679"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prstTxWarp prst="textNoShape">
              <a:avLst/>
            </a:prstTxWarp>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78"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677"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76" name="Freeform 6"/>
          <p:cNvSpPr/>
          <p:nvPr/>
        </p:nvSpPr>
        <p:spPr>
          <a:xfrm>
            <a:off x="-9525" y="-7937"/>
            <a:ext cx="9163050" cy="1041400"/>
          </a:xfrm>
          <a:custGeom>
            <a:avLst/>
            <a:gdLst>
              <a:gd name="l" fmla="*/ 0 w 5772"/>
              <a:gd name="t" fmla="*/ 0 h 656"/>
              <a:gd name="r" fmla="*/ 5772 w 5772"/>
              <a:gd name="b" fmla="*/ 656 h 656"/>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577" name="Freeform 7"/>
          <p:cNvSpPr/>
          <p:nvPr/>
        </p:nvSpPr>
        <p:spPr>
          <a:xfrm>
            <a:off x="4381500" y="-7937"/>
            <a:ext cx="4762500" cy="638175"/>
          </a:xfrm>
          <a:custGeom>
            <a:avLst/>
            <a:gdLst>
              <a:gd name="l" fmla="*/ 0 w 3000"/>
              <a:gd name="t" fmla="*/ 0 h 595"/>
              <a:gd name="r" fmla="*/ 3000 w 3000"/>
              <a:gd name="b" fmla="*/ 595 h 595"/>
            </a:gdLst>
            <a:ahLst/>
            <a:cxn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sp>
        <p:nvSpPr>
          <p:cNvPr id="1048578" name="Title Placeholder 8"/>
          <p:cNvSpPr>
            <a:spLocks noGrp="1"/>
          </p:cNvSpPr>
          <p:nvPr>
            <p:ph type="title"/>
          </p:nvPr>
        </p:nvSpPr>
        <p:spPr>
          <a:xfrm>
            <a:off x="457200" y="704850"/>
            <a:ext cx="8229600" cy="1143000"/>
          </a:xfrm>
          <a:prstGeom prst="rect">
            <a:avLst/>
          </a:prstGeom>
          <a:noFill/>
          <a:ln>
            <a:noFill/>
          </a:ln>
        </p:spPr>
        <p:txBody>
          <a:bodyPr vert="horz" lIns="0" tIns="45720" rIns="0" bIns="0" anchor="b"/>
          <a:lstStyle/>
          <a:p>
            <a:pPr lvl="0"/>
            <a:r>
              <a:rPr lang="en-US" altLang="en-US"/>
              <a:t>Click to edit Master title style</a:t>
            </a:r>
          </a:p>
        </p:txBody>
      </p:sp>
      <p:sp>
        <p:nvSpPr>
          <p:cNvPr id="1048579" name="Text Placeholder 29"/>
          <p:cNvSpPr>
            <a:spLocks noGrp="1"/>
          </p:cNvSpPr>
          <p:nvPr>
            <p:ph type="body" idx="1"/>
          </p:nvPr>
        </p:nvSpPr>
        <p:spPr>
          <a:xfrm>
            <a:off x="457200" y="1935162"/>
            <a:ext cx="8229600" cy="43894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Date Placeholder 9"/>
          <p:cNvSpPr>
            <a:spLocks noGrp="1"/>
          </p:cNvSpPr>
          <p:nvPr>
            <p:ph type="dt" sz="half" idx="2"/>
          </p:nvPr>
        </p:nvSpPr>
        <p:spPr>
          <a:xfrm>
            <a:off x="457200" y="6356350"/>
            <a:ext cx="21336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fld id="{566ABCEB-ACFC-4714-9973-3DA970169C29}" type="datetime1">
              <a:rPr lang="en-US" altLang="en-US" sz="1200">
                <a:solidFill>
                  <a:srgbClr val="045C75"/>
                </a:solidFill>
                <a:latin typeface="Constantia" pitchFamily="18" charset="0"/>
              </a:rPr>
              <a:pPr lvl="0" eaLnBrk="1" latinLnBrk="1" hangingPunct="1"/>
              <a:t>12/26/2021</a:t>
            </a:fld>
            <a:endParaRPr lang="en-US" altLang="en-US" sz="1200">
              <a:solidFill>
                <a:srgbClr val="045C75"/>
              </a:solidFill>
              <a:latin typeface="Constantia" pitchFamily="18" charset="0"/>
            </a:endParaRPr>
          </a:p>
        </p:txBody>
      </p:sp>
      <p:sp>
        <p:nvSpPr>
          <p:cNvPr id="1048581" name="Footer Placeholder 21"/>
          <p:cNvSpPr>
            <a:spLocks noGrp="1"/>
          </p:cNvSpPr>
          <p:nvPr>
            <p:ph type="ftr" sz="quarter" idx="3"/>
          </p:nvPr>
        </p:nvSpPr>
        <p:spPr>
          <a:xfrm>
            <a:off x="2667000" y="6356350"/>
            <a:ext cx="33528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sz="1200">
              <a:solidFill>
                <a:srgbClr val="045C75"/>
              </a:solidFill>
              <a:latin typeface="Constantia" pitchFamily="18" charset="0"/>
            </a:endParaRPr>
          </a:p>
        </p:txBody>
      </p:sp>
      <p:sp>
        <p:nvSpPr>
          <p:cNvPr id="1048582" name="Slide Number Placeholder 17"/>
          <p:cNvSpPr>
            <a:spLocks noGrp="1"/>
          </p:cNvSpPr>
          <p:nvPr>
            <p:ph type="sldNum" sz="quarter" idx="4"/>
          </p:nvPr>
        </p:nvSpPr>
        <p:spPr>
          <a:xfrm>
            <a:off x="7924800" y="6356350"/>
            <a:ext cx="762000" cy="365125"/>
          </a:xfrm>
          <a:prstGeom prst="rect">
            <a:avLst/>
          </a:prstGeom>
          <a:noFill/>
          <a:ln>
            <a:noFill/>
          </a:ln>
        </p:spPr>
        <p:txBody>
          <a:bodyPr vert="horz" lIns="0" tIns="0" rIns="0" bIns="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a:t>
            </a:fld>
            <a:endParaRPr lang="en-US" altLang="en-US" sz="1200">
              <a:solidFill>
                <a:srgbClr val="045C75"/>
              </a:solidFill>
              <a:latin typeface="Constantia" pitchFamily="18" charset="0"/>
            </a:endParaRPr>
          </a:p>
        </p:txBody>
      </p:sp>
      <p:grpSp>
        <p:nvGrpSpPr>
          <p:cNvPr id="23" name="Group 22"/>
          <p:cNvGrpSpPr/>
          <p:nvPr/>
        </p:nvGrpSpPr>
        <p:grpSpPr>
          <a:xfrm>
            <a:off x="-19050" y="203200"/>
            <a:ext cx="9180512" cy="647700"/>
            <a:chOff x="-19045" y="216550"/>
            <a:chExt cx="9180548" cy="649224"/>
          </a:xfrm>
        </p:grpSpPr>
        <p:grpSp>
          <p:nvGrpSpPr>
            <p:cNvPr id="24" name="Group 23"/>
            <p:cNvGrpSpPr/>
            <p:nvPr/>
          </p:nvGrpSpPr>
          <p:grpSpPr>
            <a:xfrm>
              <a:off x="-6091" y="-11569"/>
              <a:ext cx="9137939" cy="1050979"/>
              <a:chOff x="-6096" y="-24384"/>
              <a:chExt cx="9137904" cy="1048512"/>
            </a:xfrm>
          </p:grpSpPr>
          <p:pic>
            <p:nvPicPr>
              <p:cNvPr id="2097152" name="Freeform 11"/>
              <p:cNvPicPr>
                <a:picLocks/>
              </p:cNvPicPr>
              <p:nvPr/>
            </p:nvPicPr>
            <p:blipFill>
              <a:blip r:embed="rId14"/>
              <a:srcRect/>
              <a:stretch>
                <a:fillRect/>
              </a:stretch>
            </p:blipFill>
            <p:spPr>
              <a:xfrm>
                <a:off x="-6096" y="-24384"/>
                <a:ext cx="9137904" cy="1048512"/>
              </a:xfrm>
              <a:prstGeom prst="rect">
                <a:avLst/>
              </a:prstGeom>
              <a:noFill/>
              <a:ln>
                <a:noFill/>
              </a:ln>
            </p:spPr>
          </p:pic>
          <p:sp>
            <p:nvSpPr>
              <p:cNvPr id="1048583" name="TextBox 1048582"/>
              <p:cNvSpPr txBox="1"/>
              <p:nvPr/>
            </p:nvSpPr>
            <p:spPr>
              <a:xfrm rot="21435692">
                <a:off x="-29291" y="422461"/>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grpSp>
          <p:nvGrpSpPr>
            <p:cNvPr id="25" name="Group 24"/>
            <p:cNvGrpSpPr/>
            <p:nvPr/>
          </p:nvGrpSpPr>
          <p:grpSpPr>
            <a:xfrm>
              <a:off x="-6091" y="61755"/>
              <a:ext cx="9156227" cy="910441"/>
              <a:chOff x="-6096" y="48768"/>
              <a:chExt cx="9156192" cy="908304"/>
            </a:xfrm>
          </p:grpSpPr>
          <p:pic>
            <p:nvPicPr>
              <p:cNvPr id="2097153" name="Freeform 12"/>
              <p:cNvPicPr>
                <a:picLocks/>
              </p:cNvPicPr>
              <p:nvPr/>
            </p:nvPicPr>
            <p:blipFill>
              <a:blip r:embed="rId15"/>
              <a:srcRect/>
              <a:stretch>
                <a:fillRect/>
              </a:stretch>
            </p:blipFill>
            <p:spPr>
              <a:xfrm>
                <a:off x="-6096" y="48768"/>
                <a:ext cx="9156192" cy="908304"/>
              </a:xfrm>
              <a:prstGeom prst="rect">
                <a:avLst/>
              </a:prstGeom>
              <a:noFill/>
              <a:ln>
                <a:noFill/>
              </a:ln>
            </p:spPr>
          </p:pic>
          <p:sp>
            <p:nvSpPr>
              <p:cNvPr id="1048584" name="TextBox 1048583"/>
              <p:cNvSpPr txBox="1"/>
              <p:nvPr/>
            </p:nvSpPr>
            <p:spPr>
              <a:xfrm rot="21435692">
                <a:off x="-21714" y="495979"/>
                <a:ext cx="0" cy="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Arial" charset="0"/>
                  </a:defRPr>
                </a:lvl5pPr>
              </a:lstStyle>
              <a:p>
                <a:pPr lvl="0" eaLnBrk="1" latinLnBrk="1" hangingPunct="1"/>
                <a:endParaRPr lang="en-US" altLang="en-US">
                  <a:latin typeface="Constantia" pitchFamily="18" charset="0"/>
                </a:endParaRPr>
              </a:p>
            </p:txBody>
          </p:sp>
        </p:grpSp>
      </p:gr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yg16u_bzjPE" TargetMode="External"/><Relationship Id="rId7" Type="http://schemas.openxmlformats.org/officeDocument/2006/relationships/hyperlink" Target="https://www.youtube.com/watch?v=W2Xv_9vSDE8&amp;t=3s" TargetMode="External"/><Relationship Id="rId2" Type="http://schemas.openxmlformats.org/officeDocument/2006/relationships/hyperlink" Target="https://www.youtube.com/watch?v=zG7PPOaJnNM" TargetMode="External"/><Relationship Id="rId1" Type="http://schemas.openxmlformats.org/officeDocument/2006/relationships/slideLayout" Target="../slideLayouts/slideLayout2.xml"/><Relationship Id="rId6" Type="http://schemas.openxmlformats.org/officeDocument/2006/relationships/hyperlink" Target="https://www.youtube.com/watch?v=cW8LBJxLPG0&amp;t=3s" TargetMode="External"/><Relationship Id="rId5" Type="http://schemas.openxmlformats.org/officeDocument/2006/relationships/hyperlink" Target="https://www.youtube.com/watch?v=-L1IekaejfU&amp;t=4s" TargetMode="External"/><Relationship Id="rId4" Type="http://schemas.openxmlformats.org/officeDocument/2006/relationships/hyperlink" Target="https://www.youtube.com/watch?v=55WC5G9mj0Y&amp;t=4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gurZcyLwybI" TargetMode="External"/><Relationship Id="rId2" Type="http://schemas.openxmlformats.org/officeDocument/2006/relationships/hyperlink" Target="https://www.youtube.com/watch?v=_fi3rxxrK7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9Gorqroigq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title" idx="4294967295"/>
          </p:nvPr>
        </p:nvSpPr>
        <p:spPr>
          <a:xfrm>
            <a:off x="228600" y="0"/>
            <a:ext cx="8915400" cy="7620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br/>
            <a:br/>
            <a:br/>
            <a:br/>
            <a:br/>
            <a:br/>
            <a:br/>
            <a:br/>
            <a:endParaRPr lang="en-US" altLang="en-US" sz="2400">
              <a:solidFill>
                <a:schemeClr val="dk1"/>
              </a:solidFill>
            </a:endParaRPr>
          </a:p>
        </p:txBody>
      </p:sp>
      <p:sp>
        <p:nvSpPr>
          <p:cNvPr id="1048586" name="Content Placeholder 2"/>
          <p:cNvSpPr>
            <a:spLocks noGrp="1"/>
          </p:cNvSpPr>
          <p:nvPr>
            <p:ph idx="4294967295"/>
          </p:nvPr>
        </p:nvSpPr>
        <p:spPr>
          <a:xfrm>
            <a:off x="457200" y="838200"/>
            <a:ext cx="8229600" cy="5486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lgn="ctr">
              <a:buNone/>
            </a:pPr>
            <a:endParaRPr lang="en-US" altLang="en-US">
              <a:latin typeface="Times New Roman" pitchFamily="18" charset="0"/>
              <a:ea typeface="Times New Roman" pitchFamily="18" charset="0"/>
            </a:endParaRPr>
          </a:p>
          <a:p>
            <a:pPr lvl="0" algn="ctr">
              <a:buNone/>
            </a:pPr>
            <a:endParaRPr lang="en-US" altLang="en-US">
              <a:latin typeface="Times New Roman" pitchFamily="18" charset="0"/>
              <a:ea typeface="Times New Roman" pitchFamily="18" charset="0"/>
            </a:endParaRPr>
          </a:p>
          <a:p>
            <a:pPr lvl="0" algn="ctr">
              <a:buNone/>
            </a:pPr>
            <a:endParaRPr lang="en-US" altLang="en-US">
              <a:latin typeface="Times New Roman" pitchFamily="18" charset="0"/>
              <a:ea typeface="Times New Roman" pitchFamily="18" charset="0"/>
            </a:endParaRPr>
          </a:p>
          <a:p>
            <a:pPr lvl="0" algn="ctr">
              <a:buNone/>
            </a:pPr>
            <a:endParaRPr lang="en-US" altLang="en-US">
              <a:latin typeface="Times New Roman" pitchFamily="18" charset="0"/>
              <a:ea typeface="Times New Roman" pitchFamily="18" charset="0"/>
            </a:endParaRPr>
          </a:p>
          <a:p>
            <a:pPr lvl="0" algn="ctr">
              <a:buNone/>
            </a:pPr>
            <a:endParaRPr lang="en-US" altLang="en-US">
              <a:latin typeface="Times New Roman" pitchFamily="18" charset="0"/>
              <a:ea typeface="Times New Roman" pitchFamily="18" charset="0"/>
            </a:endParaRPr>
          </a:p>
          <a:p>
            <a:pPr lvl="0" algn="ctr">
              <a:buNone/>
            </a:pPr>
            <a:r>
              <a:rPr lang="en-US" altLang="en-US" sz="2800"/>
              <a:t>Concepts In Ethics </a:t>
            </a:r>
            <a:r>
              <a:rPr lang="en-US" altLang="en-US">
                <a:latin typeface="Times New Roman" pitchFamily="18" charset="0"/>
                <a:ea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idx="4294967295"/>
          </p:nvPr>
        </p:nvSpPr>
        <p:spPr>
          <a:xfrm>
            <a:off x="457200" y="0"/>
            <a:ext cx="8229600" cy="5334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latin typeface="Times New Roman" pitchFamily="18" charset="0"/>
                <a:ea typeface="Times New Roman" pitchFamily="18" charset="0"/>
              </a:rPr>
              <a:t>Trolley Problem: First Version  </a:t>
            </a:r>
          </a:p>
        </p:txBody>
      </p:sp>
      <p:sp>
        <p:nvSpPr>
          <p:cNvPr id="1048603" name="Slide Number Placeholder 3"/>
          <p:cNvSpPr txBox="1"/>
          <p:nvPr/>
        </p:nvSpPr>
        <p:spPr>
          <a:xfrm>
            <a:off x="7924800" y="6356350"/>
            <a:ext cx="762000" cy="365125"/>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10</a:t>
            </a:fld>
            <a:endParaRPr lang="en-US" altLang="en-US" sz="1200">
              <a:solidFill>
                <a:srgbClr val="045C75"/>
              </a:solidFill>
              <a:latin typeface="Constantia" pitchFamily="18" charset="0"/>
            </a:endParaRPr>
          </a:p>
        </p:txBody>
      </p:sp>
      <p:pic>
        <p:nvPicPr>
          <p:cNvPr id="2097170" name="Picture 2" descr="C:\Users\admin\Desktop\judith-jarvis-thomson-the-trolley-problem-5-638.jpg"/>
          <p:cNvPicPr>
            <a:picLocks noGrp="1"/>
          </p:cNvPicPr>
          <p:nvPr>
            <p:ph idx="4294967295"/>
          </p:nvPr>
        </p:nvPicPr>
        <p:blipFill>
          <a:blip r:embed="rId2"/>
          <a:srcRect/>
          <a:stretch>
            <a:fillRect/>
          </a:stretch>
        </p:blipFill>
        <p:spPr>
          <a:xfrm>
            <a:off x="762000" y="609600"/>
            <a:ext cx="7924800" cy="571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idx="4294967295"/>
          </p:nvPr>
        </p:nvSpPr>
        <p:spPr>
          <a:xfrm>
            <a:off x="457200" y="0"/>
            <a:ext cx="8229600" cy="5334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latin typeface="Times New Roman" pitchFamily="18" charset="0"/>
                <a:ea typeface="Times New Roman" pitchFamily="18" charset="0"/>
              </a:rPr>
              <a:t>Trolley Problem: Second Version </a:t>
            </a:r>
          </a:p>
        </p:txBody>
      </p:sp>
      <p:sp>
        <p:nvSpPr>
          <p:cNvPr id="1048605" name="Slide Number Placeholder 3"/>
          <p:cNvSpPr txBox="1"/>
          <p:nvPr/>
        </p:nvSpPr>
        <p:spPr>
          <a:xfrm>
            <a:off x="7924800" y="6356350"/>
            <a:ext cx="762000" cy="365125"/>
          </a:xfrm>
          <a:prstGeom prst="rect">
            <a:avLst/>
          </a:prstGeom>
          <a:noFill/>
          <a:ln>
            <a:noFill/>
          </a:ln>
        </p:spPr>
        <p:txBody>
          <a:bodyPr vert="horz" lIns="0" tIns="0" rIns="0" bIns="0" anchor="b"/>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r" eaLnBrk="1" latinLnBrk="1" hangingPunct="1"/>
            <a:fld id="{566ABCEB-ACFC-4714-9973-3DA970169C29}" type="slidenum">
              <a:rPr lang="en-US" altLang="en-US" sz="1200">
                <a:solidFill>
                  <a:srgbClr val="045C75"/>
                </a:solidFill>
                <a:latin typeface="Constantia" pitchFamily="18" charset="0"/>
              </a:rPr>
              <a:pPr lvl="0" algn="r" eaLnBrk="1" latinLnBrk="1" hangingPunct="1"/>
              <a:t>11</a:t>
            </a:fld>
            <a:endParaRPr lang="en-US" altLang="en-US" sz="1200">
              <a:solidFill>
                <a:srgbClr val="045C75"/>
              </a:solidFill>
              <a:latin typeface="Constantia" pitchFamily="18" charset="0"/>
            </a:endParaRPr>
          </a:p>
        </p:txBody>
      </p:sp>
      <p:pic>
        <p:nvPicPr>
          <p:cNvPr id="2097171" name="Picture 2" descr="C:\Users\admin\Desktop\judith-jarvis-thomson-the-trolley-problem-5-638.jpg"/>
          <p:cNvPicPr>
            <a:picLocks noGrp="1"/>
          </p:cNvPicPr>
          <p:nvPr>
            <p:ph idx="4294967295"/>
          </p:nvPr>
        </p:nvPicPr>
        <p:blipFill>
          <a:blip r:embed="rId2"/>
          <a:srcRect/>
          <a:stretch>
            <a:fillRect/>
          </a:stretch>
        </p:blipFill>
        <p:spPr>
          <a:xfrm>
            <a:off x="762000" y="609600"/>
            <a:ext cx="7924800" cy="5715000"/>
          </a:xfrm>
          <a:prstGeom prst="rect">
            <a:avLst/>
          </a:prstGeom>
          <a:noFill/>
          <a:ln>
            <a:noFill/>
          </a:ln>
        </p:spPr>
      </p:pic>
      <p:pic>
        <p:nvPicPr>
          <p:cNvPr id="2097172" name="Picture 2" descr="C:\Users\admin\Desktop\judith-jarvis-thomson-the-trolley-problem-15-638.jpg"/>
          <p:cNvPicPr>
            <a:picLocks/>
          </p:cNvPicPr>
          <p:nvPr/>
        </p:nvPicPr>
        <p:blipFill>
          <a:blip r:embed="rId3"/>
          <a:srcRect/>
          <a:stretch>
            <a:fillRect/>
          </a:stretch>
        </p:blipFill>
        <p:spPr>
          <a:xfrm>
            <a:off x="762000" y="914400"/>
            <a:ext cx="7620000" cy="541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idx="4294967295"/>
          </p:nvPr>
        </p:nvSpPr>
        <p:spPr>
          <a:xfrm>
            <a:off x="0" y="-228600"/>
            <a:ext cx="9144000" cy="7620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a:latin typeface="Times New Roman" pitchFamily="18" charset="0"/>
                <a:ea typeface="Times New Roman" pitchFamily="18" charset="0"/>
              </a:rPr>
              <a:t>Prominent Models of Ethical Reasoning </a:t>
            </a:r>
          </a:p>
        </p:txBody>
      </p:sp>
      <p:pic>
        <p:nvPicPr>
          <p:cNvPr id="2097173" name="Content Placeholder 3"/>
          <p:cNvPicPr>
            <a:picLocks noGrp="1"/>
          </p:cNvPicPr>
          <p:nvPr>
            <p:ph idx="4294967295"/>
          </p:nvPr>
        </p:nvPicPr>
        <p:blipFill>
          <a:blip r:embed="rId2"/>
          <a:srcRect/>
          <a:stretch>
            <a:fillRect/>
          </a:stretch>
        </p:blipFill>
        <p:spPr>
          <a:xfrm>
            <a:off x="603250" y="1365250"/>
            <a:ext cx="8169275" cy="5121275"/>
          </a:xfrm>
          <a:prstGeom prst="rect">
            <a:avLst/>
          </a:prstGeom>
          <a:noFill/>
          <a:ln>
            <a:noFill/>
          </a:ln>
        </p:spPr>
      </p:pic>
      <p:cxnSp>
        <p:nvCxnSpPr>
          <p:cNvPr id="3145730" name="Straight Arrow Connector 7"/>
          <p:cNvCxnSpPr>
            <a:cxnSpLocks/>
          </p:cNvCxnSpPr>
          <p:nvPr/>
        </p:nvCxnSpPr>
        <p:spPr>
          <a:xfrm rot="16200000" flipV="1">
            <a:off x="1371600" y="990600"/>
            <a:ext cx="3581400" cy="3124200"/>
          </a:xfrm>
          <a:prstGeom prst="straightConnector1">
            <a:avLst/>
          </a:prstGeom>
          <a:noFill/>
          <a:ln w="9525" cap="flat" cmpd="sng">
            <a:solidFill>
              <a:srgbClr val="065093">
                <a:alpha val="100000"/>
              </a:srgbClr>
            </a:solidFill>
            <a:prstDash val="solid"/>
            <a:round/>
            <a:tailEnd type="arrow"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idx="4294967295"/>
          </p:nvPr>
        </p:nvSpPr>
        <p:spPr>
          <a:xfrm>
            <a:off x="457200" y="0"/>
            <a:ext cx="8229600" cy="5334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b="1"/>
              <a:t>Case Studies: 1  </a:t>
            </a:r>
          </a:p>
        </p:txBody>
      </p:sp>
      <p:sp>
        <p:nvSpPr>
          <p:cNvPr id="1048608" name="Content Placeholder 2"/>
          <p:cNvSpPr>
            <a:spLocks noGrp="1"/>
          </p:cNvSpPr>
          <p:nvPr>
            <p:ph idx="4294967295"/>
          </p:nvPr>
        </p:nvSpPr>
        <p:spPr>
          <a:xfrm>
            <a:off x="457200" y="838200"/>
            <a:ext cx="8229600" cy="5486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r>
              <a:rPr lang="en-US" altLang="en-US" sz="1800" b="1"/>
              <a:t>: The Case of Privacy </a:t>
            </a:r>
          </a:p>
          <a:p>
            <a:pPr lvl="0"/>
            <a:r>
              <a:rPr lang="en-US" altLang="en-US" sz="1800"/>
              <a:t>Marcus is a computer engineer who has recently developed an app which helps users keeps track of medical information, doctor’s appointments, and prescriptions.</a:t>
            </a:r>
          </a:p>
          <a:p>
            <a:pPr lvl="0"/>
            <a:r>
              <a:rPr lang="en-US" altLang="en-US" sz="1800"/>
              <a:t>Information about the user is stored in this app, including what prescriptions they are taking and how frequently they schedule doctor’s appointments. As the developers of the app, Marcus and his company have access to this information.</a:t>
            </a:r>
          </a:p>
          <a:p>
            <a:pPr lvl="0"/>
            <a:r>
              <a:rPr lang="en-US" altLang="en-US" sz="1800"/>
              <a:t>The marketing department requests Marcus supply them with customer-specific information so they can better target ads and app suggestions to the users. Marcus understands that he is part of a company, but also feels that the privacy of the app users should be protected. Additionally, Marcus feels that as an engineer, he should be responsible to those who use his technology.</a:t>
            </a:r>
          </a:p>
          <a:p>
            <a:pPr lvl="0"/>
            <a:r>
              <a:rPr lang="en-US" altLang="en-US" sz="1800" b="1"/>
              <a:t>Ethical Questions: </a:t>
            </a:r>
          </a:p>
          <a:p>
            <a:pPr lvl="0"/>
            <a:r>
              <a:rPr lang="en-US" altLang="en-US" sz="1800" b="1"/>
              <a:t>How does Marcus determine how much of the user’s information should be shared with marketing? </a:t>
            </a:r>
          </a:p>
          <a:p>
            <a:pPr lvl="0"/>
            <a:r>
              <a:rPr lang="en-US" altLang="en-US" sz="1800" b="1"/>
              <a:t>Is this an ethical use of information or a violation of the user’s privacy?</a:t>
            </a:r>
          </a:p>
          <a:p>
            <a:pPr lvl="0"/>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idx="4294967295"/>
          </p:nvPr>
        </p:nvSpPr>
        <p:spPr>
          <a:xfrm>
            <a:off x="0" y="0"/>
            <a:ext cx="9144000" cy="5334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a:t>Case Study: 2 </a:t>
            </a:r>
          </a:p>
        </p:txBody>
      </p:sp>
      <p:sp>
        <p:nvSpPr>
          <p:cNvPr id="1048610" name="Content Placeholder 2"/>
          <p:cNvSpPr>
            <a:spLocks noGrp="1"/>
          </p:cNvSpPr>
          <p:nvPr>
            <p:ph idx="4294967295"/>
          </p:nvPr>
        </p:nvSpPr>
        <p:spPr>
          <a:xfrm>
            <a:off x="457200" y="838200"/>
            <a:ext cx="8229600" cy="57150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r>
              <a:rPr lang="en-US" altLang="en-US" sz="1800" b="1"/>
              <a:t>Love &amp; Profession: Ethical Dilemma Personal &amp; Professional Ethics Sumati</a:t>
            </a:r>
            <a:r>
              <a:rPr lang="en-US" altLang="en-US" sz="1800"/>
              <a:t> loves Ranjan since they both were undergoing training as Computer professionals in a same company. After their training, they were posted as software engineer to two subdivision offices. They both stayed together at the district. The office where Ranjan worked was rich in connection with many bribing contractors and clients.</a:t>
            </a:r>
          </a:p>
          <a:p>
            <a:pPr lvl="0"/>
            <a:r>
              <a:rPr lang="en-US" altLang="en-US" sz="1800"/>
              <a:t>Sumati came to know that Ranjan was getting tempted by bribe offers offered by contractors to overlook certain software quality issues. She observed that he was bringing costly gifts for her. One day she confronted him but he told her that he was not doing anything illegal and some rich people impressed by his working style were being just very generous in spite of his reluctance to receive anything from them. He was also attending parties thrown by some rich contractors in the district.</a:t>
            </a:r>
          </a:p>
          <a:p>
            <a:pPr lvl="0"/>
            <a:r>
              <a:rPr lang="en-US" altLang="en-US" sz="1800"/>
              <a:t>Sumati was now growing uncomfortable with Ranjan’s attitude. They both love each other very much; in fact it was Sumati who had proposed him first.</a:t>
            </a:r>
          </a:p>
          <a:p>
            <a:pPr lvl="0"/>
            <a:r>
              <a:rPr lang="en-US" altLang="en-US" sz="1800"/>
              <a:t>One day she came to know conclusively that Ranjan had taken bribes from some people. She also comes to know that the favour for which Ranjan has compromised would create a great loss to company. She is upright software professional and has made herself a good name.</a:t>
            </a:r>
          </a:p>
          <a:p>
            <a:pPr lvl="0"/>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a:t>Questions </a:t>
            </a:r>
          </a:p>
        </p:txBody>
      </p:sp>
      <p:sp>
        <p:nvSpPr>
          <p:cNvPr id="1048612" name="Content Placeholder 2"/>
          <p:cNvSpPr>
            <a:spLocks noGrp="1"/>
          </p:cNvSpPr>
          <p:nvPr>
            <p:ph idx="4294967295"/>
          </p:nvPr>
        </p:nvSpPr>
        <p:spPr>
          <a:xfrm>
            <a:off x="457200" y="838200"/>
            <a:ext cx="8229600" cy="5486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endParaRPr lang="en-US" altLang="en-US" sz="2400"/>
          </a:p>
          <a:p>
            <a:pPr lvl="0"/>
            <a:endParaRPr lang="en-US" altLang="en-US" sz="2400"/>
          </a:p>
          <a:p>
            <a:pPr lvl="0"/>
            <a:r>
              <a:rPr lang="en-US" altLang="en-US" sz="2400"/>
              <a:t>If she takes a drastic step, it might endanger her love and future marriage.</a:t>
            </a:r>
          </a:p>
          <a:p>
            <a:pPr lvl="0"/>
            <a:r>
              <a:rPr lang="en-US" altLang="en-US" sz="2400"/>
              <a:t>Should Sumati break-up and put the profession first?</a:t>
            </a:r>
          </a:p>
          <a:p>
            <a:pPr lvl="0"/>
            <a:r>
              <a:rPr lang="en-US" altLang="en-US" sz="2400"/>
              <a:t>Would Ranjan be a right person to marry Sumati? </a:t>
            </a:r>
          </a:p>
          <a:p>
            <a:pPr lvl="0"/>
            <a:r>
              <a:rPr lang="en-US" altLang="en-US" sz="2400"/>
              <a:t>What should Sumati do knowing her beloved is involved in bribing and her future love-marriage might get jeopardized if she takes a drastic step?</a:t>
            </a:r>
          </a:p>
          <a:p>
            <a:pPr lvl="0"/>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a:t>Contemporary Ethical Issues </a:t>
            </a:r>
          </a:p>
        </p:txBody>
      </p:sp>
      <p:sp>
        <p:nvSpPr>
          <p:cNvPr id="1048614" name="Content Placeholder 2"/>
          <p:cNvSpPr>
            <a:spLocks noGrp="1"/>
          </p:cNvSpPr>
          <p:nvPr>
            <p:ph idx="4294967295"/>
          </p:nvPr>
        </p:nvSpPr>
        <p:spPr>
          <a:xfrm>
            <a:off x="457200" y="838200"/>
            <a:ext cx="8229600" cy="5486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endParaRPr lang="en-US" altLang="en-US"/>
          </a:p>
          <a:p>
            <a:endParaRPr lang="en-US" altLang="en-US"/>
          </a:p>
          <a:p>
            <a:endParaRPr lang="en-US" altLang="en-US"/>
          </a:p>
          <a:p>
            <a:r>
              <a:rPr lang="en-US" altLang="en-US"/>
              <a:t>Universal Basic Income </a:t>
            </a:r>
          </a:p>
          <a:p>
            <a:r>
              <a:rPr lang="en-US" altLang="en-US"/>
              <a:t>Lock Down and Social Distancing </a:t>
            </a:r>
          </a:p>
          <a:p>
            <a:r>
              <a:rPr lang="en-US" altLang="en-US"/>
              <a:t>Vaccination and Social Challenges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idx="4294967295"/>
          </p:nvPr>
        </p:nvSpPr>
        <p:spPr>
          <a:xfrm>
            <a:off x="0" y="0"/>
            <a:ext cx="9144000" cy="5334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r>
              <a:rPr lang="en-US" altLang="en-US"/>
              <a:t>Important Video Links </a:t>
            </a:r>
          </a:p>
        </p:txBody>
      </p:sp>
      <p:sp>
        <p:nvSpPr>
          <p:cNvPr id="1048616" name="Content Placeholder 2"/>
          <p:cNvSpPr>
            <a:spLocks noGrp="1"/>
          </p:cNvSpPr>
          <p:nvPr>
            <p:ph idx="4294967295"/>
          </p:nvPr>
        </p:nvSpPr>
        <p:spPr>
          <a:xfrm>
            <a:off x="0" y="838200"/>
            <a:ext cx="9144000" cy="60198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r>
              <a:rPr lang="en-US" altLang="en-US"/>
              <a:t>Ethical Dilemma: Dog and Master </a:t>
            </a:r>
          </a:p>
          <a:p>
            <a:pPr lvl="0">
              <a:buNone/>
            </a:pPr>
            <a:r>
              <a:rPr lang="en-US" altLang="en-US"/>
              <a:t> </a:t>
            </a:r>
            <a:r>
              <a:rPr lang="en-US" altLang="en-US">
                <a:hlinkClick r:id="rId2"/>
              </a:rPr>
              <a:t>https://www.youtube.com/watch?v=zG7PPOaJnNM</a:t>
            </a:r>
          </a:p>
          <a:p>
            <a:pPr lvl="0">
              <a:buNone/>
            </a:pPr>
            <a:r>
              <a:rPr lang="en-US" altLang="en-US"/>
              <a:t>Runway Trolley Problem </a:t>
            </a:r>
          </a:p>
          <a:p>
            <a:pPr lvl="0">
              <a:buNone/>
            </a:pPr>
            <a:r>
              <a:rPr lang="en-US" altLang="en-US">
                <a:hlinkClick r:id="rId3"/>
              </a:rPr>
              <a:t>https://www.youtube.com/watch?v=yg16u_bzjPE</a:t>
            </a:r>
          </a:p>
          <a:p>
            <a:pPr lvl="0">
              <a:buNone/>
            </a:pPr>
            <a:r>
              <a:rPr lang="en-US" altLang="en-US"/>
              <a:t>Humility</a:t>
            </a:r>
          </a:p>
          <a:p>
            <a:pPr lvl="0">
              <a:buNone/>
            </a:pPr>
            <a:r>
              <a:rPr lang="en-US" altLang="en-US">
                <a:hlinkClick r:id="rId4"/>
              </a:rPr>
              <a:t>https://www.youtube.com/watch?v=55WC5G9mj0Y&amp;t=4s</a:t>
            </a:r>
          </a:p>
          <a:p>
            <a:pPr lvl="0">
              <a:buNone/>
            </a:pPr>
            <a:r>
              <a:rPr lang="en-US" altLang="en-US"/>
              <a:t>Honesty </a:t>
            </a:r>
          </a:p>
          <a:p>
            <a:pPr lvl="0">
              <a:buNone/>
            </a:pPr>
            <a:r>
              <a:rPr lang="en-US" altLang="en-US">
                <a:hlinkClick r:id="rId5"/>
              </a:rPr>
              <a:t>https://www.youtube.com/watch?v=-L1IekaejfU&amp;t=4s</a:t>
            </a:r>
          </a:p>
          <a:p>
            <a:pPr lvl="0">
              <a:buNone/>
            </a:pPr>
            <a:r>
              <a:rPr lang="en-US" altLang="en-US"/>
              <a:t>Integrity </a:t>
            </a:r>
          </a:p>
          <a:p>
            <a:pPr lvl="0">
              <a:buNone/>
            </a:pPr>
            <a:r>
              <a:rPr lang="en-US" altLang="en-US">
                <a:hlinkClick r:id="rId6"/>
              </a:rPr>
              <a:t>https://www.youtube.com/watch?v=cW8LBJxLPG0&amp;t=3s</a:t>
            </a:r>
          </a:p>
          <a:p>
            <a:pPr lvl="0">
              <a:buNone/>
            </a:pPr>
            <a:r>
              <a:rPr lang="en-US" altLang="en-US"/>
              <a:t>Universal Basic Income </a:t>
            </a:r>
          </a:p>
          <a:p>
            <a:pPr lvl="0">
              <a:buNone/>
            </a:pPr>
            <a:r>
              <a:rPr lang="en-US" altLang="en-US">
                <a:hlinkClick r:id="rId7"/>
              </a:rPr>
              <a:t>https://www.youtube.com/watch?v=W2Xv_9vSDE8&amp;t=3s</a:t>
            </a:r>
          </a:p>
          <a:p>
            <a:pPr lvl="0">
              <a:buNone/>
            </a:pPr>
            <a:endParaRPr lang="en-US" altLang="en-US"/>
          </a:p>
          <a:p>
            <a:pPr lvl="0">
              <a:buNone/>
            </a:pPr>
            <a:endParaRPr lang="en-US" altLang="en-US"/>
          </a:p>
          <a:p>
            <a:pPr lvl="0">
              <a:buNone/>
            </a:pP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a:t>Video Links </a:t>
            </a:r>
          </a:p>
        </p:txBody>
      </p:sp>
      <p:sp>
        <p:nvSpPr>
          <p:cNvPr id="1048618" name="Content Placeholder 2"/>
          <p:cNvSpPr>
            <a:spLocks noGrp="1"/>
          </p:cNvSpPr>
          <p:nvPr>
            <p:ph idx="4294967295"/>
          </p:nvPr>
        </p:nvSpPr>
        <p:spPr>
          <a:xfrm>
            <a:off x="457200" y="838200"/>
            <a:ext cx="8229600" cy="5486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r>
              <a:rPr lang="en-US" altLang="en-US" dirty="0"/>
              <a:t>Pandemic Ethics </a:t>
            </a:r>
          </a:p>
          <a:p>
            <a:pPr lvl="0">
              <a:buNone/>
            </a:pPr>
            <a:r>
              <a:rPr lang="en-US" altLang="en-US" dirty="0">
                <a:hlinkClick r:id="rId2"/>
              </a:rPr>
              <a:t>https://www.youtube.com/watch?v=_fi3rxxrK7I</a:t>
            </a:r>
          </a:p>
          <a:p>
            <a:pPr lvl="0">
              <a:buNone/>
            </a:pPr>
            <a:r>
              <a:rPr lang="en-US" altLang="en-US" dirty="0">
                <a:hlinkClick r:id="rId3"/>
              </a:rPr>
              <a:t>https://www.youtube.com/watch?v=gurZcyLwybI</a:t>
            </a:r>
          </a:p>
          <a:p>
            <a:pPr lvl="0">
              <a:buNone/>
            </a:pP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idx="4294967295"/>
          </p:nvPr>
        </p:nvSpPr>
        <p:spPr>
          <a:xfrm>
            <a:off x="0" y="-228600"/>
            <a:ext cx="9144000" cy="7620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a:latin typeface="Times New Roman" pitchFamily="18" charset="0"/>
                <a:ea typeface="Times New Roman" pitchFamily="18" charset="0"/>
              </a:rPr>
              <a:t>Prominent Models of Ethical Reasoning </a:t>
            </a:r>
          </a:p>
        </p:txBody>
      </p:sp>
      <p:pic>
        <p:nvPicPr>
          <p:cNvPr id="2097174" name="Content Placeholder 3"/>
          <p:cNvPicPr>
            <a:picLocks noGrp="1"/>
          </p:cNvPicPr>
          <p:nvPr>
            <p:ph idx="4294967295"/>
          </p:nvPr>
        </p:nvPicPr>
        <p:blipFill>
          <a:blip r:embed="rId2"/>
          <a:srcRect/>
          <a:stretch>
            <a:fillRect/>
          </a:stretch>
        </p:blipFill>
        <p:spPr>
          <a:xfrm>
            <a:off x="603250" y="1365250"/>
            <a:ext cx="8169275" cy="5121275"/>
          </a:xfrm>
          <a:prstGeom prst="rect">
            <a:avLst/>
          </a:prstGeom>
          <a:noFill/>
          <a:ln>
            <a:noFill/>
          </a:ln>
        </p:spPr>
      </p:pic>
      <p:cxnSp>
        <p:nvCxnSpPr>
          <p:cNvPr id="3145731" name="Straight Arrow Connector 7"/>
          <p:cNvCxnSpPr>
            <a:cxnSpLocks/>
          </p:cNvCxnSpPr>
          <p:nvPr/>
        </p:nvCxnSpPr>
        <p:spPr>
          <a:xfrm rot="16200000" flipV="1">
            <a:off x="1371600" y="990600"/>
            <a:ext cx="3581400" cy="3124200"/>
          </a:xfrm>
          <a:prstGeom prst="straightConnector1">
            <a:avLst/>
          </a:prstGeom>
          <a:noFill/>
          <a:ln w="9525" cap="flat" cmpd="sng">
            <a:solidFill>
              <a:srgbClr val="065093">
                <a:alpha val="100000"/>
              </a:srgbClr>
            </a:solidFill>
            <a:prstDash val="solid"/>
            <a:round/>
            <a:tailEnd type="arrow"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latin typeface="Times New Roman" pitchFamily="18" charset="0"/>
                <a:ea typeface="Times New Roman" pitchFamily="18" charset="0"/>
              </a:rPr>
              <a:t>Ethics &amp; Values-BELH-0006 </a:t>
            </a:r>
          </a:p>
        </p:txBody>
      </p:sp>
      <p:sp>
        <p:nvSpPr>
          <p:cNvPr id="1048590" name="Content Placeholder 2"/>
          <p:cNvSpPr>
            <a:spLocks noGrp="1"/>
          </p:cNvSpPr>
          <p:nvPr>
            <p:ph idx="4294967295"/>
          </p:nvPr>
        </p:nvSpPr>
        <p:spPr>
          <a:xfrm>
            <a:off x="0" y="914400"/>
            <a:ext cx="4191000" cy="2438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buNone/>
            </a:pPr>
            <a:endParaRPr lang="en-US" altLang="en-US"/>
          </a:p>
        </p:txBody>
      </p:sp>
      <p:pic>
        <p:nvPicPr>
          <p:cNvPr id="2097154" name="Diagram 3"/>
          <p:cNvPicPr>
            <a:picLocks/>
          </p:cNvPicPr>
          <p:nvPr/>
        </p:nvPicPr>
        <p:blipFill>
          <a:blip r:embed="rId2"/>
          <a:srcRect/>
          <a:stretch>
            <a:fillRect/>
          </a:stretch>
        </p:blipFill>
        <p:spPr>
          <a:xfrm>
            <a:off x="-6350" y="987425"/>
            <a:ext cx="3822700" cy="1774825"/>
          </a:xfrm>
          <a:prstGeom prst="rect">
            <a:avLst/>
          </a:prstGeom>
          <a:noFill/>
          <a:ln>
            <a:noFill/>
          </a:ln>
        </p:spPr>
      </p:pic>
      <p:pic>
        <p:nvPicPr>
          <p:cNvPr id="2097155" name="Diagram 4"/>
          <p:cNvPicPr>
            <a:picLocks/>
          </p:cNvPicPr>
          <p:nvPr/>
        </p:nvPicPr>
        <p:blipFill>
          <a:blip r:embed="rId3"/>
          <a:srcRect/>
          <a:stretch>
            <a:fillRect/>
          </a:stretch>
        </p:blipFill>
        <p:spPr>
          <a:xfrm>
            <a:off x="5254625" y="742950"/>
            <a:ext cx="3895725" cy="1562100"/>
          </a:xfrm>
          <a:prstGeom prst="rect">
            <a:avLst/>
          </a:prstGeom>
          <a:noFill/>
          <a:ln>
            <a:noFill/>
          </a:ln>
        </p:spPr>
      </p:pic>
      <p:pic>
        <p:nvPicPr>
          <p:cNvPr id="2097156" name="Diagram 5"/>
          <p:cNvPicPr>
            <a:picLocks/>
          </p:cNvPicPr>
          <p:nvPr/>
        </p:nvPicPr>
        <p:blipFill>
          <a:blip r:embed="rId4"/>
          <a:srcRect/>
          <a:stretch>
            <a:fillRect/>
          </a:stretch>
        </p:blipFill>
        <p:spPr>
          <a:xfrm>
            <a:off x="5254625" y="2266950"/>
            <a:ext cx="3895725" cy="1562100"/>
          </a:xfrm>
          <a:prstGeom prst="rect">
            <a:avLst/>
          </a:prstGeom>
          <a:noFill/>
          <a:ln>
            <a:noFill/>
          </a:ln>
        </p:spPr>
      </p:pic>
      <p:pic>
        <p:nvPicPr>
          <p:cNvPr id="2097157" name="Diagram 6"/>
          <p:cNvPicPr>
            <a:picLocks/>
          </p:cNvPicPr>
          <p:nvPr/>
        </p:nvPicPr>
        <p:blipFill>
          <a:blip r:embed="rId5"/>
          <a:srcRect/>
          <a:stretch>
            <a:fillRect/>
          </a:stretch>
        </p:blipFill>
        <p:spPr>
          <a:xfrm>
            <a:off x="4400550" y="3883025"/>
            <a:ext cx="4762500" cy="2981325"/>
          </a:xfrm>
          <a:prstGeom prst="rect">
            <a:avLst/>
          </a:prstGeom>
          <a:noFill/>
          <a:ln>
            <a:noFill/>
          </a:ln>
        </p:spPr>
      </p:pic>
      <p:pic>
        <p:nvPicPr>
          <p:cNvPr id="2097158" name="Diagram 7"/>
          <p:cNvPicPr>
            <a:picLocks/>
          </p:cNvPicPr>
          <p:nvPr/>
        </p:nvPicPr>
        <p:blipFill>
          <a:blip r:embed="rId6"/>
          <a:srcRect/>
          <a:stretch>
            <a:fillRect/>
          </a:stretch>
        </p:blipFill>
        <p:spPr>
          <a:xfrm>
            <a:off x="-6350" y="2724150"/>
            <a:ext cx="3517900" cy="1714500"/>
          </a:xfrm>
          <a:prstGeom prst="rect">
            <a:avLst/>
          </a:prstGeom>
          <a:noFill/>
          <a:ln>
            <a:noFill/>
          </a:ln>
        </p:spPr>
      </p:pic>
      <p:pic>
        <p:nvPicPr>
          <p:cNvPr id="2097159" name="Diagram 11"/>
          <p:cNvPicPr>
            <a:picLocks/>
          </p:cNvPicPr>
          <p:nvPr/>
        </p:nvPicPr>
        <p:blipFill>
          <a:blip r:embed="rId7"/>
          <a:srcRect/>
          <a:stretch>
            <a:fillRect/>
          </a:stretch>
        </p:blipFill>
        <p:spPr>
          <a:xfrm>
            <a:off x="133350" y="4340225"/>
            <a:ext cx="4176712" cy="2908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latin typeface="Times New Roman" pitchFamily="18" charset="0"/>
                <a:ea typeface="Times New Roman" pitchFamily="18" charset="0"/>
              </a:rPr>
              <a:t>The case of Cannibalism/ Queen Vs Dudley Stephenson   </a:t>
            </a:r>
          </a:p>
        </p:txBody>
      </p:sp>
      <p:sp>
        <p:nvSpPr>
          <p:cNvPr id="1048621" name="Content Placeholder 2"/>
          <p:cNvSpPr>
            <a:spLocks noGrp="1"/>
          </p:cNvSpPr>
          <p:nvPr>
            <p:ph idx="4294967295"/>
          </p:nvPr>
        </p:nvSpPr>
        <p:spPr>
          <a:xfrm>
            <a:off x="0" y="914400"/>
            <a:ext cx="4191000" cy="2438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buNone/>
            </a:pPr>
            <a:endParaRPr lang="en-US" altLang="en-US"/>
          </a:p>
        </p:txBody>
      </p:sp>
      <p:pic>
        <p:nvPicPr>
          <p:cNvPr id="2097175" name="Diagram 6"/>
          <p:cNvPicPr>
            <a:picLocks/>
          </p:cNvPicPr>
          <p:nvPr/>
        </p:nvPicPr>
        <p:blipFill>
          <a:blip r:embed="rId2"/>
          <a:srcRect/>
          <a:stretch>
            <a:fillRect/>
          </a:stretch>
        </p:blipFill>
        <p:spPr>
          <a:xfrm>
            <a:off x="298450" y="895350"/>
            <a:ext cx="8851900" cy="5829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idx="4294967295"/>
          </p:nvPr>
        </p:nvSpPr>
        <p:spPr>
          <a:xfrm>
            <a:off x="0" y="0"/>
            <a:ext cx="9144000" cy="5334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a:t> </a:t>
            </a:r>
            <a:r>
              <a:rPr lang="en-US" altLang="en-US" sz="2400"/>
              <a:t>Documentary: Story of Stuff</a:t>
            </a:r>
          </a:p>
        </p:txBody>
      </p:sp>
      <p:sp>
        <p:nvSpPr>
          <p:cNvPr id="1048623" name="Content Placeholder 2"/>
          <p:cNvSpPr>
            <a:spLocks noGrp="1"/>
          </p:cNvSpPr>
          <p:nvPr>
            <p:ph idx="4294967295"/>
          </p:nvPr>
        </p:nvSpPr>
        <p:spPr>
          <a:xfrm>
            <a:off x="457200" y="838200"/>
            <a:ext cx="8229600" cy="5486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endParaRPr lang="en-US" altLang="en-US" b="1" u="sng">
              <a:hlinkClick r:id="rId2"/>
            </a:endParaRPr>
          </a:p>
          <a:p>
            <a:pPr lvl="0"/>
            <a:endParaRPr lang="en-US" altLang="en-US" b="1" u="sng">
              <a:hlinkClick r:id="rId2"/>
            </a:endParaRPr>
          </a:p>
          <a:p>
            <a:pPr lvl="0"/>
            <a:endParaRPr lang="en-US" altLang="en-US" b="1" u="sng">
              <a:hlinkClick r:id="rId2"/>
            </a:endParaRPr>
          </a:p>
          <a:p>
            <a:pPr lvl="0"/>
            <a:endParaRPr lang="en-US" altLang="en-US" b="1" u="sng">
              <a:hlinkClick r:id="rId2"/>
            </a:endParaRPr>
          </a:p>
          <a:p>
            <a:pPr lvl="0"/>
            <a:endParaRPr lang="en-US" altLang="en-US" b="1" u="sng">
              <a:hlinkClick r:id="rId2"/>
            </a:endParaRPr>
          </a:p>
          <a:p>
            <a:pPr lvl="0">
              <a:buNone/>
            </a:pPr>
            <a:r>
              <a:rPr lang="en-US" altLang="en-US" b="1" u="sng">
                <a:hlinkClick r:id="rId2"/>
              </a:rPr>
              <a:t>https://www.youtube.com/watch?v=9GorqroigqM</a:t>
            </a:r>
          </a:p>
          <a:p>
            <a:pPr lvl="0"/>
            <a:r>
              <a:rPr lang="en-US" altLang="en-US" b="1"/>
              <a:t>How do your personal ethics impact on environmental ethics? </a:t>
            </a:r>
          </a:p>
          <a:p>
            <a:pPr lvl="0"/>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latin typeface="Times New Roman" pitchFamily="18" charset="0"/>
                <a:ea typeface="Times New Roman" pitchFamily="18" charset="0"/>
              </a:rPr>
              <a:t>Utilitarianism : Bentham &amp; Mill </a:t>
            </a:r>
          </a:p>
        </p:txBody>
      </p:sp>
      <p:sp>
        <p:nvSpPr>
          <p:cNvPr id="1048625" name="Content Placeholder 2"/>
          <p:cNvSpPr>
            <a:spLocks noGrp="1"/>
          </p:cNvSpPr>
          <p:nvPr>
            <p:ph idx="4294967295"/>
          </p:nvPr>
        </p:nvSpPr>
        <p:spPr>
          <a:xfrm>
            <a:off x="0" y="914400"/>
            <a:ext cx="4191000" cy="2438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buNone/>
            </a:pPr>
            <a:endParaRPr lang="en-US" altLang="en-US"/>
          </a:p>
        </p:txBody>
      </p:sp>
      <p:pic>
        <p:nvPicPr>
          <p:cNvPr id="2097176" name="Diagram 6"/>
          <p:cNvPicPr>
            <a:picLocks/>
          </p:cNvPicPr>
          <p:nvPr/>
        </p:nvPicPr>
        <p:blipFill>
          <a:blip r:embed="rId2"/>
          <a:srcRect/>
          <a:stretch>
            <a:fillRect/>
          </a:stretch>
        </p:blipFill>
        <p:spPr>
          <a:xfrm>
            <a:off x="298450" y="895350"/>
            <a:ext cx="8851900" cy="582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latin typeface="Times New Roman" pitchFamily="18" charset="0"/>
                <a:ea typeface="Times New Roman" pitchFamily="18" charset="0"/>
              </a:rPr>
              <a:t>Libertarianism </a:t>
            </a:r>
          </a:p>
        </p:txBody>
      </p:sp>
      <p:sp>
        <p:nvSpPr>
          <p:cNvPr id="1048627" name="Content Placeholder 2"/>
          <p:cNvSpPr>
            <a:spLocks noGrp="1"/>
          </p:cNvSpPr>
          <p:nvPr>
            <p:ph idx="4294967295"/>
          </p:nvPr>
        </p:nvSpPr>
        <p:spPr>
          <a:xfrm>
            <a:off x="0" y="914400"/>
            <a:ext cx="4191000" cy="2438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buNone/>
            </a:pPr>
            <a:endParaRPr lang="en-US" altLang="en-US"/>
          </a:p>
        </p:txBody>
      </p:sp>
      <p:pic>
        <p:nvPicPr>
          <p:cNvPr id="2097177" name="Diagram 6"/>
          <p:cNvPicPr>
            <a:picLocks/>
          </p:cNvPicPr>
          <p:nvPr/>
        </p:nvPicPr>
        <p:blipFill>
          <a:blip r:embed="rId2"/>
          <a:srcRect/>
          <a:stretch>
            <a:fillRect/>
          </a:stretch>
        </p:blipFill>
        <p:spPr>
          <a:xfrm>
            <a:off x="-6350" y="665162"/>
            <a:ext cx="9156700" cy="60594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t> Euthanasia &amp; Surrogacy </a:t>
            </a:r>
          </a:p>
        </p:txBody>
      </p:sp>
      <p:sp>
        <p:nvSpPr>
          <p:cNvPr id="1048629" name="Content Placeholder 2"/>
          <p:cNvSpPr>
            <a:spLocks noGrp="1"/>
          </p:cNvSpPr>
          <p:nvPr>
            <p:ph idx="4294967295"/>
          </p:nvPr>
        </p:nvSpPr>
        <p:spPr>
          <a:xfrm>
            <a:off x="0" y="914400"/>
            <a:ext cx="4191000" cy="2438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buNone/>
            </a:pPr>
            <a:endParaRPr lang="en-US" altLang="en-US"/>
          </a:p>
        </p:txBody>
      </p:sp>
      <p:pic>
        <p:nvPicPr>
          <p:cNvPr id="2097178" name="Diagram 6"/>
          <p:cNvPicPr>
            <a:picLocks/>
          </p:cNvPicPr>
          <p:nvPr/>
        </p:nvPicPr>
        <p:blipFill>
          <a:blip r:embed="rId2"/>
          <a:srcRect/>
          <a:stretch>
            <a:fillRect/>
          </a:stretch>
        </p:blipFill>
        <p:spPr>
          <a:xfrm>
            <a:off x="292100" y="908050"/>
            <a:ext cx="8864600" cy="5803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idx="4294967295"/>
          </p:nvPr>
        </p:nvSpPr>
        <p:spPr>
          <a:xfrm>
            <a:off x="457200" y="704850"/>
            <a:ext cx="8229600" cy="81915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a:t>Affirmative Action Theory (AAT) </a:t>
            </a:r>
          </a:p>
        </p:txBody>
      </p:sp>
      <p:pic>
        <p:nvPicPr>
          <p:cNvPr id="2097179" name="Content Placeholder 5"/>
          <p:cNvPicPr>
            <a:picLocks noGrp="1"/>
          </p:cNvPicPr>
          <p:nvPr>
            <p:ph idx="4294967295"/>
          </p:nvPr>
        </p:nvPicPr>
        <p:blipFill>
          <a:blip r:embed="rId2"/>
          <a:srcRect/>
          <a:stretch>
            <a:fillRect/>
          </a:stretch>
        </p:blipFill>
        <p:spPr>
          <a:xfrm>
            <a:off x="438150" y="2078037"/>
            <a:ext cx="8461375" cy="44084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t>A Case For Equality: Rawls Theory of Justice </a:t>
            </a:r>
          </a:p>
        </p:txBody>
      </p:sp>
      <p:sp>
        <p:nvSpPr>
          <p:cNvPr id="1048632" name="Content Placeholder 2"/>
          <p:cNvSpPr>
            <a:spLocks noGrp="1"/>
          </p:cNvSpPr>
          <p:nvPr>
            <p:ph idx="4294967295"/>
          </p:nvPr>
        </p:nvSpPr>
        <p:spPr>
          <a:xfrm>
            <a:off x="0" y="914400"/>
            <a:ext cx="4191000" cy="2438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buNone/>
            </a:pPr>
            <a:endParaRPr lang="en-US" altLang="en-US"/>
          </a:p>
        </p:txBody>
      </p:sp>
      <p:pic>
        <p:nvPicPr>
          <p:cNvPr id="2097180" name="Diagram 6"/>
          <p:cNvPicPr>
            <a:picLocks/>
          </p:cNvPicPr>
          <p:nvPr/>
        </p:nvPicPr>
        <p:blipFill>
          <a:blip r:embed="rId3"/>
          <a:srcRect/>
          <a:stretch>
            <a:fillRect/>
          </a:stretch>
        </p:blipFill>
        <p:spPr>
          <a:xfrm>
            <a:off x="298450" y="639762"/>
            <a:ext cx="8851900" cy="60785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t>What Matters Is Motive: Deontology </a:t>
            </a:r>
          </a:p>
        </p:txBody>
      </p:sp>
      <p:sp>
        <p:nvSpPr>
          <p:cNvPr id="1048637" name="Content Placeholder 2"/>
          <p:cNvSpPr>
            <a:spLocks noGrp="1"/>
          </p:cNvSpPr>
          <p:nvPr>
            <p:ph idx="4294967295"/>
          </p:nvPr>
        </p:nvSpPr>
        <p:spPr>
          <a:xfrm>
            <a:off x="0" y="914400"/>
            <a:ext cx="4191000" cy="2438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buNone/>
            </a:pPr>
            <a:endParaRPr lang="en-US" altLang="en-US"/>
          </a:p>
        </p:txBody>
      </p:sp>
      <p:pic>
        <p:nvPicPr>
          <p:cNvPr id="2097181" name="Diagram 6"/>
          <p:cNvPicPr>
            <a:picLocks/>
          </p:cNvPicPr>
          <p:nvPr/>
        </p:nvPicPr>
        <p:blipFill>
          <a:blip r:embed="rId3"/>
          <a:srcRect/>
          <a:stretch>
            <a:fillRect/>
          </a:stretch>
        </p:blipFill>
        <p:spPr>
          <a:xfrm>
            <a:off x="115887" y="692696"/>
            <a:ext cx="8912225" cy="6029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idx="4294967295"/>
          </p:nvPr>
        </p:nvSpPr>
        <p:spPr>
          <a:xfrm>
            <a:off x="0" y="0"/>
            <a:ext cx="9144000" cy="4572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t>Who Deserves What: Aristotelian Virtue Theory </a:t>
            </a:r>
          </a:p>
        </p:txBody>
      </p:sp>
      <p:sp>
        <p:nvSpPr>
          <p:cNvPr id="1048642" name="Content Placeholder 2"/>
          <p:cNvSpPr>
            <a:spLocks noGrp="1"/>
          </p:cNvSpPr>
          <p:nvPr>
            <p:ph idx="4294967295"/>
          </p:nvPr>
        </p:nvSpPr>
        <p:spPr>
          <a:xfrm>
            <a:off x="0" y="914400"/>
            <a:ext cx="4191000" cy="2438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buNone/>
            </a:pPr>
            <a:endParaRPr lang="en-US" altLang="en-US"/>
          </a:p>
        </p:txBody>
      </p:sp>
      <p:pic>
        <p:nvPicPr>
          <p:cNvPr id="2097182" name="Diagram 6"/>
          <p:cNvPicPr>
            <a:picLocks/>
          </p:cNvPicPr>
          <p:nvPr/>
        </p:nvPicPr>
        <p:blipFill>
          <a:blip r:embed="rId3"/>
          <a:srcRect/>
          <a:stretch>
            <a:fillRect/>
          </a:stretch>
        </p:blipFill>
        <p:spPr>
          <a:xfrm>
            <a:off x="134144" y="692696"/>
            <a:ext cx="8875712" cy="602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idx="4294967295"/>
          </p:nvPr>
        </p:nvSpPr>
        <p:spPr>
          <a:xfrm>
            <a:off x="0" y="0"/>
            <a:ext cx="9144000" cy="19050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br/>
            <a:br/>
            <a:r>
              <a:rPr lang="en-US" altLang="en-US" sz="2400">
                <a:latin typeface="Times New Roman" pitchFamily="18" charset="0"/>
                <a:ea typeface="Times New Roman" pitchFamily="18" charset="0"/>
              </a:rPr>
              <a:t>Ethical/ Decision Making  </a:t>
            </a:r>
            <a:br/>
            <a:br/>
            <a:endParaRPr lang="en-US" altLang="en-US" sz="4800">
              <a:latin typeface="Times New Roman" pitchFamily="18" charset="0"/>
              <a:ea typeface="Times New Roman" pitchFamily="18" charset="0"/>
            </a:endParaRPr>
          </a:p>
        </p:txBody>
      </p:sp>
      <p:sp>
        <p:nvSpPr>
          <p:cNvPr id="1048592" name="Content Placeholder 2"/>
          <p:cNvSpPr>
            <a:spLocks noGrp="1"/>
          </p:cNvSpPr>
          <p:nvPr>
            <p:ph idx="4294967295"/>
          </p:nvPr>
        </p:nvSpPr>
        <p:spPr>
          <a:xfrm>
            <a:off x="0" y="685800"/>
            <a:ext cx="9144000" cy="61722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buNone/>
            </a:pPr>
            <a:endParaRPr lang="en-US" altLang="en-US" sz="1800"/>
          </a:p>
          <a:p>
            <a:pPr lvl="0">
              <a:buNone/>
            </a:pPr>
            <a:endParaRPr lang="en-US" altLang="en-US" sz="1800"/>
          </a:p>
          <a:p>
            <a:pPr lvl="0">
              <a:buNone/>
            </a:pPr>
            <a:endParaRPr lang="en-US" altLang="en-US" sz="2800"/>
          </a:p>
          <a:p>
            <a:pPr lvl="0">
              <a:buNone/>
            </a:pPr>
            <a:r>
              <a:rPr lang="en-US" altLang="en-US" sz="2800"/>
              <a:t> </a:t>
            </a:r>
          </a:p>
          <a:p>
            <a:pPr lvl="0"/>
            <a:endParaRPr lang="en-US" altLang="en-US" sz="2800"/>
          </a:p>
          <a:p>
            <a:pPr lvl="0"/>
            <a:endParaRPr lang="en-US" altLang="en-US" sz="2800"/>
          </a:p>
          <a:p>
            <a:pPr lvl="0"/>
            <a:endParaRPr lang="en-US" altLang="en-US" sz="2800"/>
          </a:p>
          <a:p>
            <a:pPr lvl="0">
              <a:buNone/>
            </a:pPr>
            <a:endParaRPr lang="en-US" altLang="en-US" sz="2800"/>
          </a:p>
          <a:p>
            <a:pPr lvl="0">
              <a:buNone/>
            </a:pPr>
            <a:endParaRPr lang="en-US" altLang="en-US" sz="2800"/>
          </a:p>
          <a:p>
            <a:pPr lvl="0">
              <a:buNone/>
            </a:pPr>
            <a:endParaRPr lang="en-US" altLang="en-US" sz="2800"/>
          </a:p>
          <a:p>
            <a:pPr lvl="0">
              <a:buNone/>
            </a:pPr>
            <a:endParaRPr lang="en-US" altLang="en-US" sz="2800"/>
          </a:p>
          <a:p>
            <a:pPr lvl="0">
              <a:buNone/>
            </a:pPr>
            <a:endParaRPr lang="en-US" altLang="en-US" sz="2800"/>
          </a:p>
          <a:p>
            <a:pPr lvl="0"/>
            <a:endParaRPr lang="en-US" altLang="en-US" sz="2800"/>
          </a:p>
          <a:p>
            <a:pPr lvl="0">
              <a:buNone/>
            </a:pPr>
            <a:endParaRPr lang="en-US" altLang="en-US" sz="2800"/>
          </a:p>
        </p:txBody>
      </p:sp>
      <p:pic>
        <p:nvPicPr>
          <p:cNvPr id="2097160" name="Diagram 3"/>
          <p:cNvPicPr>
            <a:picLocks/>
          </p:cNvPicPr>
          <p:nvPr/>
        </p:nvPicPr>
        <p:blipFill>
          <a:blip r:embed="rId2"/>
          <a:srcRect/>
          <a:stretch>
            <a:fillRect/>
          </a:stretch>
        </p:blipFill>
        <p:spPr>
          <a:xfrm>
            <a:off x="450850" y="895350"/>
            <a:ext cx="8699500" cy="574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idx="4294967295"/>
          </p:nvPr>
        </p:nvSpPr>
        <p:spPr>
          <a:xfrm>
            <a:off x="228600" y="-76817"/>
            <a:ext cx="8686800" cy="5334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dirty="0">
                <a:latin typeface="Times New Roman" pitchFamily="18" charset="0"/>
                <a:ea typeface="Times New Roman" pitchFamily="18" charset="0"/>
              </a:rPr>
              <a:t>Intelligences: </a:t>
            </a:r>
            <a:r>
              <a:rPr lang="en-US" altLang="en-US" sz="2400" b="1" dirty="0">
                <a:latin typeface="Times New Roman" pitchFamily="18" charset="0"/>
                <a:ea typeface="Times New Roman" pitchFamily="18" charset="0"/>
              </a:rPr>
              <a:t>Ethical Intelligence             </a:t>
            </a:r>
            <a:r>
              <a:rPr lang="en-US" altLang="en-US" sz="2400" dirty="0">
                <a:latin typeface="Times New Roman" pitchFamily="18" charset="0"/>
                <a:ea typeface="Times New Roman" pitchFamily="18" charset="0"/>
              </a:rPr>
              <a:t>EDM+PPP MODEL    </a:t>
            </a:r>
          </a:p>
        </p:txBody>
      </p:sp>
      <p:pic>
        <p:nvPicPr>
          <p:cNvPr id="2097161" name="Content Placeholder 3"/>
          <p:cNvPicPr>
            <a:picLocks noGrp="1"/>
          </p:cNvPicPr>
          <p:nvPr>
            <p:ph idx="4294967295"/>
          </p:nvPr>
        </p:nvPicPr>
        <p:blipFill>
          <a:blip r:embed="rId2"/>
          <a:srcRect/>
          <a:stretch>
            <a:fillRect/>
          </a:stretch>
        </p:blipFill>
        <p:spPr>
          <a:xfrm>
            <a:off x="450850" y="1584325"/>
            <a:ext cx="8242300" cy="4292600"/>
          </a:xfrm>
          <a:prstGeom prst="rect">
            <a:avLst/>
          </a:prstGeom>
          <a:noFill/>
          <a:ln>
            <a:noFill/>
          </a:ln>
        </p:spPr>
      </p:pic>
      <p:cxnSp>
        <p:nvCxnSpPr>
          <p:cNvPr id="3145728" name="Straight Arrow Connector 9"/>
          <p:cNvCxnSpPr>
            <a:cxnSpLocks/>
          </p:cNvCxnSpPr>
          <p:nvPr/>
        </p:nvCxnSpPr>
        <p:spPr>
          <a:xfrm rot="16200000" flipV="1">
            <a:off x="1752600" y="1066800"/>
            <a:ext cx="3429000" cy="2362200"/>
          </a:xfrm>
          <a:prstGeom prst="straightConnector1">
            <a:avLst/>
          </a:prstGeom>
          <a:noFill/>
          <a:ln w="9525" cap="flat" cmpd="sng">
            <a:solidFill>
              <a:srgbClr val="065093">
                <a:alpha val="100000"/>
              </a:srgbClr>
            </a:solidFill>
            <a:prstDash val="solid"/>
            <a:round/>
            <a:tailEnd type="arrow" w="med" len="med"/>
          </a:ln>
        </p:spPr>
      </p:cxnSp>
      <p:sp>
        <p:nvSpPr>
          <p:cNvPr id="1048594" name="Right Arrow 13"/>
          <p:cNvSpPr/>
          <p:nvPr/>
        </p:nvSpPr>
        <p:spPr>
          <a:xfrm>
            <a:off x="4267200" y="381000"/>
            <a:ext cx="609600" cy="46037"/>
          </a:xfrm>
          <a:prstGeom prst="rightArrow">
            <a:avLst>
              <a:gd name="adj1" fmla="val 50000"/>
              <a:gd name="adj2" fmla="val 50023"/>
            </a:avLst>
          </a:prstGeom>
          <a:solidFill>
            <a:schemeClr val="accent1"/>
          </a:solidFill>
          <a:ln w="25400" cap="flat" cmpd="sng">
            <a:solidFill>
              <a:srgbClr val="085091">
                <a:alpha val="100000"/>
              </a:srgbClr>
            </a:solidFill>
            <a:prstDash val="solid"/>
            <a:round/>
          </a:ln>
        </p:spPr>
        <p:txBody>
          <a:bodyPr vert="horz" lIns="91440" tIns="45720" rIns="91440" bIns="45720" anchor="ctr"/>
          <a:lstStyle>
            <a:lvl1pPr marL="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charset="0"/>
                <a:ea typeface="Arial" charset="0"/>
                <a:sym typeface="Arial" charset="0"/>
              </a:defRPr>
            </a:lvl5pPr>
          </a:lstStyle>
          <a:p>
            <a:pPr lvl="0" algn="ctr" eaLnBrk="1" latinLnBrk="1" hangingPunct="1"/>
            <a:endParaRPr lang="en-US" altLang="en-US">
              <a:solidFill>
                <a:srgbClr val="FFFFFF"/>
              </a:solidFill>
              <a:latin typeface="Constant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idx="4294967295"/>
          </p:nvPr>
        </p:nvSpPr>
        <p:spPr>
          <a:xfrm>
            <a:off x="0" y="-63761"/>
            <a:ext cx="8686800" cy="5334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dirty="0">
                <a:latin typeface="Times New Roman" pitchFamily="18" charset="0"/>
                <a:ea typeface="Times New Roman" pitchFamily="18" charset="0"/>
              </a:rPr>
              <a:t>                  Triple P Model : People Planet and Profit </a:t>
            </a:r>
          </a:p>
        </p:txBody>
      </p:sp>
      <p:pic>
        <p:nvPicPr>
          <p:cNvPr id="2097162" name="Content Placeholder 3"/>
          <p:cNvPicPr>
            <a:picLocks noGrp="1"/>
          </p:cNvPicPr>
          <p:nvPr>
            <p:ph idx="4294967295"/>
          </p:nvPr>
        </p:nvPicPr>
        <p:blipFill>
          <a:blip r:embed="rId2"/>
          <a:srcRect/>
          <a:stretch>
            <a:fillRect/>
          </a:stretch>
        </p:blipFill>
        <p:spPr>
          <a:xfrm>
            <a:off x="450850" y="1584325"/>
            <a:ext cx="8242300" cy="4292600"/>
          </a:xfrm>
          <a:prstGeom prst="rect">
            <a:avLst/>
          </a:prstGeom>
          <a:noFill/>
          <a:ln>
            <a:noFill/>
          </a:ln>
        </p:spPr>
      </p:pic>
      <p:cxnSp>
        <p:nvCxnSpPr>
          <p:cNvPr id="3145729" name="Straight Arrow Connector 9"/>
          <p:cNvCxnSpPr>
            <a:cxnSpLocks/>
          </p:cNvCxnSpPr>
          <p:nvPr/>
        </p:nvCxnSpPr>
        <p:spPr>
          <a:xfrm rot="16200000" flipV="1">
            <a:off x="1752600" y="1066800"/>
            <a:ext cx="3429000" cy="2362200"/>
          </a:xfrm>
          <a:prstGeom prst="straightConnector1">
            <a:avLst/>
          </a:prstGeom>
          <a:noFill/>
          <a:ln w="9525" cap="flat" cmpd="sng">
            <a:solidFill>
              <a:srgbClr val="065093">
                <a:alpha val="100000"/>
              </a:srgbClr>
            </a:solidFill>
            <a:prstDash val="solid"/>
            <a:round/>
            <a:tailEnd type="arrow"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idx="4294967295"/>
          </p:nvPr>
        </p:nvSpPr>
        <p:spPr>
          <a:xfrm>
            <a:off x="0" y="0"/>
            <a:ext cx="9144000" cy="3810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a:latin typeface="Times New Roman" pitchFamily="18" charset="0"/>
                <a:ea typeface="Times New Roman" pitchFamily="18" charset="0"/>
              </a:rPr>
              <a:t>EDM: ETHICAL DECISION MAKING </a:t>
            </a:r>
          </a:p>
        </p:txBody>
      </p:sp>
      <p:pic>
        <p:nvPicPr>
          <p:cNvPr id="2097163" name="Diagram 1"/>
          <p:cNvPicPr>
            <a:picLocks noGrp="1"/>
          </p:cNvPicPr>
          <p:nvPr>
            <p:ph idx="4294967295"/>
          </p:nvPr>
        </p:nvPicPr>
        <p:blipFill>
          <a:blip r:embed="rId2"/>
          <a:srcRect/>
          <a:stretch>
            <a:fillRect/>
          </a:stretch>
        </p:blipFill>
        <p:spPr>
          <a:xfrm>
            <a:off x="1295400" y="1676400"/>
            <a:ext cx="6629400" cy="39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idx="4294967295"/>
          </p:nvPr>
        </p:nvSpPr>
        <p:spPr>
          <a:xfrm>
            <a:off x="0" y="0"/>
            <a:ext cx="9144000" cy="120015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dirty="0">
                <a:latin typeface="Times New Roman" pitchFamily="18" charset="0"/>
                <a:ea typeface="Times New Roman" pitchFamily="18" charset="0"/>
              </a:rPr>
              <a:t> ODM: ORDINAORY DECISION MAKING, Psychological Hedonism , Ethical Hedonism  and Principle of Utility </a:t>
            </a:r>
            <a:br>
              <a:rPr dirty="0"/>
            </a:br>
            <a:r>
              <a:rPr lang="en-US" altLang="en-US" sz="2400" dirty="0">
                <a:latin typeface="Times New Roman" pitchFamily="18" charset="0"/>
                <a:ea typeface="Times New Roman" pitchFamily="18" charset="0"/>
              </a:rPr>
              <a:t>  </a:t>
            </a:r>
          </a:p>
        </p:txBody>
      </p:sp>
      <p:sp>
        <p:nvSpPr>
          <p:cNvPr id="1048598" name="Content Placeholder 2"/>
          <p:cNvSpPr>
            <a:spLocks noGrp="1"/>
          </p:cNvSpPr>
          <p:nvPr>
            <p:ph idx="4294967295"/>
          </p:nvPr>
        </p:nvSpPr>
        <p:spPr>
          <a:xfrm>
            <a:off x="0" y="1371600"/>
            <a:ext cx="9144000" cy="54864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endParaRPr lang="en-US" altLang="en-US"/>
          </a:p>
          <a:p>
            <a:pPr lvl="0">
              <a:buNone/>
            </a:pPr>
            <a:endParaRPr lang="en-US" altLang="en-US"/>
          </a:p>
          <a:p>
            <a:pPr lvl="0">
              <a:buNone/>
            </a:pPr>
            <a:endParaRPr lang="en-US" altLang="en-US" sz="2000"/>
          </a:p>
          <a:p>
            <a:pPr lvl="0"/>
            <a:endParaRPr lang="en-US" altLang="en-US" sz="2000"/>
          </a:p>
        </p:txBody>
      </p:sp>
      <p:pic>
        <p:nvPicPr>
          <p:cNvPr id="2097164" name="Diagram 4"/>
          <p:cNvPicPr>
            <a:picLocks/>
          </p:cNvPicPr>
          <p:nvPr/>
        </p:nvPicPr>
        <p:blipFill>
          <a:blip r:embed="rId2"/>
          <a:srcRect/>
          <a:stretch>
            <a:fillRect/>
          </a:stretch>
        </p:blipFill>
        <p:spPr>
          <a:xfrm>
            <a:off x="4059237" y="1361281"/>
            <a:ext cx="4987925" cy="3925887"/>
          </a:xfrm>
          <a:prstGeom prst="rect">
            <a:avLst/>
          </a:prstGeom>
          <a:noFill/>
          <a:ln>
            <a:noFill/>
          </a:ln>
        </p:spPr>
      </p:pic>
      <p:pic>
        <p:nvPicPr>
          <p:cNvPr id="2097165" name="Diagram 5"/>
          <p:cNvPicPr>
            <a:picLocks/>
          </p:cNvPicPr>
          <p:nvPr/>
        </p:nvPicPr>
        <p:blipFill>
          <a:blip r:embed="rId3"/>
          <a:srcRect/>
          <a:stretch>
            <a:fillRect/>
          </a:stretch>
        </p:blipFill>
        <p:spPr>
          <a:xfrm>
            <a:off x="-6350" y="974725"/>
            <a:ext cx="4127500" cy="1635125"/>
          </a:xfrm>
          <a:prstGeom prst="rect">
            <a:avLst/>
          </a:prstGeom>
          <a:noFill/>
          <a:ln>
            <a:noFill/>
          </a:ln>
        </p:spPr>
      </p:pic>
      <p:pic>
        <p:nvPicPr>
          <p:cNvPr id="2097166" name="Diagram 6"/>
          <p:cNvPicPr>
            <a:picLocks/>
          </p:cNvPicPr>
          <p:nvPr/>
        </p:nvPicPr>
        <p:blipFill>
          <a:blip r:embed="rId4"/>
          <a:srcRect/>
          <a:stretch>
            <a:fillRect/>
          </a:stretch>
        </p:blipFill>
        <p:spPr>
          <a:xfrm>
            <a:off x="530225" y="2530475"/>
            <a:ext cx="2828925" cy="1828800"/>
          </a:xfrm>
          <a:prstGeom prst="rect">
            <a:avLst/>
          </a:prstGeom>
          <a:noFill/>
          <a:ln>
            <a:noFill/>
          </a:ln>
        </p:spPr>
      </p:pic>
      <p:pic>
        <p:nvPicPr>
          <p:cNvPr id="2097167" name="Diagram 7"/>
          <p:cNvPicPr>
            <a:picLocks/>
          </p:cNvPicPr>
          <p:nvPr/>
        </p:nvPicPr>
        <p:blipFill>
          <a:blip r:embed="rId5"/>
          <a:srcRect/>
          <a:stretch>
            <a:fillRect/>
          </a:stretch>
        </p:blipFill>
        <p:spPr>
          <a:xfrm>
            <a:off x="146050" y="4400550"/>
            <a:ext cx="3382962" cy="2244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idx="4294967295"/>
          </p:nvPr>
        </p:nvSpPr>
        <p:spPr>
          <a:xfrm>
            <a:off x="0" y="0"/>
            <a:ext cx="9144000" cy="26670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lgn="ctr"/>
            <a:r>
              <a:rPr lang="en-US" altLang="en-US" sz="2400" b="1">
                <a:latin typeface="Times New Roman" pitchFamily="18" charset="0"/>
                <a:ea typeface="Times New Roman" pitchFamily="18" charset="0"/>
              </a:rPr>
              <a:t>5 Ps Model: Individual and Social / Professional/ prosperity &amp; Peace  </a:t>
            </a:r>
            <a:br/>
            <a:br/>
            <a:br/>
            <a:endParaRPr lang="en-US" altLang="en-US"/>
          </a:p>
        </p:txBody>
      </p:sp>
      <p:sp>
        <p:nvSpPr>
          <p:cNvPr id="1048600" name="Content Placeholder 2"/>
          <p:cNvSpPr>
            <a:spLocks noGrp="1"/>
          </p:cNvSpPr>
          <p:nvPr>
            <p:ph idx="4294967295"/>
          </p:nvPr>
        </p:nvSpPr>
        <p:spPr>
          <a:xfrm>
            <a:off x="0" y="1066800"/>
            <a:ext cx="9144000" cy="5791200"/>
          </a:xfrm>
          <a:prstGeom prst="rect">
            <a:avLst/>
          </a:prstGeom>
          <a:noFill/>
          <a:ln>
            <a:noFill/>
          </a:ln>
        </p:spPr>
        <p:txBody>
          <a:bodyPr vert="horz" lIns="91440" tIns="45720" rIns="91440" bIns="45720" anchor="t"/>
          <a:lstStyle>
            <a:lvl1pPr marL="273050" indent="-273050" algn="l" rtl="0" fontAlgn="base" latinLnBrk="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Arial" charset="0"/>
              </a:defRPr>
            </a:lvl1pPr>
            <a:lvl2pPr marL="639762" indent="-246062" algn="l" rtl="0" fontAlgn="base" latinLnBrk="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Arial" charset="0"/>
              </a:defRPr>
            </a:lvl2pPr>
            <a:lvl3pPr marL="914400" indent="-246063" algn="l" rtl="0" fontAlgn="base" latinLnBrk="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Arial" charset="0"/>
              </a:defRPr>
            </a:lvl3pPr>
            <a:lvl4pPr marL="1187450" indent="-209550" algn="l" rtl="0" fontAlgn="base" latinLnBrk="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Arial" charset="0"/>
              </a:defRPr>
            </a:lvl4pPr>
            <a:lvl5pPr marL="1462087" indent="-209550" algn="l" rtl="0" fontAlgn="base" latinLnBrk="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Arial" charset="0"/>
              </a:defRPr>
            </a:lvl5pPr>
          </a:lstStyle>
          <a:p>
            <a:pPr lvl="0" algn="just"/>
            <a:endParaRPr lang="en-US" altLang="en-US" sz="1800"/>
          </a:p>
          <a:p>
            <a:pPr lvl="0" algn="just"/>
            <a:endParaRPr lang="en-US" altLang="en-US" sz="1800"/>
          </a:p>
        </p:txBody>
      </p:sp>
      <p:pic>
        <p:nvPicPr>
          <p:cNvPr id="2097168" name="Diagram 4"/>
          <p:cNvPicPr>
            <a:picLocks/>
          </p:cNvPicPr>
          <p:nvPr/>
        </p:nvPicPr>
        <p:blipFill>
          <a:blip r:embed="rId2"/>
          <a:srcRect/>
          <a:stretch>
            <a:fillRect/>
          </a:stretch>
        </p:blipFill>
        <p:spPr>
          <a:xfrm>
            <a:off x="450850" y="835025"/>
            <a:ext cx="8394700" cy="526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idx="4294967295"/>
          </p:nvPr>
        </p:nvSpPr>
        <p:spPr>
          <a:xfrm>
            <a:off x="0" y="0"/>
            <a:ext cx="9144000" cy="533400"/>
          </a:xfrm>
          <a:prstGeom prst="rect">
            <a:avLst/>
          </a:prstGeom>
          <a:noFill/>
          <a:ln>
            <a:noFill/>
          </a:ln>
        </p:spPr>
        <p:txBody>
          <a:bodyPr vert="horz" lIns="0" tIns="45720" rIns="0" bIns="0" anchor="b"/>
          <a:lstStyle>
            <a:lvl1pPr marL="0" indent="0" algn="l" rtl="0" fontAlgn="base" latinLnBrk="1">
              <a:lnSpc>
                <a:spcPct val="100000"/>
              </a:lnSpc>
              <a:spcBef>
                <a:spcPct val="0"/>
              </a:spcBef>
              <a:spcAft>
                <a:spcPct val="0"/>
              </a:spcAft>
              <a:buFontTx/>
              <a:buNone/>
              <a:defRPr sz="5000" b="0" i="0" u="none" baseline="0">
                <a:solidFill>
                  <a:schemeClr val="lt2"/>
                </a:solidFill>
                <a:latin typeface="Calibri" pitchFamily="34" charset="0"/>
                <a:sym typeface="Arial" charset="0"/>
              </a:defRPr>
            </a:lvl1pPr>
          </a:lstStyle>
          <a:p>
            <a:pPr lvl="0"/>
            <a:r>
              <a:rPr lang="en-US" altLang="en-US" sz="2400"/>
              <a:t>Runway Trolley Problem: Three Versions and Majority Decisions  </a:t>
            </a:r>
          </a:p>
        </p:txBody>
      </p:sp>
      <p:pic>
        <p:nvPicPr>
          <p:cNvPr id="2097169" name="Content Placeholder 3"/>
          <p:cNvPicPr>
            <a:picLocks noGrp="1"/>
          </p:cNvPicPr>
          <p:nvPr>
            <p:ph idx="4294967295"/>
          </p:nvPr>
        </p:nvPicPr>
        <p:blipFill>
          <a:blip r:embed="rId2"/>
          <a:srcRect/>
          <a:stretch>
            <a:fillRect/>
          </a:stretch>
        </p:blipFill>
        <p:spPr>
          <a:xfrm>
            <a:off x="-19050" y="835025"/>
            <a:ext cx="9182100" cy="6029325"/>
          </a:xfrm>
          <a:prstGeom prst="rect">
            <a:avLst/>
          </a:prstGeom>
          <a:noFill/>
          <a:ln>
            <a:noFill/>
          </a:ln>
        </p:spPr>
      </p:pic>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825</Words>
  <Application>Microsoft Office PowerPoint</Application>
  <PresentationFormat>On-screen Show (4:3)</PresentationFormat>
  <Paragraphs>147</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Constantia</vt:lpstr>
      <vt:lpstr>Times New Roman</vt:lpstr>
      <vt:lpstr>Wingdings 2</vt:lpstr>
      <vt:lpstr>Office 主题</vt:lpstr>
      <vt:lpstr>        </vt:lpstr>
      <vt:lpstr>Ethics &amp; Values-BELH-0006 </vt:lpstr>
      <vt:lpstr>  Ethical/ Decision Making    </vt:lpstr>
      <vt:lpstr>Intelligences: Ethical Intelligence             EDM+PPP MODEL    </vt:lpstr>
      <vt:lpstr>                  Triple P Model : People Planet and Profit </vt:lpstr>
      <vt:lpstr>EDM: ETHICAL DECISION MAKING </vt:lpstr>
      <vt:lpstr> ODM: ORDINAORY DECISION MAKING, Psychological Hedonism , Ethical Hedonism  and Principle of Utility    </vt:lpstr>
      <vt:lpstr>5 Ps Model: Individual and Social / Professional/ prosperity &amp; Peace     </vt:lpstr>
      <vt:lpstr>Runway Trolley Problem: Three Versions and Majority Decisions  </vt:lpstr>
      <vt:lpstr>Trolley Problem: First Version  </vt:lpstr>
      <vt:lpstr>Trolley Problem: Second Version </vt:lpstr>
      <vt:lpstr>Prominent Models of Ethical Reasoning </vt:lpstr>
      <vt:lpstr>Case Studies: 1  </vt:lpstr>
      <vt:lpstr>Case Study: 2 </vt:lpstr>
      <vt:lpstr>Questions </vt:lpstr>
      <vt:lpstr>Contemporary Ethical Issues </vt:lpstr>
      <vt:lpstr>Important Video Links </vt:lpstr>
      <vt:lpstr>Video Links </vt:lpstr>
      <vt:lpstr>Prominent Models of Ethical Reasoning </vt:lpstr>
      <vt:lpstr>The case of Cannibalism/ Queen Vs Dudley Stephenson   </vt:lpstr>
      <vt:lpstr> Documentary: Story of Stuff</vt:lpstr>
      <vt:lpstr>Utilitarianism : Bentham &amp; Mill </vt:lpstr>
      <vt:lpstr>Libertarianism </vt:lpstr>
      <vt:lpstr> Euthanasia &amp; Surrogacy </vt:lpstr>
      <vt:lpstr>Affirmative Action Theory (AAT) </vt:lpstr>
      <vt:lpstr>A Case For Equality: Rawls Theory of Justice </vt:lpstr>
      <vt:lpstr>What Matters Is Motive: Deontology </vt:lpstr>
      <vt:lpstr>Who Deserves What: Aristotelian Virtue Theory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&amp; Values: Lecture Strategy</dc:title>
  <dc:creator>GLA</dc:creator>
  <cp:lastModifiedBy>Ajit Singhal</cp:lastModifiedBy>
  <cp:revision>8</cp:revision>
  <dcterms:created xsi:type="dcterms:W3CDTF">2018-12-14T14:11:09Z</dcterms:created>
  <dcterms:modified xsi:type="dcterms:W3CDTF">2021-12-26T22:05:27Z</dcterms:modified>
</cp:coreProperties>
</file>