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256" r:id="rId2"/>
    <p:sldId id="272" r:id="rId3"/>
    <p:sldId id="376" r:id="rId4"/>
    <p:sldId id="377" r:id="rId5"/>
    <p:sldId id="378" r:id="rId6"/>
    <p:sldId id="379" r:id="rId7"/>
    <p:sldId id="273" r:id="rId8"/>
    <p:sldId id="380" r:id="rId9"/>
    <p:sldId id="337" r:id="rId10"/>
    <p:sldId id="381" r:id="rId11"/>
    <p:sldId id="383" r:id="rId12"/>
    <p:sldId id="384" r:id="rId13"/>
    <p:sldId id="385" r:id="rId14"/>
    <p:sldId id="274" r:id="rId15"/>
    <p:sldId id="275" r:id="rId16"/>
    <p:sldId id="276" r:id="rId17"/>
    <p:sldId id="386" r:id="rId18"/>
    <p:sldId id="387" r:id="rId19"/>
    <p:sldId id="277" r:id="rId20"/>
    <p:sldId id="278" r:id="rId21"/>
    <p:sldId id="389" r:id="rId22"/>
    <p:sldId id="388" r:id="rId23"/>
    <p:sldId id="390" r:id="rId24"/>
    <p:sldId id="328" r:id="rId25"/>
    <p:sldId id="329" r:id="rId26"/>
    <p:sldId id="280" r:id="rId27"/>
    <p:sldId id="281" r:id="rId28"/>
    <p:sldId id="282" r:id="rId29"/>
    <p:sldId id="347" r:id="rId30"/>
    <p:sldId id="398" r:id="rId31"/>
    <p:sldId id="348" r:id="rId32"/>
    <p:sldId id="349" r:id="rId33"/>
    <p:sldId id="350" r:id="rId34"/>
    <p:sldId id="283" r:id="rId35"/>
    <p:sldId id="391" r:id="rId36"/>
    <p:sldId id="392" r:id="rId37"/>
    <p:sldId id="394" r:id="rId38"/>
    <p:sldId id="393" r:id="rId39"/>
    <p:sldId id="284" r:id="rId40"/>
    <p:sldId id="285" r:id="rId41"/>
    <p:sldId id="396" r:id="rId42"/>
    <p:sldId id="286" r:id="rId43"/>
    <p:sldId id="397" r:id="rId44"/>
    <p:sldId id="287" r:id="rId45"/>
    <p:sldId id="288" r:id="rId46"/>
    <p:sldId id="395" r:id="rId47"/>
    <p:sldId id="289" r:id="rId48"/>
    <p:sldId id="290" r:id="rId49"/>
    <p:sldId id="291" r:id="rId50"/>
    <p:sldId id="292" r:id="rId51"/>
    <p:sldId id="293" r:id="rId52"/>
    <p:sldId id="294" r:id="rId53"/>
    <p:sldId id="295" r:id="rId54"/>
    <p:sldId id="296" r:id="rId55"/>
    <p:sldId id="297" r:id="rId56"/>
    <p:sldId id="298" r:id="rId57"/>
    <p:sldId id="351" r:id="rId58"/>
    <p:sldId id="299" r:id="rId59"/>
    <p:sldId id="300" r:id="rId60"/>
    <p:sldId id="301" r:id="rId61"/>
    <p:sldId id="302" r:id="rId62"/>
    <p:sldId id="303" r:id="rId63"/>
    <p:sldId id="304" r:id="rId64"/>
    <p:sldId id="305" r:id="rId65"/>
    <p:sldId id="344" r:id="rId66"/>
    <p:sldId id="345" r:id="rId67"/>
    <p:sldId id="340" r:id="rId68"/>
    <p:sldId id="341" r:id="rId69"/>
    <p:sldId id="342" r:id="rId70"/>
    <p:sldId id="375" r:id="rId71"/>
    <p:sldId id="352" r:id="rId72"/>
    <p:sldId id="353" r:id="rId73"/>
    <p:sldId id="354" r:id="rId74"/>
    <p:sldId id="355" r:id="rId75"/>
    <p:sldId id="356" r:id="rId76"/>
    <p:sldId id="357" r:id="rId77"/>
    <p:sldId id="358" r:id="rId78"/>
    <p:sldId id="359" r:id="rId79"/>
    <p:sldId id="360" r:id="rId80"/>
    <p:sldId id="361" r:id="rId81"/>
    <p:sldId id="362" r:id="rId82"/>
    <p:sldId id="363" r:id="rId83"/>
    <p:sldId id="364" r:id="rId84"/>
    <p:sldId id="365" r:id="rId85"/>
    <p:sldId id="366" r:id="rId86"/>
    <p:sldId id="371" r:id="rId87"/>
    <p:sldId id="372" r:id="rId88"/>
    <p:sldId id="373" r:id="rId89"/>
    <p:sldId id="374" r:id="rId90"/>
    <p:sldId id="367" r:id="rId91"/>
    <p:sldId id="368" r:id="rId92"/>
    <p:sldId id="369" r:id="rId93"/>
    <p:sldId id="370" r:id="rId9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7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42" autoAdjust="0"/>
  </p:normalViewPr>
  <p:slideViewPr>
    <p:cSldViewPr snapToGrid="0">
      <p:cViewPr varScale="1">
        <p:scale>
          <a:sx n="66" d="100"/>
          <a:sy n="66" d="100"/>
        </p:scale>
        <p:origin x="122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Pradhan" userId="8deb9f21a71621b9" providerId="LiveId" clId="{64CFC21B-B823-4AE9-82BB-3461FF03961C}"/>
    <pc:docChg chg="undo custSel addSld delSld modSld modMainMaster modNotesMaster">
      <pc:chgData name="Rahul Pradhan" userId="8deb9f21a71621b9" providerId="LiveId" clId="{64CFC21B-B823-4AE9-82BB-3461FF03961C}" dt="2022-02-03T05:26:01.274" v="1314" actId="5793"/>
      <pc:docMkLst>
        <pc:docMk/>
      </pc:docMkLst>
      <pc:sldChg chg="modSp modTransition modNotes">
        <pc:chgData name="Rahul Pradhan" userId="8deb9f21a71621b9" providerId="LiveId" clId="{64CFC21B-B823-4AE9-82BB-3461FF03961C}" dt="2022-01-31T06:25:20.364" v="831"/>
        <pc:sldMkLst>
          <pc:docMk/>
          <pc:sldMk cId="2869174448" sldId="256"/>
        </pc:sldMkLst>
        <pc:spChg chg="mod">
          <ac:chgData name="Rahul Pradhan" userId="8deb9f21a71621b9" providerId="LiveId" clId="{64CFC21B-B823-4AE9-82BB-3461FF03961C}" dt="2022-01-31T05:50:29.489" v="0"/>
          <ac:spMkLst>
            <pc:docMk/>
            <pc:sldMk cId="2869174448" sldId="256"/>
            <ac:spMk id="2" creationId="{00000000-0000-0000-0000-000000000000}"/>
          </ac:spMkLst>
        </pc:spChg>
        <pc:spChg chg="mod">
          <ac:chgData name="Rahul Pradhan" userId="8deb9f21a71621b9" providerId="LiveId" clId="{64CFC21B-B823-4AE9-82BB-3461FF03961C}" dt="2022-01-31T05:50:29.489" v="0"/>
          <ac:spMkLst>
            <pc:docMk/>
            <pc:sldMk cId="2869174448" sldId="256"/>
            <ac:spMk id="3" creationId="{00000000-0000-0000-0000-000000000000}"/>
          </ac:spMkLst>
        </pc:spChg>
      </pc:sldChg>
      <pc:sldChg chg="modSp mod modTransition modNotes">
        <pc:chgData name="Rahul Pradhan" userId="8deb9f21a71621b9" providerId="LiveId" clId="{64CFC21B-B823-4AE9-82BB-3461FF03961C}" dt="2022-01-31T06:25:20.364" v="831"/>
        <pc:sldMkLst>
          <pc:docMk/>
          <pc:sldMk cId="659870838" sldId="272"/>
        </pc:sldMkLst>
        <pc:spChg chg="mod">
          <ac:chgData name="Rahul Pradhan" userId="8deb9f21a71621b9" providerId="LiveId" clId="{64CFC21B-B823-4AE9-82BB-3461FF03961C}" dt="2022-01-31T05:50:29.489" v="0"/>
          <ac:spMkLst>
            <pc:docMk/>
            <pc:sldMk cId="659870838" sldId="272"/>
            <ac:spMk id="21506" creationId="{00000000-0000-0000-0000-000000000000}"/>
          </ac:spMkLst>
        </pc:spChg>
        <pc:spChg chg="mod">
          <ac:chgData name="Rahul Pradhan" userId="8deb9f21a71621b9" providerId="LiveId" clId="{64CFC21B-B823-4AE9-82BB-3461FF03961C}" dt="2022-01-31T05:50:35.623" v="5" actId="1076"/>
          <ac:spMkLst>
            <pc:docMk/>
            <pc:sldMk cId="659870838" sldId="272"/>
            <ac:spMk id="21507" creationId="{00000000-0000-0000-0000-000000000000}"/>
          </ac:spMkLst>
        </pc:spChg>
        <pc:spChg chg="mod">
          <ac:chgData name="Rahul Pradhan" userId="8deb9f21a71621b9" providerId="LiveId" clId="{64CFC21B-B823-4AE9-82BB-3461FF03961C}" dt="2022-01-31T05:50:50.345" v="7" actId="14100"/>
          <ac:spMkLst>
            <pc:docMk/>
            <pc:sldMk cId="659870838" sldId="272"/>
            <ac:spMk id="56323" creationId="{00000000-0000-0000-0000-000000000000}"/>
          </ac:spMkLst>
        </pc:spChg>
      </pc:sldChg>
      <pc:sldChg chg="addSp delSp modSp mod modTransition modAnim modNotes">
        <pc:chgData name="Rahul Pradhan" userId="8deb9f21a71621b9" providerId="LiveId" clId="{64CFC21B-B823-4AE9-82BB-3461FF03961C}" dt="2022-01-31T06:25:20.364" v="831"/>
        <pc:sldMkLst>
          <pc:docMk/>
          <pc:sldMk cId="3513805660" sldId="273"/>
        </pc:sldMkLst>
        <pc:spChg chg="add mod">
          <ac:chgData name="Rahul Pradhan" userId="8deb9f21a71621b9" providerId="LiveId" clId="{64CFC21B-B823-4AE9-82BB-3461FF03961C}" dt="2022-01-31T06:11:27.287" v="481" actId="14100"/>
          <ac:spMkLst>
            <pc:docMk/>
            <pc:sldMk cId="3513805660" sldId="273"/>
            <ac:spMk id="8" creationId="{010749FF-DA3D-4689-BEFA-8C48AD3ABE5E}"/>
          </ac:spMkLst>
        </pc:spChg>
        <pc:spChg chg="add mod">
          <ac:chgData name="Rahul Pradhan" userId="8deb9f21a71621b9" providerId="LiveId" clId="{64CFC21B-B823-4AE9-82BB-3461FF03961C}" dt="2022-01-31T06:11:42.563" v="493" actId="1038"/>
          <ac:spMkLst>
            <pc:docMk/>
            <pc:sldMk cId="3513805660" sldId="273"/>
            <ac:spMk id="9" creationId="{A5A4BAFD-5372-46EC-8AA1-ADAE217BA695}"/>
          </ac:spMkLst>
        </pc:spChg>
        <pc:spChg chg="add mod">
          <ac:chgData name="Rahul Pradhan" userId="8deb9f21a71621b9" providerId="LiveId" clId="{64CFC21B-B823-4AE9-82BB-3461FF03961C}" dt="2022-01-31T06:11:53.759" v="496" actId="14100"/>
          <ac:spMkLst>
            <pc:docMk/>
            <pc:sldMk cId="3513805660" sldId="273"/>
            <ac:spMk id="10" creationId="{37D5250D-1DD8-440E-AF1B-6C50C8F9C825}"/>
          </ac:spMkLst>
        </pc:spChg>
        <pc:spChg chg="add mod">
          <ac:chgData name="Rahul Pradhan" userId="8deb9f21a71621b9" providerId="LiveId" clId="{64CFC21B-B823-4AE9-82BB-3461FF03961C}" dt="2022-01-31T06:13:07.998" v="500" actId="208"/>
          <ac:spMkLst>
            <pc:docMk/>
            <pc:sldMk cId="3513805660" sldId="273"/>
            <ac:spMk id="11" creationId="{7A1F80B6-CBF7-491A-B27A-8DE55CFFD3A8}"/>
          </ac:spMkLst>
        </pc:spChg>
        <pc:spChg chg="mod">
          <ac:chgData name="Rahul Pradhan" userId="8deb9f21a71621b9" providerId="LiveId" clId="{64CFC21B-B823-4AE9-82BB-3461FF03961C}" dt="2022-01-31T05:50:29.489" v="0"/>
          <ac:spMkLst>
            <pc:docMk/>
            <pc:sldMk cId="3513805660" sldId="273"/>
            <ac:spMk id="22530" creationId="{00000000-0000-0000-0000-000000000000}"/>
          </ac:spMkLst>
        </pc:spChg>
        <pc:spChg chg="mod">
          <ac:chgData name="Rahul Pradhan" userId="8deb9f21a71621b9" providerId="LiveId" clId="{64CFC21B-B823-4AE9-82BB-3461FF03961C}" dt="2022-01-31T06:02:15.960" v="279" actId="1076"/>
          <ac:spMkLst>
            <pc:docMk/>
            <pc:sldMk cId="3513805660" sldId="273"/>
            <ac:spMk id="22531" creationId="{00000000-0000-0000-0000-000000000000}"/>
          </ac:spMkLst>
        </pc:spChg>
        <pc:spChg chg="mod">
          <ac:chgData name="Rahul Pradhan" userId="8deb9f21a71621b9" providerId="LiveId" clId="{64CFC21B-B823-4AE9-82BB-3461FF03961C}" dt="2022-01-31T06:14:45.073" v="515" actId="1035"/>
          <ac:spMkLst>
            <pc:docMk/>
            <pc:sldMk cId="3513805660" sldId="273"/>
            <ac:spMk id="424963" creationId="{00000000-0000-0000-0000-000000000000}"/>
          </ac:spMkLst>
        </pc:spChg>
        <pc:graphicFrameChg chg="add mod modGraphic">
          <ac:chgData name="Rahul Pradhan" userId="8deb9f21a71621b9" providerId="LiveId" clId="{64CFC21B-B823-4AE9-82BB-3461FF03961C}" dt="2022-01-31T06:07:51.885" v="450" actId="113"/>
          <ac:graphicFrameMkLst>
            <pc:docMk/>
            <pc:sldMk cId="3513805660" sldId="273"/>
            <ac:graphicFrameMk id="2" creationId="{A7E4E066-48BA-4A16-9444-BE88274B03EA}"/>
          </ac:graphicFrameMkLst>
        </pc:graphicFrameChg>
        <pc:cxnChg chg="add del">
          <ac:chgData name="Rahul Pradhan" userId="8deb9f21a71621b9" providerId="LiveId" clId="{64CFC21B-B823-4AE9-82BB-3461FF03961C}" dt="2022-01-31T06:08:29.616" v="454" actId="478"/>
          <ac:cxnSpMkLst>
            <pc:docMk/>
            <pc:sldMk cId="3513805660" sldId="273"/>
            <ac:cxnSpMk id="4" creationId="{152BDE9E-EAD0-4750-AB86-91B217ADE43C}"/>
          </ac:cxnSpMkLst>
        </pc:cxnChg>
      </pc:sldChg>
      <pc:sldChg chg="modSp mod modTransition modNotes">
        <pc:chgData name="Rahul Pradhan" userId="8deb9f21a71621b9" providerId="LiveId" clId="{64CFC21B-B823-4AE9-82BB-3461FF03961C}" dt="2022-01-31T06:25:20.364" v="831"/>
        <pc:sldMkLst>
          <pc:docMk/>
          <pc:sldMk cId="2217295592" sldId="274"/>
        </pc:sldMkLst>
        <pc:spChg chg="mod">
          <ac:chgData name="Rahul Pradhan" userId="8deb9f21a71621b9" providerId="LiveId" clId="{64CFC21B-B823-4AE9-82BB-3461FF03961C}" dt="2022-01-31T05:50:29.489" v="0"/>
          <ac:spMkLst>
            <pc:docMk/>
            <pc:sldMk cId="2217295592" sldId="274"/>
            <ac:spMk id="23554" creationId="{00000000-0000-0000-0000-000000000000}"/>
          </ac:spMkLst>
        </pc:spChg>
        <pc:spChg chg="mod">
          <ac:chgData name="Rahul Pradhan" userId="8deb9f21a71621b9" providerId="LiveId" clId="{64CFC21B-B823-4AE9-82BB-3461FF03961C}" dt="2022-01-31T06:03:12.928" v="284" actId="1076"/>
          <ac:spMkLst>
            <pc:docMk/>
            <pc:sldMk cId="2217295592" sldId="274"/>
            <ac:spMk id="23555" creationId="{00000000-0000-0000-0000-000000000000}"/>
          </ac:spMkLst>
        </pc:spChg>
        <pc:spChg chg="mod">
          <ac:chgData name="Rahul Pradhan" userId="8deb9f21a71621b9" providerId="LiveId" clId="{64CFC21B-B823-4AE9-82BB-3461FF03961C}" dt="2022-01-31T06:03:07.644" v="283" actId="14100"/>
          <ac:spMkLst>
            <pc:docMk/>
            <pc:sldMk cId="2217295592" sldId="274"/>
            <ac:spMk id="351235" creationId="{00000000-0000-0000-0000-000000000000}"/>
          </ac:spMkLst>
        </pc:spChg>
      </pc:sldChg>
      <pc:sldChg chg="modSp mod modTransition modNotes">
        <pc:chgData name="Rahul Pradhan" userId="8deb9f21a71621b9" providerId="LiveId" clId="{64CFC21B-B823-4AE9-82BB-3461FF03961C}" dt="2022-01-31T06:25:20.364" v="831"/>
        <pc:sldMkLst>
          <pc:docMk/>
          <pc:sldMk cId="411891329" sldId="275"/>
        </pc:sldMkLst>
        <pc:spChg chg="mod">
          <ac:chgData name="Rahul Pradhan" userId="8deb9f21a71621b9" providerId="LiveId" clId="{64CFC21B-B823-4AE9-82BB-3461FF03961C}" dt="2022-01-31T05:50:29.489" v="0"/>
          <ac:spMkLst>
            <pc:docMk/>
            <pc:sldMk cId="411891329" sldId="275"/>
            <ac:spMk id="24578" creationId="{00000000-0000-0000-0000-000000000000}"/>
          </ac:spMkLst>
        </pc:spChg>
        <pc:spChg chg="mod">
          <ac:chgData name="Rahul Pradhan" userId="8deb9f21a71621b9" providerId="LiveId" clId="{64CFC21B-B823-4AE9-82BB-3461FF03961C}" dt="2022-01-31T06:22:56.332" v="778" actId="1076"/>
          <ac:spMkLst>
            <pc:docMk/>
            <pc:sldMk cId="411891329" sldId="275"/>
            <ac:spMk id="24579" creationId="{00000000-0000-0000-0000-000000000000}"/>
          </ac:spMkLst>
        </pc:spChg>
        <pc:spChg chg="mod">
          <ac:chgData name="Rahul Pradhan" userId="8deb9f21a71621b9" providerId="LiveId" clId="{64CFC21B-B823-4AE9-82BB-3461FF03961C}" dt="2022-01-31T06:22:52.781" v="777" actId="1076"/>
          <ac:spMkLst>
            <pc:docMk/>
            <pc:sldMk cId="411891329" sldId="275"/>
            <ac:spMk id="24580" creationId="{00000000-0000-0000-0000-000000000000}"/>
          </ac:spMkLst>
        </pc:spChg>
      </pc:sldChg>
      <pc:sldChg chg="modSp mod modTransition modNotes">
        <pc:chgData name="Rahul Pradhan" userId="8deb9f21a71621b9" providerId="LiveId" clId="{64CFC21B-B823-4AE9-82BB-3461FF03961C}" dt="2022-01-31T06:25:20.364" v="831"/>
        <pc:sldMkLst>
          <pc:docMk/>
          <pc:sldMk cId="950042545" sldId="276"/>
        </pc:sldMkLst>
        <pc:spChg chg="mod">
          <ac:chgData name="Rahul Pradhan" userId="8deb9f21a71621b9" providerId="LiveId" clId="{64CFC21B-B823-4AE9-82BB-3461FF03961C}" dt="2022-01-31T06:23:12.896" v="802" actId="1038"/>
          <ac:spMkLst>
            <pc:docMk/>
            <pc:sldMk cId="950042545" sldId="276"/>
            <ac:spMk id="2" creationId="{00000000-0000-0000-0000-000000000000}"/>
          </ac:spMkLst>
        </pc:spChg>
        <pc:spChg chg="mod">
          <ac:chgData name="Rahul Pradhan" userId="8deb9f21a71621b9" providerId="LiveId" clId="{64CFC21B-B823-4AE9-82BB-3461FF03961C}" dt="2022-01-31T06:23:12.896" v="802" actId="1038"/>
          <ac:spMkLst>
            <pc:docMk/>
            <pc:sldMk cId="950042545" sldId="276"/>
            <ac:spMk id="6" creationId="{00000000-0000-0000-0000-000000000000}"/>
          </ac:spMkLst>
        </pc:spChg>
        <pc:spChg chg="mod">
          <ac:chgData name="Rahul Pradhan" userId="8deb9f21a71621b9" providerId="LiveId" clId="{64CFC21B-B823-4AE9-82BB-3461FF03961C}" dt="2022-01-31T06:23:12.896" v="802" actId="1038"/>
          <ac:spMkLst>
            <pc:docMk/>
            <pc:sldMk cId="950042545" sldId="276"/>
            <ac:spMk id="7" creationId="{00000000-0000-0000-0000-000000000000}"/>
          </ac:spMkLst>
        </pc:spChg>
        <pc:spChg chg="mod">
          <ac:chgData name="Rahul Pradhan" userId="8deb9f21a71621b9" providerId="LiveId" clId="{64CFC21B-B823-4AE9-82BB-3461FF03961C}" dt="2022-01-31T06:23:12.896" v="802" actId="1038"/>
          <ac:spMkLst>
            <pc:docMk/>
            <pc:sldMk cId="950042545" sldId="276"/>
            <ac:spMk id="8" creationId="{00000000-0000-0000-0000-000000000000}"/>
          </ac:spMkLst>
        </pc:spChg>
        <pc:spChg chg="mod">
          <ac:chgData name="Rahul Pradhan" userId="8deb9f21a71621b9" providerId="LiveId" clId="{64CFC21B-B823-4AE9-82BB-3461FF03961C}" dt="2022-01-31T06:23:12.896" v="802" actId="1038"/>
          <ac:spMkLst>
            <pc:docMk/>
            <pc:sldMk cId="950042545" sldId="276"/>
            <ac:spMk id="9" creationId="{00000000-0000-0000-0000-000000000000}"/>
          </ac:spMkLst>
        </pc:spChg>
        <pc:spChg chg="mod">
          <ac:chgData name="Rahul Pradhan" userId="8deb9f21a71621b9" providerId="LiveId" clId="{64CFC21B-B823-4AE9-82BB-3461FF03961C}" dt="2022-01-31T05:50:29.489" v="0"/>
          <ac:spMkLst>
            <pc:docMk/>
            <pc:sldMk cId="950042545" sldId="276"/>
            <ac:spMk id="25602" creationId="{00000000-0000-0000-0000-000000000000}"/>
          </ac:spMkLst>
        </pc:spChg>
        <pc:spChg chg="mod">
          <ac:chgData name="Rahul Pradhan" userId="8deb9f21a71621b9" providerId="LiveId" clId="{64CFC21B-B823-4AE9-82BB-3461FF03961C}" dt="2022-01-31T06:23:19.197" v="803" actId="1076"/>
          <ac:spMkLst>
            <pc:docMk/>
            <pc:sldMk cId="950042545" sldId="276"/>
            <ac:spMk id="25603" creationId="{00000000-0000-0000-0000-000000000000}"/>
          </ac:spMkLst>
        </pc:spChg>
        <pc:spChg chg="mod">
          <ac:chgData name="Rahul Pradhan" userId="8deb9f21a71621b9" providerId="LiveId" clId="{64CFC21B-B823-4AE9-82BB-3461FF03961C}" dt="2022-01-31T06:23:12.896" v="802" actId="1038"/>
          <ac:spMkLst>
            <pc:docMk/>
            <pc:sldMk cId="950042545" sldId="276"/>
            <ac:spMk id="25604" creationId="{00000000-0000-0000-0000-000000000000}"/>
          </ac:spMkLst>
        </pc:spChg>
      </pc:sldChg>
      <pc:sldChg chg="modSp mod modNotes">
        <pc:chgData name="Rahul Pradhan" userId="8deb9f21a71621b9" providerId="LiveId" clId="{64CFC21B-B823-4AE9-82BB-3461FF03961C}" dt="2022-02-01T05:06:56.641" v="834" actId="1076"/>
        <pc:sldMkLst>
          <pc:docMk/>
          <pc:sldMk cId="323166093" sldId="277"/>
        </pc:sldMkLst>
        <pc:spChg chg="mod">
          <ac:chgData name="Rahul Pradhan" userId="8deb9f21a71621b9" providerId="LiveId" clId="{64CFC21B-B823-4AE9-82BB-3461FF03961C}" dt="2022-02-01T05:06:44.192" v="832" actId="14100"/>
          <ac:spMkLst>
            <pc:docMk/>
            <pc:sldMk cId="323166093" sldId="277"/>
            <ac:spMk id="26626" creationId="{00000000-0000-0000-0000-000000000000}"/>
          </ac:spMkLst>
        </pc:spChg>
        <pc:spChg chg="mod">
          <ac:chgData name="Rahul Pradhan" userId="8deb9f21a71621b9" providerId="LiveId" clId="{64CFC21B-B823-4AE9-82BB-3461FF03961C}" dt="2022-02-01T05:06:44.192" v="832" actId="14100"/>
          <ac:spMkLst>
            <pc:docMk/>
            <pc:sldMk cId="323166093" sldId="277"/>
            <ac:spMk id="26627" creationId="{00000000-0000-0000-0000-000000000000}"/>
          </ac:spMkLst>
        </pc:spChg>
        <pc:spChg chg="mod">
          <ac:chgData name="Rahul Pradhan" userId="8deb9f21a71621b9" providerId="LiveId" clId="{64CFC21B-B823-4AE9-82BB-3461FF03961C}" dt="2022-02-01T05:06:44.192" v="832" actId="14100"/>
          <ac:spMkLst>
            <pc:docMk/>
            <pc:sldMk cId="323166093" sldId="277"/>
            <ac:spMk id="350211" creationId="{00000000-0000-0000-0000-000000000000}"/>
          </ac:spMkLst>
        </pc:spChg>
        <pc:graphicFrameChg chg="mod">
          <ac:chgData name="Rahul Pradhan" userId="8deb9f21a71621b9" providerId="LiveId" clId="{64CFC21B-B823-4AE9-82BB-3461FF03961C}" dt="2022-02-01T05:06:56.641" v="834" actId="1076"/>
          <ac:graphicFrameMkLst>
            <pc:docMk/>
            <pc:sldMk cId="323166093" sldId="277"/>
            <ac:graphicFrameMk id="45101" creationId="{00000000-0000-0000-0000-000000000000}"/>
          </ac:graphicFrameMkLst>
        </pc:graphicFrameChg>
        <pc:graphicFrameChg chg="mod">
          <ac:chgData name="Rahul Pradhan" userId="8deb9f21a71621b9" providerId="LiveId" clId="{64CFC21B-B823-4AE9-82BB-3461FF03961C}" dt="2022-02-01T05:06:50.304" v="833" actId="1076"/>
          <ac:graphicFrameMkLst>
            <pc:docMk/>
            <pc:sldMk cId="323166093" sldId="277"/>
            <ac:graphicFrameMk id="45102" creationId="{00000000-0000-0000-0000-000000000000}"/>
          </ac:graphicFrameMkLst>
        </pc:graphicFrameChg>
      </pc:sldChg>
      <pc:sldChg chg="modSp mod modNotes">
        <pc:chgData name="Rahul Pradhan" userId="8deb9f21a71621b9" providerId="LiveId" clId="{64CFC21B-B823-4AE9-82BB-3461FF03961C}" dt="2022-02-01T05:07:10.397" v="860" actId="1038"/>
        <pc:sldMkLst>
          <pc:docMk/>
          <pc:sldMk cId="1954568656" sldId="278"/>
        </pc:sldMkLst>
        <pc:spChg chg="mod">
          <ac:chgData name="Rahul Pradhan" userId="8deb9f21a71621b9" providerId="LiveId" clId="{64CFC21B-B823-4AE9-82BB-3461FF03961C}" dt="2022-01-31T05:50:29.489" v="0"/>
          <ac:spMkLst>
            <pc:docMk/>
            <pc:sldMk cId="1954568656" sldId="278"/>
            <ac:spMk id="27650" creationId="{00000000-0000-0000-0000-000000000000}"/>
          </ac:spMkLst>
        </pc:spChg>
        <pc:spChg chg="mod">
          <ac:chgData name="Rahul Pradhan" userId="8deb9f21a71621b9" providerId="LiveId" clId="{64CFC21B-B823-4AE9-82BB-3461FF03961C}" dt="2022-02-01T05:07:10.397" v="860" actId="1038"/>
          <ac:spMkLst>
            <pc:docMk/>
            <pc:sldMk cId="1954568656" sldId="278"/>
            <ac:spMk id="27651" creationId="{00000000-0000-0000-0000-000000000000}"/>
          </ac:spMkLst>
        </pc:spChg>
        <pc:spChg chg="mod">
          <ac:chgData name="Rahul Pradhan" userId="8deb9f21a71621b9" providerId="LiveId" clId="{64CFC21B-B823-4AE9-82BB-3461FF03961C}" dt="2022-02-01T05:07:10.397" v="860" actId="1038"/>
          <ac:spMkLst>
            <pc:docMk/>
            <pc:sldMk cId="1954568656" sldId="278"/>
            <ac:spMk id="27652" creationId="{00000000-0000-0000-0000-000000000000}"/>
          </ac:spMkLst>
        </pc:spChg>
        <pc:graphicFrameChg chg="mod">
          <ac:chgData name="Rahul Pradhan" userId="8deb9f21a71621b9" providerId="LiveId" clId="{64CFC21B-B823-4AE9-82BB-3461FF03961C}" dt="2022-02-01T05:07:10.397" v="860" actId="1038"/>
          <ac:graphicFrameMkLst>
            <pc:docMk/>
            <pc:sldMk cId="1954568656" sldId="278"/>
            <ac:graphicFrameMk id="27653" creationId="{00000000-0000-0000-0000-000000000000}"/>
          </ac:graphicFrameMkLst>
        </pc:graphicFrameChg>
      </pc:sldChg>
      <pc:sldChg chg="modSp modNotes">
        <pc:chgData name="Rahul Pradhan" userId="8deb9f21a71621b9" providerId="LiveId" clId="{64CFC21B-B823-4AE9-82BB-3461FF03961C}" dt="2022-02-01T05:07:17.931" v="877" actId="1038"/>
        <pc:sldMkLst>
          <pc:docMk/>
          <pc:sldMk cId="2066085221" sldId="280"/>
        </pc:sldMkLst>
        <pc:spChg chg="mod">
          <ac:chgData name="Rahul Pradhan" userId="8deb9f21a71621b9" providerId="LiveId" clId="{64CFC21B-B823-4AE9-82BB-3461FF03961C}" dt="2022-02-01T05:07:17.931" v="877" actId="1038"/>
          <ac:spMkLst>
            <pc:docMk/>
            <pc:sldMk cId="2066085221" sldId="280"/>
            <ac:spMk id="29698" creationId="{00000000-0000-0000-0000-000000000000}"/>
          </ac:spMkLst>
        </pc:spChg>
        <pc:spChg chg="mod">
          <ac:chgData name="Rahul Pradhan" userId="8deb9f21a71621b9" providerId="LiveId" clId="{64CFC21B-B823-4AE9-82BB-3461FF03961C}" dt="2022-02-01T05:07:17.931" v="877" actId="1038"/>
          <ac:spMkLst>
            <pc:docMk/>
            <pc:sldMk cId="2066085221" sldId="280"/>
            <ac:spMk id="29699" creationId="{00000000-0000-0000-0000-000000000000}"/>
          </ac:spMkLst>
        </pc:spChg>
        <pc:spChg chg="mod">
          <ac:chgData name="Rahul Pradhan" userId="8deb9f21a71621b9" providerId="LiveId" clId="{64CFC21B-B823-4AE9-82BB-3461FF03961C}" dt="2022-02-01T05:07:17.931" v="877" actId="1038"/>
          <ac:spMkLst>
            <pc:docMk/>
            <pc:sldMk cId="2066085221" sldId="280"/>
            <ac:spMk id="29700" creationId="{00000000-0000-0000-0000-000000000000}"/>
          </ac:spMkLst>
        </pc:spChg>
      </pc:sldChg>
      <pc:sldChg chg="modSp modNotes">
        <pc:chgData name="Rahul Pradhan" userId="8deb9f21a71621b9" providerId="LiveId" clId="{64CFC21B-B823-4AE9-82BB-3461FF03961C}" dt="2022-01-31T05:50:29.489" v="0"/>
        <pc:sldMkLst>
          <pc:docMk/>
          <pc:sldMk cId="504999667" sldId="281"/>
        </pc:sldMkLst>
        <pc:spChg chg="mod">
          <ac:chgData name="Rahul Pradhan" userId="8deb9f21a71621b9" providerId="LiveId" clId="{64CFC21B-B823-4AE9-82BB-3461FF03961C}" dt="2022-01-31T05:50:29.489" v="0"/>
          <ac:spMkLst>
            <pc:docMk/>
            <pc:sldMk cId="504999667" sldId="281"/>
            <ac:spMk id="30722" creationId="{00000000-0000-0000-0000-000000000000}"/>
          </ac:spMkLst>
        </pc:spChg>
        <pc:spChg chg="mod">
          <ac:chgData name="Rahul Pradhan" userId="8deb9f21a71621b9" providerId="LiveId" clId="{64CFC21B-B823-4AE9-82BB-3461FF03961C}" dt="2022-01-31T05:50:29.489" v="0"/>
          <ac:spMkLst>
            <pc:docMk/>
            <pc:sldMk cId="504999667" sldId="281"/>
            <ac:spMk id="30723" creationId="{00000000-0000-0000-0000-000000000000}"/>
          </ac:spMkLst>
        </pc:spChg>
      </pc:sldChg>
      <pc:sldChg chg="modSp mod modNotes">
        <pc:chgData name="Rahul Pradhan" userId="8deb9f21a71621b9" providerId="LiveId" clId="{64CFC21B-B823-4AE9-82BB-3461FF03961C}" dt="2022-02-01T05:08:15.969" v="879" actId="14100"/>
        <pc:sldMkLst>
          <pc:docMk/>
          <pc:sldMk cId="2018140127" sldId="282"/>
        </pc:sldMkLst>
        <pc:spChg chg="mod">
          <ac:chgData name="Rahul Pradhan" userId="8deb9f21a71621b9" providerId="LiveId" clId="{64CFC21B-B823-4AE9-82BB-3461FF03961C}" dt="2022-01-31T05:50:29.489" v="0"/>
          <ac:spMkLst>
            <pc:docMk/>
            <pc:sldMk cId="2018140127" sldId="282"/>
            <ac:spMk id="31746" creationId="{00000000-0000-0000-0000-000000000000}"/>
          </ac:spMkLst>
        </pc:spChg>
        <pc:spChg chg="mod">
          <ac:chgData name="Rahul Pradhan" userId="8deb9f21a71621b9" providerId="LiveId" clId="{64CFC21B-B823-4AE9-82BB-3461FF03961C}" dt="2022-02-01T05:08:08.246" v="878" actId="1076"/>
          <ac:spMkLst>
            <pc:docMk/>
            <pc:sldMk cId="2018140127" sldId="282"/>
            <ac:spMk id="31747" creationId="{00000000-0000-0000-0000-000000000000}"/>
          </ac:spMkLst>
        </pc:spChg>
        <pc:spChg chg="mod">
          <ac:chgData name="Rahul Pradhan" userId="8deb9f21a71621b9" providerId="LiveId" clId="{64CFC21B-B823-4AE9-82BB-3461FF03961C}" dt="2022-02-01T05:08:15.969" v="879" actId="14100"/>
          <ac:spMkLst>
            <pc:docMk/>
            <pc:sldMk cId="2018140127" sldId="282"/>
            <ac:spMk id="106499" creationId="{00000000-0000-0000-0000-000000000000}"/>
          </ac:spMkLst>
        </pc:spChg>
      </pc:sldChg>
      <pc:sldChg chg="modSp mod modNotes">
        <pc:chgData name="Rahul Pradhan" userId="8deb9f21a71621b9" providerId="LiveId" clId="{64CFC21B-B823-4AE9-82BB-3461FF03961C}" dt="2022-02-01T05:08:29.814" v="882" actId="1076"/>
        <pc:sldMkLst>
          <pc:docMk/>
          <pc:sldMk cId="1214829327" sldId="283"/>
        </pc:sldMkLst>
        <pc:spChg chg="mod">
          <ac:chgData name="Rahul Pradhan" userId="8deb9f21a71621b9" providerId="LiveId" clId="{64CFC21B-B823-4AE9-82BB-3461FF03961C}" dt="2022-01-31T05:50:29.489" v="0"/>
          <ac:spMkLst>
            <pc:docMk/>
            <pc:sldMk cId="1214829327" sldId="283"/>
            <ac:spMk id="32770" creationId="{00000000-0000-0000-0000-000000000000}"/>
          </ac:spMkLst>
        </pc:spChg>
        <pc:spChg chg="mod">
          <ac:chgData name="Rahul Pradhan" userId="8deb9f21a71621b9" providerId="LiveId" clId="{64CFC21B-B823-4AE9-82BB-3461FF03961C}" dt="2022-02-01T05:08:29.814" v="882" actId="1076"/>
          <ac:spMkLst>
            <pc:docMk/>
            <pc:sldMk cId="1214829327" sldId="283"/>
            <ac:spMk id="32771" creationId="{00000000-0000-0000-0000-000000000000}"/>
          </ac:spMkLst>
        </pc:spChg>
        <pc:spChg chg="mod">
          <ac:chgData name="Rahul Pradhan" userId="8deb9f21a71621b9" providerId="LiveId" clId="{64CFC21B-B823-4AE9-82BB-3461FF03961C}" dt="2022-02-01T05:08:26.961" v="880" actId="1076"/>
          <ac:spMkLst>
            <pc:docMk/>
            <pc:sldMk cId="1214829327" sldId="283"/>
            <ac:spMk id="114691" creationId="{00000000-0000-0000-0000-000000000000}"/>
          </ac:spMkLst>
        </pc:spChg>
      </pc:sldChg>
      <pc:sldChg chg="modSp mod modNotes">
        <pc:chgData name="Rahul Pradhan" userId="8deb9f21a71621b9" providerId="LiveId" clId="{64CFC21B-B823-4AE9-82BB-3461FF03961C}" dt="2022-02-01T05:08:49.495" v="911" actId="27636"/>
        <pc:sldMkLst>
          <pc:docMk/>
          <pc:sldMk cId="2080105784" sldId="284"/>
        </pc:sldMkLst>
        <pc:spChg chg="mod">
          <ac:chgData name="Rahul Pradhan" userId="8deb9f21a71621b9" providerId="LiveId" clId="{64CFC21B-B823-4AE9-82BB-3461FF03961C}" dt="2022-02-01T05:08:38.200" v="907" actId="1038"/>
          <ac:spMkLst>
            <pc:docMk/>
            <pc:sldMk cId="2080105784" sldId="284"/>
            <ac:spMk id="33794" creationId="{00000000-0000-0000-0000-000000000000}"/>
          </ac:spMkLst>
        </pc:spChg>
        <pc:spChg chg="mod">
          <ac:chgData name="Rahul Pradhan" userId="8deb9f21a71621b9" providerId="LiveId" clId="{64CFC21B-B823-4AE9-82BB-3461FF03961C}" dt="2022-02-01T05:08:38.200" v="907" actId="1038"/>
          <ac:spMkLst>
            <pc:docMk/>
            <pc:sldMk cId="2080105784" sldId="284"/>
            <ac:spMk id="33795" creationId="{00000000-0000-0000-0000-000000000000}"/>
          </ac:spMkLst>
        </pc:spChg>
        <pc:spChg chg="mod">
          <ac:chgData name="Rahul Pradhan" userId="8deb9f21a71621b9" providerId="LiveId" clId="{64CFC21B-B823-4AE9-82BB-3461FF03961C}" dt="2022-02-01T05:08:49.495" v="911" actId="27636"/>
          <ac:spMkLst>
            <pc:docMk/>
            <pc:sldMk cId="2080105784" sldId="284"/>
            <ac:spMk id="33796" creationId="{00000000-0000-0000-0000-000000000000}"/>
          </ac:spMkLst>
        </pc:spChg>
      </pc:sldChg>
      <pc:sldChg chg="modSp mod modNotes">
        <pc:chgData name="Rahul Pradhan" userId="8deb9f21a71621b9" providerId="LiveId" clId="{64CFC21B-B823-4AE9-82BB-3461FF03961C}" dt="2022-02-01T05:09:10.118" v="916" actId="1076"/>
        <pc:sldMkLst>
          <pc:docMk/>
          <pc:sldMk cId="848919853" sldId="285"/>
        </pc:sldMkLst>
        <pc:spChg chg="mod">
          <ac:chgData name="Rahul Pradhan" userId="8deb9f21a71621b9" providerId="LiveId" clId="{64CFC21B-B823-4AE9-82BB-3461FF03961C}" dt="2022-01-31T05:50:29.489" v="0"/>
          <ac:spMkLst>
            <pc:docMk/>
            <pc:sldMk cId="848919853" sldId="285"/>
            <ac:spMk id="34818" creationId="{00000000-0000-0000-0000-000000000000}"/>
          </ac:spMkLst>
        </pc:spChg>
        <pc:spChg chg="mod">
          <ac:chgData name="Rahul Pradhan" userId="8deb9f21a71621b9" providerId="LiveId" clId="{64CFC21B-B823-4AE9-82BB-3461FF03961C}" dt="2022-02-01T05:09:03.811" v="914" actId="122"/>
          <ac:spMkLst>
            <pc:docMk/>
            <pc:sldMk cId="848919853" sldId="285"/>
            <ac:spMk id="34819" creationId="{00000000-0000-0000-0000-000000000000}"/>
          </ac:spMkLst>
        </pc:spChg>
        <pc:graphicFrameChg chg="mod modGraphic">
          <ac:chgData name="Rahul Pradhan" userId="8deb9f21a71621b9" providerId="LiveId" clId="{64CFC21B-B823-4AE9-82BB-3461FF03961C}" dt="2022-02-01T05:09:10.118" v="916" actId="1076"/>
          <ac:graphicFrameMkLst>
            <pc:docMk/>
            <pc:sldMk cId="848919853" sldId="285"/>
            <ac:graphicFrameMk id="8" creationId="{00000000-0000-0000-0000-000000000000}"/>
          </ac:graphicFrameMkLst>
        </pc:graphicFrameChg>
        <pc:graphicFrameChg chg="mod">
          <ac:chgData name="Rahul Pradhan" userId="8deb9f21a71621b9" providerId="LiveId" clId="{64CFC21B-B823-4AE9-82BB-3461FF03961C}" dt="2022-01-31T05:50:29.489" v="0"/>
          <ac:graphicFrameMkLst>
            <pc:docMk/>
            <pc:sldMk cId="848919853" sldId="285"/>
            <ac:graphicFrameMk id="34820" creationId="{00000000-0000-0000-0000-000000000000}"/>
          </ac:graphicFrameMkLst>
        </pc:graphicFrameChg>
      </pc:sldChg>
      <pc:sldChg chg="modSp modNotes">
        <pc:chgData name="Rahul Pradhan" userId="8deb9f21a71621b9" providerId="LiveId" clId="{64CFC21B-B823-4AE9-82BB-3461FF03961C}" dt="2022-02-01T05:09:16.236" v="935" actId="1038"/>
        <pc:sldMkLst>
          <pc:docMk/>
          <pc:sldMk cId="2049079710" sldId="286"/>
        </pc:sldMkLst>
        <pc:spChg chg="mod">
          <ac:chgData name="Rahul Pradhan" userId="8deb9f21a71621b9" providerId="LiveId" clId="{64CFC21B-B823-4AE9-82BB-3461FF03961C}" dt="2022-02-01T05:09:16.236" v="935" actId="1038"/>
          <ac:spMkLst>
            <pc:docMk/>
            <pc:sldMk cId="2049079710" sldId="286"/>
            <ac:spMk id="35842" creationId="{00000000-0000-0000-0000-000000000000}"/>
          </ac:spMkLst>
        </pc:spChg>
        <pc:spChg chg="mod">
          <ac:chgData name="Rahul Pradhan" userId="8deb9f21a71621b9" providerId="LiveId" clId="{64CFC21B-B823-4AE9-82BB-3461FF03961C}" dt="2022-02-01T05:09:16.236" v="935" actId="1038"/>
          <ac:spMkLst>
            <pc:docMk/>
            <pc:sldMk cId="2049079710" sldId="286"/>
            <ac:spMk id="35843" creationId="{00000000-0000-0000-0000-000000000000}"/>
          </ac:spMkLst>
        </pc:spChg>
        <pc:spChg chg="mod">
          <ac:chgData name="Rahul Pradhan" userId="8deb9f21a71621b9" providerId="LiveId" clId="{64CFC21B-B823-4AE9-82BB-3461FF03961C}" dt="2022-02-01T05:09:16.236" v="935" actId="1038"/>
          <ac:spMkLst>
            <pc:docMk/>
            <pc:sldMk cId="2049079710" sldId="286"/>
            <ac:spMk id="35844" creationId="{00000000-0000-0000-0000-000000000000}"/>
          </ac:spMkLst>
        </pc:spChg>
      </pc:sldChg>
      <pc:sldChg chg="modSp modNotes">
        <pc:chgData name="Rahul Pradhan" userId="8deb9f21a71621b9" providerId="LiveId" clId="{64CFC21B-B823-4AE9-82BB-3461FF03961C}" dt="2022-02-01T05:13:47.008" v="968" actId="1036"/>
        <pc:sldMkLst>
          <pc:docMk/>
          <pc:sldMk cId="728407281" sldId="287"/>
        </pc:sldMkLst>
        <pc:spChg chg="mod">
          <ac:chgData name="Rahul Pradhan" userId="8deb9f21a71621b9" providerId="LiveId" clId="{64CFC21B-B823-4AE9-82BB-3461FF03961C}" dt="2022-02-01T05:13:47.008" v="968" actId="1036"/>
          <ac:spMkLst>
            <pc:docMk/>
            <pc:sldMk cId="728407281" sldId="287"/>
            <ac:spMk id="2" creationId="{00000000-0000-0000-0000-000000000000}"/>
          </ac:spMkLst>
        </pc:spChg>
        <pc:spChg chg="mod">
          <ac:chgData name="Rahul Pradhan" userId="8deb9f21a71621b9" providerId="LiveId" clId="{64CFC21B-B823-4AE9-82BB-3461FF03961C}" dt="2022-02-01T05:13:47.008" v="968" actId="1036"/>
          <ac:spMkLst>
            <pc:docMk/>
            <pc:sldMk cId="728407281" sldId="287"/>
            <ac:spMk id="36866" creationId="{00000000-0000-0000-0000-000000000000}"/>
          </ac:spMkLst>
        </pc:spChg>
        <pc:spChg chg="mod">
          <ac:chgData name="Rahul Pradhan" userId="8deb9f21a71621b9" providerId="LiveId" clId="{64CFC21B-B823-4AE9-82BB-3461FF03961C}" dt="2022-02-01T05:13:47.008" v="968" actId="1036"/>
          <ac:spMkLst>
            <pc:docMk/>
            <pc:sldMk cId="728407281" sldId="287"/>
            <ac:spMk id="36867" creationId="{00000000-0000-0000-0000-000000000000}"/>
          </ac:spMkLst>
        </pc:spChg>
        <pc:spChg chg="mod">
          <ac:chgData name="Rahul Pradhan" userId="8deb9f21a71621b9" providerId="LiveId" clId="{64CFC21B-B823-4AE9-82BB-3461FF03961C}" dt="2022-02-01T05:13:47.008" v="968" actId="1036"/>
          <ac:spMkLst>
            <pc:docMk/>
            <pc:sldMk cId="728407281" sldId="287"/>
            <ac:spMk id="117763" creationId="{00000000-0000-0000-0000-000000000000}"/>
          </ac:spMkLst>
        </pc:spChg>
      </pc:sldChg>
      <pc:sldChg chg="modSp modNotes">
        <pc:chgData name="Rahul Pradhan" userId="8deb9f21a71621b9" providerId="LiveId" clId="{64CFC21B-B823-4AE9-82BB-3461FF03961C}" dt="2022-02-01T05:13:58.944" v="987" actId="1038"/>
        <pc:sldMkLst>
          <pc:docMk/>
          <pc:sldMk cId="3855461611" sldId="288"/>
        </pc:sldMkLst>
        <pc:spChg chg="mod">
          <ac:chgData name="Rahul Pradhan" userId="8deb9f21a71621b9" providerId="LiveId" clId="{64CFC21B-B823-4AE9-82BB-3461FF03961C}" dt="2022-02-01T05:13:58.944" v="987" actId="1038"/>
          <ac:spMkLst>
            <pc:docMk/>
            <pc:sldMk cId="3855461611" sldId="288"/>
            <ac:spMk id="3" creationId="{00000000-0000-0000-0000-000000000000}"/>
          </ac:spMkLst>
        </pc:spChg>
        <pc:spChg chg="mod">
          <ac:chgData name="Rahul Pradhan" userId="8deb9f21a71621b9" providerId="LiveId" clId="{64CFC21B-B823-4AE9-82BB-3461FF03961C}" dt="2022-02-01T05:13:58.944" v="987" actId="1038"/>
          <ac:spMkLst>
            <pc:docMk/>
            <pc:sldMk cId="3855461611" sldId="288"/>
            <ac:spMk id="37890" creationId="{00000000-0000-0000-0000-000000000000}"/>
          </ac:spMkLst>
        </pc:spChg>
        <pc:spChg chg="mod">
          <ac:chgData name="Rahul Pradhan" userId="8deb9f21a71621b9" providerId="LiveId" clId="{64CFC21B-B823-4AE9-82BB-3461FF03961C}" dt="2022-02-01T05:13:58.944" v="987" actId="1038"/>
          <ac:spMkLst>
            <pc:docMk/>
            <pc:sldMk cId="3855461611" sldId="288"/>
            <ac:spMk id="37891" creationId="{00000000-0000-0000-0000-000000000000}"/>
          </ac:spMkLst>
        </pc:spChg>
        <pc:spChg chg="mod">
          <ac:chgData name="Rahul Pradhan" userId="8deb9f21a71621b9" providerId="LiveId" clId="{64CFC21B-B823-4AE9-82BB-3461FF03961C}" dt="2022-02-01T05:13:58.944" v="987" actId="1038"/>
          <ac:spMkLst>
            <pc:docMk/>
            <pc:sldMk cId="3855461611" sldId="288"/>
            <ac:spMk id="37892" creationId="{00000000-0000-0000-0000-000000000000}"/>
          </ac:spMkLst>
        </pc:spChg>
      </pc:sldChg>
      <pc:sldChg chg="modSp modNotes">
        <pc:chgData name="Rahul Pradhan" userId="8deb9f21a71621b9" providerId="LiveId" clId="{64CFC21B-B823-4AE9-82BB-3461FF03961C}" dt="2022-01-31T05:50:29.489" v="0"/>
        <pc:sldMkLst>
          <pc:docMk/>
          <pc:sldMk cId="481613670" sldId="289"/>
        </pc:sldMkLst>
        <pc:spChg chg="mod">
          <ac:chgData name="Rahul Pradhan" userId="8deb9f21a71621b9" providerId="LiveId" clId="{64CFC21B-B823-4AE9-82BB-3461FF03961C}" dt="2022-01-31T05:50:29.489" v="0"/>
          <ac:spMkLst>
            <pc:docMk/>
            <pc:sldMk cId="481613670" sldId="289"/>
            <ac:spMk id="38914" creationId="{00000000-0000-0000-0000-000000000000}"/>
          </ac:spMkLst>
        </pc:spChg>
        <pc:graphicFrameChg chg="mod">
          <ac:chgData name="Rahul Pradhan" userId="8deb9f21a71621b9" providerId="LiveId" clId="{64CFC21B-B823-4AE9-82BB-3461FF03961C}" dt="2022-01-31T05:50:29.489" v="0"/>
          <ac:graphicFrameMkLst>
            <pc:docMk/>
            <pc:sldMk cId="481613670" sldId="289"/>
            <ac:graphicFrameMk id="38915" creationId="{00000000-0000-0000-0000-000000000000}"/>
          </ac:graphicFrameMkLst>
        </pc:graphicFrameChg>
      </pc:sldChg>
      <pc:sldChg chg="modSp mod modNotes">
        <pc:chgData name="Rahul Pradhan" userId="8deb9f21a71621b9" providerId="LiveId" clId="{64CFC21B-B823-4AE9-82BB-3461FF03961C}" dt="2022-02-01T05:14:12.935" v="988" actId="1076"/>
        <pc:sldMkLst>
          <pc:docMk/>
          <pc:sldMk cId="2389013694" sldId="290"/>
        </pc:sldMkLst>
        <pc:spChg chg="mod">
          <ac:chgData name="Rahul Pradhan" userId="8deb9f21a71621b9" providerId="LiveId" clId="{64CFC21B-B823-4AE9-82BB-3461FF03961C}" dt="2022-01-31T05:50:29.489" v="0"/>
          <ac:spMkLst>
            <pc:docMk/>
            <pc:sldMk cId="2389013694" sldId="290"/>
            <ac:spMk id="39938" creationId="{00000000-0000-0000-0000-000000000000}"/>
          </ac:spMkLst>
        </pc:spChg>
        <pc:spChg chg="mod">
          <ac:chgData name="Rahul Pradhan" userId="8deb9f21a71621b9" providerId="LiveId" clId="{64CFC21B-B823-4AE9-82BB-3461FF03961C}" dt="2022-02-01T05:14:12.935" v="988" actId="1076"/>
          <ac:spMkLst>
            <pc:docMk/>
            <pc:sldMk cId="2389013694" sldId="290"/>
            <ac:spMk id="39939" creationId="{00000000-0000-0000-0000-000000000000}"/>
          </ac:spMkLst>
        </pc:spChg>
        <pc:spChg chg="mod">
          <ac:chgData name="Rahul Pradhan" userId="8deb9f21a71621b9" providerId="LiveId" clId="{64CFC21B-B823-4AE9-82BB-3461FF03961C}" dt="2022-01-31T05:50:29.489" v="0"/>
          <ac:spMkLst>
            <pc:docMk/>
            <pc:sldMk cId="2389013694" sldId="290"/>
            <ac:spMk id="39940" creationId="{00000000-0000-0000-0000-000000000000}"/>
          </ac:spMkLst>
        </pc:spChg>
        <pc:spChg chg="mod">
          <ac:chgData name="Rahul Pradhan" userId="8deb9f21a71621b9" providerId="LiveId" clId="{64CFC21B-B823-4AE9-82BB-3461FF03961C}" dt="2022-01-31T05:50:29.489" v="0"/>
          <ac:spMkLst>
            <pc:docMk/>
            <pc:sldMk cId="2389013694" sldId="290"/>
            <ac:spMk id="39945" creationId="{00000000-0000-0000-0000-000000000000}"/>
          </ac:spMkLst>
        </pc:spChg>
        <pc:spChg chg="mod">
          <ac:chgData name="Rahul Pradhan" userId="8deb9f21a71621b9" providerId="LiveId" clId="{64CFC21B-B823-4AE9-82BB-3461FF03961C}" dt="2022-01-31T05:50:29.489" v="0"/>
          <ac:spMkLst>
            <pc:docMk/>
            <pc:sldMk cId="2389013694" sldId="290"/>
            <ac:spMk id="39950" creationId="{00000000-0000-0000-0000-000000000000}"/>
          </ac:spMkLst>
        </pc:spChg>
        <pc:spChg chg="mod">
          <ac:chgData name="Rahul Pradhan" userId="8deb9f21a71621b9" providerId="LiveId" clId="{64CFC21B-B823-4AE9-82BB-3461FF03961C}" dt="2022-01-31T05:50:29.489" v="0"/>
          <ac:spMkLst>
            <pc:docMk/>
            <pc:sldMk cId="2389013694" sldId="290"/>
            <ac:spMk id="39955" creationId="{00000000-0000-0000-0000-000000000000}"/>
          </ac:spMkLst>
        </pc:spChg>
        <pc:spChg chg="mod">
          <ac:chgData name="Rahul Pradhan" userId="8deb9f21a71621b9" providerId="LiveId" clId="{64CFC21B-B823-4AE9-82BB-3461FF03961C}" dt="2022-01-31T05:50:29.489" v="0"/>
          <ac:spMkLst>
            <pc:docMk/>
            <pc:sldMk cId="2389013694" sldId="290"/>
            <ac:spMk id="39960" creationId="{00000000-0000-0000-0000-000000000000}"/>
          </ac:spMkLst>
        </pc:spChg>
        <pc:graphicFrameChg chg="mod">
          <ac:chgData name="Rahul Pradhan" userId="8deb9f21a71621b9" providerId="LiveId" clId="{64CFC21B-B823-4AE9-82BB-3461FF03961C}" dt="2022-01-31T05:50:29.489" v="0"/>
          <ac:graphicFrameMkLst>
            <pc:docMk/>
            <pc:sldMk cId="2389013694" sldId="290"/>
            <ac:graphicFrameMk id="57374" creationId="{00000000-0000-0000-0000-000000000000}"/>
          </ac:graphicFrameMkLst>
        </pc:graphicFrameChg>
        <pc:graphicFrameChg chg="mod">
          <ac:chgData name="Rahul Pradhan" userId="8deb9f21a71621b9" providerId="LiveId" clId="{64CFC21B-B823-4AE9-82BB-3461FF03961C}" dt="2022-01-31T05:50:29.489" v="0"/>
          <ac:graphicFrameMkLst>
            <pc:docMk/>
            <pc:sldMk cId="2389013694" sldId="290"/>
            <ac:graphicFrameMk id="57375" creationId="{00000000-0000-0000-0000-000000000000}"/>
          </ac:graphicFrameMkLst>
        </pc:graphicFrameChg>
        <pc:graphicFrameChg chg="mod">
          <ac:chgData name="Rahul Pradhan" userId="8deb9f21a71621b9" providerId="LiveId" clId="{64CFC21B-B823-4AE9-82BB-3461FF03961C}" dt="2022-01-31T05:50:29.489" v="0"/>
          <ac:graphicFrameMkLst>
            <pc:docMk/>
            <pc:sldMk cId="2389013694" sldId="290"/>
            <ac:graphicFrameMk id="57376" creationId="{00000000-0000-0000-0000-000000000000}"/>
          </ac:graphicFrameMkLst>
        </pc:graphicFrameChg>
        <pc:graphicFrameChg chg="mod">
          <ac:chgData name="Rahul Pradhan" userId="8deb9f21a71621b9" providerId="LiveId" clId="{64CFC21B-B823-4AE9-82BB-3461FF03961C}" dt="2022-01-31T05:50:29.489" v="0"/>
          <ac:graphicFrameMkLst>
            <pc:docMk/>
            <pc:sldMk cId="2389013694" sldId="290"/>
            <ac:graphicFrameMk id="57377" creationId="{00000000-0000-0000-0000-000000000000}"/>
          </ac:graphicFrameMkLst>
        </pc:graphicFrameChg>
        <pc:graphicFrameChg chg="mod">
          <ac:chgData name="Rahul Pradhan" userId="8deb9f21a71621b9" providerId="LiveId" clId="{64CFC21B-B823-4AE9-82BB-3461FF03961C}" dt="2022-01-31T05:50:29.489" v="0"/>
          <ac:graphicFrameMkLst>
            <pc:docMk/>
            <pc:sldMk cId="2389013694" sldId="290"/>
            <ac:graphicFrameMk id="57378" creationId="{00000000-0000-0000-0000-000000000000}"/>
          </ac:graphicFrameMkLst>
        </pc:graphicFrameChg>
        <pc:picChg chg="mod">
          <ac:chgData name="Rahul Pradhan" userId="8deb9f21a71621b9" providerId="LiveId" clId="{64CFC21B-B823-4AE9-82BB-3461FF03961C}" dt="2022-01-31T05:50:29.489" v="0"/>
          <ac:picMkLst>
            <pc:docMk/>
            <pc:sldMk cId="2389013694" sldId="290"/>
            <ac:picMk id="399365" creationId="{00000000-0000-0000-0000-000000000000}"/>
          </ac:picMkLst>
        </pc:picChg>
        <pc:picChg chg="mod">
          <ac:chgData name="Rahul Pradhan" userId="8deb9f21a71621b9" providerId="LiveId" clId="{64CFC21B-B823-4AE9-82BB-3461FF03961C}" dt="2022-01-31T05:50:29.489" v="0"/>
          <ac:picMkLst>
            <pc:docMk/>
            <pc:sldMk cId="2389013694" sldId="290"/>
            <ac:picMk id="399374" creationId="{00000000-0000-0000-0000-000000000000}"/>
          </ac:picMkLst>
        </pc:picChg>
        <pc:picChg chg="mod">
          <ac:chgData name="Rahul Pradhan" userId="8deb9f21a71621b9" providerId="LiveId" clId="{64CFC21B-B823-4AE9-82BB-3461FF03961C}" dt="2022-01-31T05:50:29.489" v="0"/>
          <ac:picMkLst>
            <pc:docMk/>
            <pc:sldMk cId="2389013694" sldId="290"/>
            <ac:picMk id="399383" creationId="{00000000-0000-0000-0000-000000000000}"/>
          </ac:picMkLst>
        </pc:picChg>
        <pc:picChg chg="mod">
          <ac:chgData name="Rahul Pradhan" userId="8deb9f21a71621b9" providerId="LiveId" clId="{64CFC21B-B823-4AE9-82BB-3461FF03961C}" dt="2022-01-31T05:50:29.489" v="0"/>
          <ac:picMkLst>
            <pc:docMk/>
            <pc:sldMk cId="2389013694" sldId="290"/>
            <ac:picMk id="399392" creationId="{00000000-0000-0000-0000-000000000000}"/>
          </ac:picMkLst>
        </pc:picChg>
        <pc:picChg chg="mod">
          <ac:chgData name="Rahul Pradhan" userId="8deb9f21a71621b9" providerId="LiveId" clId="{64CFC21B-B823-4AE9-82BB-3461FF03961C}" dt="2022-01-31T05:50:29.489" v="0"/>
          <ac:picMkLst>
            <pc:docMk/>
            <pc:sldMk cId="2389013694" sldId="290"/>
            <ac:picMk id="399401" creationId="{00000000-0000-0000-0000-000000000000}"/>
          </ac:picMkLst>
        </pc:picChg>
      </pc:sldChg>
      <pc:sldChg chg="modSp mod modNotes">
        <pc:chgData name="Rahul Pradhan" userId="8deb9f21a71621b9" providerId="LiveId" clId="{64CFC21B-B823-4AE9-82BB-3461FF03961C}" dt="2022-02-01T05:14:33.909" v="992" actId="122"/>
        <pc:sldMkLst>
          <pc:docMk/>
          <pc:sldMk cId="59298574" sldId="291"/>
        </pc:sldMkLst>
        <pc:spChg chg="mod">
          <ac:chgData name="Rahul Pradhan" userId="8deb9f21a71621b9" providerId="LiveId" clId="{64CFC21B-B823-4AE9-82BB-3461FF03961C}" dt="2022-01-31T05:50:29.489" v="0"/>
          <ac:spMkLst>
            <pc:docMk/>
            <pc:sldMk cId="59298574" sldId="291"/>
            <ac:spMk id="40962" creationId="{00000000-0000-0000-0000-000000000000}"/>
          </ac:spMkLst>
        </pc:spChg>
        <pc:spChg chg="mod">
          <ac:chgData name="Rahul Pradhan" userId="8deb9f21a71621b9" providerId="LiveId" clId="{64CFC21B-B823-4AE9-82BB-3461FF03961C}" dt="2022-02-01T05:14:33.909" v="992" actId="122"/>
          <ac:spMkLst>
            <pc:docMk/>
            <pc:sldMk cId="59298574" sldId="291"/>
            <ac:spMk id="40963" creationId="{00000000-0000-0000-0000-000000000000}"/>
          </ac:spMkLst>
        </pc:spChg>
        <pc:spChg chg="mod">
          <ac:chgData name="Rahul Pradhan" userId="8deb9f21a71621b9" providerId="LiveId" clId="{64CFC21B-B823-4AE9-82BB-3461FF03961C}" dt="2022-01-31T05:50:29.489" v="0"/>
          <ac:spMkLst>
            <pc:docMk/>
            <pc:sldMk cId="59298574" sldId="291"/>
            <ac:spMk id="40964" creationId="{00000000-0000-0000-0000-000000000000}"/>
          </ac:spMkLst>
        </pc:spChg>
        <pc:spChg chg="mod">
          <ac:chgData name="Rahul Pradhan" userId="8deb9f21a71621b9" providerId="LiveId" clId="{64CFC21B-B823-4AE9-82BB-3461FF03961C}" dt="2022-01-31T05:50:29.489" v="0"/>
          <ac:spMkLst>
            <pc:docMk/>
            <pc:sldMk cId="59298574" sldId="291"/>
            <ac:spMk id="40969" creationId="{00000000-0000-0000-0000-000000000000}"/>
          </ac:spMkLst>
        </pc:spChg>
        <pc:spChg chg="mod">
          <ac:chgData name="Rahul Pradhan" userId="8deb9f21a71621b9" providerId="LiveId" clId="{64CFC21B-B823-4AE9-82BB-3461FF03961C}" dt="2022-01-31T05:50:29.489" v="0"/>
          <ac:spMkLst>
            <pc:docMk/>
            <pc:sldMk cId="59298574" sldId="291"/>
            <ac:spMk id="40974" creationId="{00000000-0000-0000-0000-000000000000}"/>
          </ac:spMkLst>
        </pc:spChg>
        <pc:graphicFrameChg chg="mod">
          <ac:chgData name="Rahul Pradhan" userId="8deb9f21a71621b9" providerId="LiveId" clId="{64CFC21B-B823-4AE9-82BB-3461FF03961C}" dt="2022-01-31T05:50:29.489" v="0"/>
          <ac:graphicFrameMkLst>
            <pc:docMk/>
            <pc:sldMk cId="59298574" sldId="291"/>
            <ac:graphicFrameMk id="58387" creationId="{00000000-0000-0000-0000-000000000000}"/>
          </ac:graphicFrameMkLst>
        </pc:graphicFrameChg>
        <pc:graphicFrameChg chg="mod">
          <ac:chgData name="Rahul Pradhan" userId="8deb9f21a71621b9" providerId="LiveId" clId="{64CFC21B-B823-4AE9-82BB-3461FF03961C}" dt="2022-01-31T05:50:29.489" v="0"/>
          <ac:graphicFrameMkLst>
            <pc:docMk/>
            <pc:sldMk cId="59298574" sldId="291"/>
            <ac:graphicFrameMk id="58388" creationId="{00000000-0000-0000-0000-000000000000}"/>
          </ac:graphicFrameMkLst>
        </pc:graphicFrameChg>
        <pc:graphicFrameChg chg="mod">
          <ac:chgData name="Rahul Pradhan" userId="8deb9f21a71621b9" providerId="LiveId" clId="{64CFC21B-B823-4AE9-82BB-3461FF03961C}" dt="2022-01-31T05:50:29.489" v="0"/>
          <ac:graphicFrameMkLst>
            <pc:docMk/>
            <pc:sldMk cId="59298574" sldId="291"/>
            <ac:graphicFrameMk id="58389" creationId="{00000000-0000-0000-0000-000000000000}"/>
          </ac:graphicFrameMkLst>
        </pc:graphicFrameChg>
        <pc:picChg chg="mod">
          <ac:chgData name="Rahul Pradhan" userId="8deb9f21a71621b9" providerId="LiveId" clId="{64CFC21B-B823-4AE9-82BB-3461FF03961C}" dt="2022-01-31T05:50:29.489" v="0"/>
          <ac:picMkLst>
            <pc:docMk/>
            <pc:sldMk cId="59298574" sldId="291"/>
            <ac:picMk id="401413" creationId="{00000000-0000-0000-0000-000000000000}"/>
          </ac:picMkLst>
        </pc:picChg>
        <pc:picChg chg="mod">
          <ac:chgData name="Rahul Pradhan" userId="8deb9f21a71621b9" providerId="LiveId" clId="{64CFC21B-B823-4AE9-82BB-3461FF03961C}" dt="2022-01-31T05:50:29.489" v="0"/>
          <ac:picMkLst>
            <pc:docMk/>
            <pc:sldMk cId="59298574" sldId="291"/>
            <ac:picMk id="401422" creationId="{00000000-0000-0000-0000-000000000000}"/>
          </ac:picMkLst>
        </pc:picChg>
        <pc:picChg chg="mod">
          <ac:chgData name="Rahul Pradhan" userId="8deb9f21a71621b9" providerId="LiveId" clId="{64CFC21B-B823-4AE9-82BB-3461FF03961C}" dt="2022-01-31T05:50:29.489" v="0"/>
          <ac:picMkLst>
            <pc:docMk/>
            <pc:sldMk cId="59298574" sldId="291"/>
            <ac:picMk id="401431" creationId="{00000000-0000-0000-0000-000000000000}"/>
          </ac:picMkLst>
        </pc:picChg>
      </pc:sldChg>
      <pc:sldChg chg="modSp modNotes">
        <pc:chgData name="Rahul Pradhan" userId="8deb9f21a71621b9" providerId="LiveId" clId="{64CFC21B-B823-4AE9-82BB-3461FF03961C}" dt="2022-01-31T05:50:29.489" v="0"/>
        <pc:sldMkLst>
          <pc:docMk/>
          <pc:sldMk cId="3972472325" sldId="292"/>
        </pc:sldMkLst>
        <pc:spChg chg="mod">
          <ac:chgData name="Rahul Pradhan" userId="8deb9f21a71621b9" providerId="LiveId" clId="{64CFC21B-B823-4AE9-82BB-3461FF03961C}" dt="2022-01-31T05:50:29.489" v="0"/>
          <ac:spMkLst>
            <pc:docMk/>
            <pc:sldMk cId="3972472325" sldId="292"/>
            <ac:spMk id="41986" creationId="{00000000-0000-0000-0000-000000000000}"/>
          </ac:spMkLst>
        </pc:spChg>
        <pc:spChg chg="mod">
          <ac:chgData name="Rahul Pradhan" userId="8deb9f21a71621b9" providerId="LiveId" clId="{64CFC21B-B823-4AE9-82BB-3461FF03961C}" dt="2022-01-31T05:50:29.489" v="0"/>
          <ac:spMkLst>
            <pc:docMk/>
            <pc:sldMk cId="3972472325" sldId="292"/>
            <ac:spMk id="41987" creationId="{00000000-0000-0000-0000-000000000000}"/>
          </ac:spMkLst>
        </pc:spChg>
        <pc:spChg chg="mod">
          <ac:chgData name="Rahul Pradhan" userId="8deb9f21a71621b9" providerId="LiveId" clId="{64CFC21B-B823-4AE9-82BB-3461FF03961C}" dt="2022-01-31T05:50:29.489" v="0"/>
          <ac:spMkLst>
            <pc:docMk/>
            <pc:sldMk cId="3972472325" sldId="292"/>
            <ac:spMk id="41988" creationId="{00000000-0000-0000-0000-000000000000}"/>
          </ac:spMkLst>
        </pc:spChg>
        <pc:spChg chg="mod">
          <ac:chgData name="Rahul Pradhan" userId="8deb9f21a71621b9" providerId="LiveId" clId="{64CFC21B-B823-4AE9-82BB-3461FF03961C}" dt="2022-01-31T05:50:29.489" v="0"/>
          <ac:spMkLst>
            <pc:docMk/>
            <pc:sldMk cId="3972472325" sldId="292"/>
            <ac:spMk id="41992" creationId="{00000000-0000-0000-0000-000000000000}"/>
          </ac:spMkLst>
        </pc:spChg>
        <pc:spChg chg="mod">
          <ac:chgData name="Rahul Pradhan" userId="8deb9f21a71621b9" providerId="LiveId" clId="{64CFC21B-B823-4AE9-82BB-3461FF03961C}" dt="2022-01-31T05:50:29.489" v="0"/>
          <ac:spMkLst>
            <pc:docMk/>
            <pc:sldMk cId="3972472325" sldId="292"/>
            <ac:spMk id="41997" creationId="{00000000-0000-0000-0000-000000000000}"/>
          </ac:spMkLst>
        </pc:spChg>
        <pc:spChg chg="mod">
          <ac:chgData name="Rahul Pradhan" userId="8deb9f21a71621b9" providerId="LiveId" clId="{64CFC21B-B823-4AE9-82BB-3461FF03961C}" dt="2022-01-31T05:50:29.489" v="0"/>
          <ac:spMkLst>
            <pc:docMk/>
            <pc:sldMk cId="3972472325" sldId="292"/>
            <ac:spMk id="41998" creationId="{00000000-0000-0000-0000-000000000000}"/>
          </ac:spMkLst>
        </pc:spChg>
        <pc:spChg chg="mod">
          <ac:chgData name="Rahul Pradhan" userId="8deb9f21a71621b9" providerId="LiveId" clId="{64CFC21B-B823-4AE9-82BB-3461FF03961C}" dt="2022-01-31T05:50:29.489" v="0"/>
          <ac:spMkLst>
            <pc:docMk/>
            <pc:sldMk cId="3972472325" sldId="292"/>
            <ac:spMk id="41999" creationId="{00000000-0000-0000-0000-000000000000}"/>
          </ac:spMkLst>
        </pc:spChg>
        <pc:spChg chg="mod">
          <ac:chgData name="Rahul Pradhan" userId="8deb9f21a71621b9" providerId="LiveId" clId="{64CFC21B-B823-4AE9-82BB-3461FF03961C}" dt="2022-01-31T05:50:29.489" v="0"/>
          <ac:spMkLst>
            <pc:docMk/>
            <pc:sldMk cId="3972472325" sldId="292"/>
            <ac:spMk id="42000" creationId="{00000000-0000-0000-0000-000000000000}"/>
          </ac:spMkLst>
        </pc:spChg>
        <pc:spChg chg="mod">
          <ac:chgData name="Rahul Pradhan" userId="8deb9f21a71621b9" providerId="LiveId" clId="{64CFC21B-B823-4AE9-82BB-3461FF03961C}" dt="2022-01-31T05:50:29.489" v="0"/>
          <ac:spMkLst>
            <pc:docMk/>
            <pc:sldMk cId="3972472325" sldId="292"/>
            <ac:spMk id="42001" creationId="{00000000-0000-0000-0000-000000000000}"/>
          </ac:spMkLst>
        </pc:spChg>
        <pc:spChg chg="mod">
          <ac:chgData name="Rahul Pradhan" userId="8deb9f21a71621b9" providerId="LiveId" clId="{64CFC21B-B823-4AE9-82BB-3461FF03961C}" dt="2022-01-31T05:50:29.489" v="0"/>
          <ac:spMkLst>
            <pc:docMk/>
            <pc:sldMk cId="3972472325" sldId="292"/>
            <ac:spMk id="42002" creationId="{00000000-0000-0000-0000-000000000000}"/>
          </ac:spMkLst>
        </pc:spChg>
        <pc:spChg chg="mod">
          <ac:chgData name="Rahul Pradhan" userId="8deb9f21a71621b9" providerId="LiveId" clId="{64CFC21B-B823-4AE9-82BB-3461FF03961C}" dt="2022-01-31T05:50:29.489" v="0"/>
          <ac:spMkLst>
            <pc:docMk/>
            <pc:sldMk cId="3972472325" sldId="292"/>
            <ac:spMk id="42003" creationId="{00000000-0000-0000-0000-000000000000}"/>
          </ac:spMkLst>
        </pc:spChg>
        <pc:spChg chg="mod">
          <ac:chgData name="Rahul Pradhan" userId="8deb9f21a71621b9" providerId="LiveId" clId="{64CFC21B-B823-4AE9-82BB-3461FF03961C}" dt="2022-01-31T05:50:29.489" v="0"/>
          <ac:spMkLst>
            <pc:docMk/>
            <pc:sldMk cId="3972472325" sldId="292"/>
            <ac:spMk id="42004" creationId="{00000000-0000-0000-0000-000000000000}"/>
          </ac:spMkLst>
        </pc:spChg>
        <pc:spChg chg="mod">
          <ac:chgData name="Rahul Pradhan" userId="8deb9f21a71621b9" providerId="LiveId" clId="{64CFC21B-B823-4AE9-82BB-3461FF03961C}" dt="2022-01-31T05:50:29.489" v="0"/>
          <ac:spMkLst>
            <pc:docMk/>
            <pc:sldMk cId="3972472325" sldId="292"/>
            <ac:spMk id="42005" creationId="{00000000-0000-0000-0000-000000000000}"/>
          </ac:spMkLst>
        </pc:spChg>
        <pc:spChg chg="mod">
          <ac:chgData name="Rahul Pradhan" userId="8deb9f21a71621b9" providerId="LiveId" clId="{64CFC21B-B823-4AE9-82BB-3461FF03961C}" dt="2022-01-31T05:50:29.489" v="0"/>
          <ac:spMkLst>
            <pc:docMk/>
            <pc:sldMk cId="3972472325" sldId="292"/>
            <ac:spMk id="42006" creationId="{00000000-0000-0000-0000-000000000000}"/>
          </ac:spMkLst>
        </pc:spChg>
        <pc:spChg chg="mod">
          <ac:chgData name="Rahul Pradhan" userId="8deb9f21a71621b9" providerId="LiveId" clId="{64CFC21B-B823-4AE9-82BB-3461FF03961C}" dt="2022-01-31T05:50:29.489" v="0"/>
          <ac:spMkLst>
            <pc:docMk/>
            <pc:sldMk cId="3972472325" sldId="292"/>
            <ac:spMk id="42007" creationId="{00000000-0000-0000-0000-000000000000}"/>
          </ac:spMkLst>
        </pc:spChg>
        <pc:spChg chg="mod">
          <ac:chgData name="Rahul Pradhan" userId="8deb9f21a71621b9" providerId="LiveId" clId="{64CFC21B-B823-4AE9-82BB-3461FF03961C}" dt="2022-01-31T05:50:29.489" v="0"/>
          <ac:spMkLst>
            <pc:docMk/>
            <pc:sldMk cId="3972472325" sldId="292"/>
            <ac:spMk id="42008" creationId="{00000000-0000-0000-0000-000000000000}"/>
          </ac:spMkLst>
        </pc:spChg>
        <pc:spChg chg="mod">
          <ac:chgData name="Rahul Pradhan" userId="8deb9f21a71621b9" providerId="LiveId" clId="{64CFC21B-B823-4AE9-82BB-3461FF03961C}" dt="2022-01-31T05:50:29.489" v="0"/>
          <ac:spMkLst>
            <pc:docMk/>
            <pc:sldMk cId="3972472325" sldId="292"/>
            <ac:spMk id="42009" creationId="{00000000-0000-0000-0000-000000000000}"/>
          </ac:spMkLst>
        </pc:spChg>
        <pc:spChg chg="mod">
          <ac:chgData name="Rahul Pradhan" userId="8deb9f21a71621b9" providerId="LiveId" clId="{64CFC21B-B823-4AE9-82BB-3461FF03961C}" dt="2022-01-31T05:50:29.489" v="0"/>
          <ac:spMkLst>
            <pc:docMk/>
            <pc:sldMk cId="3972472325" sldId="292"/>
            <ac:spMk id="42010" creationId="{00000000-0000-0000-0000-000000000000}"/>
          </ac:spMkLst>
        </pc:spChg>
        <pc:spChg chg="mod">
          <ac:chgData name="Rahul Pradhan" userId="8deb9f21a71621b9" providerId="LiveId" clId="{64CFC21B-B823-4AE9-82BB-3461FF03961C}" dt="2022-01-31T05:50:29.489" v="0"/>
          <ac:spMkLst>
            <pc:docMk/>
            <pc:sldMk cId="3972472325" sldId="292"/>
            <ac:spMk id="42011" creationId="{00000000-0000-0000-0000-000000000000}"/>
          </ac:spMkLst>
        </pc:spChg>
        <pc:spChg chg="mod">
          <ac:chgData name="Rahul Pradhan" userId="8deb9f21a71621b9" providerId="LiveId" clId="{64CFC21B-B823-4AE9-82BB-3461FF03961C}" dt="2022-01-31T05:50:29.489" v="0"/>
          <ac:spMkLst>
            <pc:docMk/>
            <pc:sldMk cId="3972472325" sldId="292"/>
            <ac:spMk id="42012" creationId="{00000000-0000-0000-0000-000000000000}"/>
          </ac:spMkLst>
        </pc:spChg>
        <pc:spChg chg="mod">
          <ac:chgData name="Rahul Pradhan" userId="8deb9f21a71621b9" providerId="LiveId" clId="{64CFC21B-B823-4AE9-82BB-3461FF03961C}" dt="2022-01-31T05:50:29.489" v="0"/>
          <ac:spMkLst>
            <pc:docMk/>
            <pc:sldMk cId="3972472325" sldId="292"/>
            <ac:spMk id="42013" creationId="{00000000-0000-0000-0000-000000000000}"/>
          </ac:spMkLst>
        </pc:spChg>
        <pc:spChg chg="mod">
          <ac:chgData name="Rahul Pradhan" userId="8deb9f21a71621b9" providerId="LiveId" clId="{64CFC21B-B823-4AE9-82BB-3461FF03961C}" dt="2022-01-31T05:50:29.489" v="0"/>
          <ac:spMkLst>
            <pc:docMk/>
            <pc:sldMk cId="3972472325" sldId="292"/>
            <ac:spMk id="42014" creationId="{00000000-0000-0000-0000-000000000000}"/>
          </ac:spMkLst>
        </pc:spChg>
        <pc:spChg chg="mod">
          <ac:chgData name="Rahul Pradhan" userId="8deb9f21a71621b9" providerId="LiveId" clId="{64CFC21B-B823-4AE9-82BB-3461FF03961C}" dt="2022-01-31T05:50:29.489" v="0"/>
          <ac:spMkLst>
            <pc:docMk/>
            <pc:sldMk cId="3972472325" sldId="292"/>
            <ac:spMk id="42015" creationId="{00000000-0000-0000-0000-000000000000}"/>
          </ac:spMkLst>
        </pc:spChg>
        <pc:spChg chg="mod">
          <ac:chgData name="Rahul Pradhan" userId="8deb9f21a71621b9" providerId="LiveId" clId="{64CFC21B-B823-4AE9-82BB-3461FF03961C}" dt="2022-01-31T05:50:29.489" v="0"/>
          <ac:spMkLst>
            <pc:docMk/>
            <pc:sldMk cId="3972472325" sldId="292"/>
            <ac:spMk id="42016" creationId="{00000000-0000-0000-0000-000000000000}"/>
          </ac:spMkLst>
        </pc:spChg>
        <pc:spChg chg="mod">
          <ac:chgData name="Rahul Pradhan" userId="8deb9f21a71621b9" providerId="LiveId" clId="{64CFC21B-B823-4AE9-82BB-3461FF03961C}" dt="2022-01-31T05:50:29.489" v="0"/>
          <ac:spMkLst>
            <pc:docMk/>
            <pc:sldMk cId="3972472325" sldId="292"/>
            <ac:spMk id="42017" creationId="{00000000-0000-0000-0000-000000000000}"/>
          </ac:spMkLst>
        </pc:spChg>
        <pc:spChg chg="mod">
          <ac:chgData name="Rahul Pradhan" userId="8deb9f21a71621b9" providerId="LiveId" clId="{64CFC21B-B823-4AE9-82BB-3461FF03961C}" dt="2022-01-31T05:50:29.489" v="0"/>
          <ac:spMkLst>
            <pc:docMk/>
            <pc:sldMk cId="3972472325" sldId="292"/>
            <ac:spMk id="42018" creationId="{00000000-0000-0000-0000-000000000000}"/>
          </ac:spMkLst>
        </pc:spChg>
        <pc:graphicFrameChg chg="mod">
          <ac:chgData name="Rahul Pradhan" userId="8deb9f21a71621b9" providerId="LiveId" clId="{64CFC21B-B823-4AE9-82BB-3461FF03961C}" dt="2022-01-31T05:50:29.489" v="0"/>
          <ac:graphicFrameMkLst>
            <pc:docMk/>
            <pc:sldMk cId="3972472325" sldId="292"/>
            <ac:graphicFrameMk id="183300" creationId="{00000000-0000-0000-0000-000000000000}"/>
          </ac:graphicFrameMkLst>
        </pc:graphicFrameChg>
        <pc:graphicFrameChg chg="mod">
          <ac:chgData name="Rahul Pradhan" userId="8deb9f21a71621b9" providerId="LiveId" clId="{64CFC21B-B823-4AE9-82BB-3461FF03961C}" dt="2022-01-31T05:50:29.489" v="0"/>
          <ac:graphicFrameMkLst>
            <pc:docMk/>
            <pc:sldMk cId="3972472325" sldId="292"/>
            <ac:graphicFrameMk id="183309" creationId="{00000000-0000-0000-0000-000000000000}"/>
          </ac:graphicFrameMkLst>
        </pc:graphicFrameChg>
        <pc:picChg chg="mod">
          <ac:chgData name="Rahul Pradhan" userId="8deb9f21a71621b9" providerId="LiveId" clId="{64CFC21B-B823-4AE9-82BB-3461FF03961C}" dt="2022-01-31T05:50:29.489" v="0"/>
          <ac:picMkLst>
            <pc:docMk/>
            <pc:sldMk cId="3972472325" sldId="292"/>
            <ac:picMk id="183308" creationId="{00000000-0000-0000-0000-000000000000}"/>
          </ac:picMkLst>
        </pc:picChg>
      </pc:sldChg>
      <pc:sldChg chg="modSp mod modNotes">
        <pc:chgData name="Rahul Pradhan" userId="8deb9f21a71621b9" providerId="LiveId" clId="{64CFC21B-B823-4AE9-82BB-3461FF03961C}" dt="2022-02-01T05:14:51.892" v="994" actId="14100"/>
        <pc:sldMkLst>
          <pc:docMk/>
          <pc:sldMk cId="3127413465" sldId="293"/>
        </pc:sldMkLst>
        <pc:spChg chg="mod">
          <ac:chgData name="Rahul Pradhan" userId="8deb9f21a71621b9" providerId="LiveId" clId="{64CFC21B-B823-4AE9-82BB-3461FF03961C}" dt="2022-01-31T05:50:29.489" v="0"/>
          <ac:spMkLst>
            <pc:docMk/>
            <pc:sldMk cId="3127413465" sldId="293"/>
            <ac:spMk id="2" creationId="{00000000-0000-0000-0000-000000000000}"/>
          </ac:spMkLst>
        </pc:spChg>
        <pc:spChg chg="mod">
          <ac:chgData name="Rahul Pradhan" userId="8deb9f21a71621b9" providerId="LiveId" clId="{64CFC21B-B823-4AE9-82BB-3461FF03961C}" dt="2022-01-31T05:50:29.489" v="0"/>
          <ac:spMkLst>
            <pc:docMk/>
            <pc:sldMk cId="3127413465" sldId="293"/>
            <ac:spMk id="43010" creationId="{00000000-0000-0000-0000-000000000000}"/>
          </ac:spMkLst>
        </pc:spChg>
        <pc:spChg chg="mod">
          <ac:chgData name="Rahul Pradhan" userId="8deb9f21a71621b9" providerId="LiveId" clId="{64CFC21B-B823-4AE9-82BB-3461FF03961C}" dt="2022-02-01T05:14:45.216" v="993" actId="122"/>
          <ac:spMkLst>
            <pc:docMk/>
            <pc:sldMk cId="3127413465" sldId="293"/>
            <ac:spMk id="43011" creationId="{00000000-0000-0000-0000-000000000000}"/>
          </ac:spMkLst>
        </pc:spChg>
        <pc:spChg chg="mod">
          <ac:chgData name="Rahul Pradhan" userId="8deb9f21a71621b9" providerId="LiveId" clId="{64CFC21B-B823-4AE9-82BB-3461FF03961C}" dt="2022-01-31T05:50:29.489" v="0"/>
          <ac:spMkLst>
            <pc:docMk/>
            <pc:sldMk cId="3127413465" sldId="293"/>
            <ac:spMk id="43012" creationId="{00000000-0000-0000-0000-000000000000}"/>
          </ac:spMkLst>
        </pc:spChg>
        <pc:spChg chg="mod">
          <ac:chgData name="Rahul Pradhan" userId="8deb9f21a71621b9" providerId="LiveId" clId="{64CFC21B-B823-4AE9-82BB-3461FF03961C}" dt="2022-01-31T05:50:29.489" v="0"/>
          <ac:spMkLst>
            <pc:docMk/>
            <pc:sldMk cId="3127413465" sldId="293"/>
            <ac:spMk id="43013" creationId="{00000000-0000-0000-0000-000000000000}"/>
          </ac:spMkLst>
        </pc:spChg>
        <pc:spChg chg="mod">
          <ac:chgData name="Rahul Pradhan" userId="8deb9f21a71621b9" providerId="LiveId" clId="{64CFC21B-B823-4AE9-82BB-3461FF03961C}" dt="2022-01-31T05:50:29.489" v="0"/>
          <ac:spMkLst>
            <pc:docMk/>
            <pc:sldMk cId="3127413465" sldId="293"/>
            <ac:spMk id="43014" creationId="{00000000-0000-0000-0000-000000000000}"/>
          </ac:spMkLst>
        </pc:spChg>
        <pc:spChg chg="mod">
          <ac:chgData name="Rahul Pradhan" userId="8deb9f21a71621b9" providerId="LiveId" clId="{64CFC21B-B823-4AE9-82BB-3461FF03961C}" dt="2022-01-31T05:50:29.489" v="0"/>
          <ac:spMkLst>
            <pc:docMk/>
            <pc:sldMk cId="3127413465" sldId="293"/>
            <ac:spMk id="43015" creationId="{00000000-0000-0000-0000-000000000000}"/>
          </ac:spMkLst>
        </pc:spChg>
        <pc:spChg chg="mod">
          <ac:chgData name="Rahul Pradhan" userId="8deb9f21a71621b9" providerId="LiveId" clId="{64CFC21B-B823-4AE9-82BB-3461FF03961C}" dt="2022-01-31T05:50:29.489" v="0"/>
          <ac:spMkLst>
            <pc:docMk/>
            <pc:sldMk cId="3127413465" sldId="293"/>
            <ac:spMk id="43016" creationId="{00000000-0000-0000-0000-000000000000}"/>
          </ac:spMkLst>
        </pc:spChg>
        <pc:spChg chg="mod">
          <ac:chgData name="Rahul Pradhan" userId="8deb9f21a71621b9" providerId="LiveId" clId="{64CFC21B-B823-4AE9-82BB-3461FF03961C}" dt="2022-01-31T05:50:29.489" v="0"/>
          <ac:spMkLst>
            <pc:docMk/>
            <pc:sldMk cId="3127413465" sldId="293"/>
            <ac:spMk id="43017" creationId="{00000000-0000-0000-0000-000000000000}"/>
          </ac:spMkLst>
        </pc:spChg>
        <pc:spChg chg="mod">
          <ac:chgData name="Rahul Pradhan" userId="8deb9f21a71621b9" providerId="LiveId" clId="{64CFC21B-B823-4AE9-82BB-3461FF03961C}" dt="2022-01-31T05:50:29.489" v="0"/>
          <ac:spMkLst>
            <pc:docMk/>
            <pc:sldMk cId="3127413465" sldId="293"/>
            <ac:spMk id="43018" creationId="{00000000-0000-0000-0000-000000000000}"/>
          </ac:spMkLst>
        </pc:spChg>
        <pc:spChg chg="mod">
          <ac:chgData name="Rahul Pradhan" userId="8deb9f21a71621b9" providerId="LiveId" clId="{64CFC21B-B823-4AE9-82BB-3461FF03961C}" dt="2022-01-31T05:50:29.489" v="0"/>
          <ac:spMkLst>
            <pc:docMk/>
            <pc:sldMk cId="3127413465" sldId="293"/>
            <ac:spMk id="43019" creationId="{00000000-0000-0000-0000-000000000000}"/>
          </ac:spMkLst>
        </pc:spChg>
        <pc:spChg chg="mod">
          <ac:chgData name="Rahul Pradhan" userId="8deb9f21a71621b9" providerId="LiveId" clId="{64CFC21B-B823-4AE9-82BB-3461FF03961C}" dt="2022-01-31T05:50:29.489" v="0"/>
          <ac:spMkLst>
            <pc:docMk/>
            <pc:sldMk cId="3127413465" sldId="293"/>
            <ac:spMk id="43020" creationId="{00000000-0000-0000-0000-000000000000}"/>
          </ac:spMkLst>
        </pc:spChg>
        <pc:spChg chg="mod">
          <ac:chgData name="Rahul Pradhan" userId="8deb9f21a71621b9" providerId="LiveId" clId="{64CFC21B-B823-4AE9-82BB-3461FF03961C}" dt="2022-01-31T05:50:29.489" v="0"/>
          <ac:spMkLst>
            <pc:docMk/>
            <pc:sldMk cId="3127413465" sldId="293"/>
            <ac:spMk id="43021" creationId="{00000000-0000-0000-0000-000000000000}"/>
          </ac:spMkLst>
        </pc:spChg>
        <pc:spChg chg="mod">
          <ac:chgData name="Rahul Pradhan" userId="8deb9f21a71621b9" providerId="LiveId" clId="{64CFC21B-B823-4AE9-82BB-3461FF03961C}" dt="2022-01-31T05:50:29.489" v="0"/>
          <ac:spMkLst>
            <pc:docMk/>
            <pc:sldMk cId="3127413465" sldId="293"/>
            <ac:spMk id="43022" creationId="{00000000-0000-0000-0000-000000000000}"/>
          </ac:spMkLst>
        </pc:spChg>
        <pc:spChg chg="mod">
          <ac:chgData name="Rahul Pradhan" userId="8deb9f21a71621b9" providerId="LiveId" clId="{64CFC21B-B823-4AE9-82BB-3461FF03961C}" dt="2022-01-31T05:50:29.489" v="0"/>
          <ac:spMkLst>
            <pc:docMk/>
            <pc:sldMk cId="3127413465" sldId="293"/>
            <ac:spMk id="43023" creationId="{00000000-0000-0000-0000-000000000000}"/>
          </ac:spMkLst>
        </pc:spChg>
        <pc:spChg chg="mod">
          <ac:chgData name="Rahul Pradhan" userId="8deb9f21a71621b9" providerId="LiveId" clId="{64CFC21B-B823-4AE9-82BB-3461FF03961C}" dt="2022-01-31T05:50:29.489" v="0"/>
          <ac:spMkLst>
            <pc:docMk/>
            <pc:sldMk cId="3127413465" sldId="293"/>
            <ac:spMk id="43024" creationId="{00000000-0000-0000-0000-000000000000}"/>
          </ac:spMkLst>
        </pc:spChg>
        <pc:spChg chg="mod">
          <ac:chgData name="Rahul Pradhan" userId="8deb9f21a71621b9" providerId="LiveId" clId="{64CFC21B-B823-4AE9-82BB-3461FF03961C}" dt="2022-01-31T05:50:29.489" v="0"/>
          <ac:spMkLst>
            <pc:docMk/>
            <pc:sldMk cId="3127413465" sldId="293"/>
            <ac:spMk id="43025" creationId="{00000000-0000-0000-0000-000000000000}"/>
          </ac:spMkLst>
        </pc:spChg>
        <pc:spChg chg="mod">
          <ac:chgData name="Rahul Pradhan" userId="8deb9f21a71621b9" providerId="LiveId" clId="{64CFC21B-B823-4AE9-82BB-3461FF03961C}" dt="2022-01-31T05:50:29.489" v="0"/>
          <ac:spMkLst>
            <pc:docMk/>
            <pc:sldMk cId="3127413465" sldId="293"/>
            <ac:spMk id="43026" creationId="{00000000-0000-0000-0000-000000000000}"/>
          </ac:spMkLst>
        </pc:spChg>
        <pc:spChg chg="mod">
          <ac:chgData name="Rahul Pradhan" userId="8deb9f21a71621b9" providerId="LiveId" clId="{64CFC21B-B823-4AE9-82BB-3461FF03961C}" dt="2022-01-31T05:50:29.489" v="0"/>
          <ac:spMkLst>
            <pc:docMk/>
            <pc:sldMk cId="3127413465" sldId="293"/>
            <ac:spMk id="43027" creationId="{00000000-0000-0000-0000-000000000000}"/>
          </ac:spMkLst>
        </pc:spChg>
        <pc:spChg chg="mod">
          <ac:chgData name="Rahul Pradhan" userId="8deb9f21a71621b9" providerId="LiveId" clId="{64CFC21B-B823-4AE9-82BB-3461FF03961C}" dt="2022-02-01T05:14:51.892" v="994" actId="14100"/>
          <ac:spMkLst>
            <pc:docMk/>
            <pc:sldMk cId="3127413465" sldId="293"/>
            <ac:spMk id="43028" creationId="{00000000-0000-0000-0000-000000000000}"/>
          </ac:spMkLst>
        </pc:spChg>
        <pc:spChg chg="mod">
          <ac:chgData name="Rahul Pradhan" userId="8deb9f21a71621b9" providerId="LiveId" clId="{64CFC21B-B823-4AE9-82BB-3461FF03961C}" dt="2022-01-31T05:50:29.489" v="0"/>
          <ac:spMkLst>
            <pc:docMk/>
            <pc:sldMk cId="3127413465" sldId="293"/>
            <ac:spMk id="43029" creationId="{00000000-0000-0000-0000-000000000000}"/>
          </ac:spMkLst>
        </pc:spChg>
        <pc:spChg chg="mod">
          <ac:chgData name="Rahul Pradhan" userId="8deb9f21a71621b9" providerId="LiveId" clId="{64CFC21B-B823-4AE9-82BB-3461FF03961C}" dt="2022-01-31T05:50:29.489" v="0"/>
          <ac:spMkLst>
            <pc:docMk/>
            <pc:sldMk cId="3127413465" sldId="293"/>
            <ac:spMk id="43030" creationId="{00000000-0000-0000-0000-000000000000}"/>
          </ac:spMkLst>
        </pc:spChg>
        <pc:spChg chg="mod">
          <ac:chgData name="Rahul Pradhan" userId="8deb9f21a71621b9" providerId="LiveId" clId="{64CFC21B-B823-4AE9-82BB-3461FF03961C}" dt="2022-01-31T05:50:29.489" v="0"/>
          <ac:spMkLst>
            <pc:docMk/>
            <pc:sldMk cId="3127413465" sldId="293"/>
            <ac:spMk id="43031" creationId="{00000000-0000-0000-0000-000000000000}"/>
          </ac:spMkLst>
        </pc:spChg>
        <pc:spChg chg="mod">
          <ac:chgData name="Rahul Pradhan" userId="8deb9f21a71621b9" providerId="LiveId" clId="{64CFC21B-B823-4AE9-82BB-3461FF03961C}" dt="2022-01-31T05:50:29.489" v="0"/>
          <ac:spMkLst>
            <pc:docMk/>
            <pc:sldMk cId="3127413465" sldId="293"/>
            <ac:spMk id="43032" creationId="{00000000-0000-0000-0000-000000000000}"/>
          </ac:spMkLst>
        </pc:spChg>
        <pc:spChg chg="mod">
          <ac:chgData name="Rahul Pradhan" userId="8deb9f21a71621b9" providerId="LiveId" clId="{64CFC21B-B823-4AE9-82BB-3461FF03961C}" dt="2022-01-31T05:50:29.489" v="0"/>
          <ac:spMkLst>
            <pc:docMk/>
            <pc:sldMk cId="3127413465" sldId="293"/>
            <ac:spMk id="43033" creationId="{00000000-0000-0000-0000-000000000000}"/>
          </ac:spMkLst>
        </pc:spChg>
        <pc:spChg chg="mod">
          <ac:chgData name="Rahul Pradhan" userId="8deb9f21a71621b9" providerId="LiveId" clId="{64CFC21B-B823-4AE9-82BB-3461FF03961C}" dt="2022-01-31T05:50:29.489" v="0"/>
          <ac:spMkLst>
            <pc:docMk/>
            <pc:sldMk cId="3127413465" sldId="293"/>
            <ac:spMk id="43034" creationId="{00000000-0000-0000-0000-000000000000}"/>
          </ac:spMkLst>
        </pc:spChg>
      </pc:sldChg>
      <pc:sldChg chg="modSp modNotes">
        <pc:chgData name="Rahul Pradhan" userId="8deb9f21a71621b9" providerId="LiveId" clId="{64CFC21B-B823-4AE9-82BB-3461FF03961C}" dt="2022-01-31T05:50:29.489" v="0"/>
        <pc:sldMkLst>
          <pc:docMk/>
          <pc:sldMk cId="2567757522" sldId="294"/>
        </pc:sldMkLst>
        <pc:spChg chg="mod">
          <ac:chgData name="Rahul Pradhan" userId="8deb9f21a71621b9" providerId="LiveId" clId="{64CFC21B-B823-4AE9-82BB-3461FF03961C}" dt="2022-01-31T05:50:29.489" v="0"/>
          <ac:spMkLst>
            <pc:docMk/>
            <pc:sldMk cId="2567757522" sldId="294"/>
            <ac:spMk id="2" creationId="{00000000-0000-0000-0000-000000000000}"/>
          </ac:spMkLst>
        </pc:spChg>
        <pc:spChg chg="mod">
          <ac:chgData name="Rahul Pradhan" userId="8deb9f21a71621b9" providerId="LiveId" clId="{64CFC21B-B823-4AE9-82BB-3461FF03961C}" dt="2022-01-31T05:50:29.489" v="0"/>
          <ac:spMkLst>
            <pc:docMk/>
            <pc:sldMk cId="2567757522" sldId="294"/>
            <ac:spMk id="44034" creationId="{00000000-0000-0000-0000-000000000000}"/>
          </ac:spMkLst>
        </pc:spChg>
        <pc:spChg chg="mod">
          <ac:chgData name="Rahul Pradhan" userId="8deb9f21a71621b9" providerId="LiveId" clId="{64CFC21B-B823-4AE9-82BB-3461FF03961C}" dt="2022-01-31T05:50:29.489" v="0"/>
          <ac:spMkLst>
            <pc:docMk/>
            <pc:sldMk cId="2567757522" sldId="294"/>
            <ac:spMk id="44035" creationId="{00000000-0000-0000-0000-000000000000}"/>
          </ac:spMkLst>
        </pc:spChg>
        <pc:spChg chg="mod">
          <ac:chgData name="Rahul Pradhan" userId="8deb9f21a71621b9" providerId="LiveId" clId="{64CFC21B-B823-4AE9-82BB-3461FF03961C}" dt="2022-01-31T05:50:29.489" v="0"/>
          <ac:spMkLst>
            <pc:docMk/>
            <pc:sldMk cId="2567757522" sldId="294"/>
            <ac:spMk id="44036" creationId="{00000000-0000-0000-0000-000000000000}"/>
          </ac:spMkLst>
        </pc:spChg>
        <pc:spChg chg="mod">
          <ac:chgData name="Rahul Pradhan" userId="8deb9f21a71621b9" providerId="LiveId" clId="{64CFC21B-B823-4AE9-82BB-3461FF03961C}" dt="2022-01-31T05:50:29.489" v="0"/>
          <ac:spMkLst>
            <pc:docMk/>
            <pc:sldMk cId="2567757522" sldId="294"/>
            <ac:spMk id="44037" creationId="{00000000-0000-0000-0000-000000000000}"/>
          </ac:spMkLst>
        </pc:spChg>
        <pc:spChg chg="mod">
          <ac:chgData name="Rahul Pradhan" userId="8deb9f21a71621b9" providerId="LiveId" clId="{64CFC21B-B823-4AE9-82BB-3461FF03961C}" dt="2022-01-31T05:50:29.489" v="0"/>
          <ac:spMkLst>
            <pc:docMk/>
            <pc:sldMk cId="2567757522" sldId="294"/>
            <ac:spMk id="44038" creationId="{00000000-0000-0000-0000-000000000000}"/>
          </ac:spMkLst>
        </pc:spChg>
        <pc:spChg chg="mod">
          <ac:chgData name="Rahul Pradhan" userId="8deb9f21a71621b9" providerId="LiveId" clId="{64CFC21B-B823-4AE9-82BB-3461FF03961C}" dt="2022-01-31T05:50:29.489" v="0"/>
          <ac:spMkLst>
            <pc:docMk/>
            <pc:sldMk cId="2567757522" sldId="294"/>
            <ac:spMk id="44039" creationId="{00000000-0000-0000-0000-000000000000}"/>
          </ac:spMkLst>
        </pc:spChg>
        <pc:spChg chg="mod">
          <ac:chgData name="Rahul Pradhan" userId="8deb9f21a71621b9" providerId="LiveId" clId="{64CFC21B-B823-4AE9-82BB-3461FF03961C}" dt="2022-01-31T05:50:29.489" v="0"/>
          <ac:spMkLst>
            <pc:docMk/>
            <pc:sldMk cId="2567757522" sldId="294"/>
            <ac:spMk id="44040" creationId="{00000000-0000-0000-0000-000000000000}"/>
          </ac:spMkLst>
        </pc:spChg>
        <pc:spChg chg="mod">
          <ac:chgData name="Rahul Pradhan" userId="8deb9f21a71621b9" providerId="LiveId" clId="{64CFC21B-B823-4AE9-82BB-3461FF03961C}" dt="2022-01-31T05:50:29.489" v="0"/>
          <ac:spMkLst>
            <pc:docMk/>
            <pc:sldMk cId="2567757522" sldId="294"/>
            <ac:spMk id="44041" creationId="{00000000-0000-0000-0000-000000000000}"/>
          </ac:spMkLst>
        </pc:spChg>
      </pc:sldChg>
      <pc:sldChg chg="modSp modNotes">
        <pc:chgData name="Rahul Pradhan" userId="8deb9f21a71621b9" providerId="LiveId" clId="{64CFC21B-B823-4AE9-82BB-3461FF03961C}" dt="2022-01-31T05:50:29.489" v="0"/>
        <pc:sldMkLst>
          <pc:docMk/>
          <pc:sldMk cId="1558106369" sldId="295"/>
        </pc:sldMkLst>
        <pc:spChg chg="mod">
          <ac:chgData name="Rahul Pradhan" userId="8deb9f21a71621b9" providerId="LiveId" clId="{64CFC21B-B823-4AE9-82BB-3461FF03961C}" dt="2022-01-31T05:50:29.489" v="0"/>
          <ac:spMkLst>
            <pc:docMk/>
            <pc:sldMk cId="1558106369" sldId="295"/>
            <ac:spMk id="45058" creationId="{00000000-0000-0000-0000-000000000000}"/>
          </ac:spMkLst>
        </pc:spChg>
        <pc:spChg chg="mod">
          <ac:chgData name="Rahul Pradhan" userId="8deb9f21a71621b9" providerId="LiveId" clId="{64CFC21B-B823-4AE9-82BB-3461FF03961C}" dt="2022-01-31T05:50:29.489" v="0"/>
          <ac:spMkLst>
            <pc:docMk/>
            <pc:sldMk cId="1558106369" sldId="295"/>
            <ac:spMk id="45059" creationId="{00000000-0000-0000-0000-000000000000}"/>
          </ac:spMkLst>
        </pc:spChg>
        <pc:spChg chg="mod">
          <ac:chgData name="Rahul Pradhan" userId="8deb9f21a71621b9" providerId="LiveId" clId="{64CFC21B-B823-4AE9-82BB-3461FF03961C}" dt="2022-01-31T05:50:29.489" v="0"/>
          <ac:spMkLst>
            <pc:docMk/>
            <pc:sldMk cId="1558106369" sldId="295"/>
            <ac:spMk id="45060" creationId="{00000000-0000-0000-0000-000000000000}"/>
          </ac:spMkLst>
        </pc:spChg>
        <pc:spChg chg="mod">
          <ac:chgData name="Rahul Pradhan" userId="8deb9f21a71621b9" providerId="LiveId" clId="{64CFC21B-B823-4AE9-82BB-3461FF03961C}" dt="2022-01-31T05:50:29.489" v="0"/>
          <ac:spMkLst>
            <pc:docMk/>
            <pc:sldMk cId="1558106369" sldId="295"/>
            <ac:spMk id="45061" creationId="{00000000-0000-0000-0000-000000000000}"/>
          </ac:spMkLst>
        </pc:spChg>
        <pc:spChg chg="mod">
          <ac:chgData name="Rahul Pradhan" userId="8deb9f21a71621b9" providerId="LiveId" clId="{64CFC21B-B823-4AE9-82BB-3461FF03961C}" dt="2022-01-31T05:50:29.489" v="0"/>
          <ac:spMkLst>
            <pc:docMk/>
            <pc:sldMk cId="1558106369" sldId="295"/>
            <ac:spMk id="45062" creationId="{00000000-0000-0000-0000-000000000000}"/>
          </ac:spMkLst>
        </pc:spChg>
        <pc:spChg chg="mod">
          <ac:chgData name="Rahul Pradhan" userId="8deb9f21a71621b9" providerId="LiveId" clId="{64CFC21B-B823-4AE9-82BB-3461FF03961C}" dt="2022-01-31T05:50:29.489" v="0"/>
          <ac:spMkLst>
            <pc:docMk/>
            <pc:sldMk cId="1558106369" sldId="295"/>
            <ac:spMk id="45063" creationId="{00000000-0000-0000-0000-000000000000}"/>
          </ac:spMkLst>
        </pc:spChg>
        <pc:spChg chg="mod">
          <ac:chgData name="Rahul Pradhan" userId="8deb9f21a71621b9" providerId="LiveId" clId="{64CFC21B-B823-4AE9-82BB-3461FF03961C}" dt="2022-01-31T05:50:29.489" v="0"/>
          <ac:spMkLst>
            <pc:docMk/>
            <pc:sldMk cId="1558106369" sldId="295"/>
            <ac:spMk id="45064" creationId="{00000000-0000-0000-0000-000000000000}"/>
          </ac:spMkLst>
        </pc:spChg>
        <pc:spChg chg="mod">
          <ac:chgData name="Rahul Pradhan" userId="8deb9f21a71621b9" providerId="LiveId" clId="{64CFC21B-B823-4AE9-82BB-3461FF03961C}" dt="2022-01-31T05:50:29.489" v="0"/>
          <ac:spMkLst>
            <pc:docMk/>
            <pc:sldMk cId="1558106369" sldId="295"/>
            <ac:spMk id="45065" creationId="{00000000-0000-0000-0000-000000000000}"/>
          </ac:spMkLst>
        </pc:spChg>
        <pc:spChg chg="mod">
          <ac:chgData name="Rahul Pradhan" userId="8deb9f21a71621b9" providerId="LiveId" clId="{64CFC21B-B823-4AE9-82BB-3461FF03961C}" dt="2022-01-31T05:50:29.489" v="0"/>
          <ac:spMkLst>
            <pc:docMk/>
            <pc:sldMk cId="1558106369" sldId="295"/>
            <ac:spMk id="45066" creationId="{00000000-0000-0000-0000-000000000000}"/>
          </ac:spMkLst>
        </pc:spChg>
        <pc:spChg chg="mod">
          <ac:chgData name="Rahul Pradhan" userId="8deb9f21a71621b9" providerId="LiveId" clId="{64CFC21B-B823-4AE9-82BB-3461FF03961C}" dt="2022-01-31T05:50:29.489" v="0"/>
          <ac:spMkLst>
            <pc:docMk/>
            <pc:sldMk cId="1558106369" sldId="295"/>
            <ac:spMk id="45067" creationId="{00000000-0000-0000-0000-000000000000}"/>
          </ac:spMkLst>
        </pc:spChg>
        <pc:spChg chg="mod">
          <ac:chgData name="Rahul Pradhan" userId="8deb9f21a71621b9" providerId="LiveId" clId="{64CFC21B-B823-4AE9-82BB-3461FF03961C}" dt="2022-01-31T05:50:29.489" v="0"/>
          <ac:spMkLst>
            <pc:docMk/>
            <pc:sldMk cId="1558106369" sldId="295"/>
            <ac:spMk id="45068" creationId="{00000000-0000-0000-0000-000000000000}"/>
          </ac:spMkLst>
        </pc:spChg>
      </pc:sldChg>
      <pc:sldChg chg="modSp modNotes">
        <pc:chgData name="Rahul Pradhan" userId="8deb9f21a71621b9" providerId="LiveId" clId="{64CFC21B-B823-4AE9-82BB-3461FF03961C}" dt="2022-01-31T05:50:29.489" v="0"/>
        <pc:sldMkLst>
          <pc:docMk/>
          <pc:sldMk cId="421821534" sldId="296"/>
        </pc:sldMkLst>
        <pc:spChg chg="mod">
          <ac:chgData name="Rahul Pradhan" userId="8deb9f21a71621b9" providerId="LiveId" clId="{64CFC21B-B823-4AE9-82BB-3461FF03961C}" dt="2022-01-31T05:50:29.489" v="0"/>
          <ac:spMkLst>
            <pc:docMk/>
            <pc:sldMk cId="421821534" sldId="296"/>
            <ac:spMk id="46082" creationId="{00000000-0000-0000-0000-000000000000}"/>
          </ac:spMkLst>
        </pc:spChg>
        <pc:spChg chg="mod">
          <ac:chgData name="Rahul Pradhan" userId="8deb9f21a71621b9" providerId="LiveId" clId="{64CFC21B-B823-4AE9-82BB-3461FF03961C}" dt="2022-01-31T05:50:29.489" v="0"/>
          <ac:spMkLst>
            <pc:docMk/>
            <pc:sldMk cId="421821534" sldId="296"/>
            <ac:spMk id="46083" creationId="{00000000-0000-0000-0000-000000000000}"/>
          </ac:spMkLst>
        </pc:spChg>
        <pc:spChg chg="mod">
          <ac:chgData name="Rahul Pradhan" userId="8deb9f21a71621b9" providerId="LiveId" clId="{64CFC21B-B823-4AE9-82BB-3461FF03961C}" dt="2022-01-31T05:50:29.489" v="0"/>
          <ac:spMkLst>
            <pc:docMk/>
            <pc:sldMk cId="421821534" sldId="296"/>
            <ac:spMk id="46084" creationId="{00000000-0000-0000-0000-000000000000}"/>
          </ac:spMkLst>
        </pc:spChg>
        <pc:spChg chg="mod">
          <ac:chgData name="Rahul Pradhan" userId="8deb9f21a71621b9" providerId="LiveId" clId="{64CFC21B-B823-4AE9-82BB-3461FF03961C}" dt="2022-01-31T05:50:29.489" v="0"/>
          <ac:spMkLst>
            <pc:docMk/>
            <pc:sldMk cId="421821534" sldId="296"/>
            <ac:spMk id="46085" creationId="{00000000-0000-0000-0000-000000000000}"/>
          </ac:spMkLst>
        </pc:spChg>
        <pc:spChg chg="mod">
          <ac:chgData name="Rahul Pradhan" userId="8deb9f21a71621b9" providerId="LiveId" clId="{64CFC21B-B823-4AE9-82BB-3461FF03961C}" dt="2022-01-31T05:50:29.489" v="0"/>
          <ac:spMkLst>
            <pc:docMk/>
            <pc:sldMk cId="421821534" sldId="296"/>
            <ac:spMk id="46086" creationId="{00000000-0000-0000-0000-000000000000}"/>
          </ac:spMkLst>
        </pc:spChg>
        <pc:spChg chg="mod">
          <ac:chgData name="Rahul Pradhan" userId="8deb9f21a71621b9" providerId="LiveId" clId="{64CFC21B-B823-4AE9-82BB-3461FF03961C}" dt="2022-01-31T05:50:29.489" v="0"/>
          <ac:spMkLst>
            <pc:docMk/>
            <pc:sldMk cId="421821534" sldId="296"/>
            <ac:spMk id="46087" creationId="{00000000-0000-0000-0000-000000000000}"/>
          </ac:spMkLst>
        </pc:spChg>
        <pc:spChg chg="mod">
          <ac:chgData name="Rahul Pradhan" userId="8deb9f21a71621b9" providerId="LiveId" clId="{64CFC21B-B823-4AE9-82BB-3461FF03961C}" dt="2022-01-31T05:50:29.489" v="0"/>
          <ac:spMkLst>
            <pc:docMk/>
            <pc:sldMk cId="421821534" sldId="296"/>
            <ac:spMk id="46088" creationId="{00000000-0000-0000-0000-000000000000}"/>
          </ac:spMkLst>
        </pc:spChg>
        <pc:spChg chg="mod">
          <ac:chgData name="Rahul Pradhan" userId="8deb9f21a71621b9" providerId="LiveId" clId="{64CFC21B-B823-4AE9-82BB-3461FF03961C}" dt="2022-01-31T05:50:29.489" v="0"/>
          <ac:spMkLst>
            <pc:docMk/>
            <pc:sldMk cId="421821534" sldId="296"/>
            <ac:spMk id="46089" creationId="{00000000-0000-0000-0000-000000000000}"/>
          </ac:spMkLst>
        </pc:spChg>
        <pc:spChg chg="mod">
          <ac:chgData name="Rahul Pradhan" userId="8deb9f21a71621b9" providerId="LiveId" clId="{64CFC21B-B823-4AE9-82BB-3461FF03961C}" dt="2022-01-31T05:50:29.489" v="0"/>
          <ac:spMkLst>
            <pc:docMk/>
            <pc:sldMk cId="421821534" sldId="296"/>
            <ac:spMk id="46090" creationId="{00000000-0000-0000-0000-000000000000}"/>
          </ac:spMkLst>
        </pc:spChg>
        <pc:spChg chg="mod">
          <ac:chgData name="Rahul Pradhan" userId="8deb9f21a71621b9" providerId="LiveId" clId="{64CFC21B-B823-4AE9-82BB-3461FF03961C}" dt="2022-01-31T05:50:29.489" v="0"/>
          <ac:spMkLst>
            <pc:docMk/>
            <pc:sldMk cId="421821534" sldId="296"/>
            <ac:spMk id="46091" creationId="{00000000-0000-0000-0000-000000000000}"/>
          </ac:spMkLst>
        </pc:spChg>
      </pc:sldChg>
      <pc:sldChg chg="modSp modNotes">
        <pc:chgData name="Rahul Pradhan" userId="8deb9f21a71621b9" providerId="LiveId" clId="{64CFC21B-B823-4AE9-82BB-3461FF03961C}" dt="2022-01-31T05:50:29.489" v="0"/>
        <pc:sldMkLst>
          <pc:docMk/>
          <pc:sldMk cId="1839194130" sldId="297"/>
        </pc:sldMkLst>
        <pc:spChg chg="mod">
          <ac:chgData name="Rahul Pradhan" userId="8deb9f21a71621b9" providerId="LiveId" clId="{64CFC21B-B823-4AE9-82BB-3461FF03961C}" dt="2022-01-31T05:50:29.489" v="0"/>
          <ac:spMkLst>
            <pc:docMk/>
            <pc:sldMk cId="1839194130" sldId="297"/>
            <ac:spMk id="47106" creationId="{00000000-0000-0000-0000-000000000000}"/>
          </ac:spMkLst>
        </pc:spChg>
        <pc:spChg chg="mod">
          <ac:chgData name="Rahul Pradhan" userId="8deb9f21a71621b9" providerId="LiveId" clId="{64CFC21B-B823-4AE9-82BB-3461FF03961C}" dt="2022-01-31T05:50:29.489" v="0"/>
          <ac:spMkLst>
            <pc:docMk/>
            <pc:sldMk cId="1839194130" sldId="297"/>
            <ac:spMk id="47107" creationId="{00000000-0000-0000-0000-000000000000}"/>
          </ac:spMkLst>
        </pc:spChg>
        <pc:spChg chg="mod">
          <ac:chgData name="Rahul Pradhan" userId="8deb9f21a71621b9" providerId="LiveId" clId="{64CFC21B-B823-4AE9-82BB-3461FF03961C}" dt="2022-01-31T05:50:29.489" v="0"/>
          <ac:spMkLst>
            <pc:docMk/>
            <pc:sldMk cId="1839194130" sldId="297"/>
            <ac:spMk id="47108" creationId="{00000000-0000-0000-0000-000000000000}"/>
          </ac:spMkLst>
        </pc:spChg>
        <pc:spChg chg="mod">
          <ac:chgData name="Rahul Pradhan" userId="8deb9f21a71621b9" providerId="LiveId" clId="{64CFC21B-B823-4AE9-82BB-3461FF03961C}" dt="2022-01-31T05:50:29.489" v="0"/>
          <ac:spMkLst>
            <pc:docMk/>
            <pc:sldMk cId="1839194130" sldId="297"/>
            <ac:spMk id="47109" creationId="{00000000-0000-0000-0000-000000000000}"/>
          </ac:spMkLst>
        </pc:spChg>
        <pc:spChg chg="mod">
          <ac:chgData name="Rahul Pradhan" userId="8deb9f21a71621b9" providerId="LiveId" clId="{64CFC21B-B823-4AE9-82BB-3461FF03961C}" dt="2022-01-31T05:50:29.489" v="0"/>
          <ac:spMkLst>
            <pc:docMk/>
            <pc:sldMk cId="1839194130" sldId="297"/>
            <ac:spMk id="47110" creationId="{00000000-0000-0000-0000-000000000000}"/>
          </ac:spMkLst>
        </pc:spChg>
        <pc:spChg chg="mod">
          <ac:chgData name="Rahul Pradhan" userId="8deb9f21a71621b9" providerId="LiveId" clId="{64CFC21B-B823-4AE9-82BB-3461FF03961C}" dt="2022-01-31T05:50:29.489" v="0"/>
          <ac:spMkLst>
            <pc:docMk/>
            <pc:sldMk cId="1839194130" sldId="297"/>
            <ac:spMk id="47111" creationId="{00000000-0000-0000-0000-000000000000}"/>
          </ac:spMkLst>
        </pc:spChg>
        <pc:spChg chg="mod">
          <ac:chgData name="Rahul Pradhan" userId="8deb9f21a71621b9" providerId="LiveId" clId="{64CFC21B-B823-4AE9-82BB-3461FF03961C}" dt="2022-01-31T05:50:29.489" v="0"/>
          <ac:spMkLst>
            <pc:docMk/>
            <pc:sldMk cId="1839194130" sldId="297"/>
            <ac:spMk id="47112" creationId="{00000000-0000-0000-0000-000000000000}"/>
          </ac:spMkLst>
        </pc:spChg>
        <pc:spChg chg="mod">
          <ac:chgData name="Rahul Pradhan" userId="8deb9f21a71621b9" providerId="LiveId" clId="{64CFC21B-B823-4AE9-82BB-3461FF03961C}" dt="2022-01-31T05:50:29.489" v="0"/>
          <ac:spMkLst>
            <pc:docMk/>
            <pc:sldMk cId="1839194130" sldId="297"/>
            <ac:spMk id="47113" creationId="{00000000-0000-0000-0000-000000000000}"/>
          </ac:spMkLst>
        </pc:spChg>
        <pc:spChg chg="mod">
          <ac:chgData name="Rahul Pradhan" userId="8deb9f21a71621b9" providerId="LiveId" clId="{64CFC21B-B823-4AE9-82BB-3461FF03961C}" dt="2022-01-31T05:50:29.489" v="0"/>
          <ac:spMkLst>
            <pc:docMk/>
            <pc:sldMk cId="1839194130" sldId="297"/>
            <ac:spMk id="47114" creationId="{00000000-0000-0000-0000-000000000000}"/>
          </ac:spMkLst>
        </pc:spChg>
        <pc:spChg chg="mod">
          <ac:chgData name="Rahul Pradhan" userId="8deb9f21a71621b9" providerId="LiveId" clId="{64CFC21B-B823-4AE9-82BB-3461FF03961C}" dt="2022-01-31T05:50:29.489" v="0"/>
          <ac:spMkLst>
            <pc:docMk/>
            <pc:sldMk cId="1839194130" sldId="297"/>
            <ac:spMk id="47115" creationId="{00000000-0000-0000-0000-000000000000}"/>
          </ac:spMkLst>
        </pc:spChg>
        <pc:spChg chg="mod">
          <ac:chgData name="Rahul Pradhan" userId="8deb9f21a71621b9" providerId="LiveId" clId="{64CFC21B-B823-4AE9-82BB-3461FF03961C}" dt="2022-01-31T05:50:29.489" v="0"/>
          <ac:spMkLst>
            <pc:docMk/>
            <pc:sldMk cId="1839194130" sldId="297"/>
            <ac:spMk id="47116" creationId="{00000000-0000-0000-0000-000000000000}"/>
          </ac:spMkLst>
        </pc:spChg>
        <pc:spChg chg="mod">
          <ac:chgData name="Rahul Pradhan" userId="8deb9f21a71621b9" providerId="LiveId" clId="{64CFC21B-B823-4AE9-82BB-3461FF03961C}" dt="2022-01-31T05:50:29.489" v="0"/>
          <ac:spMkLst>
            <pc:docMk/>
            <pc:sldMk cId="1839194130" sldId="297"/>
            <ac:spMk id="47117" creationId="{00000000-0000-0000-0000-000000000000}"/>
          </ac:spMkLst>
        </pc:spChg>
        <pc:spChg chg="mod">
          <ac:chgData name="Rahul Pradhan" userId="8deb9f21a71621b9" providerId="LiveId" clId="{64CFC21B-B823-4AE9-82BB-3461FF03961C}" dt="2022-01-31T05:50:29.489" v="0"/>
          <ac:spMkLst>
            <pc:docMk/>
            <pc:sldMk cId="1839194130" sldId="297"/>
            <ac:spMk id="47118" creationId="{00000000-0000-0000-0000-000000000000}"/>
          </ac:spMkLst>
        </pc:spChg>
      </pc:sldChg>
      <pc:sldChg chg="modSp modNotes">
        <pc:chgData name="Rahul Pradhan" userId="8deb9f21a71621b9" providerId="LiveId" clId="{64CFC21B-B823-4AE9-82BB-3461FF03961C}" dt="2022-01-31T05:50:29.489" v="0"/>
        <pc:sldMkLst>
          <pc:docMk/>
          <pc:sldMk cId="1012785269" sldId="298"/>
        </pc:sldMkLst>
        <pc:spChg chg="mod">
          <ac:chgData name="Rahul Pradhan" userId="8deb9f21a71621b9" providerId="LiveId" clId="{64CFC21B-B823-4AE9-82BB-3461FF03961C}" dt="2022-01-31T05:50:29.489" v="0"/>
          <ac:spMkLst>
            <pc:docMk/>
            <pc:sldMk cId="1012785269" sldId="298"/>
            <ac:spMk id="17" creationId="{00000000-0000-0000-0000-000000000000}"/>
          </ac:spMkLst>
        </pc:spChg>
        <pc:spChg chg="mod">
          <ac:chgData name="Rahul Pradhan" userId="8deb9f21a71621b9" providerId="LiveId" clId="{64CFC21B-B823-4AE9-82BB-3461FF03961C}" dt="2022-01-31T05:50:29.489" v="0"/>
          <ac:spMkLst>
            <pc:docMk/>
            <pc:sldMk cId="1012785269" sldId="298"/>
            <ac:spMk id="48131" creationId="{00000000-0000-0000-0000-000000000000}"/>
          </ac:spMkLst>
        </pc:spChg>
        <pc:spChg chg="mod">
          <ac:chgData name="Rahul Pradhan" userId="8deb9f21a71621b9" providerId="LiveId" clId="{64CFC21B-B823-4AE9-82BB-3461FF03961C}" dt="2022-01-31T05:50:29.489" v="0"/>
          <ac:spMkLst>
            <pc:docMk/>
            <pc:sldMk cId="1012785269" sldId="298"/>
            <ac:spMk id="48132" creationId="{00000000-0000-0000-0000-000000000000}"/>
          </ac:spMkLst>
        </pc:spChg>
        <pc:spChg chg="mod">
          <ac:chgData name="Rahul Pradhan" userId="8deb9f21a71621b9" providerId="LiveId" clId="{64CFC21B-B823-4AE9-82BB-3461FF03961C}" dt="2022-01-31T05:50:29.489" v="0"/>
          <ac:spMkLst>
            <pc:docMk/>
            <pc:sldMk cId="1012785269" sldId="298"/>
            <ac:spMk id="48133" creationId="{00000000-0000-0000-0000-000000000000}"/>
          </ac:spMkLst>
        </pc:spChg>
        <pc:spChg chg="mod">
          <ac:chgData name="Rahul Pradhan" userId="8deb9f21a71621b9" providerId="LiveId" clId="{64CFC21B-B823-4AE9-82BB-3461FF03961C}" dt="2022-01-31T05:50:29.489" v="0"/>
          <ac:spMkLst>
            <pc:docMk/>
            <pc:sldMk cId="1012785269" sldId="298"/>
            <ac:spMk id="48134" creationId="{00000000-0000-0000-0000-000000000000}"/>
          </ac:spMkLst>
        </pc:spChg>
        <pc:spChg chg="mod">
          <ac:chgData name="Rahul Pradhan" userId="8deb9f21a71621b9" providerId="LiveId" clId="{64CFC21B-B823-4AE9-82BB-3461FF03961C}" dt="2022-01-31T05:50:29.489" v="0"/>
          <ac:spMkLst>
            <pc:docMk/>
            <pc:sldMk cId="1012785269" sldId="298"/>
            <ac:spMk id="48135" creationId="{00000000-0000-0000-0000-000000000000}"/>
          </ac:spMkLst>
        </pc:spChg>
        <pc:spChg chg="mod">
          <ac:chgData name="Rahul Pradhan" userId="8deb9f21a71621b9" providerId="LiveId" clId="{64CFC21B-B823-4AE9-82BB-3461FF03961C}" dt="2022-01-31T05:50:29.489" v="0"/>
          <ac:spMkLst>
            <pc:docMk/>
            <pc:sldMk cId="1012785269" sldId="298"/>
            <ac:spMk id="48136" creationId="{00000000-0000-0000-0000-000000000000}"/>
          </ac:spMkLst>
        </pc:spChg>
        <pc:spChg chg="mod">
          <ac:chgData name="Rahul Pradhan" userId="8deb9f21a71621b9" providerId="LiveId" clId="{64CFC21B-B823-4AE9-82BB-3461FF03961C}" dt="2022-01-31T05:50:29.489" v="0"/>
          <ac:spMkLst>
            <pc:docMk/>
            <pc:sldMk cId="1012785269" sldId="298"/>
            <ac:spMk id="48137" creationId="{00000000-0000-0000-0000-000000000000}"/>
          </ac:spMkLst>
        </pc:spChg>
        <pc:spChg chg="mod">
          <ac:chgData name="Rahul Pradhan" userId="8deb9f21a71621b9" providerId="LiveId" clId="{64CFC21B-B823-4AE9-82BB-3461FF03961C}" dt="2022-01-31T05:50:29.489" v="0"/>
          <ac:spMkLst>
            <pc:docMk/>
            <pc:sldMk cId="1012785269" sldId="298"/>
            <ac:spMk id="48138" creationId="{00000000-0000-0000-0000-000000000000}"/>
          </ac:spMkLst>
        </pc:spChg>
        <pc:spChg chg="mod">
          <ac:chgData name="Rahul Pradhan" userId="8deb9f21a71621b9" providerId="LiveId" clId="{64CFC21B-B823-4AE9-82BB-3461FF03961C}" dt="2022-01-31T05:50:29.489" v="0"/>
          <ac:spMkLst>
            <pc:docMk/>
            <pc:sldMk cId="1012785269" sldId="298"/>
            <ac:spMk id="48139" creationId="{00000000-0000-0000-0000-000000000000}"/>
          </ac:spMkLst>
        </pc:spChg>
        <pc:spChg chg="mod">
          <ac:chgData name="Rahul Pradhan" userId="8deb9f21a71621b9" providerId="LiveId" clId="{64CFC21B-B823-4AE9-82BB-3461FF03961C}" dt="2022-01-31T05:50:29.489" v="0"/>
          <ac:spMkLst>
            <pc:docMk/>
            <pc:sldMk cId="1012785269" sldId="298"/>
            <ac:spMk id="48140" creationId="{00000000-0000-0000-0000-000000000000}"/>
          </ac:spMkLst>
        </pc:spChg>
        <pc:spChg chg="mod">
          <ac:chgData name="Rahul Pradhan" userId="8deb9f21a71621b9" providerId="LiveId" clId="{64CFC21B-B823-4AE9-82BB-3461FF03961C}" dt="2022-01-31T05:50:29.489" v="0"/>
          <ac:spMkLst>
            <pc:docMk/>
            <pc:sldMk cId="1012785269" sldId="298"/>
            <ac:spMk id="48141" creationId="{00000000-0000-0000-0000-000000000000}"/>
          </ac:spMkLst>
        </pc:spChg>
        <pc:spChg chg="mod">
          <ac:chgData name="Rahul Pradhan" userId="8deb9f21a71621b9" providerId="LiveId" clId="{64CFC21B-B823-4AE9-82BB-3461FF03961C}" dt="2022-01-31T05:50:29.489" v="0"/>
          <ac:spMkLst>
            <pc:docMk/>
            <pc:sldMk cId="1012785269" sldId="298"/>
            <ac:spMk id="48142" creationId="{00000000-0000-0000-0000-000000000000}"/>
          </ac:spMkLst>
        </pc:spChg>
        <pc:spChg chg="mod">
          <ac:chgData name="Rahul Pradhan" userId="8deb9f21a71621b9" providerId="LiveId" clId="{64CFC21B-B823-4AE9-82BB-3461FF03961C}" dt="2022-01-31T05:50:29.489" v="0"/>
          <ac:spMkLst>
            <pc:docMk/>
            <pc:sldMk cId="1012785269" sldId="298"/>
            <ac:spMk id="48143" creationId="{00000000-0000-0000-0000-000000000000}"/>
          </ac:spMkLst>
        </pc:spChg>
        <pc:spChg chg="mod">
          <ac:chgData name="Rahul Pradhan" userId="8deb9f21a71621b9" providerId="LiveId" clId="{64CFC21B-B823-4AE9-82BB-3461FF03961C}" dt="2022-01-31T05:50:29.489" v="0"/>
          <ac:spMkLst>
            <pc:docMk/>
            <pc:sldMk cId="1012785269" sldId="298"/>
            <ac:spMk id="48144" creationId="{00000000-0000-0000-0000-000000000000}"/>
          </ac:spMkLst>
        </pc:spChg>
      </pc:sldChg>
      <pc:sldChg chg="modSp modNotes">
        <pc:chgData name="Rahul Pradhan" userId="8deb9f21a71621b9" providerId="LiveId" clId="{64CFC21B-B823-4AE9-82BB-3461FF03961C}" dt="2022-01-31T05:50:29.489" v="0"/>
        <pc:sldMkLst>
          <pc:docMk/>
          <pc:sldMk cId="611199928" sldId="299"/>
        </pc:sldMkLst>
        <pc:spChg chg="mod">
          <ac:chgData name="Rahul Pradhan" userId="8deb9f21a71621b9" providerId="LiveId" clId="{64CFC21B-B823-4AE9-82BB-3461FF03961C}" dt="2022-01-31T05:50:29.489" v="0"/>
          <ac:spMkLst>
            <pc:docMk/>
            <pc:sldMk cId="611199928" sldId="299"/>
            <ac:spMk id="49154" creationId="{00000000-0000-0000-0000-000000000000}"/>
          </ac:spMkLst>
        </pc:spChg>
        <pc:spChg chg="mod">
          <ac:chgData name="Rahul Pradhan" userId="8deb9f21a71621b9" providerId="LiveId" clId="{64CFC21B-B823-4AE9-82BB-3461FF03961C}" dt="2022-01-31T05:50:29.489" v="0"/>
          <ac:spMkLst>
            <pc:docMk/>
            <pc:sldMk cId="611199928" sldId="299"/>
            <ac:spMk id="49155" creationId="{00000000-0000-0000-0000-000000000000}"/>
          </ac:spMkLst>
        </pc:spChg>
        <pc:spChg chg="mod">
          <ac:chgData name="Rahul Pradhan" userId="8deb9f21a71621b9" providerId="LiveId" clId="{64CFC21B-B823-4AE9-82BB-3461FF03961C}" dt="2022-01-31T05:50:29.489" v="0"/>
          <ac:spMkLst>
            <pc:docMk/>
            <pc:sldMk cId="611199928" sldId="299"/>
            <ac:spMk id="49156" creationId="{00000000-0000-0000-0000-000000000000}"/>
          </ac:spMkLst>
        </pc:spChg>
        <pc:spChg chg="mod">
          <ac:chgData name="Rahul Pradhan" userId="8deb9f21a71621b9" providerId="LiveId" clId="{64CFC21B-B823-4AE9-82BB-3461FF03961C}" dt="2022-01-31T05:50:29.489" v="0"/>
          <ac:spMkLst>
            <pc:docMk/>
            <pc:sldMk cId="611199928" sldId="299"/>
            <ac:spMk id="49157" creationId="{00000000-0000-0000-0000-000000000000}"/>
          </ac:spMkLst>
        </pc:spChg>
        <pc:spChg chg="mod">
          <ac:chgData name="Rahul Pradhan" userId="8deb9f21a71621b9" providerId="LiveId" clId="{64CFC21B-B823-4AE9-82BB-3461FF03961C}" dt="2022-01-31T05:50:29.489" v="0"/>
          <ac:spMkLst>
            <pc:docMk/>
            <pc:sldMk cId="611199928" sldId="299"/>
            <ac:spMk id="49158" creationId="{00000000-0000-0000-0000-000000000000}"/>
          </ac:spMkLst>
        </pc:spChg>
        <pc:spChg chg="mod">
          <ac:chgData name="Rahul Pradhan" userId="8deb9f21a71621b9" providerId="LiveId" clId="{64CFC21B-B823-4AE9-82BB-3461FF03961C}" dt="2022-01-31T05:50:29.489" v="0"/>
          <ac:spMkLst>
            <pc:docMk/>
            <pc:sldMk cId="611199928" sldId="299"/>
            <ac:spMk id="49159" creationId="{00000000-0000-0000-0000-000000000000}"/>
          </ac:spMkLst>
        </pc:spChg>
        <pc:spChg chg="mod">
          <ac:chgData name="Rahul Pradhan" userId="8deb9f21a71621b9" providerId="LiveId" clId="{64CFC21B-B823-4AE9-82BB-3461FF03961C}" dt="2022-01-31T05:50:29.489" v="0"/>
          <ac:spMkLst>
            <pc:docMk/>
            <pc:sldMk cId="611199928" sldId="299"/>
            <ac:spMk id="49160" creationId="{00000000-0000-0000-0000-000000000000}"/>
          </ac:spMkLst>
        </pc:spChg>
        <pc:spChg chg="mod">
          <ac:chgData name="Rahul Pradhan" userId="8deb9f21a71621b9" providerId="LiveId" clId="{64CFC21B-B823-4AE9-82BB-3461FF03961C}" dt="2022-01-31T05:50:29.489" v="0"/>
          <ac:spMkLst>
            <pc:docMk/>
            <pc:sldMk cId="611199928" sldId="299"/>
            <ac:spMk id="49161" creationId="{00000000-0000-0000-0000-000000000000}"/>
          </ac:spMkLst>
        </pc:spChg>
        <pc:spChg chg="mod">
          <ac:chgData name="Rahul Pradhan" userId="8deb9f21a71621b9" providerId="LiveId" clId="{64CFC21B-B823-4AE9-82BB-3461FF03961C}" dt="2022-01-31T05:50:29.489" v="0"/>
          <ac:spMkLst>
            <pc:docMk/>
            <pc:sldMk cId="611199928" sldId="299"/>
            <ac:spMk id="49162" creationId="{00000000-0000-0000-0000-000000000000}"/>
          </ac:spMkLst>
        </pc:spChg>
        <pc:spChg chg="mod">
          <ac:chgData name="Rahul Pradhan" userId="8deb9f21a71621b9" providerId="LiveId" clId="{64CFC21B-B823-4AE9-82BB-3461FF03961C}" dt="2022-01-31T05:50:29.489" v="0"/>
          <ac:spMkLst>
            <pc:docMk/>
            <pc:sldMk cId="611199928" sldId="299"/>
            <ac:spMk id="49163" creationId="{00000000-0000-0000-0000-000000000000}"/>
          </ac:spMkLst>
        </pc:spChg>
        <pc:spChg chg="mod">
          <ac:chgData name="Rahul Pradhan" userId="8deb9f21a71621b9" providerId="LiveId" clId="{64CFC21B-B823-4AE9-82BB-3461FF03961C}" dt="2022-01-31T05:50:29.489" v="0"/>
          <ac:spMkLst>
            <pc:docMk/>
            <pc:sldMk cId="611199928" sldId="299"/>
            <ac:spMk id="49164" creationId="{00000000-0000-0000-0000-000000000000}"/>
          </ac:spMkLst>
        </pc:spChg>
        <pc:spChg chg="mod">
          <ac:chgData name="Rahul Pradhan" userId="8deb9f21a71621b9" providerId="LiveId" clId="{64CFC21B-B823-4AE9-82BB-3461FF03961C}" dt="2022-01-31T05:50:29.489" v="0"/>
          <ac:spMkLst>
            <pc:docMk/>
            <pc:sldMk cId="611199928" sldId="299"/>
            <ac:spMk id="49165" creationId="{00000000-0000-0000-0000-000000000000}"/>
          </ac:spMkLst>
        </pc:spChg>
        <pc:spChg chg="mod">
          <ac:chgData name="Rahul Pradhan" userId="8deb9f21a71621b9" providerId="LiveId" clId="{64CFC21B-B823-4AE9-82BB-3461FF03961C}" dt="2022-01-31T05:50:29.489" v="0"/>
          <ac:spMkLst>
            <pc:docMk/>
            <pc:sldMk cId="611199928" sldId="299"/>
            <ac:spMk id="49166" creationId="{00000000-0000-0000-0000-000000000000}"/>
          </ac:spMkLst>
        </pc:spChg>
        <pc:spChg chg="mod">
          <ac:chgData name="Rahul Pradhan" userId="8deb9f21a71621b9" providerId="LiveId" clId="{64CFC21B-B823-4AE9-82BB-3461FF03961C}" dt="2022-01-31T05:50:29.489" v="0"/>
          <ac:spMkLst>
            <pc:docMk/>
            <pc:sldMk cId="611199928" sldId="299"/>
            <ac:spMk id="49167" creationId="{00000000-0000-0000-0000-000000000000}"/>
          </ac:spMkLst>
        </pc:spChg>
        <pc:spChg chg="mod">
          <ac:chgData name="Rahul Pradhan" userId="8deb9f21a71621b9" providerId="LiveId" clId="{64CFC21B-B823-4AE9-82BB-3461FF03961C}" dt="2022-01-31T05:50:29.489" v="0"/>
          <ac:spMkLst>
            <pc:docMk/>
            <pc:sldMk cId="611199928" sldId="299"/>
            <ac:spMk id="49168" creationId="{00000000-0000-0000-0000-000000000000}"/>
          </ac:spMkLst>
        </pc:spChg>
        <pc:spChg chg="mod">
          <ac:chgData name="Rahul Pradhan" userId="8deb9f21a71621b9" providerId="LiveId" clId="{64CFC21B-B823-4AE9-82BB-3461FF03961C}" dt="2022-01-31T05:50:29.489" v="0"/>
          <ac:spMkLst>
            <pc:docMk/>
            <pc:sldMk cId="611199928" sldId="299"/>
            <ac:spMk id="49169" creationId="{00000000-0000-0000-0000-000000000000}"/>
          </ac:spMkLst>
        </pc:spChg>
        <pc:spChg chg="mod">
          <ac:chgData name="Rahul Pradhan" userId="8deb9f21a71621b9" providerId="LiveId" clId="{64CFC21B-B823-4AE9-82BB-3461FF03961C}" dt="2022-01-31T05:50:29.489" v="0"/>
          <ac:spMkLst>
            <pc:docMk/>
            <pc:sldMk cId="611199928" sldId="299"/>
            <ac:spMk id="49170" creationId="{00000000-0000-0000-0000-000000000000}"/>
          </ac:spMkLst>
        </pc:spChg>
        <pc:spChg chg="mod">
          <ac:chgData name="Rahul Pradhan" userId="8deb9f21a71621b9" providerId="LiveId" clId="{64CFC21B-B823-4AE9-82BB-3461FF03961C}" dt="2022-01-31T05:50:29.489" v="0"/>
          <ac:spMkLst>
            <pc:docMk/>
            <pc:sldMk cId="611199928" sldId="299"/>
            <ac:spMk id="49171" creationId="{00000000-0000-0000-0000-000000000000}"/>
          </ac:spMkLst>
        </pc:spChg>
        <pc:spChg chg="mod">
          <ac:chgData name="Rahul Pradhan" userId="8deb9f21a71621b9" providerId="LiveId" clId="{64CFC21B-B823-4AE9-82BB-3461FF03961C}" dt="2022-01-31T05:50:29.489" v="0"/>
          <ac:spMkLst>
            <pc:docMk/>
            <pc:sldMk cId="611199928" sldId="299"/>
            <ac:spMk id="49172" creationId="{00000000-0000-0000-0000-000000000000}"/>
          </ac:spMkLst>
        </pc:spChg>
        <pc:spChg chg="mod">
          <ac:chgData name="Rahul Pradhan" userId="8deb9f21a71621b9" providerId="LiveId" clId="{64CFC21B-B823-4AE9-82BB-3461FF03961C}" dt="2022-01-31T05:50:29.489" v="0"/>
          <ac:spMkLst>
            <pc:docMk/>
            <pc:sldMk cId="611199928" sldId="299"/>
            <ac:spMk id="49173" creationId="{00000000-0000-0000-0000-000000000000}"/>
          </ac:spMkLst>
        </pc:spChg>
      </pc:sldChg>
      <pc:sldChg chg="modSp modNotes">
        <pc:chgData name="Rahul Pradhan" userId="8deb9f21a71621b9" providerId="LiveId" clId="{64CFC21B-B823-4AE9-82BB-3461FF03961C}" dt="2022-01-31T05:50:29.489" v="0"/>
        <pc:sldMkLst>
          <pc:docMk/>
          <pc:sldMk cId="2603184374" sldId="300"/>
        </pc:sldMkLst>
        <pc:spChg chg="mod">
          <ac:chgData name="Rahul Pradhan" userId="8deb9f21a71621b9" providerId="LiveId" clId="{64CFC21B-B823-4AE9-82BB-3461FF03961C}" dt="2022-01-31T05:50:29.489" v="0"/>
          <ac:spMkLst>
            <pc:docMk/>
            <pc:sldMk cId="2603184374" sldId="300"/>
            <ac:spMk id="50178" creationId="{00000000-0000-0000-0000-000000000000}"/>
          </ac:spMkLst>
        </pc:spChg>
        <pc:spChg chg="mod">
          <ac:chgData name="Rahul Pradhan" userId="8deb9f21a71621b9" providerId="LiveId" clId="{64CFC21B-B823-4AE9-82BB-3461FF03961C}" dt="2022-01-31T05:50:29.489" v="0"/>
          <ac:spMkLst>
            <pc:docMk/>
            <pc:sldMk cId="2603184374" sldId="300"/>
            <ac:spMk id="50179" creationId="{00000000-0000-0000-0000-000000000000}"/>
          </ac:spMkLst>
        </pc:spChg>
        <pc:spChg chg="mod">
          <ac:chgData name="Rahul Pradhan" userId="8deb9f21a71621b9" providerId="LiveId" clId="{64CFC21B-B823-4AE9-82BB-3461FF03961C}" dt="2022-01-31T05:50:29.489" v="0"/>
          <ac:spMkLst>
            <pc:docMk/>
            <pc:sldMk cId="2603184374" sldId="300"/>
            <ac:spMk id="50180" creationId="{00000000-0000-0000-0000-000000000000}"/>
          </ac:spMkLst>
        </pc:spChg>
        <pc:spChg chg="mod">
          <ac:chgData name="Rahul Pradhan" userId="8deb9f21a71621b9" providerId="LiveId" clId="{64CFC21B-B823-4AE9-82BB-3461FF03961C}" dt="2022-01-31T05:50:29.489" v="0"/>
          <ac:spMkLst>
            <pc:docMk/>
            <pc:sldMk cId="2603184374" sldId="300"/>
            <ac:spMk id="50181" creationId="{00000000-0000-0000-0000-000000000000}"/>
          </ac:spMkLst>
        </pc:spChg>
        <pc:spChg chg="mod">
          <ac:chgData name="Rahul Pradhan" userId="8deb9f21a71621b9" providerId="LiveId" clId="{64CFC21B-B823-4AE9-82BB-3461FF03961C}" dt="2022-01-31T05:50:29.489" v="0"/>
          <ac:spMkLst>
            <pc:docMk/>
            <pc:sldMk cId="2603184374" sldId="300"/>
            <ac:spMk id="50182" creationId="{00000000-0000-0000-0000-000000000000}"/>
          </ac:spMkLst>
        </pc:spChg>
        <pc:spChg chg="mod">
          <ac:chgData name="Rahul Pradhan" userId="8deb9f21a71621b9" providerId="LiveId" clId="{64CFC21B-B823-4AE9-82BB-3461FF03961C}" dt="2022-01-31T05:50:29.489" v="0"/>
          <ac:spMkLst>
            <pc:docMk/>
            <pc:sldMk cId="2603184374" sldId="300"/>
            <ac:spMk id="50183" creationId="{00000000-0000-0000-0000-000000000000}"/>
          </ac:spMkLst>
        </pc:spChg>
        <pc:spChg chg="mod">
          <ac:chgData name="Rahul Pradhan" userId="8deb9f21a71621b9" providerId="LiveId" clId="{64CFC21B-B823-4AE9-82BB-3461FF03961C}" dt="2022-01-31T05:50:29.489" v="0"/>
          <ac:spMkLst>
            <pc:docMk/>
            <pc:sldMk cId="2603184374" sldId="300"/>
            <ac:spMk id="50184" creationId="{00000000-0000-0000-0000-000000000000}"/>
          </ac:spMkLst>
        </pc:spChg>
        <pc:spChg chg="mod">
          <ac:chgData name="Rahul Pradhan" userId="8deb9f21a71621b9" providerId="LiveId" clId="{64CFC21B-B823-4AE9-82BB-3461FF03961C}" dt="2022-01-31T05:50:29.489" v="0"/>
          <ac:spMkLst>
            <pc:docMk/>
            <pc:sldMk cId="2603184374" sldId="300"/>
            <ac:spMk id="50185" creationId="{00000000-0000-0000-0000-000000000000}"/>
          </ac:spMkLst>
        </pc:spChg>
        <pc:spChg chg="mod">
          <ac:chgData name="Rahul Pradhan" userId="8deb9f21a71621b9" providerId="LiveId" clId="{64CFC21B-B823-4AE9-82BB-3461FF03961C}" dt="2022-01-31T05:50:29.489" v="0"/>
          <ac:spMkLst>
            <pc:docMk/>
            <pc:sldMk cId="2603184374" sldId="300"/>
            <ac:spMk id="50186" creationId="{00000000-0000-0000-0000-000000000000}"/>
          </ac:spMkLst>
        </pc:spChg>
        <pc:spChg chg="mod">
          <ac:chgData name="Rahul Pradhan" userId="8deb9f21a71621b9" providerId="LiveId" clId="{64CFC21B-B823-4AE9-82BB-3461FF03961C}" dt="2022-01-31T05:50:29.489" v="0"/>
          <ac:spMkLst>
            <pc:docMk/>
            <pc:sldMk cId="2603184374" sldId="300"/>
            <ac:spMk id="50187" creationId="{00000000-0000-0000-0000-000000000000}"/>
          </ac:spMkLst>
        </pc:spChg>
        <pc:spChg chg="mod">
          <ac:chgData name="Rahul Pradhan" userId="8deb9f21a71621b9" providerId="LiveId" clId="{64CFC21B-B823-4AE9-82BB-3461FF03961C}" dt="2022-01-31T05:50:29.489" v="0"/>
          <ac:spMkLst>
            <pc:docMk/>
            <pc:sldMk cId="2603184374" sldId="300"/>
            <ac:spMk id="50188" creationId="{00000000-0000-0000-0000-000000000000}"/>
          </ac:spMkLst>
        </pc:spChg>
        <pc:spChg chg="mod">
          <ac:chgData name="Rahul Pradhan" userId="8deb9f21a71621b9" providerId="LiveId" clId="{64CFC21B-B823-4AE9-82BB-3461FF03961C}" dt="2022-01-31T05:50:29.489" v="0"/>
          <ac:spMkLst>
            <pc:docMk/>
            <pc:sldMk cId="2603184374" sldId="300"/>
            <ac:spMk id="50189" creationId="{00000000-0000-0000-0000-000000000000}"/>
          </ac:spMkLst>
        </pc:spChg>
        <pc:spChg chg="mod">
          <ac:chgData name="Rahul Pradhan" userId="8deb9f21a71621b9" providerId="LiveId" clId="{64CFC21B-B823-4AE9-82BB-3461FF03961C}" dt="2022-01-31T05:50:29.489" v="0"/>
          <ac:spMkLst>
            <pc:docMk/>
            <pc:sldMk cId="2603184374" sldId="300"/>
            <ac:spMk id="50190" creationId="{00000000-0000-0000-0000-000000000000}"/>
          </ac:spMkLst>
        </pc:spChg>
        <pc:spChg chg="mod">
          <ac:chgData name="Rahul Pradhan" userId="8deb9f21a71621b9" providerId="LiveId" clId="{64CFC21B-B823-4AE9-82BB-3461FF03961C}" dt="2022-01-31T05:50:29.489" v="0"/>
          <ac:spMkLst>
            <pc:docMk/>
            <pc:sldMk cId="2603184374" sldId="300"/>
            <ac:spMk id="50191" creationId="{00000000-0000-0000-0000-000000000000}"/>
          </ac:spMkLst>
        </pc:spChg>
        <pc:spChg chg="mod">
          <ac:chgData name="Rahul Pradhan" userId="8deb9f21a71621b9" providerId="LiveId" clId="{64CFC21B-B823-4AE9-82BB-3461FF03961C}" dt="2022-01-31T05:50:29.489" v="0"/>
          <ac:spMkLst>
            <pc:docMk/>
            <pc:sldMk cId="2603184374" sldId="300"/>
            <ac:spMk id="50192" creationId="{00000000-0000-0000-0000-000000000000}"/>
          </ac:spMkLst>
        </pc:spChg>
        <pc:spChg chg="mod">
          <ac:chgData name="Rahul Pradhan" userId="8deb9f21a71621b9" providerId="LiveId" clId="{64CFC21B-B823-4AE9-82BB-3461FF03961C}" dt="2022-01-31T05:50:29.489" v="0"/>
          <ac:spMkLst>
            <pc:docMk/>
            <pc:sldMk cId="2603184374" sldId="300"/>
            <ac:spMk id="50193" creationId="{00000000-0000-0000-0000-000000000000}"/>
          </ac:spMkLst>
        </pc:spChg>
        <pc:spChg chg="mod">
          <ac:chgData name="Rahul Pradhan" userId="8deb9f21a71621b9" providerId="LiveId" clId="{64CFC21B-B823-4AE9-82BB-3461FF03961C}" dt="2022-01-31T05:50:29.489" v="0"/>
          <ac:spMkLst>
            <pc:docMk/>
            <pc:sldMk cId="2603184374" sldId="300"/>
            <ac:spMk id="50194" creationId="{00000000-0000-0000-0000-000000000000}"/>
          </ac:spMkLst>
        </pc:spChg>
        <pc:spChg chg="mod">
          <ac:chgData name="Rahul Pradhan" userId="8deb9f21a71621b9" providerId="LiveId" clId="{64CFC21B-B823-4AE9-82BB-3461FF03961C}" dt="2022-01-31T05:50:29.489" v="0"/>
          <ac:spMkLst>
            <pc:docMk/>
            <pc:sldMk cId="2603184374" sldId="300"/>
            <ac:spMk id="50195" creationId="{00000000-0000-0000-0000-000000000000}"/>
          </ac:spMkLst>
        </pc:spChg>
        <pc:spChg chg="mod">
          <ac:chgData name="Rahul Pradhan" userId="8deb9f21a71621b9" providerId="LiveId" clId="{64CFC21B-B823-4AE9-82BB-3461FF03961C}" dt="2022-01-31T05:50:29.489" v="0"/>
          <ac:spMkLst>
            <pc:docMk/>
            <pc:sldMk cId="2603184374" sldId="300"/>
            <ac:spMk id="50196" creationId="{00000000-0000-0000-0000-000000000000}"/>
          </ac:spMkLst>
        </pc:spChg>
        <pc:spChg chg="mod">
          <ac:chgData name="Rahul Pradhan" userId="8deb9f21a71621b9" providerId="LiveId" clId="{64CFC21B-B823-4AE9-82BB-3461FF03961C}" dt="2022-01-31T05:50:29.489" v="0"/>
          <ac:spMkLst>
            <pc:docMk/>
            <pc:sldMk cId="2603184374" sldId="300"/>
            <ac:spMk id="50197" creationId="{00000000-0000-0000-0000-000000000000}"/>
          </ac:spMkLst>
        </pc:spChg>
        <pc:spChg chg="mod">
          <ac:chgData name="Rahul Pradhan" userId="8deb9f21a71621b9" providerId="LiveId" clId="{64CFC21B-B823-4AE9-82BB-3461FF03961C}" dt="2022-01-31T05:50:29.489" v="0"/>
          <ac:spMkLst>
            <pc:docMk/>
            <pc:sldMk cId="2603184374" sldId="300"/>
            <ac:spMk id="50198" creationId="{00000000-0000-0000-0000-000000000000}"/>
          </ac:spMkLst>
        </pc:spChg>
        <pc:spChg chg="mod">
          <ac:chgData name="Rahul Pradhan" userId="8deb9f21a71621b9" providerId="LiveId" clId="{64CFC21B-B823-4AE9-82BB-3461FF03961C}" dt="2022-01-31T05:50:29.489" v="0"/>
          <ac:spMkLst>
            <pc:docMk/>
            <pc:sldMk cId="2603184374" sldId="300"/>
            <ac:spMk id="50199" creationId="{00000000-0000-0000-0000-000000000000}"/>
          </ac:spMkLst>
        </pc:spChg>
        <pc:spChg chg="mod">
          <ac:chgData name="Rahul Pradhan" userId="8deb9f21a71621b9" providerId="LiveId" clId="{64CFC21B-B823-4AE9-82BB-3461FF03961C}" dt="2022-01-31T05:50:29.489" v="0"/>
          <ac:spMkLst>
            <pc:docMk/>
            <pc:sldMk cId="2603184374" sldId="300"/>
            <ac:spMk id="50200" creationId="{00000000-0000-0000-0000-000000000000}"/>
          </ac:spMkLst>
        </pc:spChg>
        <pc:spChg chg="mod">
          <ac:chgData name="Rahul Pradhan" userId="8deb9f21a71621b9" providerId="LiveId" clId="{64CFC21B-B823-4AE9-82BB-3461FF03961C}" dt="2022-01-31T05:50:29.489" v="0"/>
          <ac:spMkLst>
            <pc:docMk/>
            <pc:sldMk cId="2603184374" sldId="300"/>
            <ac:spMk id="50201" creationId="{00000000-0000-0000-0000-000000000000}"/>
          </ac:spMkLst>
        </pc:spChg>
        <pc:spChg chg="mod">
          <ac:chgData name="Rahul Pradhan" userId="8deb9f21a71621b9" providerId="LiveId" clId="{64CFC21B-B823-4AE9-82BB-3461FF03961C}" dt="2022-01-31T05:50:29.489" v="0"/>
          <ac:spMkLst>
            <pc:docMk/>
            <pc:sldMk cId="2603184374" sldId="300"/>
            <ac:spMk id="50202" creationId="{00000000-0000-0000-0000-000000000000}"/>
          </ac:spMkLst>
        </pc:spChg>
      </pc:sldChg>
      <pc:sldChg chg="modSp modNotes">
        <pc:chgData name="Rahul Pradhan" userId="8deb9f21a71621b9" providerId="LiveId" clId="{64CFC21B-B823-4AE9-82BB-3461FF03961C}" dt="2022-01-31T05:50:29.489" v="0"/>
        <pc:sldMkLst>
          <pc:docMk/>
          <pc:sldMk cId="19798808" sldId="301"/>
        </pc:sldMkLst>
        <pc:spChg chg="mod">
          <ac:chgData name="Rahul Pradhan" userId="8deb9f21a71621b9" providerId="LiveId" clId="{64CFC21B-B823-4AE9-82BB-3461FF03961C}" dt="2022-01-31T05:50:29.489" v="0"/>
          <ac:spMkLst>
            <pc:docMk/>
            <pc:sldMk cId="19798808" sldId="301"/>
            <ac:spMk id="51202" creationId="{00000000-0000-0000-0000-000000000000}"/>
          </ac:spMkLst>
        </pc:spChg>
        <pc:spChg chg="mod">
          <ac:chgData name="Rahul Pradhan" userId="8deb9f21a71621b9" providerId="LiveId" clId="{64CFC21B-B823-4AE9-82BB-3461FF03961C}" dt="2022-01-31T05:50:29.489" v="0"/>
          <ac:spMkLst>
            <pc:docMk/>
            <pc:sldMk cId="19798808" sldId="301"/>
            <ac:spMk id="51203" creationId="{00000000-0000-0000-0000-000000000000}"/>
          </ac:spMkLst>
        </pc:spChg>
        <pc:spChg chg="mod">
          <ac:chgData name="Rahul Pradhan" userId="8deb9f21a71621b9" providerId="LiveId" clId="{64CFC21B-B823-4AE9-82BB-3461FF03961C}" dt="2022-01-31T05:50:29.489" v="0"/>
          <ac:spMkLst>
            <pc:docMk/>
            <pc:sldMk cId="19798808" sldId="301"/>
            <ac:spMk id="51204" creationId="{00000000-0000-0000-0000-000000000000}"/>
          </ac:spMkLst>
        </pc:spChg>
      </pc:sldChg>
      <pc:sldChg chg="modSp modNotes">
        <pc:chgData name="Rahul Pradhan" userId="8deb9f21a71621b9" providerId="LiveId" clId="{64CFC21B-B823-4AE9-82BB-3461FF03961C}" dt="2022-01-31T05:50:29.489" v="0"/>
        <pc:sldMkLst>
          <pc:docMk/>
          <pc:sldMk cId="4187077958" sldId="302"/>
        </pc:sldMkLst>
        <pc:spChg chg="mod">
          <ac:chgData name="Rahul Pradhan" userId="8deb9f21a71621b9" providerId="LiveId" clId="{64CFC21B-B823-4AE9-82BB-3461FF03961C}" dt="2022-01-31T05:50:29.489" v="0"/>
          <ac:spMkLst>
            <pc:docMk/>
            <pc:sldMk cId="4187077958" sldId="302"/>
            <ac:spMk id="52226" creationId="{00000000-0000-0000-0000-000000000000}"/>
          </ac:spMkLst>
        </pc:spChg>
        <pc:spChg chg="mod">
          <ac:chgData name="Rahul Pradhan" userId="8deb9f21a71621b9" providerId="LiveId" clId="{64CFC21B-B823-4AE9-82BB-3461FF03961C}" dt="2022-01-31T05:50:29.489" v="0"/>
          <ac:spMkLst>
            <pc:docMk/>
            <pc:sldMk cId="4187077958" sldId="302"/>
            <ac:spMk id="52227" creationId="{00000000-0000-0000-0000-000000000000}"/>
          </ac:spMkLst>
        </pc:spChg>
        <pc:spChg chg="mod">
          <ac:chgData name="Rahul Pradhan" userId="8deb9f21a71621b9" providerId="LiveId" clId="{64CFC21B-B823-4AE9-82BB-3461FF03961C}" dt="2022-01-31T05:50:29.489" v="0"/>
          <ac:spMkLst>
            <pc:docMk/>
            <pc:sldMk cId="4187077958" sldId="302"/>
            <ac:spMk id="364547" creationId="{00000000-0000-0000-0000-000000000000}"/>
          </ac:spMkLst>
        </pc:spChg>
      </pc:sldChg>
      <pc:sldChg chg="modSp modNotes">
        <pc:chgData name="Rahul Pradhan" userId="8deb9f21a71621b9" providerId="LiveId" clId="{64CFC21B-B823-4AE9-82BB-3461FF03961C}" dt="2022-01-31T05:50:29.489" v="0"/>
        <pc:sldMkLst>
          <pc:docMk/>
          <pc:sldMk cId="2792371243" sldId="303"/>
        </pc:sldMkLst>
        <pc:spChg chg="mod">
          <ac:chgData name="Rahul Pradhan" userId="8deb9f21a71621b9" providerId="LiveId" clId="{64CFC21B-B823-4AE9-82BB-3461FF03961C}" dt="2022-01-31T05:50:29.489" v="0"/>
          <ac:spMkLst>
            <pc:docMk/>
            <pc:sldMk cId="2792371243" sldId="303"/>
            <ac:spMk id="53250" creationId="{00000000-0000-0000-0000-000000000000}"/>
          </ac:spMkLst>
        </pc:spChg>
        <pc:spChg chg="mod">
          <ac:chgData name="Rahul Pradhan" userId="8deb9f21a71621b9" providerId="LiveId" clId="{64CFC21B-B823-4AE9-82BB-3461FF03961C}" dt="2022-01-31T05:50:29.489" v="0"/>
          <ac:spMkLst>
            <pc:docMk/>
            <pc:sldMk cId="2792371243" sldId="303"/>
            <ac:spMk id="53251" creationId="{00000000-0000-0000-0000-000000000000}"/>
          </ac:spMkLst>
        </pc:spChg>
        <pc:spChg chg="mod">
          <ac:chgData name="Rahul Pradhan" userId="8deb9f21a71621b9" providerId="LiveId" clId="{64CFC21B-B823-4AE9-82BB-3461FF03961C}" dt="2022-01-31T05:50:29.489" v="0"/>
          <ac:spMkLst>
            <pc:docMk/>
            <pc:sldMk cId="2792371243" sldId="303"/>
            <ac:spMk id="53252" creationId="{00000000-0000-0000-0000-000000000000}"/>
          </ac:spMkLst>
        </pc:spChg>
      </pc:sldChg>
      <pc:sldChg chg="modSp modNotes">
        <pc:chgData name="Rahul Pradhan" userId="8deb9f21a71621b9" providerId="LiveId" clId="{64CFC21B-B823-4AE9-82BB-3461FF03961C}" dt="2022-01-31T05:50:29.489" v="0"/>
        <pc:sldMkLst>
          <pc:docMk/>
          <pc:sldMk cId="2192614522" sldId="304"/>
        </pc:sldMkLst>
        <pc:spChg chg="mod">
          <ac:chgData name="Rahul Pradhan" userId="8deb9f21a71621b9" providerId="LiveId" clId="{64CFC21B-B823-4AE9-82BB-3461FF03961C}" dt="2022-01-31T05:50:29.489" v="0"/>
          <ac:spMkLst>
            <pc:docMk/>
            <pc:sldMk cId="2192614522" sldId="304"/>
            <ac:spMk id="54274" creationId="{00000000-0000-0000-0000-000000000000}"/>
          </ac:spMkLst>
        </pc:spChg>
        <pc:spChg chg="mod">
          <ac:chgData name="Rahul Pradhan" userId="8deb9f21a71621b9" providerId="LiveId" clId="{64CFC21B-B823-4AE9-82BB-3461FF03961C}" dt="2022-01-31T05:50:29.489" v="0"/>
          <ac:spMkLst>
            <pc:docMk/>
            <pc:sldMk cId="2192614522" sldId="304"/>
            <ac:spMk id="54275" creationId="{00000000-0000-0000-0000-000000000000}"/>
          </ac:spMkLst>
        </pc:spChg>
        <pc:spChg chg="mod">
          <ac:chgData name="Rahul Pradhan" userId="8deb9f21a71621b9" providerId="LiveId" clId="{64CFC21B-B823-4AE9-82BB-3461FF03961C}" dt="2022-01-31T05:50:29.489" v="0"/>
          <ac:spMkLst>
            <pc:docMk/>
            <pc:sldMk cId="2192614522" sldId="304"/>
            <ac:spMk id="54276" creationId="{00000000-0000-0000-0000-000000000000}"/>
          </ac:spMkLst>
        </pc:spChg>
      </pc:sldChg>
      <pc:sldChg chg="modSp modNotes">
        <pc:chgData name="Rahul Pradhan" userId="8deb9f21a71621b9" providerId="LiveId" clId="{64CFC21B-B823-4AE9-82BB-3461FF03961C}" dt="2022-01-31T05:50:29.489" v="0"/>
        <pc:sldMkLst>
          <pc:docMk/>
          <pc:sldMk cId="625618295" sldId="305"/>
        </pc:sldMkLst>
        <pc:spChg chg="mod">
          <ac:chgData name="Rahul Pradhan" userId="8deb9f21a71621b9" providerId="LiveId" clId="{64CFC21B-B823-4AE9-82BB-3461FF03961C}" dt="2022-01-31T05:50:29.489" v="0"/>
          <ac:spMkLst>
            <pc:docMk/>
            <pc:sldMk cId="625618295" sldId="305"/>
            <ac:spMk id="55298" creationId="{00000000-0000-0000-0000-000000000000}"/>
          </ac:spMkLst>
        </pc:spChg>
        <pc:spChg chg="mod">
          <ac:chgData name="Rahul Pradhan" userId="8deb9f21a71621b9" providerId="LiveId" clId="{64CFC21B-B823-4AE9-82BB-3461FF03961C}" dt="2022-01-31T05:50:29.489" v="0"/>
          <ac:spMkLst>
            <pc:docMk/>
            <pc:sldMk cId="625618295" sldId="305"/>
            <ac:spMk id="55300" creationId="{00000000-0000-0000-0000-000000000000}"/>
          </ac:spMkLst>
        </pc:spChg>
        <pc:spChg chg="mod">
          <ac:chgData name="Rahul Pradhan" userId="8deb9f21a71621b9" providerId="LiveId" clId="{64CFC21B-B823-4AE9-82BB-3461FF03961C}" dt="2022-01-31T05:50:29.489" v="0"/>
          <ac:spMkLst>
            <pc:docMk/>
            <pc:sldMk cId="625618295" sldId="305"/>
            <ac:spMk id="366594" creationId="{00000000-0000-0000-0000-000000000000}"/>
          </ac:spMkLst>
        </pc:spChg>
      </pc:sldChg>
      <pc:sldChg chg="delSp modSp mod">
        <pc:chgData name="Rahul Pradhan" userId="8deb9f21a71621b9" providerId="LiveId" clId="{64CFC21B-B823-4AE9-82BB-3461FF03961C}" dt="2022-02-01T06:20:50.996" v="1112" actId="478"/>
        <pc:sldMkLst>
          <pc:docMk/>
          <pc:sldMk cId="2080116291" sldId="328"/>
        </pc:sldMkLst>
        <pc:spChg chg="mod">
          <ac:chgData name="Rahul Pradhan" userId="8deb9f21a71621b9" providerId="LiveId" clId="{64CFC21B-B823-4AE9-82BB-3461FF03961C}" dt="2022-02-01T06:20:46.728" v="1110" actId="27636"/>
          <ac:spMkLst>
            <pc:docMk/>
            <pc:sldMk cId="2080116291" sldId="328"/>
            <ac:spMk id="3" creationId="{00000000-0000-0000-0000-000000000000}"/>
          </ac:spMkLst>
        </pc:spChg>
        <pc:picChg chg="del">
          <ac:chgData name="Rahul Pradhan" userId="8deb9f21a71621b9" providerId="LiveId" clId="{64CFC21B-B823-4AE9-82BB-3461FF03961C}" dt="2022-02-01T06:20:50.996" v="1112" actId="478"/>
          <ac:picMkLst>
            <pc:docMk/>
            <pc:sldMk cId="2080116291" sldId="328"/>
            <ac:picMk id="4" creationId="{00000000-0000-0000-0000-000000000000}"/>
          </ac:picMkLst>
        </pc:picChg>
      </pc:sldChg>
      <pc:sldChg chg="modSp mod">
        <pc:chgData name="Rahul Pradhan" userId="8deb9f21a71621b9" providerId="LiveId" clId="{64CFC21B-B823-4AE9-82BB-3461FF03961C}" dt="2022-02-01T06:20:46.775" v="1111" actId="27636"/>
        <pc:sldMkLst>
          <pc:docMk/>
          <pc:sldMk cId="3742361364" sldId="329"/>
        </pc:sldMkLst>
        <pc:spChg chg="mod">
          <ac:chgData name="Rahul Pradhan" userId="8deb9f21a71621b9" providerId="LiveId" clId="{64CFC21B-B823-4AE9-82BB-3461FF03961C}" dt="2022-02-01T06:20:46.775" v="1111" actId="27636"/>
          <ac:spMkLst>
            <pc:docMk/>
            <pc:sldMk cId="3742361364" sldId="329"/>
            <ac:spMk id="3" creationId="{00000000-0000-0000-0000-000000000000}"/>
          </ac:spMkLst>
        </pc:spChg>
      </pc:sldChg>
      <pc:sldChg chg="modSp mod modTransition modShow">
        <pc:chgData name="Rahul Pradhan" userId="8deb9f21a71621b9" providerId="LiveId" clId="{64CFC21B-B823-4AE9-82BB-3461FF03961C}" dt="2022-01-31T06:25:20.364" v="831"/>
        <pc:sldMkLst>
          <pc:docMk/>
          <pc:sldMk cId="803611661" sldId="337"/>
        </pc:sldMkLst>
        <pc:spChg chg="mod">
          <ac:chgData name="Rahul Pradhan" userId="8deb9f21a71621b9" providerId="LiveId" clId="{64CFC21B-B823-4AE9-82BB-3461FF03961C}" dt="2022-01-31T05:50:29.489" v="0"/>
          <ac:spMkLst>
            <pc:docMk/>
            <pc:sldMk cId="803611661" sldId="337"/>
            <ac:spMk id="2" creationId="{00000000-0000-0000-0000-000000000000}"/>
          </ac:spMkLst>
        </pc:spChg>
      </pc:sldChg>
      <pc:sldChg chg="modSp">
        <pc:chgData name="Rahul Pradhan" userId="8deb9f21a71621b9" providerId="LiveId" clId="{64CFC21B-B823-4AE9-82BB-3461FF03961C}" dt="2022-01-31T05:50:29.489" v="0"/>
        <pc:sldMkLst>
          <pc:docMk/>
          <pc:sldMk cId="1928942631" sldId="340"/>
        </pc:sldMkLst>
        <pc:spChg chg="mod">
          <ac:chgData name="Rahul Pradhan" userId="8deb9f21a71621b9" providerId="LiveId" clId="{64CFC21B-B823-4AE9-82BB-3461FF03961C}" dt="2022-01-31T05:50:29.489" v="0"/>
          <ac:spMkLst>
            <pc:docMk/>
            <pc:sldMk cId="1928942631" sldId="340"/>
            <ac:spMk id="71682" creationId="{00000000-0000-0000-0000-000000000000}"/>
          </ac:spMkLst>
        </pc:spChg>
        <pc:picChg chg="mod">
          <ac:chgData name="Rahul Pradhan" userId="8deb9f21a71621b9" providerId="LiveId" clId="{64CFC21B-B823-4AE9-82BB-3461FF03961C}" dt="2022-01-31T05:50:29.489" v="0"/>
          <ac:picMkLst>
            <pc:docMk/>
            <pc:sldMk cId="1928942631" sldId="340"/>
            <ac:picMk id="71683" creationId="{00000000-0000-0000-0000-000000000000}"/>
          </ac:picMkLst>
        </pc:picChg>
      </pc:sldChg>
      <pc:sldChg chg="modSp">
        <pc:chgData name="Rahul Pradhan" userId="8deb9f21a71621b9" providerId="LiveId" clId="{64CFC21B-B823-4AE9-82BB-3461FF03961C}" dt="2022-01-31T05:50:29.489" v="0"/>
        <pc:sldMkLst>
          <pc:docMk/>
          <pc:sldMk cId="2809498025" sldId="341"/>
        </pc:sldMkLst>
        <pc:spChg chg="mod">
          <ac:chgData name="Rahul Pradhan" userId="8deb9f21a71621b9" providerId="LiveId" clId="{64CFC21B-B823-4AE9-82BB-3461FF03961C}" dt="2022-01-31T05:50:29.489" v="0"/>
          <ac:spMkLst>
            <pc:docMk/>
            <pc:sldMk cId="2809498025" sldId="341"/>
            <ac:spMk id="4" creationId="{00000000-0000-0000-0000-000000000000}"/>
          </ac:spMkLst>
        </pc:spChg>
        <pc:spChg chg="mod">
          <ac:chgData name="Rahul Pradhan" userId="8deb9f21a71621b9" providerId="LiveId" clId="{64CFC21B-B823-4AE9-82BB-3461FF03961C}" dt="2022-01-31T05:50:29.489" v="0"/>
          <ac:spMkLst>
            <pc:docMk/>
            <pc:sldMk cId="2809498025" sldId="341"/>
            <ac:spMk id="5" creationId="{00000000-0000-0000-0000-000000000000}"/>
          </ac:spMkLst>
        </pc:spChg>
        <pc:spChg chg="mod">
          <ac:chgData name="Rahul Pradhan" userId="8deb9f21a71621b9" providerId="LiveId" clId="{64CFC21B-B823-4AE9-82BB-3461FF03961C}" dt="2022-01-31T05:50:29.489" v="0"/>
          <ac:spMkLst>
            <pc:docMk/>
            <pc:sldMk cId="2809498025" sldId="341"/>
            <ac:spMk id="6" creationId="{00000000-0000-0000-0000-000000000000}"/>
          </ac:spMkLst>
        </pc:spChg>
        <pc:spChg chg="mod">
          <ac:chgData name="Rahul Pradhan" userId="8deb9f21a71621b9" providerId="LiveId" clId="{64CFC21B-B823-4AE9-82BB-3461FF03961C}" dt="2022-01-31T05:50:29.489" v="0"/>
          <ac:spMkLst>
            <pc:docMk/>
            <pc:sldMk cId="2809498025" sldId="341"/>
            <ac:spMk id="7" creationId="{00000000-0000-0000-0000-000000000000}"/>
          </ac:spMkLst>
        </pc:spChg>
        <pc:spChg chg="mod">
          <ac:chgData name="Rahul Pradhan" userId="8deb9f21a71621b9" providerId="LiveId" clId="{64CFC21B-B823-4AE9-82BB-3461FF03961C}" dt="2022-01-31T05:50:29.489" v="0"/>
          <ac:spMkLst>
            <pc:docMk/>
            <pc:sldMk cId="2809498025" sldId="341"/>
            <ac:spMk id="8" creationId="{00000000-0000-0000-0000-000000000000}"/>
          </ac:spMkLst>
        </pc:spChg>
        <pc:spChg chg="mod">
          <ac:chgData name="Rahul Pradhan" userId="8deb9f21a71621b9" providerId="LiveId" clId="{64CFC21B-B823-4AE9-82BB-3461FF03961C}" dt="2022-01-31T05:50:29.489" v="0"/>
          <ac:spMkLst>
            <pc:docMk/>
            <pc:sldMk cId="2809498025" sldId="341"/>
            <ac:spMk id="9" creationId="{00000000-0000-0000-0000-000000000000}"/>
          </ac:spMkLst>
        </pc:spChg>
        <pc:spChg chg="mod">
          <ac:chgData name="Rahul Pradhan" userId="8deb9f21a71621b9" providerId="LiveId" clId="{64CFC21B-B823-4AE9-82BB-3461FF03961C}" dt="2022-01-31T05:50:29.489" v="0"/>
          <ac:spMkLst>
            <pc:docMk/>
            <pc:sldMk cId="2809498025" sldId="341"/>
            <ac:spMk id="10" creationId="{00000000-0000-0000-0000-000000000000}"/>
          </ac:spMkLst>
        </pc:spChg>
        <pc:spChg chg="mod">
          <ac:chgData name="Rahul Pradhan" userId="8deb9f21a71621b9" providerId="LiveId" clId="{64CFC21B-B823-4AE9-82BB-3461FF03961C}" dt="2022-01-31T05:50:29.489" v="0"/>
          <ac:spMkLst>
            <pc:docMk/>
            <pc:sldMk cId="2809498025" sldId="341"/>
            <ac:spMk id="72706" creationId="{00000000-0000-0000-0000-000000000000}"/>
          </ac:spMkLst>
        </pc:spChg>
        <pc:picChg chg="mod">
          <ac:chgData name="Rahul Pradhan" userId="8deb9f21a71621b9" providerId="LiveId" clId="{64CFC21B-B823-4AE9-82BB-3461FF03961C}" dt="2022-01-31T05:50:29.489" v="0"/>
          <ac:picMkLst>
            <pc:docMk/>
            <pc:sldMk cId="2809498025" sldId="341"/>
            <ac:picMk id="72707" creationId="{00000000-0000-0000-0000-000000000000}"/>
          </ac:picMkLst>
        </pc:picChg>
      </pc:sldChg>
      <pc:sldChg chg="modSp">
        <pc:chgData name="Rahul Pradhan" userId="8deb9f21a71621b9" providerId="LiveId" clId="{64CFC21B-B823-4AE9-82BB-3461FF03961C}" dt="2022-01-31T05:50:29.489" v="0"/>
        <pc:sldMkLst>
          <pc:docMk/>
          <pc:sldMk cId="3209737258" sldId="342"/>
        </pc:sldMkLst>
        <pc:spChg chg="mod">
          <ac:chgData name="Rahul Pradhan" userId="8deb9f21a71621b9" providerId="LiveId" clId="{64CFC21B-B823-4AE9-82BB-3461FF03961C}" dt="2022-01-31T05:50:29.489" v="0"/>
          <ac:spMkLst>
            <pc:docMk/>
            <pc:sldMk cId="3209737258" sldId="342"/>
            <ac:spMk id="73730" creationId="{00000000-0000-0000-0000-000000000000}"/>
          </ac:spMkLst>
        </pc:spChg>
        <pc:picChg chg="mod">
          <ac:chgData name="Rahul Pradhan" userId="8deb9f21a71621b9" providerId="LiveId" clId="{64CFC21B-B823-4AE9-82BB-3461FF03961C}" dt="2022-01-31T05:50:29.489" v="0"/>
          <ac:picMkLst>
            <pc:docMk/>
            <pc:sldMk cId="3209737258" sldId="342"/>
            <ac:picMk id="73731" creationId="{00000000-0000-0000-0000-000000000000}"/>
          </ac:picMkLst>
        </pc:picChg>
      </pc:sldChg>
      <pc:sldChg chg="modSp">
        <pc:chgData name="Rahul Pradhan" userId="8deb9f21a71621b9" providerId="LiveId" clId="{64CFC21B-B823-4AE9-82BB-3461FF03961C}" dt="2022-01-31T05:50:29.489" v="0"/>
        <pc:sldMkLst>
          <pc:docMk/>
          <pc:sldMk cId="772487337" sldId="344"/>
        </pc:sldMkLst>
        <pc:spChg chg="mod">
          <ac:chgData name="Rahul Pradhan" userId="8deb9f21a71621b9" providerId="LiveId" clId="{64CFC21B-B823-4AE9-82BB-3461FF03961C}" dt="2022-01-31T05:50:29.489" v="0"/>
          <ac:spMkLst>
            <pc:docMk/>
            <pc:sldMk cId="772487337" sldId="344"/>
            <ac:spMk id="2" creationId="{00000000-0000-0000-0000-000000000000}"/>
          </ac:spMkLst>
        </pc:spChg>
        <pc:spChg chg="mod">
          <ac:chgData name="Rahul Pradhan" userId="8deb9f21a71621b9" providerId="LiveId" clId="{64CFC21B-B823-4AE9-82BB-3461FF03961C}" dt="2022-01-31T05:50:29.489" v="0"/>
          <ac:spMkLst>
            <pc:docMk/>
            <pc:sldMk cId="772487337" sldId="344"/>
            <ac:spMk id="6" creationId="{00000000-0000-0000-0000-000000000000}"/>
          </ac:spMkLst>
        </pc:spChg>
        <pc:spChg chg="mod">
          <ac:chgData name="Rahul Pradhan" userId="8deb9f21a71621b9" providerId="LiveId" clId="{64CFC21B-B823-4AE9-82BB-3461FF03961C}" dt="2022-01-31T05:50:29.489" v="0"/>
          <ac:spMkLst>
            <pc:docMk/>
            <pc:sldMk cId="772487337" sldId="344"/>
            <ac:spMk id="9" creationId="{00000000-0000-0000-0000-000000000000}"/>
          </ac:spMkLst>
        </pc:spChg>
        <pc:spChg chg="mod">
          <ac:chgData name="Rahul Pradhan" userId="8deb9f21a71621b9" providerId="LiveId" clId="{64CFC21B-B823-4AE9-82BB-3461FF03961C}" dt="2022-01-31T05:50:29.489" v="0"/>
          <ac:spMkLst>
            <pc:docMk/>
            <pc:sldMk cId="772487337" sldId="344"/>
            <ac:spMk id="12" creationId="{00000000-0000-0000-0000-000000000000}"/>
          </ac:spMkLst>
        </pc:spChg>
        <pc:spChg chg="mod">
          <ac:chgData name="Rahul Pradhan" userId="8deb9f21a71621b9" providerId="LiveId" clId="{64CFC21B-B823-4AE9-82BB-3461FF03961C}" dt="2022-01-31T05:50:29.489" v="0"/>
          <ac:spMkLst>
            <pc:docMk/>
            <pc:sldMk cId="772487337" sldId="344"/>
            <ac:spMk id="15" creationId="{00000000-0000-0000-0000-000000000000}"/>
          </ac:spMkLst>
        </pc:spChg>
        <pc:spChg chg="mod">
          <ac:chgData name="Rahul Pradhan" userId="8deb9f21a71621b9" providerId="LiveId" clId="{64CFC21B-B823-4AE9-82BB-3461FF03961C}" dt="2022-01-31T05:50:29.489" v="0"/>
          <ac:spMkLst>
            <pc:docMk/>
            <pc:sldMk cId="772487337" sldId="344"/>
            <ac:spMk id="16" creationId="{00000000-0000-0000-0000-000000000000}"/>
          </ac:spMkLst>
        </pc:spChg>
        <pc:spChg chg="mod">
          <ac:chgData name="Rahul Pradhan" userId="8deb9f21a71621b9" providerId="LiveId" clId="{64CFC21B-B823-4AE9-82BB-3461FF03961C}" dt="2022-01-31T05:50:29.489" v="0"/>
          <ac:spMkLst>
            <pc:docMk/>
            <pc:sldMk cId="772487337" sldId="344"/>
            <ac:spMk id="24" creationId="{00000000-0000-0000-0000-000000000000}"/>
          </ac:spMkLst>
        </pc:spChg>
        <pc:spChg chg="mod">
          <ac:chgData name="Rahul Pradhan" userId="8deb9f21a71621b9" providerId="LiveId" clId="{64CFC21B-B823-4AE9-82BB-3461FF03961C}" dt="2022-01-31T05:50:29.489" v="0"/>
          <ac:spMkLst>
            <pc:docMk/>
            <pc:sldMk cId="772487337" sldId="344"/>
            <ac:spMk id="28" creationId="{00000000-0000-0000-0000-000000000000}"/>
          </ac:spMkLst>
        </pc:spChg>
        <pc:cxnChg chg="mod">
          <ac:chgData name="Rahul Pradhan" userId="8deb9f21a71621b9" providerId="LiveId" clId="{64CFC21B-B823-4AE9-82BB-3461FF03961C}" dt="2022-01-31T05:50:29.489" v="0"/>
          <ac:cxnSpMkLst>
            <pc:docMk/>
            <pc:sldMk cId="772487337" sldId="344"/>
            <ac:cxnSpMk id="11" creationId="{00000000-0000-0000-0000-000000000000}"/>
          </ac:cxnSpMkLst>
        </pc:cxnChg>
        <pc:cxnChg chg="mod">
          <ac:chgData name="Rahul Pradhan" userId="8deb9f21a71621b9" providerId="LiveId" clId="{64CFC21B-B823-4AE9-82BB-3461FF03961C}" dt="2022-01-31T05:50:29.489" v="0"/>
          <ac:cxnSpMkLst>
            <pc:docMk/>
            <pc:sldMk cId="772487337" sldId="344"/>
            <ac:cxnSpMk id="13" creationId="{00000000-0000-0000-0000-000000000000}"/>
          </ac:cxnSpMkLst>
        </pc:cxnChg>
        <pc:cxnChg chg="mod">
          <ac:chgData name="Rahul Pradhan" userId="8deb9f21a71621b9" providerId="LiveId" clId="{64CFC21B-B823-4AE9-82BB-3461FF03961C}" dt="2022-01-31T05:50:29.489" v="0"/>
          <ac:cxnSpMkLst>
            <pc:docMk/>
            <pc:sldMk cId="772487337" sldId="344"/>
            <ac:cxnSpMk id="17" creationId="{00000000-0000-0000-0000-000000000000}"/>
          </ac:cxnSpMkLst>
        </pc:cxnChg>
        <pc:cxnChg chg="mod">
          <ac:chgData name="Rahul Pradhan" userId="8deb9f21a71621b9" providerId="LiveId" clId="{64CFC21B-B823-4AE9-82BB-3461FF03961C}" dt="2022-01-31T05:50:29.489" v="0"/>
          <ac:cxnSpMkLst>
            <pc:docMk/>
            <pc:sldMk cId="772487337" sldId="344"/>
            <ac:cxnSpMk id="25" creationId="{00000000-0000-0000-0000-000000000000}"/>
          </ac:cxnSpMkLst>
        </pc:cxnChg>
        <pc:cxnChg chg="mod">
          <ac:chgData name="Rahul Pradhan" userId="8deb9f21a71621b9" providerId="LiveId" clId="{64CFC21B-B823-4AE9-82BB-3461FF03961C}" dt="2022-01-31T05:50:29.489" v="0"/>
          <ac:cxnSpMkLst>
            <pc:docMk/>
            <pc:sldMk cId="772487337" sldId="344"/>
            <ac:cxnSpMk id="29" creationId="{00000000-0000-0000-0000-000000000000}"/>
          </ac:cxnSpMkLst>
        </pc:cxnChg>
      </pc:sldChg>
      <pc:sldChg chg="modSp">
        <pc:chgData name="Rahul Pradhan" userId="8deb9f21a71621b9" providerId="LiveId" clId="{64CFC21B-B823-4AE9-82BB-3461FF03961C}" dt="2022-01-31T05:50:29.489" v="0"/>
        <pc:sldMkLst>
          <pc:docMk/>
          <pc:sldMk cId="2757284810" sldId="345"/>
        </pc:sldMkLst>
        <pc:spChg chg="mod">
          <ac:chgData name="Rahul Pradhan" userId="8deb9f21a71621b9" providerId="LiveId" clId="{64CFC21B-B823-4AE9-82BB-3461FF03961C}" dt="2022-01-31T05:50:29.489" v="0"/>
          <ac:spMkLst>
            <pc:docMk/>
            <pc:sldMk cId="2757284810" sldId="345"/>
            <ac:spMk id="6" creationId="{00000000-0000-0000-0000-000000000000}"/>
          </ac:spMkLst>
        </pc:spChg>
        <pc:spChg chg="mod">
          <ac:chgData name="Rahul Pradhan" userId="8deb9f21a71621b9" providerId="LiveId" clId="{64CFC21B-B823-4AE9-82BB-3461FF03961C}" dt="2022-01-31T05:50:29.489" v="0"/>
          <ac:spMkLst>
            <pc:docMk/>
            <pc:sldMk cId="2757284810" sldId="345"/>
            <ac:spMk id="7" creationId="{00000000-0000-0000-0000-000000000000}"/>
          </ac:spMkLst>
        </pc:spChg>
        <pc:spChg chg="mod">
          <ac:chgData name="Rahul Pradhan" userId="8deb9f21a71621b9" providerId="LiveId" clId="{64CFC21B-B823-4AE9-82BB-3461FF03961C}" dt="2022-01-31T05:50:29.489" v="0"/>
          <ac:spMkLst>
            <pc:docMk/>
            <pc:sldMk cId="2757284810" sldId="345"/>
            <ac:spMk id="9" creationId="{00000000-0000-0000-0000-000000000000}"/>
          </ac:spMkLst>
        </pc:spChg>
        <pc:spChg chg="mod">
          <ac:chgData name="Rahul Pradhan" userId="8deb9f21a71621b9" providerId="LiveId" clId="{64CFC21B-B823-4AE9-82BB-3461FF03961C}" dt="2022-01-31T05:50:29.489" v="0"/>
          <ac:spMkLst>
            <pc:docMk/>
            <pc:sldMk cId="2757284810" sldId="345"/>
            <ac:spMk id="11" creationId="{00000000-0000-0000-0000-000000000000}"/>
          </ac:spMkLst>
        </pc:spChg>
        <pc:spChg chg="mod">
          <ac:chgData name="Rahul Pradhan" userId="8deb9f21a71621b9" providerId="LiveId" clId="{64CFC21B-B823-4AE9-82BB-3461FF03961C}" dt="2022-01-31T05:50:29.489" v="0"/>
          <ac:spMkLst>
            <pc:docMk/>
            <pc:sldMk cId="2757284810" sldId="345"/>
            <ac:spMk id="13" creationId="{00000000-0000-0000-0000-000000000000}"/>
          </ac:spMkLst>
        </pc:spChg>
        <pc:spChg chg="mod">
          <ac:chgData name="Rahul Pradhan" userId="8deb9f21a71621b9" providerId="LiveId" clId="{64CFC21B-B823-4AE9-82BB-3461FF03961C}" dt="2022-01-31T05:50:29.489" v="0"/>
          <ac:spMkLst>
            <pc:docMk/>
            <pc:sldMk cId="2757284810" sldId="345"/>
            <ac:spMk id="14" creationId="{00000000-0000-0000-0000-000000000000}"/>
          </ac:spMkLst>
        </pc:spChg>
        <pc:spChg chg="mod">
          <ac:chgData name="Rahul Pradhan" userId="8deb9f21a71621b9" providerId="LiveId" clId="{64CFC21B-B823-4AE9-82BB-3461FF03961C}" dt="2022-01-31T05:50:29.489" v="0"/>
          <ac:spMkLst>
            <pc:docMk/>
            <pc:sldMk cId="2757284810" sldId="345"/>
            <ac:spMk id="16" creationId="{00000000-0000-0000-0000-000000000000}"/>
          </ac:spMkLst>
        </pc:spChg>
        <pc:spChg chg="mod">
          <ac:chgData name="Rahul Pradhan" userId="8deb9f21a71621b9" providerId="LiveId" clId="{64CFC21B-B823-4AE9-82BB-3461FF03961C}" dt="2022-01-31T05:50:29.489" v="0"/>
          <ac:spMkLst>
            <pc:docMk/>
            <pc:sldMk cId="2757284810" sldId="345"/>
            <ac:spMk id="18" creationId="{00000000-0000-0000-0000-000000000000}"/>
          </ac:spMkLst>
        </pc:spChg>
        <pc:spChg chg="mod">
          <ac:chgData name="Rahul Pradhan" userId="8deb9f21a71621b9" providerId="LiveId" clId="{64CFC21B-B823-4AE9-82BB-3461FF03961C}" dt="2022-01-31T05:50:29.489" v="0"/>
          <ac:spMkLst>
            <pc:docMk/>
            <pc:sldMk cId="2757284810" sldId="345"/>
            <ac:spMk id="27" creationId="{00000000-0000-0000-0000-000000000000}"/>
          </ac:spMkLst>
        </pc:spChg>
        <pc:cxnChg chg="mod">
          <ac:chgData name="Rahul Pradhan" userId="8deb9f21a71621b9" providerId="LiveId" clId="{64CFC21B-B823-4AE9-82BB-3461FF03961C}" dt="2022-01-31T05:50:29.489" v="0"/>
          <ac:cxnSpMkLst>
            <pc:docMk/>
            <pc:sldMk cId="2757284810" sldId="345"/>
            <ac:cxnSpMk id="8" creationId="{00000000-0000-0000-0000-000000000000}"/>
          </ac:cxnSpMkLst>
        </pc:cxnChg>
        <pc:cxnChg chg="mod">
          <ac:chgData name="Rahul Pradhan" userId="8deb9f21a71621b9" providerId="LiveId" clId="{64CFC21B-B823-4AE9-82BB-3461FF03961C}" dt="2022-01-31T05:50:29.489" v="0"/>
          <ac:cxnSpMkLst>
            <pc:docMk/>
            <pc:sldMk cId="2757284810" sldId="345"/>
            <ac:cxnSpMk id="10" creationId="{00000000-0000-0000-0000-000000000000}"/>
          </ac:cxnSpMkLst>
        </pc:cxnChg>
        <pc:cxnChg chg="mod">
          <ac:chgData name="Rahul Pradhan" userId="8deb9f21a71621b9" providerId="LiveId" clId="{64CFC21B-B823-4AE9-82BB-3461FF03961C}" dt="2022-01-31T05:50:29.489" v="0"/>
          <ac:cxnSpMkLst>
            <pc:docMk/>
            <pc:sldMk cId="2757284810" sldId="345"/>
            <ac:cxnSpMk id="12" creationId="{00000000-0000-0000-0000-000000000000}"/>
          </ac:cxnSpMkLst>
        </pc:cxnChg>
        <pc:cxnChg chg="mod">
          <ac:chgData name="Rahul Pradhan" userId="8deb9f21a71621b9" providerId="LiveId" clId="{64CFC21B-B823-4AE9-82BB-3461FF03961C}" dt="2022-01-31T05:50:29.489" v="0"/>
          <ac:cxnSpMkLst>
            <pc:docMk/>
            <pc:sldMk cId="2757284810" sldId="345"/>
            <ac:cxnSpMk id="15" creationId="{00000000-0000-0000-0000-000000000000}"/>
          </ac:cxnSpMkLst>
        </pc:cxnChg>
        <pc:cxnChg chg="mod">
          <ac:chgData name="Rahul Pradhan" userId="8deb9f21a71621b9" providerId="LiveId" clId="{64CFC21B-B823-4AE9-82BB-3461FF03961C}" dt="2022-01-31T05:50:29.489" v="0"/>
          <ac:cxnSpMkLst>
            <pc:docMk/>
            <pc:sldMk cId="2757284810" sldId="345"/>
            <ac:cxnSpMk id="17" creationId="{00000000-0000-0000-0000-000000000000}"/>
          </ac:cxnSpMkLst>
        </pc:cxnChg>
        <pc:cxnChg chg="mod">
          <ac:chgData name="Rahul Pradhan" userId="8deb9f21a71621b9" providerId="LiveId" clId="{64CFC21B-B823-4AE9-82BB-3461FF03961C}" dt="2022-01-31T05:50:29.489" v="0"/>
          <ac:cxnSpMkLst>
            <pc:docMk/>
            <pc:sldMk cId="2757284810" sldId="345"/>
            <ac:cxnSpMk id="19" creationId="{00000000-0000-0000-0000-000000000000}"/>
          </ac:cxnSpMkLst>
        </pc:cxnChg>
        <pc:cxnChg chg="mod">
          <ac:chgData name="Rahul Pradhan" userId="8deb9f21a71621b9" providerId="LiveId" clId="{64CFC21B-B823-4AE9-82BB-3461FF03961C}" dt="2022-01-31T05:50:29.489" v="0"/>
          <ac:cxnSpMkLst>
            <pc:docMk/>
            <pc:sldMk cId="2757284810" sldId="345"/>
            <ac:cxnSpMk id="28" creationId="{00000000-0000-0000-0000-000000000000}"/>
          </ac:cxnSpMkLst>
        </pc:cxnChg>
      </pc:sldChg>
      <pc:sldChg chg="modSp">
        <pc:chgData name="Rahul Pradhan" userId="8deb9f21a71621b9" providerId="LiveId" clId="{64CFC21B-B823-4AE9-82BB-3461FF03961C}" dt="2022-01-31T05:50:29.489" v="0"/>
        <pc:sldMkLst>
          <pc:docMk/>
          <pc:sldMk cId="2115316709" sldId="347"/>
        </pc:sldMkLst>
        <pc:spChg chg="mod">
          <ac:chgData name="Rahul Pradhan" userId="8deb9f21a71621b9" providerId="LiveId" clId="{64CFC21B-B823-4AE9-82BB-3461FF03961C}" dt="2022-01-31T05:50:29.489" v="0"/>
          <ac:spMkLst>
            <pc:docMk/>
            <pc:sldMk cId="2115316709" sldId="347"/>
            <ac:spMk id="7170" creationId="{00000000-0000-0000-0000-000000000000}"/>
          </ac:spMkLst>
        </pc:spChg>
        <pc:spChg chg="mod">
          <ac:chgData name="Rahul Pradhan" userId="8deb9f21a71621b9" providerId="LiveId" clId="{64CFC21B-B823-4AE9-82BB-3461FF03961C}" dt="2022-01-31T05:50:29.489" v="0"/>
          <ac:spMkLst>
            <pc:docMk/>
            <pc:sldMk cId="2115316709" sldId="347"/>
            <ac:spMk id="7171" creationId="{00000000-0000-0000-0000-000000000000}"/>
          </ac:spMkLst>
        </pc:spChg>
        <pc:spChg chg="mod">
          <ac:chgData name="Rahul Pradhan" userId="8deb9f21a71621b9" providerId="LiveId" clId="{64CFC21B-B823-4AE9-82BB-3461FF03961C}" dt="2022-01-31T05:50:29.489" v="0"/>
          <ac:spMkLst>
            <pc:docMk/>
            <pc:sldMk cId="2115316709" sldId="347"/>
            <ac:spMk id="7173" creationId="{00000000-0000-0000-0000-000000000000}"/>
          </ac:spMkLst>
        </pc:spChg>
        <pc:spChg chg="mod">
          <ac:chgData name="Rahul Pradhan" userId="8deb9f21a71621b9" providerId="LiveId" clId="{64CFC21B-B823-4AE9-82BB-3461FF03961C}" dt="2022-01-31T05:50:29.489" v="0"/>
          <ac:spMkLst>
            <pc:docMk/>
            <pc:sldMk cId="2115316709" sldId="347"/>
            <ac:spMk id="7174" creationId="{00000000-0000-0000-0000-000000000000}"/>
          </ac:spMkLst>
        </pc:spChg>
        <pc:spChg chg="mod">
          <ac:chgData name="Rahul Pradhan" userId="8deb9f21a71621b9" providerId="LiveId" clId="{64CFC21B-B823-4AE9-82BB-3461FF03961C}" dt="2022-01-31T05:50:29.489" v="0"/>
          <ac:spMkLst>
            <pc:docMk/>
            <pc:sldMk cId="2115316709" sldId="347"/>
            <ac:spMk id="7175" creationId="{00000000-0000-0000-0000-000000000000}"/>
          </ac:spMkLst>
        </pc:spChg>
        <pc:spChg chg="mod">
          <ac:chgData name="Rahul Pradhan" userId="8deb9f21a71621b9" providerId="LiveId" clId="{64CFC21B-B823-4AE9-82BB-3461FF03961C}" dt="2022-01-31T05:50:29.489" v="0"/>
          <ac:spMkLst>
            <pc:docMk/>
            <pc:sldMk cId="2115316709" sldId="347"/>
            <ac:spMk id="7176" creationId="{00000000-0000-0000-0000-000000000000}"/>
          </ac:spMkLst>
        </pc:spChg>
        <pc:spChg chg="mod">
          <ac:chgData name="Rahul Pradhan" userId="8deb9f21a71621b9" providerId="LiveId" clId="{64CFC21B-B823-4AE9-82BB-3461FF03961C}" dt="2022-01-31T05:50:29.489" v="0"/>
          <ac:spMkLst>
            <pc:docMk/>
            <pc:sldMk cId="2115316709" sldId="347"/>
            <ac:spMk id="7177" creationId="{00000000-0000-0000-0000-000000000000}"/>
          </ac:spMkLst>
        </pc:spChg>
        <pc:spChg chg="mod">
          <ac:chgData name="Rahul Pradhan" userId="8deb9f21a71621b9" providerId="LiveId" clId="{64CFC21B-B823-4AE9-82BB-3461FF03961C}" dt="2022-01-31T05:50:29.489" v="0"/>
          <ac:spMkLst>
            <pc:docMk/>
            <pc:sldMk cId="2115316709" sldId="347"/>
            <ac:spMk id="7181" creationId="{00000000-0000-0000-0000-000000000000}"/>
          </ac:spMkLst>
        </pc:spChg>
        <pc:spChg chg="mod">
          <ac:chgData name="Rahul Pradhan" userId="8deb9f21a71621b9" providerId="LiveId" clId="{64CFC21B-B823-4AE9-82BB-3461FF03961C}" dt="2022-01-31T05:50:29.489" v="0"/>
          <ac:spMkLst>
            <pc:docMk/>
            <pc:sldMk cId="2115316709" sldId="347"/>
            <ac:spMk id="7182" creationId="{00000000-0000-0000-0000-000000000000}"/>
          </ac:spMkLst>
        </pc:spChg>
        <pc:spChg chg="mod">
          <ac:chgData name="Rahul Pradhan" userId="8deb9f21a71621b9" providerId="LiveId" clId="{64CFC21B-B823-4AE9-82BB-3461FF03961C}" dt="2022-01-31T05:50:29.489" v="0"/>
          <ac:spMkLst>
            <pc:docMk/>
            <pc:sldMk cId="2115316709" sldId="347"/>
            <ac:spMk id="7183" creationId="{00000000-0000-0000-0000-000000000000}"/>
          </ac:spMkLst>
        </pc:spChg>
        <pc:picChg chg="mod">
          <ac:chgData name="Rahul Pradhan" userId="8deb9f21a71621b9" providerId="LiveId" clId="{64CFC21B-B823-4AE9-82BB-3461FF03961C}" dt="2022-01-31T05:50:29.489" v="0"/>
          <ac:picMkLst>
            <pc:docMk/>
            <pc:sldMk cId="2115316709" sldId="347"/>
            <ac:picMk id="7172" creationId="{00000000-0000-0000-0000-000000000000}"/>
          </ac:picMkLst>
        </pc:picChg>
        <pc:picChg chg="mod">
          <ac:chgData name="Rahul Pradhan" userId="8deb9f21a71621b9" providerId="LiveId" clId="{64CFC21B-B823-4AE9-82BB-3461FF03961C}" dt="2022-01-31T05:50:29.489" v="0"/>
          <ac:picMkLst>
            <pc:docMk/>
            <pc:sldMk cId="2115316709" sldId="347"/>
            <ac:picMk id="7178" creationId="{00000000-0000-0000-0000-000000000000}"/>
          </ac:picMkLst>
        </pc:picChg>
        <pc:picChg chg="mod">
          <ac:chgData name="Rahul Pradhan" userId="8deb9f21a71621b9" providerId="LiveId" clId="{64CFC21B-B823-4AE9-82BB-3461FF03961C}" dt="2022-01-31T05:50:29.489" v="0"/>
          <ac:picMkLst>
            <pc:docMk/>
            <pc:sldMk cId="2115316709" sldId="347"/>
            <ac:picMk id="7179" creationId="{00000000-0000-0000-0000-000000000000}"/>
          </ac:picMkLst>
        </pc:picChg>
        <pc:picChg chg="mod">
          <ac:chgData name="Rahul Pradhan" userId="8deb9f21a71621b9" providerId="LiveId" clId="{64CFC21B-B823-4AE9-82BB-3461FF03961C}" dt="2022-01-31T05:50:29.489" v="0"/>
          <ac:picMkLst>
            <pc:docMk/>
            <pc:sldMk cId="2115316709" sldId="347"/>
            <ac:picMk id="7180" creationId="{00000000-0000-0000-0000-000000000000}"/>
          </ac:picMkLst>
        </pc:picChg>
      </pc:sldChg>
      <pc:sldChg chg="modSp modNotes">
        <pc:chgData name="Rahul Pradhan" userId="8deb9f21a71621b9" providerId="LiveId" clId="{64CFC21B-B823-4AE9-82BB-3461FF03961C}" dt="2022-01-31T05:50:29.489" v="0"/>
        <pc:sldMkLst>
          <pc:docMk/>
          <pc:sldMk cId="2956618998" sldId="348"/>
        </pc:sldMkLst>
        <pc:spChg chg="mod">
          <ac:chgData name="Rahul Pradhan" userId="8deb9f21a71621b9" providerId="LiveId" clId="{64CFC21B-B823-4AE9-82BB-3461FF03961C}" dt="2022-01-31T05:50:29.489" v="0"/>
          <ac:spMkLst>
            <pc:docMk/>
            <pc:sldMk cId="2956618998" sldId="348"/>
            <ac:spMk id="8194" creationId="{00000000-0000-0000-0000-000000000000}"/>
          </ac:spMkLst>
        </pc:spChg>
        <pc:picChg chg="mod">
          <ac:chgData name="Rahul Pradhan" userId="8deb9f21a71621b9" providerId="LiveId" clId="{64CFC21B-B823-4AE9-82BB-3461FF03961C}" dt="2022-01-31T05:50:29.489" v="0"/>
          <ac:picMkLst>
            <pc:docMk/>
            <pc:sldMk cId="2956618998" sldId="348"/>
            <ac:picMk id="8195" creationId="{00000000-0000-0000-0000-000000000000}"/>
          </ac:picMkLst>
        </pc:picChg>
      </pc:sldChg>
      <pc:sldChg chg="modSp">
        <pc:chgData name="Rahul Pradhan" userId="8deb9f21a71621b9" providerId="LiveId" clId="{64CFC21B-B823-4AE9-82BB-3461FF03961C}" dt="2022-01-31T05:50:29.489" v="0"/>
        <pc:sldMkLst>
          <pc:docMk/>
          <pc:sldMk cId="984698689" sldId="349"/>
        </pc:sldMkLst>
        <pc:spChg chg="mod">
          <ac:chgData name="Rahul Pradhan" userId="8deb9f21a71621b9" providerId="LiveId" clId="{64CFC21B-B823-4AE9-82BB-3461FF03961C}" dt="2022-01-31T05:50:29.489" v="0"/>
          <ac:spMkLst>
            <pc:docMk/>
            <pc:sldMk cId="984698689" sldId="349"/>
            <ac:spMk id="10242" creationId="{00000000-0000-0000-0000-000000000000}"/>
          </ac:spMkLst>
        </pc:spChg>
        <pc:spChg chg="mod">
          <ac:chgData name="Rahul Pradhan" userId="8deb9f21a71621b9" providerId="LiveId" clId="{64CFC21B-B823-4AE9-82BB-3461FF03961C}" dt="2022-01-31T05:50:29.489" v="0"/>
          <ac:spMkLst>
            <pc:docMk/>
            <pc:sldMk cId="984698689" sldId="349"/>
            <ac:spMk id="10243" creationId="{00000000-0000-0000-0000-000000000000}"/>
          </ac:spMkLst>
        </pc:spChg>
        <pc:picChg chg="mod">
          <ac:chgData name="Rahul Pradhan" userId="8deb9f21a71621b9" providerId="LiveId" clId="{64CFC21B-B823-4AE9-82BB-3461FF03961C}" dt="2022-01-31T05:50:29.489" v="0"/>
          <ac:picMkLst>
            <pc:docMk/>
            <pc:sldMk cId="984698689" sldId="349"/>
            <ac:picMk id="10244" creationId="{00000000-0000-0000-0000-000000000000}"/>
          </ac:picMkLst>
        </pc:picChg>
        <pc:picChg chg="mod">
          <ac:chgData name="Rahul Pradhan" userId="8deb9f21a71621b9" providerId="LiveId" clId="{64CFC21B-B823-4AE9-82BB-3461FF03961C}" dt="2022-01-31T05:50:29.489" v="0"/>
          <ac:picMkLst>
            <pc:docMk/>
            <pc:sldMk cId="984698689" sldId="349"/>
            <ac:picMk id="10245" creationId="{00000000-0000-0000-0000-000000000000}"/>
          </ac:picMkLst>
        </pc:picChg>
        <pc:picChg chg="mod">
          <ac:chgData name="Rahul Pradhan" userId="8deb9f21a71621b9" providerId="LiveId" clId="{64CFC21B-B823-4AE9-82BB-3461FF03961C}" dt="2022-01-31T05:50:29.489" v="0"/>
          <ac:picMkLst>
            <pc:docMk/>
            <pc:sldMk cId="984698689" sldId="349"/>
            <ac:picMk id="10246" creationId="{00000000-0000-0000-0000-000000000000}"/>
          </ac:picMkLst>
        </pc:picChg>
        <pc:picChg chg="mod">
          <ac:chgData name="Rahul Pradhan" userId="8deb9f21a71621b9" providerId="LiveId" clId="{64CFC21B-B823-4AE9-82BB-3461FF03961C}" dt="2022-01-31T05:50:29.489" v="0"/>
          <ac:picMkLst>
            <pc:docMk/>
            <pc:sldMk cId="984698689" sldId="349"/>
            <ac:picMk id="10247" creationId="{00000000-0000-0000-0000-000000000000}"/>
          </ac:picMkLst>
        </pc:picChg>
      </pc:sldChg>
      <pc:sldChg chg="modSp">
        <pc:chgData name="Rahul Pradhan" userId="8deb9f21a71621b9" providerId="LiveId" clId="{64CFC21B-B823-4AE9-82BB-3461FF03961C}" dt="2022-01-31T05:50:29.489" v="0"/>
        <pc:sldMkLst>
          <pc:docMk/>
          <pc:sldMk cId="1577747553" sldId="350"/>
        </pc:sldMkLst>
        <pc:spChg chg="mod">
          <ac:chgData name="Rahul Pradhan" userId="8deb9f21a71621b9" providerId="LiveId" clId="{64CFC21B-B823-4AE9-82BB-3461FF03961C}" dt="2022-01-31T05:50:29.489" v="0"/>
          <ac:spMkLst>
            <pc:docMk/>
            <pc:sldMk cId="1577747553" sldId="350"/>
            <ac:spMk id="11266" creationId="{00000000-0000-0000-0000-000000000000}"/>
          </ac:spMkLst>
        </pc:spChg>
        <pc:spChg chg="mod">
          <ac:chgData name="Rahul Pradhan" userId="8deb9f21a71621b9" providerId="LiveId" clId="{64CFC21B-B823-4AE9-82BB-3461FF03961C}" dt="2022-01-31T05:50:29.489" v="0"/>
          <ac:spMkLst>
            <pc:docMk/>
            <pc:sldMk cId="1577747553" sldId="350"/>
            <ac:spMk id="11267" creationId="{00000000-0000-0000-0000-000000000000}"/>
          </ac:spMkLst>
        </pc:spChg>
      </pc:sldChg>
      <pc:sldChg chg="modSp">
        <pc:chgData name="Rahul Pradhan" userId="8deb9f21a71621b9" providerId="LiveId" clId="{64CFC21B-B823-4AE9-82BB-3461FF03961C}" dt="2022-01-31T05:50:29.489" v="0"/>
        <pc:sldMkLst>
          <pc:docMk/>
          <pc:sldMk cId="1502588022" sldId="351"/>
        </pc:sldMkLst>
        <pc:spChg chg="mod">
          <ac:chgData name="Rahul Pradhan" userId="8deb9f21a71621b9" providerId="LiveId" clId="{64CFC21B-B823-4AE9-82BB-3461FF03961C}" dt="2022-01-31T05:50:29.489" v="0"/>
          <ac:spMkLst>
            <pc:docMk/>
            <pc:sldMk cId="1502588022" sldId="351"/>
            <ac:spMk id="2" creationId="{00000000-0000-0000-0000-000000000000}"/>
          </ac:spMkLst>
        </pc:spChg>
        <pc:spChg chg="mod">
          <ac:chgData name="Rahul Pradhan" userId="8deb9f21a71621b9" providerId="LiveId" clId="{64CFC21B-B823-4AE9-82BB-3461FF03961C}" dt="2022-01-31T05:50:29.489" v="0"/>
          <ac:spMkLst>
            <pc:docMk/>
            <pc:sldMk cId="1502588022" sldId="351"/>
            <ac:spMk id="3" creationId="{00000000-0000-0000-0000-000000000000}"/>
          </ac:spMkLst>
        </pc:spChg>
        <pc:spChg chg="mod">
          <ac:chgData name="Rahul Pradhan" userId="8deb9f21a71621b9" providerId="LiveId" clId="{64CFC21B-B823-4AE9-82BB-3461FF03961C}" dt="2022-01-31T05:50:29.489" v="0"/>
          <ac:spMkLst>
            <pc:docMk/>
            <pc:sldMk cId="1502588022" sldId="351"/>
            <ac:spMk id="4" creationId="{00000000-0000-0000-0000-000000000000}"/>
          </ac:spMkLst>
        </pc:spChg>
        <pc:spChg chg="mod">
          <ac:chgData name="Rahul Pradhan" userId="8deb9f21a71621b9" providerId="LiveId" clId="{64CFC21B-B823-4AE9-82BB-3461FF03961C}" dt="2022-01-31T05:50:29.489" v="0"/>
          <ac:spMkLst>
            <pc:docMk/>
            <pc:sldMk cId="1502588022" sldId="351"/>
            <ac:spMk id="5" creationId="{00000000-0000-0000-0000-000000000000}"/>
          </ac:spMkLst>
        </pc:spChg>
        <pc:spChg chg="mod">
          <ac:chgData name="Rahul Pradhan" userId="8deb9f21a71621b9" providerId="LiveId" clId="{64CFC21B-B823-4AE9-82BB-3461FF03961C}" dt="2022-01-31T05:50:29.489" v="0"/>
          <ac:spMkLst>
            <pc:docMk/>
            <pc:sldMk cId="1502588022" sldId="351"/>
            <ac:spMk id="6" creationId="{00000000-0000-0000-0000-000000000000}"/>
          </ac:spMkLst>
        </pc:spChg>
        <pc:spChg chg="mod">
          <ac:chgData name="Rahul Pradhan" userId="8deb9f21a71621b9" providerId="LiveId" clId="{64CFC21B-B823-4AE9-82BB-3461FF03961C}" dt="2022-01-31T05:50:29.489" v="0"/>
          <ac:spMkLst>
            <pc:docMk/>
            <pc:sldMk cId="1502588022" sldId="351"/>
            <ac:spMk id="7" creationId="{00000000-0000-0000-0000-000000000000}"/>
          </ac:spMkLst>
        </pc:spChg>
        <pc:spChg chg="mod">
          <ac:chgData name="Rahul Pradhan" userId="8deb9f21a71621b9" providerId="LiveId" clId="{64CFC21B-B823-4AE9-82BB-3461FF03961C}" dt="2022-01-31T05:50:29.489" v="0"/>
          <ac:spMkLst>
            <pc:docMk/>
            <pc:sldMk cId="1502588022" sldId="351"/>
            <ac:spMk id="8" creationId="{00000000-0000-0000-0000-000000000000}"/>
          </ac:spMkLst>
        </pc:spChg>
        <pc:spChg chg="mod">
          <ac:chgData name="Rahul Pradhan" userId="8deb9f21a71621b9" providerId="LiveId" clId="{64CFC21B-B823-4AE9-82BB-3461FF03961C}" dt="2022-01-31T05:50:29.489" v="0"/>
          <ac:spMkLst>
            <pc:docMk/>
            <pc:sldMk cId="1502588022" sldId="351"/>
            <ac:spMk id="9" creationId="{00000000-0000-0000-0000-000000000000}"/>
          </ac:spMkLst>
        </pc:spChg>
        <pc:spChg chg="mod">
          <ac:chgData name="Rahul Pradhan" userId="8deb9f21a71621b9" providerId="LiveId" clId="{64CFC21B-B823-4AE9-82BB-3461FF03961C}" dt="2022-01-31T05:50:29.489" v="0"/>
          <ac:spMkLst>
            <pc:docMk/>
            <pc:sldMk cId="1502588022" sldId="351"/>
            <ac:spMk id="10" creationId="{00000000-0000-0000-0000-000000000000}"/>
          </ac:spMkLst>
        </pc:spChg>
        <pc:spChg chg="mod">
          <ac:chgData name="Rahul Pradhan" userId="8deb9f21a71621b9" providerId="LiveId" clId="{64CFC21B-B823-4AE9-82BB-3461FF03961C}" dt="2022-01-31T05:50:29.489" v="0"/>
          <ac:spMkLst>
            <pc:docMk/>
            <pc:sldMk cId="1502588022" sldId="351"/>
            <ac:spMk id="11" creationId="{00000000-0000-0000-0000-000000000000}"/>
          </ac:spMkLst>
        </pc:spChg>
        <pc:spChg chg="mod">
          <ac:chgData name="Rahul Pradhan" userId="8deb9f21a71621b9" providerId="LiveId" clId="{64CFC21B-B823-4AE9-82BB-3461FF03961C}" dt="2022-01-31T05:50:29.489" v="0"/>
          <ac:spMkLst>
            <pc:docMk/>
            <pc:sldMk cId="1502588022" sldId="351"/>
            <ac:spMk id="12" creationId="{00000000-0000-0000-0000-000000000000}"/>
          </ac:spMkLst>
        </pc:spChg>
        <pc:spChg chg="mod">
          <ac:chgData name="Rahul Pradhan" userId="8deb9f21a71621b9" providerId="LiveId" clId="{64CFC21B-B823-4AE9-82BB-3461FF03961C}" dt="2022-01-31T05:50:29.489" v="0"/>
          <ac:spMkLst>
            <pc:docMk/>
            <pc:sldMk cId="1502588022" sldId="351"/>
            <ac:spMk id="13" creationId="{00000000-0000-0000-0000-000000000000}"/>
          </ac:spMkLst>
        </pc:spChg>
        <pc:spChg chg="mod">
          <ac:chgData name="Rahul Pradhan" userId="8deb9f21a71621b9" providerId="LiveId" clId="{64CFC21B-B823-4AE9-82BB-3461FF03961C}" dt="2022-01-31T05:50:29.489" v="0"/>
          <ac:spMkLst>
            <pc:docMk/>
            <pc:sldMk cId="1502588022" sldId="351"/>
            <ac:spMk id="14" creationId="{00000000-0000-0000-0000-000000000000}"/>
          </ac:spMkLst>
        </pc:spChg>
        <pc:spChg chg="mod">
          <ac:chgData name="Rahul Pradhan" userId="8deb9f21a71621b9" providerId="LiveId" clId="{64CFC21B-B823-4AE9-82BB-3461FF03961C}" dt="2022-01-31T05:50:29.489" v="0"/>
          <ac:spMkLst>
            <pc:docMk/>
            <pc:sldMk cId="1502588022" sldId="351"/>
            <ac:spMk id="15" creationId="{00000000-0000-0000-0000-000000000000}"/>
          </ac:spMkLst>
        </pc:spChg>
        <pc:spChg chg="mod">
          <ac:chgData name="Rahul Pradhan" userId="8deb9f21a71621b9" providerId="LiveId" clId="{64CFC21B-B823-4AE9-82BB-3461FF03961C}" dt="2022-01-31T05:50:29.489" v="0"/>
          <ac:spMkLst>
            <pc:docMk/>
            <pc:sldMk cId="1502588022" sldId="351"/>
            <ac:spMk id="16" creationId="{00000000-0000-0000-0000-000000000000}"/>
          </ac:spMkLst>
        </pc:spChg>
        <pc:spChg chg="mod">
          <ac:chgData name="Rahul Pradhan" userId="8deb9f21a71621b9" providerId="LiveId" clId="{64CFC21B-B823-4AE9-82BB-3461FF03961C}" dt="2022-01-31T05:50:29.489" v="0"/>
          <ac:spMkLst>
            <pc:docMk/>
            <pc:sldMk cId="1502588022" sldId="351"/>
            <ac:spMk id="17" creationId="{00000000-0000-0000-0000-000000000000}"/>
          </ac:spMkLst>
        </pc:spChg>
        <pc:spChg chg="mod">
          <ac:chgData name="Rahul Pradhan" userId="8deb9f21a71621b9" providerId="LiveId" clId="{64CFC21B-B823-4AE9-82BB-3461FF03961C}" dt="2022-01-31T05:50:29.489" v="0"/>
          <ac:spMkLst>
            <pc:docMk/>
            <pc:sldMk cId="1502588022" sldId="351"/>
            <ac:spMk id="18" creationId="{00000000-0000-0000-0000-000000000000}"/>
          </ac:spMkLst>
        </pc:spChg>
        <pc:spChg chg="mod">
          <ac:chgData name="Rahul Pradhan" userId="8deb9f21a71621b9" providerId="LiveId" clId="{64CFC21B-B823-4AE9-82BB-3461FF03961C}" dt="2022-01-31T05:50:29.489" v="0"/>
          <ac:spMkLst>
            <pc:docMk/>
            <pc:sldMk cId="1502588022" sldId="351"/>
            <ac:spMk id="19" creationId="{00000000-0000-0000-0000-000000000000}"/>
          </ac:spMkLst>
        </pc:spChg>
        <pc:spChg chg="mod">
          <ac:chgData name="Rahul Pradhan" userId="8deb9f21a71621b9" providerId="LiveId" clId="{64CFC21B-B823-4AE9-82BB-3461FF03961C}" dt="2022-01-31T05:50:29.489" v="0"/>
          <ac:spMkLst>
            <pc:docMk/>
            <pc:sldMk cId="1502588022" sldId="351"/>
            <ac:spMk id="20" creationId="{00000000-0000-0000-0000-000000000000}"/>
          </ac:spMkLst>
        </pc:spChg>
        <pc:spChg chg="mod">
          <ac:chgData name="Rahul Pradhan" userId="8deb9f21a71621b9" providerId="LiveId" clId="{64CFC21B-B823-4AE9-82BB-3461FF03961C}" dt="2022-01-31T05:50:29.489" v="0"/>
          <ac:spMkLst>
            <pc:docMk/>
            <pc:sldMk cId="1502588022" sldId="351"/>
            <ac:spMk id="21" creationId="{00000000-0000-0000-0000-000000000000}"/>
          </ac:spMkLst>
        </pc:spChg>
        <pc:spChg chg="mod">
          <ac:chgData name="Rahul Pradhan" userId="8deb9f21a71621b9" providerId="LiveId" clId="{64CFC21B-B823-4AE9-82BB-3461FF03961C}" dt="2022-01-31T05:50:29.489" v="0"/>
          <ac:spMkLst>
            <pc:docMk/>
            <pc:sldMk cId="1502588022" sldId="351"/>
            <ac:spMk id="22" creationId="{00000000-0000-0000-0000-000000000000}"/>
          </ac:spMkLst>
        </pc:spChg>
        <pc:spChg chg="mod">
          <ac:chgData name="Rahul Pradhan" userId="8deb9f21a71621b9" providerId="LiveId" clId="{64CFC21B-B823-4AE9-82BB-3461FF03961C}" dt="2022-01-31T05:50:29.489" v="0"/>
          <ac:spMkLst>
            <pc:docMk/>
            <pc:sldMk cId="1502588022" sldId="351"/>
            <ac:spMk id="23" creationId="{00000000-0000-0000-0000-000000000000}"/>
          </ac:spMkLst>
        </pc:spChg>
        <pc:spChg chg="mod">
          <ac:chgData name="Rahul Pradhan" userId="8deb9f21a71621b9" providerId="LiveId" clId="{64CFC21B-B823-4AE9-82BB-3461FF03961C}" dt="2022-01-31T05:50:29.489" v="0"/>
          <ac:spMkLst>
            <pc:docMk/>
            <pc:sldMk cId="1502588022" sldId="351"/>
            <ac:spMk id="24" creationId="{00000000-0000-0000-0000-000000000000}"/>
          </ac:spMkLst>
        </pc:spChg>
        <pc:spChg chg="mod">
          <ac:chgData name="Rahul Pradhan" userId="8deb9f21a71621b9" providerId="LiveId" clId="{64CFC21B-B823-4AE9-82BB-3461FF03961C}" dt="2022-01-31T05:50:29.489" v="0"/>
          <ac:spMkLst>
            <pc:docMk/>
            <pc:sldMk cId="1502588022" sldId="351"/>
            <ac:spMk id="25" creationId="{00000000-0000-0000-0000-000000000000}"/>
          </ac:spMkLst>
        </pc:spChg>
        <pc:spChg chg="mod">
          <ac:chgData name="Rahul Pradhan" userId="8deb9f21a71621b9" providerId="LiveId" clId="{64CFC21B-B823-4AE9-82BB-3461FF03961C}" dt="2022-01-31T05:50:29.489" v="0"/>
          <ac:spMkLst>
            <pc:docMk/>
            <pc:sldMk cId="1502588022" sldId="351"/>
            <ac:spMk id="26" creationId="{00000000-0000-0000-0000-000000000000}"/>
          </ac:spMkLst>
        </pc:spChg>
        <pc:spChg chg="mod">
          <ac:chgData name="Rahul Pradhan" userId="8deb9f21a71621b9" providerId="LiveId" clId="{64CFC21B-B823-4AE9-82BB-3461FF03961C}" dt="2022-01-31T05:50:29.489" v="0"/>
          <ac:spMkLst>
            <pc:docMk/>
            <pc:sldMk cId="1502588022" sldId="351"/>
            <ac:spMk id="27" creationId="{00000000-0000-0000-0000-000000000000}"/>
          </ac:spMkLst>
        </pc:spChg>
        <pc:spChg chg="mod">
          <ac:chgData name="Rahul Pradhan" userId="8deb9f21a71621b9" providerId="LiveId" clId="{64CFC21B-B823-4AE9-82BB-3461FF03961C}" dt="2022-01-31T05:50:29.489" v="0"/>
          <ac:spMkLst>
            <pc:docMk/>
            <pc:sldMk cId="1502588022" sldId="351"/>
            <ac:spMk id="28" creationId="{00000000-0000-0000-0000-000000000000}"/>
          </ac:spMkLst>
        </pc:spChg>
        <pc:spChg chg="mod">
          <ac:chgData name="Rahul Pradhan" userId="8deb9f21a71621b9" providerId="LiveId" clId="{64CFC21B-B823-4AE9-82BB-3461FF03961C}" dt="2022-01-31T05:50:29.489" v="0"/>
          <ac:spMkLst>
            <pc:docMk/>
            <pc:sldMk cId="1502588022" sldId="351"/>
            <ac:spMk id="29" creationId="{00000000-0000-0000-0000-000000000000}"/>
          </ac:spMkLst>
        </pc:spChg>
        <pc:spChg chg="mod">
          <ac:chgData name="Rahul Pradhan" userId="8deb9f21a71621b9" providerId="LiveId" clId="{64CFC21B-B823-4AE9-82BB-3461FF03961C}" dt="2022-01-31T05:50:29.489" v="0"/>
          <ac:spMkLst>
            <pc:docMk/>
            <pc:sldMk cId="1502588022" sldId="351"/>
            <ac:spMk id="30" creationId="{00000000-0000-0000-0000-000000000000}"/>
          </ac:spMkLst>
        </pc:spChg>
        <pc:spChg chg="mod">
          <ac:chgData name="Rahul Pradhan" userId="8deb9f21a71621b9" providerId="LiveId" clId="{64CFC21B-B823-4AE9-82BB-3461FF03961C}" dt="2022-01-31T05:50:29.489" v="0"/>
          <ac:spMkLst>
            <pc:docMk/>
            <pc:sldMk cId="1502588022" sldId="351"/>
            <ac:spMk id="31" creationId="{00000000-0000-0000-0000-000000000000}"/>
          </ac:spMkLst>
        </pc:spChg>
        <pc:spChg chg="mod">
          <ac:chgData name="Rahul Pradhan" userId="8deb9f21a71621b9" providerId="LiveId" clId="{64CFC21B-B823-4AE9-82BB-3461FF03961C}" dt="2022-01-31T05:50:29.489" v="0"/>
          <ac:spMkLst>
            <pc:docMk/>
            <pc:sldMk cId="1502588022" sldId="351"/>
            <ac:spMk id="32" creationId="{00000000-0000-0000-0000-000000000000}"/>
          </ac:spMkLst>
        </pc:spChg>
        <pc:spChg chg="mod">
          <ac:chgData name="Rahul Pradhan" userId="8deb9f21a71621b9" providerId="LiveId" clId="{64CFC21B-B823-4AE9-82BB-3461FF03961C}" dt="2022-01-31T05:50:29.489" v="0"/>
          <ac:spMkLst>
            <pc:docMk/>
            <pc:sldMk cId="1502588022" sldId="351"/>
            <ac:spMk id="33" creationId="{00000000-0000-0000-0000-000000000000}"/>
          </ac:spMkLst>
        </pc:spChg>
        <pc:spChg chg="mod">
          <ac:chgData name="Rahul Pradhan" userId="8deb9f21a71621b9" providerId="LiveId" clId="{64CFC21B-B823-4AE9-82BB-3461FF03961C}" dt="2022-01-31T05:50:29.489" v="0"/>
          <ac:spMkLst>
            <pc:docMk/>
            <pc:sldMk cId="1502588022" sldId="351"/>
            <ac:spMk id="34" creationId="{00000000-0000-0000-0000-000000000000}"/>
          </ac:spMkLst>
        </pc:spChg>
        <pc:spChg chg="mod">
          <ac:chgData name="Rahul Pradhan" userId="8deb9f21a71621b9" providerId="LiveId" clId="{64CFC21B-B823-4AE9-82BB-3461FF03961C}" dt="2022-01-31T05:50:29.489" v="0"/>
          <ac:spMkLst>
            <pc:docMk/>
            <pc:sldMk cId="1502588022" sldId="351"/>
            <ac:spMk id="35" creationId="{00000000-0000-0000-0000-000000000000}"/>
          </ac:spMkLst>
        </pc:spChg>
        <pc:spChg chg="mod">
          <ac:chgData name="Rahul Pradhan" userId="8deb9f21a71621b9" providerId="LiveId" clId="{64CFC21B-B823-4AE9-82BB-3461FF03961C}" dt="2022-01-31T05:50:29.489" v="0"/>
          <ac:spMkLst>
            <pc:docMk/>
            <pc:sldMk cId="1502588022" sldId="351"/>
            <ac:spMk id="36" creationId="{00000000-0000-0000-0000-000000000000}"/>
          </ac:spMkLst>
        </pc:spChg>
        <pc:spChg chg="mod">
          <ac:chgData name="Rahul Pradhan" userId="8deb9f21a71621b9" providerId="LiveId" clId="{64CFC21B-B823-4AE9-82BB-3461FF03961C}" dt="2022-01-31T05:50:29.489" v="0"/>
          <ac:spMkLst>
            <pc:docMk/>
            <pc:sldMk cId="1502588022" sldId="351"/>
            <ac:spMk id="37" creationId="{00000000-0000-0000-0000-000000000000}"/>
          </ac:spMkLst>
        </pc:spChg>
        <pc:spChg chg="mod">
          <ac:chgData name="Rahul Pradhan" userId="8deb9f21a71621b9" providerId="LiveId" clId="{64CFC21B-B823-4AE9-82BB-3461FF03961C}" dt="2022-01-31T05:50:29.489" v="0"/>
          <ac:spMkLst>
            <pc:docMk/>
            <pc:sldMk cId="1502588022" sldId="351"/>
            <ac:spMk id="38" creationId="{00000000-0000-0000-0000-000000000000}"/>
          </ac:spMkLst>
        </pc:spChg>
        <pc:spChg chg="mod">
          <ac:chgData name="Rahul Pradhan" userId="8deb9f21a71621b9" providerId="LiveId" clId="{64CFC21B-B823-4AE9-82BB-3461FF03961C}" dt="2022-01-31T05:50:29.489" v="0"/>
          <ac:spMkLst>
            <pc:docMk/>
            <pc:sldMk cId="1502588022" sldId="351"/>
            <ac:spMk id="39" creationId="{00000000-0000-0000-0000-000000000000}"/>
          </ac:spMkLst>
        </pc:spChg>
        <pc:spChg chg="mod">
          <ac:chgData name="Rahul Pradhan" userId="8deb9f21a71621b9" providerId="LiveId" clId="{64CFC21B-B823-4AE9-82BB-3461FF03961C}" dt="2022-01-31T05:50:29.489" v="0"/>
          <ac:spMkLst>
            <pc:docMk/>
            <pc:sldMk cId="1502588022" sldId="351"/>
            <ac:spMk id="40" creationId="{00000000-0000-0000-0000-000000000000}"/>
          </ac:spMkLst>
        </pc:spChg>
        <pc:spChg chg="mod">
          <ac:chgData name="Rahul Pradhan" userId="8deb9f21a71621b9" providerId="LiveId" clId="{64CFC21B-B823-4AE9-82BB-3461FF03961C}" dt="2022-01-31T05:50:29.489" v="0"/>
          <ac:spMkLst>
            <pc:docMk/>
            <pc:sldMk cId="1502588022" sldId="351"/>
            <ac:spMk id="41" creationId="{00000000-0000-0000-0000-000000000000}"/>
          </ac:spMkLst>
        </pc:spChg>
        <pc:spChg chg="mod">
          <ac:chgData name="Rahul Pradhan" userId="8deb9f21a71621b9" providerId="LiveId" clId="{64CFC21B-B823-4AE9-82BB-3461FF03961C}" dt="2022-01-31T05:50:29.489" v="0"/>
          <ac:spMkLst>
            <pc:docMk/>
            <pc:sldMk cId="1502588022" sldId="351"/>
            <ac:spMk id="42" creationId="{00000000-0000-0000-0000-000000000000}"/>
          </ac:spMkLst>
        </pc:spChg>
        <pc:spChg chg="mod">
          <ac:chgData name="Rahul Pradhan" userId="8deb9f21a71621b9" providerId="LiveId" clId="{64CFC21B-B823-4AE9-82BB-3461FF03961C}" dt="2022-01-31T05:50:29.489" v="0"/>
          <ac:spMkLst>
            <pc:docMk/>
            <pc:sldMk cId="1502588022" sldId="351"/>
            <ac:spMk id="43" creationId="{00000000-0000-0000-0000-000000000000}"/>
          </ac:spMkLst>
        </pc:spChg>
        <pc:spChg chg="mod">
          <ac:chgData name="Rahul Pradhan" userId="8deb9f21a71621b9" providerId="LiveId" clId="{64CFC21B-B823-4AE9-82BB-3461FF03961C}" dt="2022-01-31T05:50:29.489" v="0"/>
          <ac:spMkLst>
            <pc:docMk/>
            <pc:sldMk cId="1502588022" sldId="351"/>
            <ac:spMk id="44" creationId="{00000000-0000-0000-0000-000000000000}"/>
          </ac:spMkLst>
        </pc:spChg>
        <pc:spChg chg="mod">
          <ac:chgData name="Rahul Pradhan" userId="8deb9f21a71621b9" providerId="LiveId" clId="{64CFC21B-B823-4AE9-82BB-3461FF03961C}" dt="2022-01-31T05:50:29.489" v="0"/>
          <ac:spMkLst>
            <pc:docMk/>
            <pc:sldMk cId="1502588022" sldId="351"/>
            <ac:spMk id="45" creationId="{00000000-0000-0000-0000-000000000000}"/>
          </ac:spMkLst>
        </pc:spChg>
        <pc:spChg chg="mod">
          <ac:chgData name="Rahul Pradhan" userId="8deb9f21a71621b9" providerId="LiveId" clId="{64CFC21B-B823-4AE9-82BB-3461FF03961C}" dt="2022-01-31T05:50:29.489" v="0"/>
          <ac:spMkLst>
            <pc:docMk/>
            <pc:sldMk cId="1502588022" sldId="351"/>
            <ac:spMk id="46" creationId="{00000000-0000-0000-0000-000000000000}"/>
          </ac:spMkLst>
        </pc:spChg>
        <pc:spChg chg="mod">
          <ac:chgData name="Rahul Pradhan" userId="8deb9f21a71621b9" providerId="LiveId" clId="{64CFC21B-B823-4AE9-82BB-3461FF03961C}" dt="2022-01-31T05:50:29.489" v="0"/>
          <ac:spMkLst>
            <pc:docMk/>
            <pc:sldMk cId="1502588022" sldId="351"/>
            <ac:spMk id="47" creationId="{00000000-0000-0000-0000-000000000000}"/>
          </ac:spMkLst>
        </pc:spChg>
        <pc:spChg chg="mod">
          <ac:chgData name="Rahul Pradhan" userId="8deb9f21a71621b9" providerId="LiveId" clId="{64CFC21B-B823-4AE9-82BB-3461FF03961C}" dt="2022-01-31T05:50:29.489" v="0"/>
          <ac:spMkLst>
            <pc:docMk/>
            <pc:sldMk cId="1502588022" sldId="351"/>
            <ac:spMk id="48" creationId="{00000000-0000-0000-0000-000000000000}"/>
          </ac:spMkLst>
        </pc:spChg>
      </pc:sldChg>
      <pc:sldChg chg="modSp modNotes">
        <pc:chgData name="Rahul Pradhan" userId="8deb9f21a71621b9" providerId="LiveId" clId="{64CFC21B-B823-4AE9-82BB-3461FF03961C}" dt="2022-01-31T05:50:29.489" v="0"/>
        <pc:sldMkLst>
          <pc:docMk/>
          <pc:sldMk cId="12938780" sldId="352"/>
        </pc:sldMkLst>
        <pc:spChg chg="mod">
          <ac:chgData name="Rahul Pradhan" userId="8deb9f21a71621b9" providerId="LiveId" clId="{64CFC21B-B823-4AE9-82BB-3461FF03961C}" dt="2022-01-31T05:50:29.489" v="0"/>
          <ac:spMkLst>
            <pc:docMk/>
            <pc:sldMk cId="12938780" sldId="352"/>
            <ac:spMk id="69634" creationId="{00000000-0000-0000-0000-000000000000}"/>
          </ac:spMkLst>
        </pc:spChg>
        <pc:spChg chg="mod">
          <ac:chgData name="Rahul Pradhan" userId="8deb9f21a71621b9" providerId="LiveId" clId="{64CFC21B-B823-4AE9-82BB-3461FF03961C}" dt="2022-01-31T05:50:29.489" v="0"/>
          <ac:spMkLst>
            <pc:docMk/>
            <pc:sldMk cId="12938780" sldId="352"/>
            <ac:spMk id="69635" creationId="{00000000-0000-0000-0000-000000000000}"/>
          </ac:spMkLst>
        </pc:spChg>
      </pc:sldChg>
      <pc:sldChg chg="modSp modNotes">
        <pc:chgData name="Rahul Pradhan" userId="8deb9f21a71621b9" providerId="LiveId" clId="{64CFC21B-B823-4AE9-82BB-3461FF03961C}" dt="2022-01-31T05:50:29.489" v="0"/>
        <pc:sldMkLst>
          <pc:docMk/>
          <pc:sldMk cId="297604094" sldId="353"/>
        </pc:sldMkLst>
        <pc:spChg chg="mod">
          <ac:chgData name="Rahul Pradhan" userId="8deb9f21a71621b9" providerId="LiveId" clId="{64CFC21B-B823-4AE9-82BB-3461FF03961C}" dt="2022-01-31T05:50:29.489" v="0"/>
          <ac:spMkLst>
            <pc:docMk/>
            <pc:sldMk cId="297604094" sldId="353"/>
            <ac:spMk id="71683" creationId="{00000000-0000-0000-0000-000000000000}"/>
          </ac:spMkLst>
        </pc:spChg>
        <pc:picChg chg="mod">
          <ac:chgData name="Rahul Pradhan" userId="8deb9f21a71621b9" providerId="LiveId" clId="{64CFC21B-B823-4AE9-82BB-3461FF03961C}" dt="2022-01-31T05:50:29.489" v="0"/>
          <ac:picMkLst>
            <pc:docMk/>
            <pc:sldMk cId="297604094" sldId="353"/>
            <ac:picMk id="71682" creationId="{00000000-0000-0000-0000-000000000000}"/>
          </ac:picMkLst>
        </pc:picChg>
      </pc:sldChg>
      <pc:sldChg chg="modSp modNotes">
        <pc:chgData name="Rahul Pradhan" userId="8deb9f21a71621b9" providerId="LiveId" clId="{64CFC21B-B823-4AE9-82BB-3461FF03961C}" dt="2022-01-31T05:50:29.489" v="0"/>
        <pc:sldMkLst>
          <pc:docMk/>
          <pc:sldMk cId="743576786" sldId="354"/>
        </pc:sldMkLst>
        <pc:spChg chg="mod">
          <ac:chgData name="Rahul Pradhan" userId="8deb9f21a71621b9" providerId="LiveId" clId="{64CFC21B-B823-4AE9-82BB-3461FF03961C}" dt="2022-01-31T05:50:29.489" v="0"/>
          <ac:spMkLst>
            <pc:docMk/>
            <pc:sldMk cId="743576786" sldId="354"/>
            <ac:spMk id="73730" creationId="{00000000-0000-0000-0000-000000000000}"/>
          </ac:spMkLst>
        </pc:spChg>
        <pc:spChg chg="mod">
          <ac:chgData name="Rahul Pradhan" userId="8deb9f21a71621b9" providerId="LiveId" clId="{64CFC21B-B823-4AE9-82BB-3461FF03961C}" dt="2022-01-31T05:50:29.489" v="0"/>
          <ac:spMkLst>
            <pc:docMk/>
            <pc:sldMk cId="743576786" sldId="354"/>
            <ac:spMk id="73731" creationId="{00000000-0000-0000-0000-000000000000}"/>
          </ac:spMkLst>
        </pc:spChg>
        <pc:picChg chg="mod">
          <ac:chgData name="Rahul Pradhan" userId="8deb9f21a71621b9" providerId="LiveId" clId="{64CFC21B-B823-4AE9-82BB-3461FF03961C}" dt="2022-01-31T05:50:29.489" v="0"/>
          <ac:picMkLst>
            <pc:docMk/>
            <pc:sldMk cId="743576786" sldId="354"/>
            <ac:picMk id="73732" creationId="{00000000-0000-0000-0000-000000000000}"/>
          </ac:picMkLst>
        </pc:picChg>
        <pc:picChg chg="mod">
          <ac:chgData name="Rahul Pradhan" userId="8deb9f21a71621b9" providerId="LiveId" clId="{64CFC21B-B823-4AE9-82BB-3461FF03961C}" dt="2022-01-31T05:50:29.489" v="0"/>
          <ac:picMkLst>
            <pc:docMk/>
            <pc:sldMk cId="743576786" sldId="354"/>
            <ac:picMk id="73733" creationId="{00000000-0000-0000-0000-000000000000}"/>
          </ac:picMkLst>
        </pc:picChg>
      </pc:sldChg>
      <pc:sldChg chg="modSp">
        <pc:chgData name="Rahul Pradhan" userId="8deb9f21a71621b9" providerId="LiveId" clId="{64CFC21B-B823-4AE9-82BB-3461FF03961C}" dt="2022-01-31T05:50:29.489" v="0"/>
        <pc:sldMkLst>
          <pc:docMk/>
          <pc:sldMk cId="1839041915" sldId="355"/>
        </pc:sldMkLst>
        <pc:spChg chg="mod">
          <ac:chgData name="Rahul Pradhan" userId="8deb9f21a71621b9" providerId="LiveId" clId="{64CFC21B-B823-4AE9-82BB-3461FF03961C}" dt="2022-01-31T05:50:29.489" v="0"/>
          <ac:spMkLst>
            <pc:docMk/>
            <pc:sldMk cId="1839041915" sldId="355"/>
            <ac:spMk id="75779" creationId="{00000000-0000-0000-0000-000000000000}"/>
          </ac:spMkLst>
        </pc:spChg>
        <pc:picChg chg="mod">
          <ac:chgData name="Rahul Pradhan" userId="8deb9f21a71621b9" providerId="LiveId" clId="{64CFC21B-B823-4AE9-82BB-3461FF03961C}" dt="2022-01-31T05:50:29.489" v="0"/>
          <ac:picMkLst>
            <pc:docMk/>
            <pc:sldMk cId="1839041915" sldId="355"/>
            <ac:picMk id="75778" creationId="{00000000-0000-0000-0000-000000000000}"/>
          </ac:picMkLst>
        </pc:picChg>
      </pc:sldChg>
      <pc:sldChg chg="modSp">
        <pc:chgData name="Rahul Pradhan" userId="8deb9f21a71621b9" providerId="LiveId" clId="{64CFC21B-B823-4AE9-82BB-3461FF03961C}" dt="2022-01-31T05:50:29.489" v="0"/>
        <pc:sldMkLst>
          <pc:docMk/>
          <pc:sldMk cId="3224473420" sldId="356"/>
        </pc:sldMkLst>
        <pc:spChg chg="mod">
          <ac:chgData name="Rahul Pradhan" userId="8deb9f21a71621b9" providerId="LiveId" clId="{64CFC21B-B823-4AE9-82BB-3461FF03961C}" dt="2022-01-31T05:50:29.489" v="0"/>
          <ac:spMkLst>
            <pc:docMk/>
            <pc:sldMk cId="3224473420" sldId="356"/>
            <ac:spMk id="76802" creationId="{00000000-0000-0000-0000-000000000000}"/>
          </ac:spMkLst>
        </pc:spChg>
        <pc:spChg chg="mod">
          <ac:chgData name="Rahul Pradhan" userId="8deb9f21a71621b9" providerId="LiveId" clId="{64CFC21B-B823-4AE9-82BB-3461FF03961C}" dt="2022-01-31T05:50:29.489" v="0"/>
          <ac:spMkLst>
            <pc:docMk/>
            <pc:sldMk cId="3224473420" sldId="356"/>
            <ac:spMk id="76804" creationId="{00000000-0000-0000-0000-000000000000}"/>
          </ac:spMkLst>
        </pc:spChg>
        <pc:picChg chg="mod">
          <ac:chgData name="Rahul Pradhan" userId="8deb9f21a71621b9" providerId="LiveId" clId="{64CFC21B-B823-4AE9-82BB-3461FF03961C}" dt="2022-01-31T05:50:29.489" v="0"/>
          <ac:picMkLst>
            <pc:docMk/>
            <pc:sldMk cId="3224473420" sldId="356"/>
            <ac:picMk id="76803" creationId="{00000000-0000-0000-0000-000000000000}"/>
          </ac:picMkLst>
        </pc:picChg>
      </pc:sldChg>
      <pc:sldChg chg="modSp">
        <pc:chgData name="Rahul Pradhan" userId="8deb9f21a71621b9" providerId="LiveId" clId="{64CFC21B-B823-4AE9-82BB-3461FF03961C}" dt="2022-01-31T05:50:29.489" v="0"/>
        <pc:sldMkLst>
          <pc:docMk/>
          <pc:sldMk cId="1010676134" sldId="357"/>
        </pc:sldMkLst>
        <pc:spChg chg="mod">
          <ac:chgData name="Rahul Pradhan" userId="8deb9f21a71621b9" providerId="LiveId" clId="{64CFC21B-B823-4AE9-82BB-3461FF03961C}" dt="2022-01-31T05:50:29.489" v="0"/>
          <ac:spMkLst>
            <pc:docMk/>
            <pc:sldMk cId="1010676134" sldId="357"/>
            <ac:spMk id="77827" creationId="{00000000-0000-0000-0000-000000000000}"/>
          </ac:spMkLst>
        </pc:spChg>
        <pc:picChg chg="mod">
          <ac:chgData name="Rahul Pradhan" userId="8deb9f21a71621b9" providerId="LiveId" clId="{64CFC21B-B823-4AE9-82BB-3461FF03961C}" dt="2022-01-31T05:50:29.489" v="0"/>
          <ac:picMkLst>
            <pc:docMk/>
            <pc:sldMk cId="1010676134" sldId="357"/>
            <ac:picMk id="77826" creationId="{00000000-0000-0000-0000-000000000000}"/>
          </ac:picMkLst>
        </pc:picChg>
      </pc:sldChg>
      <pc:sldChg chg="modSp mod modNotes">
        <pc:chgData name="Rahul Pradhan" userId="8deb9f21a71621b9" providerId="LiveId" clId="{64CFC21B-B823-4AE9-82BB-3461FF03961C}" dt="2022-01-31T05:50:29.909" v="4" actId="27636"/>
        <pc:sldMkLst>
          <pc:docMk/>
          <pc:sldMk cId="2306536107" sldId="358"/>
        </pc:sldMkLst>
        <pc:spChg chg="mod">
          <ac:chgData name="Rahul Pradhan" userId="8deb9f21a71621b9" providerId="LiveId" clId="{64CFC21B-B823-4AE9-82BB-3461FF03961C}" dt="2022-01-31T05:50:29.489" v="0"/>
          <ac:spMkLst>
            <pc:docMk/>
            <pc:sldMk cId="2306536107" sldId="358"/>
            <ac:spMk id="78850" creationId="{00000000-0000-0000-0000-000000000000}"/>
          </ac:spMkLst>
        </pc:spChg>
        <pc:spChg chg="mod">
          <ac:chgData name="Rahul Pradhan" userId="8deb9f21a71621b9" providerId="LiveId" clId="{64CFC21B-B823-4AE9-82BB-3461FF03961C}" dt="2022-01-31T05:50:29.909" v="4" actId="27636"/>
          <ac:spMkLst>
            <pc:docMk/>
            <pc:sldMk cId="2306536107" sldId="358"/>
            <ac:spMk id="78851" creationId="{00000000-0000-0000-0000-000000000000}"/>
          </ac:spMkLst>
        </pc:spChg>
      </pc:sldChg>
      <pc:sldChg chg="modSp modNotes">
        <pc:chgData name="Rahul Pradhan" userId="8deb9f21a71621b9" providerId="LiveId" clId="{64CFC21B-B823-4AE9-82BB-3461FF03961C}" dt="2022-01-31T05:50:29.489" v="0"/>
        <pc:sldMkLst>
          <pc:docMk/>
          <pc:sldMk cId="1417789948" sldId="359"/>
        </pc:sldMkLst>
        <pc:spChg chg="mod">
          <ac:chgData name="Rahul Pradhan" userId="8deb9f21a71621b9" providerId="LiveId" clId="{64CFC21B-B823-4AE9-82BB-3461FF03961C}" dt="2022-01-31T05:50:29.489" v="0"/>
          <ac:spMkLst>
            <pc:docMk/>
            <pc:sldMk cId="1417789948" sldId="359"/>
            <ac:spMk id="80898" creationId="{00000000-0000-0000-0000-000000000000}"/>
          </ac:spMkLst>
        </pc:spChg>
        <pc:picChg chg="mod">
          <ac:chgData name="Rahul Pradhan" userId="8deb9f21a71621b9" providerId="LiveId" clId="{64CFC21B-B823-4AE9-82BB-3461FF03961C}" dt="2022-01-31T05:50:29.489" v="0"/>
          <ac:picMkLst>
            <pc:docMk/>
            <pc:sldMk cId="1417789948" sldId="359"/>
            <ac:picMk id="80899" creationId="{00000000-0000-0000-0000-000000000000}"/>
          </ac:picMkLst>
        </pc:picChg>
      </pc:sldChg>
      <pc:sldChg chg="modSp modNotes">
        <pc:chgData name="Rahul Pradhan" userId="8deb9f21a71621b9" providerId="LiveId" clId="{64CFC21B-B823-4AE9-82BB-3461FF03961C}" dt="2022-01-31T05:50:29.489" v="0"/>
        <pc:sldMkLst>
          <pc:docMk/>
          <pc:sldMk cId="2482106812" sldId="360"/>
        </pc:sldMkLst>
        <pc:spChg chg="mod">
          <ac:chgData name="Rahul Pradhan" userId="8deb9f21a71621b9" providerId="LiveId" clId="{64CFC21B-B823-4AE9-82BB-3461FF03961C}" dt="2022-01-31T05:50:29.489" v="0"/>
          <ac:spMkLst>
            <pc:docMk/>
            <pc:sldMk cId="2482106812" sldId="360"/>
            <ac:spMk id="82946" creationId="{00000000-0000-0000-0000-000000000000}"/>
          </ac:spMkLst>
        </pc:spChg>
        <pc:picChg chg="mod">
          <ac:chgData name="Rahul Pradhan" userId="8deb9f21a71621b9" providerId="LiveId" clId="{64CFC21B-B823-4AE9-82BB-3461FF03961C}" dt="2022-01-31T05:50:29.489" v="0"/>
          <ac:picMkLst>
            <pc:docMk/>
            <pc:sldMk cId="2482106812" sldId="360"/>
            <ac:picMk id="82947" creationId="{00000000-0000-0000-0000-000000000000}"/>
          </ac:picMkLst>
        </pc:picChg>
      </pc:sldChg>
      <pc:sldChg chg="modSp">
        <pc:chgData name="Rahul Pradhan" userId="8deb9f21a71621b9" providerId="LiveId" clId="{64CFC21B-B823-4AE9-82BB-3461FF03961C}" dt="2022-01-31T05:50:29.489" v="0"/>
        <pc:sldMkLst>
          <pc:docMk/>
          <pc:sldMk cId="594632558" sldId="361"/>
        </pc:sldMkLst>
        <pc:spChg chg="mod">
          <ac:chgData name="Rahul Pradhan" userId="8deb9f21a71621b9" providerId="LiveId" clId="{64CFC21B-B823-4AE9-82BB-3461FF03961C}" dt="2022-01-31T05:50:29.489" v="0"/>
          <ac:spMkLst>
            <pc:docMk/>
            <pc:sldMk cId="594632558" sldId="361"/>
            <ac:spMk id="84994" creationId="{00000000-0000-0000-0000-000000000000}"/>
          </ac:spMkLst>
        </pc:spChg>
        <pc:picChg chg="mod">
          <ac:chgData name="Rahul Pradhan" userId="8deb9f21a71621b9" providerId="LiveId" clId="{64CFC21B-B823-4AE9-82BB-3461FF03961C}" dt="2022-01-31T05:50:29.489" v="0"/>
          <ac:picMkLst>
            <pc:docMk/>
            <pc:sldMk cId="594632558" sldId="361"/>
            <ac:picMk id="84995" creationId="{00000000-0000-0000-0000-000000000000}"/>
          </ac:picMkLst>
        </pc:picChg>
      </pc:sldChg>
      <pc:sldChg chg="modSp">
        <pc:chgData name="Rahul Pradhan" userId="8deb9f21a71621b9" providerId="LiveId" clId="{64CFC21B-B823-4AE9-82BB-3461FF03961C}" dt="2022-01-31T05:50:29.489" v="0"/>
        <pc:sldMkLst>
          <pc:docMk/>
          <pc:sldMk cId="1949783738" sldId="362"/>
        </pc:sldMkLst>
        <pc:spChg chg="mod">
          <ac:chgData name="Rahul Pradhan" userId="8deb9f21a71621b9" providerId="LiveId" clId="{64CFC21B-B823-4AE9-82BB-3461FF03961C}" dt="2022-01-31T05:50:29.489" v="0"/>
          <ac:spMkLst>
            <pc:docMk/>
            <pc:sldMk cId="1949783738" sldId="362"/>
            <ac:spMk id="86018" creationId="{00000000-0000-0000-0000-000000000000}"/>
          </ac:spMkLst>
        </pc:spChg>
        <pc:spChg chg="mod">
          <ac:chgData name="Rahul Pradhan" userId="8deb9f21a71621b9" providerId="LiveId" clId="{64CFC21B-B823-4AE9-82BB-3461FF03961C}" dt="2022-01-31T05:50:29.489" v="0"/>
          <ac:spMkLst>
            <pc:docMk/>
            <pc:sldMk cId="1949783738" sldId="362"/>
            <ac:spMk id="86019" creationId="{00000000-0000-0000-0000-000000000000}"/>
          </ac:spMkLst>
        </pc:spChg>
      </pc:sldChg>
      <pc:sldChg chg="modSp">
        <pc:chgData name="Rahul Pradhan" userId="8deb9f21a71621b9" providerId="LiveId" clId="{64CFC21B-B823-4AE9-82BB-3461FF03961C}" dt="2022-01-31T05:50:29.489" v="0"/>
        <pc:sldMkLst>
          <pc:docMk/>
          <pc:sldMk cId="3497436472" sldId="363"/>
        </pc:sldMkLst>
        <pc:spChg chg="mod">
          <ac:chgData name="Rahul Pradhan" userId="8deb9f21a71621b9" providerId="LiveId" clId="{64CFC21B-B823-4AE9-82BB-3461FF03961C}" dt="2022-01-31T05:50:29.489" v="0"/>
          <ac:spMkLst>
            <pc:docMk/>
            <pc:sldMk cId="3497436472" sldId="363"/>
            <ac:spMk id="87042" creationId="{00000000-0000-0000-0000-000000000000}"/>
          </ac:spMkLst>
        </pc:spChg>
        <pc:spChg chg="mod">
          <ac:chgData name="Rahul Pradhan" userId="8deb9f21a71621b9" providerId="LiveId" clId="{64CFC21B-B823-4AE9-82BB-3461FF03961C}" dt="2022-01-31T05:50:29.489" v="0"/>
          <ac:spMkLst>
            <pc:docMk/>
            <pc:sldMk cId="3497436472" sldId="363"/>
            <ac:spMk id="87043" creationId="{00000000-0000-0000-0000-000000000000}"/>
          </ac:spMkLst>
        </pc:spChg>
        <pc:spChg chg="mod">
          <ac:chgData name="Rahul Pradhan" userId="8deb9f21a71621b9" providerId="LiveId" clId="{64CFC21B-B823-4AE9-82BB-3461FF03961C}" dt="2022-01-31T05:50:29.489" v="0"/>
          <ac:spMkLst>
            <pc:docMk/>
            <pc:sldMk cId="3497436472" sldId="363"/>
            <ac:spMk id="87044" creationId="{00000000-0000-0000-0000-000000000000}"/>
          </ac:spMkLst>
        </pc:spChg>
        <pc:spChg chg="mod">
          <ac:chgData name="Rahul Pradhan" userId="8deb9f21a71621b9" providerId="LiveId" clId="{64CFC21B-B823-4AE9-82BB-3461FF03961C}" dt="2022-01-31T05:50:29.489" v="0"/>
          <ac:spMkLst>
            <pc:docMk/>
            <pc:sldMk cId="3497436472" sldId="363"/>
            <ac:spMk id="87045" creationId="{00000000-0000-0000-0000-000000000000}"/>
          </ac:spMkLst>
        </pc:spChg>
        <pc:spChg chg="mod">
          <ac:chgData name="Rahul Pradhan" userId="8deb9f21a71621b9" providerId="LiveId" clId="{64CFC21B-B823-4AE9-82BB-3461FF03961C}" dt="2022-01-31T05:50:29.489" v="0"/>
          <ac:spMkLst>
            <pc:docMk/>
            <pc:sldMk cId="3497436472" sldId="363"/>
            <ac:spMk id="87046" creationId="{00000000-0000-0000-0000-000000000000}"/>
          </ac:spMkLst>
        </pc:spChg>
        <pc:spChg chg="mod">
          <ac:chgData name="Rahul Pradhan" userId="8deb9f21a71621b9" providerId="LiveId" clId="{64CFC21B-B823-4AE9-82BB-3461FF03961C}" dt="2022-01-31T05:50:29.489" v="0"/>
          <ac:spMkLst>
            <pc:docMk/>
            <pc:sldMk cId="3497436472" sldId="363"/>
            <ac:spMk id="87047" creationId="{00000000-0000-0000-0000-000000000000}"/>
          </ac:spMkLst>
        </pc:spChg>
        <pc:spChg chg="mod">
          <ac:chgData name="Rahul Pradhan" userId="8deb9f21a71621b9" providerId="LiveId" clId="{64CFC21B-B823-4AE9-82BB-3461FF03961C}" dt="2022-01-31T05:50:29.489" v="0"/>
          <ac:spMkLst>
            <pc:docMk/>
            <pc:sldMk cId="3497436472" sldId="363"/>
            <ac:spMk id="87048" creationId="{00000000-0000-0000-0000-000000000000}"/>
          </ac:spMkLst>
        </pc:spChg>
        <pc:spChg chg="mod">
          <ac:chgData name="Rahul Pradhan" userId="8deb9f21a71621b9" providerId="LiveId" clId="{64CFC21B-B823-4AE9-82BB-3461FF03961C}" dt="2022-01-31T05:50:29.489" v="0"/>
          <ac:spMkLst>
            <pc:docMk/>
            <pc:sldMk cId="3497436472" sldId="363"/>
            <ac:spMk id="87049" creationId="{00000000-0000-0000-0000-000000000000}"/>
          </ac:spMkLst>
        </pc:spChg>
        <pc:spChg chg="mod">
          <ac:chgData name="Rahul Pradhan" userId="8deb9f21a71621b9" providerId="LiveId" clId="{64CFC21B-B823-4AE9-82BB-3461FF03961C}" dt="2022-01-31T05:50:29.489" v="0"/>
          <ac:spMkLst>
            <pc:docMk/>
            <pc:sldMk cId="3497436472" sldId="363"/>
            <ac:spMk id="87050" creationId="{00000000-0000-0000-0000-000000000000}"/>
          </ac:spMkLst>
        </pc:spChg>
        <pc:spChg chg="mod">
          <ac:chgData name="Rahul Pradhan" userId="8deb9f21a71621b9" providerId="LiveId" clId="{64CFC21B-B823-4AE9-82BB-3461FF03961C}" dt="2022-01-31T05:50:29.489" v="0"/>
          <ac:spMkLst>
            <pc:docMk/>
            <pc:sldMk cId="3497436472" sldId="363"/>
            <ac:spMk id="87051" creationId="{00000000-0000-0000-0000-000000000000}"/>
          </ac:spMkLst>
        </pc:spChg>
        <pc:spChg chg="mod">
          <ac:chgData name="Rahul Pradhan" userId="8deb9f21a71621b9" providerId="LiveId" clId="{64CFC21B-B823-4AE9-82BB-3461FF03961C}" dt="2022-01-31T05:50:29.489" v="0"/>
          <ac:spMkLst>
            <pc:docMk/>
            <pc:sldMk cId="3497436472" sldId="363"/>
            <ac:spMk id="87052" creationId="{00000000-0000-0000-0000-000000000000}"/>
          </ac:spMkLst>
        </pc:spChg>
        <pc:spChg chg="mod">
          <ac:chgData name="Rahul Pradhan" userId="8deb9f21a71621b9" providerId="LiveId" clId="{64CFC21B-B823-4AE9-82BB-3461FF03961C}" dt="2022-01-31T05:50:29.489" v="0"/>
          <ac:spMkLst>
            <pc:docMk/>
            <pc:sldMk cId="3497436472" sldId="363"/>
            <ac:spMk id="87053" creationId="{00000000-0000-0000-0000-000000000000}"/>
          </ac:spMkLst>
        </pc:spChg>
        <pc:spChg chg="mod">
          <ac:chgData name="Rahul Pradhan" userId="8deb9f21a71621b9" providerId="LiveId" clId="{64CFC21B-B823-4AE9-82BB-3461FF03961C}" dt="2022-01-31T05:50:29.489" v="0"/>
          <ac:spMkLst>
            <pc:docMk/>
            <pc:sldMk cId="3497436472" sldId="363"/>
            <ac:spMk id="87054" creationId="{00000000-0000-0000-0000-000000000000}"/>
          </ac:spMkLst>
        </pc:spChg>
        <pc:spChg chg="mod">
          <ac:chgData name="Rahul Pradhan" userId="8deb9f21a71621b9" providerId="LiveId" clId="{64CFC21B-B823-4AE9-82BB-3461FF03961C}" dt="2022-01-31T05:50:29.489" v="0"/>
          <ac:spMkLst>
            <pc:docMk/>
            <pc:sldMk cId="3497436472" sldId="363"/>
            <ac:spMk id="87055" creationId="{00000000-0000-0000-0000-000000000000}"/>
          </ac:spMkLst>
        </pc:spChg>
        <pc:spChg chg="mod">
          <ac:chgData name="Rahul Pradhan" userId="8deb9f21a71621b9" providerId="LiveId" clId="{64CFC21B-B823-4AE9-82BB-3461FF03961C}" dt="2022-01-31T05:50:29.489" v="0"/>
          <ac:spMkLst>
            <pc:docMk/>
            <pc:sldMk cId="3497436472" sldId="363"/>
            <ac:spMk id="87056" creationId="{00000000-0000-0000-0000-000000000000}"/>
          </ac:spMkLst>
        </pc:spChg>
        <pc:spChg chg="mod">
          <ac:chgData name="Rahul Pradhan" userId="8deb9f21a71621b9" providerId="LiveId" clId="{64CFC21B-B823-4AE9-82BB-3461FF03961C}" dt="2022-01-31T05:50:29.489" v="0"/>
          <ac:spMkLst>
            <pc:docMk/>
            <pc:sldMk cId="3497436472" sldId="363"/>
            <ac:spMk id="87057" creationId="{00000000-0000-0000-0000-000000000000}"/>
          </ac:spMkLst>
        </pc:spChg>
        <pc:spChg chg="mod">
          <ac:chgData name="Rahul Pradhan" userId="8deb9f21a71621b9" providerId="LiveId" clId="{64CFC21B-B823-4AE9-82BB-3461FF03961C}" dt="2022-01-31T05:50:29.489" v="0"/>
          <ac:spMkLst>
            <pc:docMk/>
            <pc:sldMk cId="3497436472" sldId="363"/>
            <ac:spMk id="87058" creationId="{00000000-0000-0000-0000-000000000000}"/>
          </ac:spMkLst>
        </pc:spChg>
        <pc:spChg chg="mod">
          <ac:chgData name="Rahul Pradhan" userId="8deb9f21a71621b9" providerId="LiveId" clId="{64CFC21B-B823-4AE9-82BB-3461FF03961C}" dt="2022-01-31T05:50:29.489" v="0"/>
          <ac:spMkLst>
            <pc:docMk/>
            <pc:sldMk cId="3497436472" sldId="363"/>
            <ac:spMk id="87059" creationId="{00000000-0000-0000-0000-000000000000}"/>
          </ac:spMkLst>
        </pc:spChg>
        <pc:spChg chg="mod">
          <ac:chgData name="Rahul Pradhan" userId="8deb9f21a71621b9" providerId="LiveId" clId="{64CFC21B-B823-4AE9-82BB-3461FF03961C}" dt="2022-01-31T05:50:29.489" v="0"/>
          <ac:spMkLst>
            <pc:docMk/>
            <pc:sldMk cId="3497436472" sldId="363"/>
            <ac:spMk id="87060" creationId="{00000000-0000-0000-0000-000000000000}"/>
          </ac:spMkLst>
        </pc:spChg>
        <pc:spChg chg="mod">
          <ac:chgData name="Rahul Pradhan" userId="8deb9f21a71621b9" providerId="LiveId" clId="{64CFC21B-B823-4AE9-82BB-3461FF03961C}" dt="2022-01-31T05:50:29.489" v="0"/>
          <ac:spMkLst>
            <pc:docMk/>
            <pc:sldMk cId="3497436472" sldId="363"/>
            <ac:spMk id="87061" creationId="{00000000-0000-0000-0000-000000000000}"/>
          </ac:spMkLst>
        </pc:spChg>
        <pc:spChg chg="mod">
          <ac:chgData name="Rahul Pradhan" userId="8deb9f21a71621b9" providerId="LiveId" clId="{64CFC21B-B823-4AE9-82BB-3461FF03961C}" dt="2022-01-31T05:50:29.489" v="0"/>
          <ac:spMkLst>
            <pc:docMk/>
            <pc:sldMk cId="3497436472" sldId="363"/>
            <ac:spMk id="87062" creationId="{00000000-0000-0000-0000-000000000000}"/>
          </ac:spMkLst>
        </pc:spChg>
        <pc:spChg chg="mod">
          <ac:chgData name="Rahul Pradhan" userId="8deb9f21a71621b9" providerId="LiveId" clId="{64CFC21B-B823-4AE9-82BB-3461FF03961C}" dt="2022-01-31T05:50:29.489" v="0"/>
          <ac:spMkLst>
            <pc:docMk/>
            <pc:sldMk cId="3497436472" sldId="363"/>
            <ac:spMk id="87063" creationId="{00000000-0000-0000-0000-000000000000}"/>
          </ac:spMkLst>
        </pc:spChg>
        <pc:spChg chg="mod">
          <ac:chgData name="Rahul Pradhan" userId="8deb9f21a71621b9" providerId="LiveId" clId="{64CFC21B-B823-4AE9-82BB-3461FF03961C}" dt="2022-01-31T05:50:29.489" v="0"/>
          <ac:spMkLst>
            <pc:docMk/>
            <pc:sldMk cId="3497436472" sldId="363"/>
            <ac:spMk id="87064" creationId="{00000000-0000-0000-0000-000000000000}"/>
          </ac:spMkLst>
        </pc:spChg>
        <pc:spChg chg="mod">
          <ac:chgData name="Rahul Pradhan" userId="8deb9f21a71621b9" providerId="LiveId" clId="{64CFC21B-B823-4AE9-82BB-3461FF03961C}" dt="2022-01-31T05:50:29.489" v="0"/>
          <ac:spMkLst>
            <pc:docMk/>
            <pc:sldMk cId="3497436472" sldId="363"/>
            <ac:spMk id="87065" creationId="{00000000-0000-0000-0000-000000000000}"/>
          </ac:spMkLst>
        </pc:spChg>
        <pc:spChg chg="mod">
          <ac:chgData name="Rahul Pradhan" userId="8deb9f21a71621b9" providerId="LiveId" clId="{64CFC21B-B823-4AE9-82BB-3461FF03961C}" dt="2022-01-31T05:50:29.489" v="0"/>
          <ac:spMkLst>
            <pc:docMk/>
            <pc:sldMk cId="3497436472" sldId="363"/>
            <ac:spMk id="87068" creationId="{00000000-0000-0000-0000-000000000000}"/>
          </ac:spMkLst>
        </pc:spChg>
        <pc:spChg chg="mod">
          <ac:chgData name="Rahul Pradhan" userId="8deb9f21a71621b9" providerId="LiveId" clId="{64CFC21B-B823-4AE9-82BB-3461FF03961C}" dt="2022-01-31T05:50:29.489" v="0"/>
          <ac:spMkLst>
            <pc:docMk/>
            <pc:sldMk cId="3497436472" sldId="363"/>
            <ac:spMk id="87069" creationId="{00000000-0000-0000-0000-000000000000}"/>
          </ac:spMkLst>
        </pc:spChg>
        <pc:spChg chg="mod">
          <ac:chgData name="Rahul Pradhan" userId="8deb9f21a71621b9" providerId="LiveId" clId="{64CFC21B-B823-4AE9-82BB-3461FF03961C}" dt="2022-01-31T05:50:29.489" v="0"/>
          <ac:spMkLst>
            <pc:docMk/>
            <pc:sldMk cId="3497436472" sldId="363"/>
            <ac:spMk id="87070" creationId="{00000000-0000-0000-0000-000000000000}"/>
          </ac:spMkLst>
        </pc:spChg>
        <pc:spChg chg="mod">
          <ac:chgData name="Rahul Pradhan" userId="8deb9f21a71621b9" providerId="LiveId" clId="{64CFC21B-B823-4AE9-82BB-3461FF03961C}" dt="2022-01-31T05:50:29.489" v="0"/>
          <ac:spMkLst>
            <pc:docMk/>
            <pc:sldMk cId="3497436472" sldId="363"/>
            <ac:spMk id="87071" creationId="{00000000-0000-0000-0000-000000000000}"/>
          </ac:spMkLst>
        </pc:spChg>
        <pc:spChg chg="mod">
          <ac:chgData name="Rahul Pradhan" userId="8deb9f21a71621b9" providerId="LiveId" clId="{64CFC21B-B823-4AE9-82BB-3461FF03961C}" dt="2022-01-31T05:50:29.489" v="0"/>
          <ac:spMkLst>
            <pc:docMk/>
            <pc:sldMk cId="3497436472" sldId="363"/>
            <ac:spMk id="87072" creationId="{00000000-0000-0000-0000-000000000000}"/>
          </ac:spMkLst>
        </pc:spChg>
        <pc:spChg chg="mod">
          <ac:chgData name="Rahul Pradhan" userId="8deb9f21a71621b9" providerId="LiveId" clId="{64CFC21B-B823-4AE9-82BB-3461FF03961C}" dt="2022-01-31T05:50:29.489" v="0"/>
          <ac:spMkLst>
            <pc:docMk/>
            <pc:sldMk cId="3497436472" sldId="363"/>
            <ac:spMk id="87073" creationId="{00000000-0000-0000-0000-000000000000}"/>
          </ac:spMkLst>
        </pc:spChg>
        <pc:spChg chg="mod">
          <ac:chgData name="Rahul Pradhan" userId="8deb9f21a71621b9" providerId="LiveId" clId="{64CFC21B-B823-4AE9-82BB-3461FF03961C}" dt="2022-01-31T05:50:29.489" v="0"/>
          <ac:spMkLst>
            <pc:docMk/>
            <pc:sldMk cId="3497436472" sldId="363"/>
            <ac:spMk id="87074" creationId="{00000000-0000-0000-0000-000000000000}"/>
          </ac:spMkLst>
        </pc:spChg>
        <pc:spChg chg="mod">
          <ac:chgData name="Rahul Pradhan" userId="8deb9f21a71621b9" providerId="LiveId" clId="{64CFC21B-B823-4AE9-82BB-3461FF03961C}" dt="2022-01-31T05:50:29.489" v="0"/>
          <ac:spMkLst>
            <pc:docMk/>
            <pc:sldMk cId="3497436472" sldId="363"/>
            <ac:spMk id="87075" creationId="{00000000-0000-0000-0000-000000000000}"/>
          </ac:spMkLst>
        </pc:spChg>
        <pc:spChg chg="mod">
          <ac:chgData name="Rahul Pradhan" userId="8deb9f21a71621b9" providerId="LiveId" clId="{64CFC21B-B823-4AE9-82BB-3461FF03961C}" dt="2022-01-31T05:50:29.489" v="0"/>
          <ac:spMkLst>
            <pc:docMk/>
            <pc:sldMk cId="3497436472" sldId="363"/>
            <ac:spMk id="87076" creationId="{00000000-0000-0000-0000-000000000000}"/>
          </ac:spMkLst>
        </pc:spChg>
        <pc:spChg chg="mod">
          <ac:chgData name="Rahul Pradhan" userId="8deb9f21a71621b9" providerId="LiveId" clId="{64CFC21B-B823-4AE9-82BB-3461FF03961C}" dt="2022-01-31T05:50:29.489" v="0"/>
          <ac:spMkLst>
            <pc:docMk/>
            <pc:sldMk cId="3497436472" sldId="363"/>
            <ac:spMk id="87077" creationId="{00000000-0000-0000-0000-000000000000}"/>
          </ac:spMkLst>
        </pc:spChg>
        <pc:spChg chg="mod">
          <ac:chgData name="Rahul Pradhan" userId="8deb9f21a71621b9" providerId="LiveId" clId="{64CFC21B-B823-4AE9-82BB-3461FF03961C}" dt="2022-01-31T05:50:29.489" v="0"/>
          <ac:spMkLst>
            <pc:docMk/>
            <pc:sldMk cId="3497436472" sldId="363"/>
            <ac:spMk id="87078" creationId="{00000000-0000-0000-0000-000000000000}"/>
          </ac:spMkLst>
        </pc:spChg>
        <pc:spChg chg="mod">
          <ac:chgData name="Rahul Pradhan" userId="8deb9f21a71621b9" providerId="LiveId" clId="{64CFC21B-B823-4AE9-82BB-3461FF03961C}" dt="2022-01-31T05:50:29.489" v="0"/>
          <ac:spMkLst>
            <pc:docMk/>
            <pc:sldMk cId="3497436472" sldId="363"/>
            <ac:spMk id="87079" creationId="{00000000-0000-0000-0000-000000000000}"/>
          </ac:spMkLst>
        </pc:spChg>
        <pc:spChg chg="mod">
          <ac:chgData name="Rahul Pradhan" userId="8deb9f21a71621b9" providerId="LiveId" clId="{64CFC21B-B823-4AE9-82BB-3461FF03961C}" dt="2022-01-31T05:50:29.489" v="0"/>
          <ac:spMkLst>
            <pc:docMk/>
            <pc:sldMk cId="3497436472" sldId="363"/>
            <ac:spMk id="87080" creationId="{00000000-0000-0000-0000-000000000000}"/>
          </ac:spMkLst>
        </pc:spChg>
        <pc:spChg chg="mod">
          <ac:chgData name="Rahul Pradhan" userId="8deb9f21a71621b9" providerId="LiveId" clId="{64CFC21B-B823-4AE9-82BB-3461FF03961C}" dt="2022-01-31T05:50:29.489" v="0"/>
          <ac:spMkLst>
            <pc:docMk/>
            <pc:sldMk cId="3497436472" sldId="363"/>
            <ac:spMk id="87081" creationId="{00000000-0000-0000-0000-000000000000}"/>
          </ac:spMkLst>
        </pc:spChg>
        <pc:spChg chg="mod">
          <ac:chgData name="Rahul Pradhan" userId="8deb9f21a71621b9" providerId="LiveId" clId="{64CFC21B-B823-4AE9-82BB-3461FF03961C}" dt="2022-01-31T05:50:29.489" v="0"/>
          <ac:spMkLst>
            <pc:docMk/>
            <pc:sldMk cId="3497436472" sldId="363"/>
            <ac:spMk id="87082" creationId="{00000000-0000-0000-0000-000000000000}"/>
          </ac:spMkLst>
        </pc:spChg>
        <pc:spChg chg="mod">
          <ac:chgData name="Rahul Pradhan" userId="8deb9f21a71621b9" providerId="LiveId" clId="{64CFC21B-B823-4AE9-82BB-3461FF03961C}" dt="2022-01-31T05:50:29.489" v="0"/>
          <ac:spMkLst>
            <pc:docMk/>
            <pc:sldMk cId="3497436472" sldId="363"/>
            <ac:spMk id="87083" creationId="{00000000-0000-0000-0000-000000000000}"/>
          </ac:spMkLst>
        </pc:spChg>
        <pc:spChg chg="mod">
          <ac:chgData name="Rahul Pradhan" userId="8deb9f21a71621b9" providerId="LiveId" clId="{64CFC21B-B823-4AE9-82BB-3461FF03961C}" dt="2022-01-31T05:50:29.489" v="0"/>
          <ac:spMkLst>
            <pc:docMk/>
            <pc:sldMk cId="3497436472" sldId="363"/>
            <ac:spMk id="87084" creationId="{00000000-0000-0000-0000-000000000000}"/>
          </ac:spMkLst>
        </pc:spChg>
        <pc:spChg chg="mod">
          <ac:chgData name="Rahul Pradhan" userId="8deb9f21a71621b9" providerId="LiveId" clId="{64CFC21B-B823-4AE9-82BB-3461FF03961C}" dt="2022-01-31T05:50:29.489" v="0"/>
          <ac:spMkLst>
            <pc:docMk/>
            <pc:sldMk cId="3497436472" sldId="363"/>
            <ac:spMk id="87085" creationId="{00000000-0000-0000-0000-000000000000}"/>
          </ac:spMkLst>
        </pc:spChg>
        <pc:spChg chg="mod">
          <ac:chgData name="Rahul Pradhan" userId="8deb9f21a71621b9" providerId="LiveId" clId="{64CFC21B-B823-4AE9-82BB-3461FF03961C}" dt="2022-01-31T05:50:29.489" v="0"/>
          <ac:spMkLst>
            <pc:docMk/>
            <pc:sldMk cId="3497436472" sldId="363"/>
            <ac:spMk id="87086" creationId="{00000000-0000-0000-0000-000000000000}"/>
          </ac:spMkLst>
        </pc:spChg>
        <pc:spChg chg="mod">
          <ac:chgData name="Rahul Pradhan" userId="8deb9f21a71621b9" providerId="LiveId" clId="{64CFC21B-B823-4AE9-82BB-3461FF03961C}" dt="2022-01-31T05:50:29.489" v="0"/>
          <ac:spMkLst>
            <pc:docMk/>
            <pc:sldMk cId="3497436472" sldId="363"/>
            <ac:spMk id="87087" creationId="{00000000-0000-0000-0000-000000000000}"/>
          </ac:spMkLst>
        </pc:spChg>
        <pc:spChg chg="mod">
          <ac:chgData name="Rahul Pradhan" userId="8deb9f21a71621b9" providerId="LiveId" clId="{64CFC21B-B823-4AE9-82BB-3461FF03961C}" dt="2022-01-31T05:50:29.489" v="0"/>
          <ac:spMkLst>
            <pc:docMk/>
            <pc:sldMk cId="3497436472" sldId="363"/>
            <ac:spMk id="87088" creationId="{00000000-0000-0000-0000-000000000000}"/>
          </ac:spMkLst>
        </pc:spChg>
        <pc:spChg chg="mod">
          <ac:chgData name="Rahul Pradhan" userId="8deb9f21a71621b9" providerId="LiveId" clId="{64CFC21B-B823-4AE9-82BB-3461FF03961C}" dt="2022-01-31T05:50:29.489" v="0"/>
          <ac:spMkLst>
            <pc:docMk/>
            <pc:sldMk cId="3497436472" sldId="363"/>
            <ac:spMk id="87089" creationId="{00000000-0000-0000-0000-000000000000}"/>
          </ac:spMkLst>
        </pc:spChg>
        <pc:spChg chg="mod">
          <ac:chgData name="Rahul Pradhan" userId="8deb9f21a71621b9" providerId="LiveId" clId="{64CFC21B-B823-4AE9-82BB-3461FF03961C}" dt="2022-01-31T05:50:29.489" v="0"/>
          <ac:spMkLst>
            <pc:docMk/>
            <pc:sldMk cId="3497436472" sldId="363"/>
            <ac:spMk id="87090" creationId="{00000000-0000-0000-0000-000000000000}"/>
          </ac:spMkLst>
        </pc:spChg>
        <pc:spChg chg="mod">
          <ac:chgData name="Rahul Pradhan" userId="8deb9f21a71621b9" providerId="LiveId" clId="{64CFC21B-B823-4AE9-82BB-3461FF03961C}" dt="2022-01-31T05:50:29.489" v="0"/>
          <ac:spMkLst>
            <pc:docMk/>
            <pc:sldMk cId="3497436472" sldId="363"/>
            <ac:spMk id="87091" creationId="{00000000-0000-0000-0000-000000000000}"/>
          </ac:spMkLst>
        </pc:spChg>
        <pc:spChg chg="mod">
          <ac:chgData name="Rahul Pradhan" userId="8deb9f21a71621b9" providerId="LiveId" clId="{64CFC21B-B823-4AE9-82BB-3461FF03961C}" dt="2022-01-31T05:50:29.489" v="0"/>
          <ac:spMkLst>
            <pc:docMk/>
            <pc:sldMk cId="3497436472" sldId="363"/>
            <ac:spMk id="87092" creationId="{00000000-0000-0000-0000-000000000000}"/>
          </ac:spMkLst>
        </pc:spChg>
        <pc:spChg chg="mod">
          <ac:chgData name="Rahul Pradhan" userId="8deb9f21a71621b9" providerId="LiveId" clId="{64CFC21B-B823-4AE9-82BB-3461FF03961C}" dt="2022-01-31T05:50:29.489" v="0"/>
          <ac:spMkLst>
            <pc:docMk/>
            <pc:sldMk cId="3497436472" sldId="363"/>
            <ac:spMk id="87093" creationId="{00000000-0000-0000-0000-000000000000}"/>
          </ac:spMkLst>
        </pc:spChg>
        <pc:spChg chg="mod">
          <ac:chgData name="Rahul Pradhan" userId="8deb9f21a71621b9" providerId="LiveId" clId="{64CFC21B-B823-4AE9-82BB-3461FF03961C}" dt="2022-01-31T05:50:29.489" v="0"/>
          <ac:spMkLst>
            <pc:docMk/>
            <pc:sldMk cId="3497436472" sldId="363"/>
            <ac:spMk id="87094" creationId="{00000000-0000-0000-0000-000000000000}"/>
          </ac:spMkLst>
        </pc:spChg>
        <pc:spChg chg="mod">
          <ac:chgData name="Rahul Pradhan" userId="8deb9f21a71621b9" providerId="LiveId" clId="{64CFC21B-B823-4AE9-82BB-3461FF03961C}" dt="2022-01-31T05:50:29.489" v="0"/>
          <ac:spMkLst>
            <pc:docMk/>
            <pc:sldMk cId="3497436472" sldId="363"/>
            <ac:spMk id="87095" creationId="{00000000-0000-0000-0000-000000000000}"/>
          </ac:spMkLst>
        </pc:spChg>
        <pc:spChg chg="mod">
          <ac:chgData name="Rahul Pradhan" userId="8deb9f21a71621b9" providerId="LiveId" clId="{64CFC21B-B823-4AE9-82BB-3461FF03961C}" dt="2022-01-31T05:50:29.489" v="0"/>
          <ac:spMkLst>
            <pc:docMk/>
            <pc:sldMk cId="3497436472" sldId="363"/>
            <ac:spMk id="87096" creationId="{00000000-0000-0000-0000-000000000000}"/>
          </ac:spMkLst>
        </pc:spChg>
        <pc:spChg chg="mod">
          <ac:chgData name="Rahul Pradhan" userId="8deb9f21a71621b9" providerId="LiveId" clId="{64CFC21B-B823-4AE9-82BB-3461FF03961C}" dt="2022-01-31T05:50:29.489" v="0"/>
          <ac:spMkLst>
            <pc:docMk/>
            <pc:sldMk cId="3497436472" sldId="363"/>
            <ac:spMk id="87097" creationId="{00000000-0000-0000-0000-000000000000}"/>
          </ac:spMkLst>
        </pc:spChg>
        <pc:spChg chg="mod">
          <ac:chgData name="Rahul Pradhan" userId="8deb9f21a71621b9" providerId="LiveId" clId="{64CFC21B-B823-4AE9-82BB-3461FF03961C}" dt="2022-01-31T05:50:29.489" v="0"/>
          <ac:spMkLst>
            <pc:docMk/>
            <pc:sldMk cId="3497436472" sldId="363"/>
            <ac:spMk id="87098" creationId="{00000000-0000-0000-0000-000000000000}"/>
          </ac:spMkLst>
        </pc:spChg>
        <pc:spChg chg="mod">
          <ac:chgData name="Rahul Pradhan" userId="8deb9f21a71621b9" providerId="LiveId" clId="{64CFC21B-B823-4AE9-82BB-3461FF03961C}" dt="2022-01-31T05:50:29.489" v="0"/>
          <ac:spMkLst>
            <pc:docMk/>
            <pc:sldMk cId="3497436472" sldId="363"/>
            <ac:spMk id="87099" creationId="{00000000-0000-0000-0000-000000000000}"/>
          </ac:spMkLst>
        </pc:spChg>
        <pc:spChg chg="mod">
          <ac:chgData name="Rahul Pradhan" userId="8deb9f21a71621b9" providerId="LiveId" clId="{64CFC21B-B823-4AE9-82BB-3461FF03961C}" dt="2022-01-31T05:50:29.489" v="0"/>
          <ac:spMkLst>
            <pc:docMk/>
            <pc:sldMk cId="3497436472" sldId="363"/>
            <ac:spMk id="87100" creationId="{00000000-0000-0000-0000-000000000000}"/>
          </ac:spMkLst>
        </pc:spChg>
        <pc:spChg chg="mod">
          <ac:chgData name="Rahul Pradhan" userId="8deb9f21a71621b9" providerId="LiveId" clId="{64CFC21B-B823-4AE9-82BB-3461FF03961C}" dt="2022-01-31T05:50:29.489" v="0"/>
          <ac:spMkLst>
            <pc:docMk/>
            <pc:sldMk cId="3497436472" sldId="363"/>
            <ac:spMk id="87101" creationId="{00000000-0000-0000-0000-000000000000}"/>
          </ac:spMkLst>
        </pc:spChg>
        <pc:spChg chg="mod">
          <ac:chgData name="Rahul Pradhan" userId="8deb9f21a71621b9" providerId="LiveId" clId="{64CFC21B-B823-4AE9-82BB-3461FF03961C}" dt="2022-01-31T05:50:29.489" v="0"/>
          <ac:spMkLst>
            <pc:docMk/>
            <pc:sldMk cId="3497436472" sldId="363"/>
            <ac:spMk id="87102" creationId="{00000000-0000-0000-0000-000000000000}"/>
          </ac:spMkLst>
        </pc:spChg>
        <pc:spChg chg="mod">
          <ac:chgData name="Rahul Pradhan" userId="8deb9f21a71621b9" providerId="LiveId" clId="{64CFC21B-B823-4AE9-82BB-3461FF03961C}" dt="2022-01-31T05:50:29.489" v="0"/>
          <ac:spMkLst>
            <pc:docMk/>
            <pc:sldMk cId="3497436472" sldId="363"/>
            <ac:spMk id="87103" creationId="{00000000-0000-0000-0000-000000000000}"/>
          </ac:spMkLst>
        </pc:spChg>
        <pc:spChg chg="mod">
          <ac:chgData name="Rahul Pradhan" userId="8deb9f21a71621b9" providerId="LiveId" clId="{64CFC21B-B823-4AE9-82BB-3461FF03961C}" dt="2022-01-31T05:50:29.489" v="0"/>
          <ac:spMkLst>
            <pc:docMk/>
            <pc:sldMk cId="3497436472" sldId="363"/>
            <ac:spMk id="87104" creationId="{00000000-0000-0000-0000-000000000000}"/>
          </ac:spMkLst>
        </pc:spChg>
        <pc:spChg chg="mod">
          <ac:chgData name="Rahul Pradhan" userId="8deb9f21a71621b9" providerId="LiveId" clId="{64CFC21B-B823-4AE9-82BB-3461FF03961C}" dt="2022-01-31T05:50:29.489" v="0"/>
          <ac:spMkLst>
            <pc:docMk/>
            <pc:sldMk cId="3497436472" sldId="363"/>
            <ac:spMk id="87105" creationId="{00000000-0000-0000-0000-000000000000}"/>
          </ac:spMkLst>
        </pc:spChg>
        <pc:spChg chg="mod">
          <ac:chgData name="Rahul Pradhan" userId="8deb9f21a71621b9" providerId="LiveId" clId="{64CFC21B-B823-4AE9-82BB-3461FF03961C}" dt="2022-01-31T05:50:29.489" v="0"/>
          <ac:spMkLst>
            <pc:docMk/>
            <pc:sldMk cId="3497436472" sldId="363"/>
            <ac:spMk id="87106" creationId="{00000000-0000-0000-0000-000000000000}"/>
          </ac:spMkLst>
        </pc:spChg>
        <pc:spChg chg="mod">
          <ac:chgData name="Rahul Pradhan" userId="8deb9f21a71621b9" providerId="LiveId" clId="{64CFC21B-B823-4AE9-82BB-3461FF03961C}" dt="2022-01-31T05:50:29.489" v="0"/>
          <ac:spMkLst>
            <pc:docMk/>
            <pc:sldMk cId="3497436472" sldId="363"/>
            <ac:spMk id="87107" creationId="{00000000-0000-0000-0000-000000000000}"/>
          </ac:spMkLst>
        </pc:spChg>
        <pc:spChg chg="mod">
          <ac:chgData name="Rahul Pradhan" userId="8deb9f21a71621b9" providerId="LiveId" clId="{64CFC21B-B823-4AE9-82BB-3461FF03961C}" dt="2022-01-31T05:50:29.489" v="0"/>
          <ac:spMkLst>
            <pc:docMk/>
            <pc:sldMk cId="3497436472" sldId="363"/>
            <ac:spMk id="87108" creationId="{00000000-0000-0000-0000-000000000000}"/>
          </ac:spMkLst>
        </pc:spChg>
        <pc:spChg chg="mod">
          <ac:chgData name="Rahul Pradhan" userId="8deb9f21a71621b9" providerId="LiveId" clId="{64CFC21B-B823-4AE9-82BB-3461FF03961C}" dt="2022-01-31T05:50:29.489" v="0"/>
          <ac:spMkLst>
            <pc:docMk/>
            <pc:sldMk cId="3497436472" sldId="363"/>
            <ac:spMk id="87109" creationId="{00000000-0000-0000-0000-000000000000}"/>
          </ac:spMkLst>
        </pc:spChg>
        <pc:spChg chg="mod">
          <ac:chgData name="Rahul Pradhan" userId="8deb9f21a71621b9" providerId="LiveId" clId="{64CFC21B-B823-4AE9-82BB-3461FF03961C}" dt="2022-01-31T05:50:29.489" v="0"/>
          <ac:spMkLst>
            <pc:docMk/>
            <pc:sldMk cId="3497436472" sldId="363"/>
            <ac:spMk id="87110" creationId="{00000000-0000-0000-0000-000000000000}"/>
          </ac:spMkLst>
        </pc:spChg>
        <pc:spChg chg="mod">
          <ac:chgData name="Rahul Pradhan" userId="8deb9f21a71621b9" providerId="LiveId" clId="{64CFC21B-B823-4AE9-82BB-3461FF03961C}" dt="2022-01-31T05:50:29.489" v="0"/>
          <ac:spMkLst>
            <pc:docMk/>
            <pc:sldMk cId="3497436472" sldId="363"/>
            <ac:spMk id="87111" creationId="{00000000-0000-0000-0000-000000000000}"/>
          </ac:spMkLst>
        </pc:spChg>
        <pc:spChg chg="mod">
          <ac:chgData name="Rahul Pradhan" userId="8deb9f21a71621b9" providerId="LiveId" clId="{64CFC21B-B823-4AE9-82BB-3461FF03961C}" dt="2022-01-31T05:50:29.489" v="0"/>
          <ac:spMkLst>
            <pc:docMk/>
            <pc:sldMk cId="3497436472" sldId="363"/>
            <ac:spMk id="87112" creationId="{00000000-0000-0000-0000-000000000000}"/>
          </ac:spMkLst>
        </pc:spChg>
        <pc:spChg chg="mod">
          <ac:chgData name="Rahul Pradhan" userId="8deb9f21a71621b9" providerId="LiveId" clId="{64CFC21B-B823-4AE9-82BB-3461FF03961C}" dt="2022-01-31T05:50:29.489" v="0"/>
          <ac:spMkLst>
            <pc:docMk/>
            <pc:sldMk cId="3497436472" sldId="363"/>
            <ac:spMk id="87113" creationId="{00000000-0000-0000-0000-000000000000}"/>
          </ac:spMkLst>
        </pc:spChg>
        <pc:spChg chg="mod">
          <ac:chgData name="Rahul Pradhan" userId="8deb9f21a71621b9" providerId="LiveId" clId="{64CFC21B-B823-4AE9-82BB-3461FF03961C}" dt="2022-01-31T05:50:29.489" v="0"/>
          <ac:spMkLst>
            <pc:docMk/>
            <pc:sldMk cId="3497436472" sldId="363"/>
            <ac:spMk id="87114" creationId="{00000000-0000-0000-0000-000000000000}"/>
          </ac:spMkLst>
        </pc:spChg>
        <pc:spChg chg="mod">
          <ac:chgData name="Rahul Pradhan" userId="8deb9f21a71621b9" providerId="LiveId" clId="{64CFC21B-B823-4AE9-82BB-3461FF03961C}" dt="2022-01-31T05:50:29.489" v="0"/>
          <ac:spMkLst>
            <pc:docMk/>
            <pc:sldMk cId="3497436472" sldId="363"/>
            <ac:spMk id="87115" creationId="{00000000-0000-0000-0000-000000000000}"/>
          </ac:spMkLst>
        </pc:spChg>
        <pc:spChg chg="mod">
          <ac:chgData name="Rahul Pradhan" userId="8deb9f21a71621b9" providerId="LiveId" clId="{64CFC21B-B823-4AE9-82BB-3461FF03961C}" dt="2022-01-31T05:50:29.489" v="0"/>
          <ac:spMkLst>
            <pc:docMk/>
            <pc:sldMk cId="3497436472" sldId="363"/>
            <ac:spMk id="87116" creationId="{00000000-0000-0000-0000-000000000000}"/>
          </ac:spMkLst>
        </pc:spChg>
        <pc:spChg chg="mod">
          <ac:chgData name="Rahul Pradhan" userId="8deb9f21a71621b9" providerId="LiveId" clId="{64CFC21B-B823-4AE9-82BB-3461FF03961C}" dt="2022-01-31T05:50:29.489" v="0"/>
          <ac:spMkLst>
            <pc:docMk/>
            <pc:sldMk cId="3497436472" sldId="363"/>
            <ac:spMk id="87117" creationId="{00000000-0000-0000-0000-000000000000}"/>
          </ac:spMkLst>
        </pc:spChg>
        <pc:spChg chg="mod">
          <ac:chgData name="Rahul Pradhan" userId="8deb9f21a71621b9" providerId="LiveId" clId="{64CFC21B-B823-4AE9-82BB-3461FF03961C}" dt="2022-01-31T05:50:29.489" v="0"/>
          <ac:spMkLst>
            <pc:docMk/>
            <pc:sldMk cId="3497436472" sldId="363"/>
            <ac:spMk id="87118" creationId="{00000000-0000-0000-0000-000000000000}"/>
          </ac:spMkLst>
        </pc:spChg>
        <pc:spChg chg="mod">
          <ac:chgData name="Rahul Pradhan" userId="8deb9f21a71621b9" providerId="LiveId" clId="{64CFC21B-B823-4AE9-82BB-3461FF03961C}" dt="2022-01-31T05:50:29.489" v="0"/>
          <ac:spMkLst>
            <pc:docMk/>
            <pc:sldMk cId="3497436472" sldId="363"/>
            <ac:spMk id="87119" creationId="{00000000-0000-0000-0000-000000000000}"/>
          </ac:spMkLst>
        </pc:spChg>
        <pc:spChg chg="mod">
          <ac:chgData name="Rahul Pradhan" userId="8deb9f21a71621b9" providerId="LiveId" clId="{64CFC21B-B823-4AE9-82BB-3461FF03961C}" dt="2022-01-31T05:50:29.489" v="0"/>
          <ac:spMkLst>
            <pc:docMk/>
            <pc:sldMk cId="3497436472" sldId="363"/>
            <ac:spMk id="87120" creationId="{00000000-0000-0000-0000-000000000000}"/>
          </ac:spMkLst>
        </pc:spChg>
        <pc:spChg chg="mod">
          <ac:chgData name="Rahul Pradhan" userId="8deb9f21a71621b9" providerId="LiveId" clId="{64CFC21B-B823-4AE9-82BB-3461FF03961C}" dt="2022-01-31T05:50:29.489" v="0"/>
          <ac:spMkLst>
            <pc:docMk/>
            <pc:sldMk cId="3497436472" sldId="363"/>
            <ac:spMk id="87121" creationId="{00000000-0000-0000-0000-000000000000}"/>
          </ac:spMkLst>
        </pc:spChg>
        <pc:grpChg chg="mod">
          <ac:chgData name="Rahul Pradhan" userId="8deb9f21a71621b9" providerId="LiveId" clId="{64CFC21B-B823-4AE9-82BB-3461FF03961C}" dt="2022-01-31T05:50:29.489" v="0"/>
          <ac:grpSpMkLst>
            <pc:docMk/>
            <pc:sldMk cId="3497436472" sldId="363"/>
            <ac:grpSpMk id="87066" creationId="{00000000-0000-0000-0000-000000000000}"/>
          </ac:grpSpMkLst>
        </pc:grpChg>
        <pc:grpChg chg="mod">
          <ac:chgData name="Rahul Pradhan" userId="8deb9f21a71621b9" providerId="LiveId" clId="{64CFC21B-B823-4AE9-82BB-3461FF03961C}" dt="2022-01-31T05:50:29.489" v="0"/>
          <ac:grpSpMkLst>
            <pc:docMk/>
            <pc:sldMk cId="3497436472" sldId="363"/>
            <ac:grpSpMk id="87067" creationId="{00000000-0000-0000-0000-000000000000}"/>
          </ac:grpSpMkLst>
        </pc:grpChg>
      </pc:sldChg>
      <pc:sldChg chg="modSp">
        <pc:chgData name="Rahul Pradhan" userId="8deb9f21a71621b9" providerId="LiveId" clId="{64CFC21B-B823-4AE9-82BB-3461FF03961C}" dt="2022-01-31T05:50:29.489" v="0"/>
        <pc:sldMkLst>
          <pc:docMk/>
          <pc:sldMk cId="2060725240" sldId="364"/>
        </pc:sldMkLst>
        <pc:spChg chg="mod">
          <ac:chgData name="Rahul Pradhan" userId="8deb9f21a71621b9" providerId="LiveId" clId="{64CFC21B-B823-4AE9-82BB-3461FF03961C}" dt="2022-01-31T05:50:29.489" v="0"/>
          <ac:spMkLst>
            <pc:docMk/>
            <pc:sldMk cId="2060725240" sldId="364"/>
            <ac:spMk id="88066" creationId="{00000000-0000-0000-0000-000000000000}"/>
          </ac:spMkLst>
        </pc:spChg>
        <pc:picChg chg="mod">
          <ac:chgData name="Rahul Pradhan" userId="8deb9f21a71621b9" providerId="LiveId" clId="{64CFC21B-B823-4AE9-82BB-3461FF03961C}" dt="2022-01-31T05:50:29.489" v="0"/>
          <ac:picMkLst>
            <pc:docMk/>
            <pc:sldMk cId="2060725240" sldId="364"/>
            <ac:picMk id="88067" creationId="{00000000-0000-0000-0000-000000000000}"/>
          </ac:picMkLst>
        </pc:picChg>
      </pc:sldChg>
      <pc:sldChg chg="modSp">
        <pc:chgData name="Rahul Pradhan" userId="8deb9f21a71621b9" providerId="LiveId" clId="{64CFC21B-B823-4AE9-82BB-3461FF03961C}" dt="2022-01-31T05:50:29.489" v="0"/>
        <pc:sldMkLst>
          <pc:docMk/>
          <pc:sldMk cId="2537888455" sldId="365"/>
        </pc:sldMkLst>
        <pc:spChg chg="mod">
          <ac:chgData name="Rahul Pradhan" userId="8deb9f21a71621b9" providerId="LiveId" clId="{64CFC21B-B823-4AE9-82BB-3461FF03961C}" dt="2022-01-31T05:50:29.489" v="0"/>
          <ac:spMkLst>
            <pc:docMk/>
            <pc:sldMk cId="2537888455" sldId="365"/>
            <ac:spMk id="89090" creationId="{00000000-0000-0000-0000-000000000000}"/>
          </ac:spMkLst>
        </pc:spChg>
        <pc:picChg chg="mod">
          <ac:chgData name="Rahul Pradhan" userId="8deb9f21a71621b9" providerId="LiveId" clId="{64CFC21B-B823-4AE9-82BB-3461FF03961C}" dt="2022-01-31T05:50:29.489" v="0"/>
          <ac:picMkLst>
            <pc:docMk/>
            <pc:sldMk cId="2537888455" sldId="365"/>
            <ac:picMk id="89091" creationId="{00000000-0000-0000-0000-000000000000}"/>
          </ac:picMkLst>
        </pc:picChg>
      </pc:sldChg>
      <pc:sldChg chg="modSp">
        <pc:chgData name="Rahul Pradhan" userId="8deb9f21a71621b9" providerId="LiveId" clId="{64CFC21B-B823-4AE9-82BB-3461FF03961C}" dt="2022-01-31T05:50:29.489" v="0"/>
        <pc:sldMkLst>
          <pc:docMk/>
          <pc:sldMk cId="2000500069" sldId="366"/>
        </pc:sldMkLst>
        <pc:spChg chg="mod">
          <ac:chgData name="Rahul Pradhan" userId="8deb9f21a71621b9" providerId="LiveId" clId="{64CFC21B-B823-4AE9-82BB-3461FF03961C}" dt="2022-01-31T05:50:29.489" v="0"/>
          <ac:spMkLst>
            <pc:docMk/>
            <pc:sldMk cId="2000500069" sldId="366"/>
            <ac:spMk id="2" creationId="{00000000-0000-0000-0000-000000000000}"/>
          </ac:spMkLst>
        </pc:spChg>
        <pc:spChg chg="mod">
          <ac:chgData name="Rahul Pradhan" userId="8deb9f21a71621b9" providerId="LiveId" clId="{64CFC21B-B823-4AE9-82BB-3461FF03961C}" dt="2022-01-31T05:50:29.489" v="0"/>
          <ac:spMkLst>
            <pc:docMk/>
            <pc:sldMk cId="2000500069" sldId="366"/>
            <ac:spMk id="3" creationId="{00000000-0000-0000-0000-000000000000}"/>
          </ac:spMkLst>
        </pc:spChg>
      </pc:sldChg>
      <pc:sldChg chg="modSp">
        <pc:chgData name="Rahul Pradhan" userId="8deb9f21a71621b9" providerId="LiveId" clId="{64CFC21B-B823-4AE9-82BB-3461FF03961C}" dt="2022-01-31T05:50:29.489" v="0"/>
        <pc:sldMkLst>
          <pc:docMk/>
          <pc:sldMk cId="1123718286" sldId="367"/>
        </pc:sldMkLst>
        <pc:spChg chg="mod">
          <ac:chgData name="Rahul Pradhan" userId="8deb9f21a71621b9" providerId="LiveId" clId="{64CFC21B-B823-4AE9-82BB-3461FF03961C}" dt="2022-01-31T05:50:29.489" v="0"/>
          <ac:spMkLst>
            <pc:docMk/>
            <pc:sldMk cId="1123718286" sldId="367"/>
            <ac:spMk id="2" creationId="{00000000-0000-0000-0000-000000000000}"/>
          </ac:spMkLst>
        </pc:spChg>
        <pc:spChg chg="mod">
          <ac:chgData name="Rahul Pradhan" userId="8deb9f21a71621b9" providerId="LiveId" clId="{64CFC21B-B823-4AE9-82BB-3461FF03961C}" dt="2022-01-31T05:50:29.489" v="0"/>
          <ac:spMkLst>
            <pc:docMk/>
            <pc:sldMk cId="1123718286" sldId="367"/>
            <ac:spMk id="3" creationId="{00000000-0000-0000-0000-000000000000}"/>
          </ac:spMkLst>
        </pc:spChg>
        <pc:spChg chg="mod">
          <ac:chgData name="Rahul Pradhan" userId="8deb9f21a71621b9" providerId="LiveId" clId="{64CFC21B-B823-4AE9-82BB-3461FF03961C}" dt="2022-01-31T05:50:29.489" v="0"/>
          <ac:spMkLst>
            <pc:docMk/>
            <pc:sldMk cId="1123718286" sldId="367"/>
            <ac:spMk id="4" creationId="{00000000-0000-0000-0000-000000000000}"/>
          </ac:spMkLst>
        </pc:spChg>
        <pc:spChg chg="mod">
          <ac:chgData name="Rahul Pradhan" userId="8deb9f21a71621b9" providerId="LiveId" clId="{64CFC21B-B823-4AE9-82BB-3461FF03961C}" dt="2022-01-31T05:50:29.489" v="0"/>
          <ac:spMkLst>
            <pc:docMk/>
            <pc:sldMk cId="1123718286" sldId="367"/>
            <ac:spMk id="5" creationId="{00000000-0000-0000-0000-000000000000}"/>
          </ac:spMkLst>
        </pc:spChg>
      </pc:sldChg>
      <pc:sldChg chg="modSp">
        <pc:chgData name="Rahul Pradhan" userId="8deb9f21a71621b9" providerId="LiveId" clId="{64CFC21B-B823-4AE9-82BB-3461FF03961C}" dt="2022-01-31T05:50:29.489" v="0"/>
        <pc:sldMkLst>
          <pc:docMk/>
          <pc:sldMk cId="930214794" sldId="368"/>
        </pc:sldMkLst>
        <pc:spChg chg="mod">
          <ac:chgData name="Rahul Pradhan" userId="8deb9f21a71621b9" providerId="LiveId" clId="{64CFC21B-B823-4AE9-82BB-3461FF03961C}" dt="2022-01-31T05:50:29.489" v="0"/>
          <ac:spMkLst>
            <pc:docMk/>
            <pc:sldMk cId="930214794" sldId="368"/>
            <ac:spMk id="2" creationId="{00000000-0000-0000-0000-000000000000}"/>
          </ac:spMkLst>
        </pc:spChg>
        <pc:picChg chg="mod">
          <ac:chgData name="Rahul Pradhan" userId="8deb9f21a71621b9" providerId="LiveId" clId="{64CFC21B-B823-4AE9-82BB-3461FF03961C}" dt="2022-01-31T05:50:29.489" v="0"/>
          <ac:picMkLst>
            <pc:docMk/>
            <pc:sldMk cId="930214794" sldId="368"/>
            <ac:picMk id="4" creationId="{00000000-0000-0000-0000-000000000000}"/>
          </ac:picMkLst>
        </pc:picChg>
      </pc:sldChg>
      <pc:sldChg chg="modSp">
        <pc:chgData name="Rahul Pradhan" userId="8deb9f21a71621b9" providerId="LiveId" clId="{64CFC21B-B823-4AE9-82BB-3461FF03961C}" dt="2022-01-31T05:50:29.489" v="0"/>
        <pc:sldMkLst>
          <pc:docMk/>
          <pc:sldMk cId="3902781940" sldId="369"/>
        </pc:sldMkLst>
        <pc:spChg chg="mod">
          <ac:chgData name="Rahul Pradhan" userId="8deb9f21a71621b9" providerId="LiveId" clId="{64CFC21B-B823-4AE9-82BB-3461FF03961C}" dt="2022-01-31T05:50:29.489" v="0"/>
          <ac:spMkLst>
            <pc:docMk/>
            <pc:sldMk cId="3902781940" sldId="369"/>
            <ac:spMk id="2" creationId="{00000000-0000-0000-0000-000000000000}"/>
          </ac:spMkLst>
        </pc:spChg>
        <pc:picChg chg="mod">
          <ac:chgData name="Rahul Pradhan" userId="8deb9f21a71621b9" providerId="LiveId" clId="{64CFC21B-B823-4AE9-82BB-3461FF03961C}" dt="2022-01-31T05:50:29.489" v="0"/>
          <ac:picMkLst>
            <pc:docMk/>
            <pc:sldMk cId="3902781940" sldId="369"/>
            <ac:picMk id="4" creationId="{00000000-0000-0000-0000-000000000000}"/>
          </ac:picMkLst>
        </pc:picChg>
      </pc:sldChg>
      <pc:sldChg chg="modSp">
        <pc:chgData name="Rahul Pradhan" userId="8deb9f21a71621b9" providerId="LiveId" clId="{64CFC21B-B823-4AE9-82BB-3461FF03961C}" dt="2022-01-31T05:50:29.489" v="0"/>
        <pc:sldMkLst>
          <pc:docMk/>
          <pc:sldMk cId="1564397719" sldId="370"/>
        </pc:sldMkLst>
        <pc:spChg chg="mod">
          <ac:chgData name="Rahul Pradhan" userId="8deb9f21a71621b9" providerId="LiveId" clId="{64CFC21B-B823-4AE9-82BB-3461FF03961C}" dt="2022-01-31T05:50:29.489" v="0"/>
          <ac:spMkLst>
            <pc:docMk/>
            <pc:sldMk cId="1564397719" sldId="370"/>
            <ac:spMk id="2" creationId="{00000000-0000-0000-0000-000000000000}"/>
          </ac:spMkLst>
        </pc:spChg>
        <pc:spChg chg="mod">
          <ac:chgData name="Rahul Pradhan" userId="8deb9f21a71621b9" providerId="LiveId" clId="{64CFC21B-B823-4AE9-82BB-3461FF03961C}" dt="2022-01-31T05:50:29.489" v="0"/>
          <ac:spMkLst>
            <pc:docMk/>
            <pc:sldMk cId="1564397719" sldId="370"/>
            <ac:spMk id="3" creationId="{00000000-0000-0000-0000-000000000000}"/>
          </ac:spMkLst>
        </pc:spChg>
      </pc:sldChg>
      <pc:sldChg chg="modSp">
        <pc:chgData name="Rahul Pradhan" userId="8deb9f21a71621b9" providerId="LiveId" clId="{64CFC21B-B823-4AE9-82BB-3461FF03961C}" dt="2022-01-31T05:50:29.489" v="0"/>
        <pc:sldMkLst>
          <pc:docMk/>
          <pc:sldMk cId="912746267" sldId="371"/>
        </pc:sldMkLst>
        <pc:spChg chg="mod">
          <ac:chgData name="Rahul Pradhan" userId="8deb9f21a71621b9" providerId="LiveId" clId="{64CFC21B-B823-4AE9-82BB-3461FF03961C}" dt="2022-01-31T05:50:29.489" v="0"/>
          <ac:spMkLst>
            <pc:docMk/>
            <pc:sldMk cId="912746267" sldId="371"/>
            <ac:spMk id="2" creationId="{00000000-0000-0000-0000-000000000000}"/>
          </ac:spMkLst>
        </pc:spChg>
        <pc:spChg chg="mod">
          <ac:chgData name="Rahul Pradhan" userId="8deb9f21a71621b9" providerId="LiveId" clId="{64CFC21B-B823-4AE9-82BB-3461FF03961C}" dt="2022-01-31T05:50:29.489" v="0"/>
          <ac:spMkLst>
            <pc:docMk/>
            <pc:sldMk cId="912746267" sldId="371"/>
            <ac:spMk id="3" creationId="{00000000-0000-0000-0000-000000000000}"/>
          </ac:spMkLst>
        </pc:spChg>
        <pc:spChg chg="mod">
          <ac:chgData name="Rahul Pradhan" userId="8deb9f21a71621b9" providerId="LiveId" clId="{64CFC21B-B823-4AE9-82BB-3461FF03961C}" dt="2022-01-31T05:50:29.489" v="0"/>
          <ac:spMkLst>
            <pc:docMk/>
            <pc:sldMk cId="912746267" sldId="371"/>
            <ac:spMk id="4" creationId="{00000000-0000-0000-0000-000000000000}"/>
          </ac:spMkLst>
        </pc:spChg>
        <pc:spChg chg="mod">
          <ac:chgData name="Rahul Pradhan" userId="8deb9f21a71621b9" providerId="LiveId" clId="{64CFC21B-B823-4AE9-82BB-3461FF03961C}" dt="2022-01-31T05:50:29.489" v="0"/>
          <ac:spMkLst>
            <pc:docMk/>
            <pc:sldMk cId="912746267" sldId="371"/>
            <ac:spMk id="5" creationId="{00000000-0000-0000-0000-000000000000}"/>
          </ac:spMkLst>
        </pc:spChg>
        <pc:spChg chg="mod">
          <ac:chgData name="Rahul Pradhan" userId="8deb9f21a71621b9" providerId="LiveId" clId="{64CFC21B-B823-4AE9-82BB-3461FF03961C}" dt="2022-01-31T05:50:29.489" v="0"/>
          <ac:spMkLst>
            <pc:docMk/>
            <pc:sldMk cId="912746267" sldId="371"/>
            <ac:spMk id="6" creationId="{00000000-0000-0000-0000-000000000000}"/>
          </ac:spMkLst>
        </pc:spChg>
      </pc:sldChg>
      <pc:sldChg chg="modSp">
        <pc:chgData name="Rahul Pradhan" userId="8deb9f21a71621b9" providerId="LiveId" clId="{64CFC21B-B823-4AE9-82BB-3461FF03961C}" dt="2022-01-31T05:50:29.489" v="0"/>
        <pc:sldMkLst>
          <pc:docMk/>
          <pc:sldMk cId="1247455549" sldId="372"/>
        </pc:sldMkLst>
        <pc:spChg chg="mod">
          <ac:chgData name="Rahul Pradhan" userId="8deb9f21a71621b9" providerId="LiveId" clId="{64CFC21B-B823-4AE9-82BB-3461FF03961C}" dt="2022-01-31T05:50:29.489" v="0"/>
          <ac:spMkLst>
            <pc:docMk/>
            <pc:sldMk cId="1247455549" sldId="372"/>
            <ac:spMk id="2" creationId="{00000000-0000-0000-0000-000000000000}"/>
          </ac:spMkLst>
        </pc:spChg>
        <pc:spChg chg="mod">
          <ac:chgData name="Rahul Pradhan" userId="8deb9f21a71621b9" providerId="LiveId" clId="{64CFC21B-B823-4AE9-82BB-3461FF03961C}" dt="2022-01-31T05:50:29.489" v="0"/>
          <ac:spMkLst>
            <pc:docMk/>
            <pc:sldMk cId="1247455549" sldId="372"/>
            <ac:spMk id="3" creationId="{00000000-0000-0000-0000-000000000000}"/>
          </ac:spMkLst>
        </pc:spChg>
      </pc:sldChg>
      <pc:sldChg chg="modSp">
        <pc:chgData name="Rahul Pradhan" userId="8deb9f21a71621b9" providerId="LiveId" clId="{64CFC21B-B823-4AE9-82BB-3461FF03961C}" dt="2022-01-31T05:50:29.489" v="0"/>
        <pc:sldMkLst>
          <pc:docMk/>
          <pc:sldMk cId="1885356325" sldId="373"/>
        </pc:sldMkLst>
        <pc:spChg chg="mod">
          <ac:chgData name="Rahul Pradhan" userId="8deb9f21a71621b9" providerId="LiveId" clId="{64CFC21B-B823-4AE9-82BB-3461FF03961C}" dt="2022-01-31T05:50:29.489" v="0"/>
          <ac:spMkLst>
            <pc:docMk/>
            <pc:sldMk cId="1885356325" sldId="373"/>
            <ac:spMk id="2" creationId="{00000000-0000-0000-0000-000000000000}"/>
          </ac:spMkLst>
        </pc:spChg>
        <pc:spChg chg="mod">
          <ac:chgData name="Rahul Pradhan" userId="8deb9f21a71621b9" providerId="LiveId" clId="{64CFC21B-B823-4AE9-82BB-3461FF03961C}" dt="2022-01-31T05:50:29.489" v="0"/>
          <ac:spMkLst>
            <pc:docMk/>
            <pc:sldMk cId="1885356325" sldId="373"/>
            <ac:spMk id="3" creationId="{00000000-0000-0000-0000-000000000000}"/>
          </ac:spMkLst>
        </pc:spChg>
      </pc:sldChg>
      <pc:sldChg chg="modSp">
        <pc:chgData name="Rahul Pradhan" userId="8deb9f21a71621b9" providerId="LiveId" clId="{64CFC21B-B823-4AE9-82BB-3461FF03961C}" dt="2022-01-31T05:50:29.489" v="0"/>
        <pc:sldMkLst>
          <pc:docMk/>
          <pc:sldMk cId="3281682805" sldId="374"/>
        </pc:sldMkLst>
        <pc:spChg chg="mod">
          <ac:chgData name="Rahul Pradhan" userId="8deb9f21a71621b9" providerId="LiveId" clId="{64CFC21B-B823-4AE9-82BB-3461FF03961C}" dt="2022-01-31T05:50:29.489" v="0"/>
          <ac:spMkLst>
            <pc:docMk/>
            <pc:sldMk cId="3281682805" sldId="374"/>
            <ac:spMk id="2" creationId="{00000000-0000-0000-0000-000000000000}"/>
          </ac:spMkLst>
        </pc:spChg>
        <pc:spChg chg="mod">
          <ac:chgData name="Rahul Pradhan" userId="8deb9f21a71621b9" providerId="LiveId" clId="{64CFC21B-B823-4AE9-82BB-3461FF03961C}" dt="2022-01-31T05:50:29.489" v="0"/>
          <ac:spMkLst>
            <pc:docMk/>
            <pc:sldMk cId="3281682805" sldId="374"/>
            <ac:spMk id="3" creationId="{00000000-0000-0000-0000-000000000000}"/>
          </ac:spMkLst>
        </pc:spChg>
        <pc:spChg chg="mod">
          <ac:chgData name="Rahul Pradhan" userId="8deb9f21a71621b9" providerId="LiveId" clId="{64CFC21B-B823-4AE9-82BB-3461FF03961C}" dt="2022-01-31T05:50:29.489" v="0"/>
          <ac:spMkLst>
            <pc:docMk/>
            <pc:sldMk cId="3281682805" sldId="374"/>
            <ac:spMk id="4" creationId="{00000000-0000-0000-0000-000000000000}"/>
          </ac:spMkLst>
        </pc:spChg>
        <pc:picChg chg="mod">
          <ac:chgData name="Rahul Pradhan" userId="8deb9f21a71621b9" providerId="LiveId" clId="{64CFC21B-B823-4AE9-82BB-3461FF03961C}" dt="2022-01-31T05:50:29.489" v="0"/>
          <ac:picMkLst>
            <pc:docMk/>
            <pc:sldMk cId="3281682805" sldId="374"/>
            <ac:picMk id="5" creationId="{00000000-0000-0000-0000-000000000000}"/>
          </ac:picMkLst>
        </pc:picChg>
      </pc:sldChg>
      <pc:sldChg chg="modSp">
        <pc:chgData name="Rahul Pradhan" userId="8deb9f21a71621b9" providerId="LiveId" clId="{64CFC21B-B823-4AE9-82BB-3461FF03961C}" dt="2022-01-31T05:50:29.489" v="0"/>
        <pc:sldMkLst>
          <pc:docMk/>
          <pc:sldMk cId="4127126874" sldId="375"/>
        </pc:sldMkLst>
        <pc:picChg chg="mod">
          <ac:chgData name="Rahul Pradhan" userId="8deb9f21a71621b9" providerId="LiveId" clId="{64CFC21B-B823-4AE9-82BB-3461FF03961C}" dt="2022-01-31T05:50:29.489" v="0"/>
          <ac:picMkLst>
            <pc:docMk/>
            <pc:sldMk cId="4127126874" sldId="375"/>
            <ac:picMk id="2" creationId="{00000000-0000-0000-0000-000000000000}"/>
          </ac:picMkLst>
        </pc:picChg>
      </pc:sldChg>
      <pc:sldChg chg="addSp modSp new mod modTransition modAnim">
        <pc:chgData name="Rahul Pradhan" userId="8deb9f21a71621b9" providerId="LiveId" clId="{64CFC21B-B823-4AE9-82BB-3461FF03961C}" dt="2022-01-31T06:25:20.364" v="831"/>
        <pc:sldMkLst>
          <pc:docMk/>
          <pc:sldMk cId="3109366841" sldId="376"/>
        </pc:sldMkLst>
        <pc:spChg chg="mod">
          <ac:chgData name="Rahul Pradhan" userId="8deb9f21a71621b9" providerId="LiveId" clId="{64CFC21B-B823-4AE9-82BB-3461FF03961C}" dt="2022-01-31T05:56:55.197" v="179" actId="114"/>
          <ac:spMkLst>
            <pc:docMk/>
            <pc:sldMk cId="3109366841" sldId="376"/>
            <ac:spMk id="2" creationId="{B4BF4A58-1531-47DA-8AC4-B994EE00A27C}"/>
          </ac:spMkLst>
        </pc:spChg>
        <pc:spChg chg="mod">
          <ac:chgData name="Rahul Pradhan" userId="8deb9f21a71621b9" providerId="LiveId" clId="{64CFC21B-B823-4AE9-82BB-3461FF03961C}" dt="2022-01-31T05:52:26.257" v="91" actId="20577"/>
          <ac:spMkLst>
            <pc:docMk/>
            <pc:sldMk cId="3109366841" sldId="376"/>
            <ac:spMk id="3" creationId="{CB8A3EB0-1C82-45A8-8E71-0AB7965009EB}"/>
          </ac:spMkLst>
        </pc:spChg>
        <pc:spChg chg="add mod">
          <ac:chgData name="Rahul Pradhan" userId="8deb9f21a71621b9" providerId="LiveId" clId="{64CFC21B-B823-4AE9-82BB-3461FF03961C}" dt="2022-01-31T05:54:56.757" v="161" actId="14100"/>
          <ac:spMkLst>
            <pc:docMk/>
            <pc:sldMk cId="3109366841" sldId="376"/>
            <ac:spMk id="5" creationId="{A4178529-93D5-4002-9968-926B2871DA42}"/>
          </ac:spMkLst>
        </pc:spChg>
        <pc:graphicFrameChg chg="add mod modGraphic">
          <ac:chgData name="Rahul Pradhan" userId="8deb9f21a71621b9" providerId="LiveId" clId="{64CFC21B-B823-4AE9-82BB-3461FF03961C}" dt="2022-01-31T05:54:12.915" v="154" actId="20577"/>
          <ac:graphicFrameMkLst>
            <pc:docMk/>
            <pc:sldMk cId="3109366841" sldId="376"/>
            <ac:graphicFrameMk id="4" creationId="{45F94395-8388-44EB-A01B-59D870906F28}"/>
          </ac:graphicFrameMkLst>
        </pc:graphicFrameChg>
      </pc:sldChg>
      <pc:sldChg chg="modSp add mod modTransition">
        <pc:chgData name="Rahul Pradhan" userId="8deb9f21a71621b9" providerId="LiveId" clId="{64CFC21B-B823-4AE9-82BB-3461FF03961C}" dt="2022-01-31T06:25:20.364" v="831"/>
        <pc:sldMkLst>
          <pc:docMk/>
          <pc:sldMk cId="1794506041" sldId="377"/>
        </pc:sldMkLst>
        <pc:spChg chg="mod">
          <ac:chgData name="Rahul Pradhan" userId="8deb9f21a71621b9" providerId="LiveId" clId="{64CFC21B-B823-4AE9-82BB-3461FF03961C}" dt="2022-01-31T05:57:01.642" v="181" actId="114"/>
          <ac:spMkLst>
            <pc:docMk/>
            <pc:sldMk cId="1794506041" sldId="377"/>
            <ac:spMk id="2" creationId="{B4BF4A58-1531-47DA-8AC4-B994EE00A27C}"/>
          </ac:spMkLst>
        </pc:spChg>
        <pc:spChg chg="mod">
          <ac:chgData name="Rahul Pradhan" userId="8deb9f21a71621b9" providerId="LiveId" clId="{64CFC21B-B823-4AE9-82BB-3461FF03961C}" dt="2022-01-31T05:56:45.701" v="177" actId="14100"/>
          <ac:spMkLst>
            <pc:docMk/>
            <pc:sldMk cId="1794506041" sldId="377"/>
            <ac:spMk id="5" creationId="{A4178529-93D5-4002-9968-926B2871DA42}"/>
          </ac:spMkLst>
        </pc:spChg>
      </pc:sldChg>
      <pc:sldChg chg="modSp add mod modTransition">
        <pc:chgData name="Rahul Pradhan" userId="8deb9f21a71621b9" providerId="LiveId" clId="{64CFC21B-B823-4AE9-82BB-3461FF03961C}" dt="2022-01-31T06:25:20.364" v="831"/>
        <pc:sldMkLst>
          <pc:docMk/>
          <pc:sldMk cId="2722980529" sldId="378"/>
        </pc:sldMkLst>
        <pc:spChg chg="mod">
          <ac:chgData name="Rahul Pradhan" userId="8deb9f21a71621b9" providerId="LiveId" clId="{64CFC21B-B823-4AE9-82BB-3461FF03961C}" dt="2022-01-31T05:57:15.967" v="188" actId="114"/>
          <ac:spMkLst>
            <pc:docMk/>
            <pc:sldMk cId="2722980529" sldId="378"/>
            <ac:spMk id="2" creationId="{B4BF4A58-1531-47DA-8AC4-B994EE00A27C}"/>
          </ac:spMkLst>
        </pc:spChg>
        <pc:spChg chg="mod">
          <ac:chgData name="Rahul Pradhan" userId="8deb9f21a71621b9" providerId="LiveId" clId="{64CFC21B-B823-4AE9-82BB-3461FF03961C}" dt="2022-01-31T05:57:25.146" v="190" actId="14100"/>
          <ac:spMkLst>
            <pc:docMk/>
            <pc:sldMk cId="2722980529" sldId="378"/>
            <ac:spMk id="5" creationId="{A4178529-93D5-4002-9968-926B2871DA42}"/>
          </ac:spMkLst>
        </pc:spChg>
      </pc:sldChg>
      <pc:sldChg chg="delSp modSp add mod modTransition delAnim modAnim">
        <pc:chgData name="Rahul Pradhan" userId="8deb9f21a71621b9" providerId="LiveId" clId="{64CFC21B-B823-4AE9-82BB-3461FF03961C}" dt="2022-01-31T06:25:20.364" v="831"/>
        <pc:sldMkLst>
          <pc:docMk/>
          <pc:sldMk cId="1627287249" sldId="379"/>
        </pc:sldMkLst>
        <pc:spChg chg="mod">
          <ac:chgData name="Rahul Pradhan" userId="8deb9f21a71621b9" providerId="LiveId" clId="{64CFC21B-B823-4AE9-82BB-3461FF03961C}" dt="2022-01-31T05:58:31.654" v="262" actId="123"/>
          <ac:spMkLst>
            <pc:docMk/>
            <pc:sldMk cId="1627287249" sldId="379"/>
            <ac:spMk id="2" creationId="{B4BF4A58-1531-47DA-8AC4-B994EE00A27C}"/>
          </ac:spMkLst>
        </pc:spChg>
        <pc:spChg chg="del mod">
          <ac:chgData name="Rahul Pradhan" userId="8deb9f21a71621b9" providerId="LiveId" clId="{64CFC21B-B823-4AE9-82BB-3461FF03961C}" dt="2022-01-31T05:58:52.116" v="266" actId="478"/>
          <ac:spMkLst>
            <pc:docMk/>
            <pc:sldMk cId="1627287249" sldId="379"/>
            <ac:spMk id="5" creationId="{A4178529-93D5-4002-9968-926B2871DA42}"/>
          </ac:spMkLst>
        </pc:spChg>
        <pc:graphicFrameChg chg="modGraphic">
          <ac:chgData name="Rahul Pradhan" userId="8deb9f21a71621b9" providerId="LiveId" clId="{64CFC21B-B823-4AE9-82BB-3461FF03961C}" dt="2022-01-31T06:00:08.460" v="271" actId="12385"/>
          <ac:graphicFrameMkLst>
            <pc:docMk/>
            <pc:sldMk cId="1627287249" sldId="379"/>
            <ac:graphicFrameMk id="4" creationId="{45F94395-8388-44EB-A01B-59D870906F28}"/>
          </ac:graphicFrameMkLst>
        </pc:graphicFrameChg>
      </pc:sldChg>
      <pc:sldChg chg="modSp add mod modTransition modAnim">
        <pc:chgData name="Rahul Pradhan" userId="8deb9f21a71621b9" providerId="LiveId" clId="{64CFC21B-B823-4AE9-82BB-3461FF03961C}" dt="2022-01-31T06:25:20.364" v="831"/>
        <pc:sldMkLst>
          <pc:docMk/>
          <pc:sldMk cId="3726922585" sldId="380"/>
        </pc:sldMkLst>
        <pc:spChg chg="mod">
          <ac:chgData name="Rahul Pradhan" userId="8deb9f21a71621b9" providerId="LiveId" clId="{64CFC21B-B823-4AE9-82BB-3461FF03961C}" dt="2022-01-31T06:10:16.217" v="472" actId="14100"/>
          <ac:spMkLst>
            <pc:docMk/>
            <pc:sldMk cId="3726922585" sldId="380"/>
            <ac:spMk id="22531" creationId="{00000000-0000-0000-0000-000000000000}"/>
          </ac:spMkLst>
        </pc:spChg>
        <pc:spChg chg="mod">
          <ac:chgData name="Rahul Pradhan" userId="8deb9f21a71621b9" providerId="LiveId" clId="{64CFC21B-B823-4AE9-82BB-3461FF03961C}" dt="2022-01-31T06:10:23.691" v="473" actId="1076"/>
          <ac:spMkLst>
            <pc:docMk/>
            <pc:sldMk cId="3726922585" sldId="380"/>
            <ac:spMk id="424963" creationId="{00000000-0000-0000-0000-000000000000}"/>
          </ac:spMkLst>
        </pc:spChg>
      </pc:sldChg>
      <pc:sldChg chg="addSp delSp modSp new mod modTransition">
        <pc:chgData name="Rahul Pradhan" userId="8deb9f21a71621b9" providerId="LiveId" clId="{64CFC21B-B823-4AE9-82BB-3461FF03961C}" dt="2022-01-31T06:25:20.364" v="831"/>
        <pc:sldMkLst>
          <pc:docMk/>
          <pc:sldMk cId="3308295526" sldId="381"/>
        </pc:sldMkLst>
        <pc:spChg chg="mod">
          <ac:chgData name="Rahul Pradhan" userId="8deb9f21a71621b9" providerId="LiveId" clId="{64CFC21B-B823-4AE9-82BB-3461FF03961C}" dt="2022-01-31T06:17:57.175" v="665" actId="113"/>
          <ac:spMkLst>
            <pc:docMk/>
            <pc:sldMk cId="3308295526" sldId="381"/>
            <ac:spMk id="2" creationId="{8F21A8D6-B922-41D4-B4CA-3AF5E3B26B6E}"/>
          </ac:spMkLst>
        </pc:spChg>
        <pc:spChg chg="del">
          <ac:chgData name="Rahul Pradhan" userId="8deb9f21a71621b9" providerId="LiveId" clId="{64CFC21B-B823-4AE9-82BB-3461FF03961C}" dt="2022-01-31T06:15:20.926" v="517" actId="3680"/>
          <ac:spMkLst>
            <pc:docMk/>
            <pc:sldMk cId="3308295526" sldId="381"/>
            <ac:spMk id="3" creationId="{C65A6702-0377-491E-B951-A53D34078FA7}"/>
          </ac:spMkLst>
        </pc:spChg>
        <pc:spChg chg="add mod">
          <ac:chgData name="Rahul Pradhan" userId="8deb9f21a71621b9" providerId="LiveId" clId="{64CFC21B-B823-4AE9-82BB-3461FF03961C}" dt="2022-01-31T06:17:41.622" v="663" actId="14100"/>
          <ac:spMkLst>
            <pc:docMk/>
            <pc:sldMk cId="3308295526" sldId="381"/>
            <ac:spMk id="5" creationId="{A821D176-F281-4C53-B39E-6FA7FB6C699C}"/>
          </ac:spMkLst>
        </pc:spChg>
        <pc:graphicFrameChg chg="add mod ord modGraphic">
          <ac:chgData name="Rahul Pradhan" userId="8deb9f21a71621b9" providerId="LiveId" clId="{64CFC21B-B823-4AE9-82BB-3461FF03961C}" dt="2022-01-31T06:16:24.810" v="611" actId="2161"/>
          <ac:graphicFrameMkLst>
            <pc:docMk/>
            <pc:sldMk cId="3308295526" sldId="381"/>
            <ac:graphicFrameMk id="4" creationId="{C61FFD09-C692-4ECE-A5DF-89257CE8BF40}"/>
          </ac:graphicFrameMkLst>
        </pc:graphicFrameChg>
      </pc:sldChg>
      <pc:sldChg chg="addSp delSp modSp new del mod">
        <pc:chgData name="Rahul Pradhan" userId="8deb9f21a71621b9" providerId="LiveId" clId="{64CFC21B-B823-4AE9-82BB-3461FF03961C}" dt="2022-01-31T06:22:45.450" v="776" actId="47"/>
        <pc:sldMkLst>
          <pc:docMk/>
          <pc:sldMk cId="2330102417" sldId="382"/>
        </pc:sldMkLst>
        <pc:spChg chg="del mod">
          <ac:chgData name="Rahul Pradhan" userId="8deb9f21a71621b9" providerId="LiveId" clId="{64CFC21B-B823-4AE9-82BB-3461FF03961C}" dt="2022-01-31T06:17:33.992" v="661" actId="21"/>
          <ac:spMkLst>
            <pc:docMk/>
            <pc:sldMk cId="2330102417" sldId="382"/>
            <ac:spMk id="3" creationId="{A66C2EE7-2824-473D-ACB0-8663A8E7158A}"/>
          </ac:spMkLst>
        </pc:spChg>
        <pc:spChg chg="add mod">
          <ac:chgData name="Rahul Pradhan" userId="8deb9f21a71621b9" providerId="LiveId" clId="{64CFC21B-B823-4AE9-82BB-3461FF03961C}" dt="2022-01-31T06:17:33.992" v="661" actId="21"/>
          <ac:spMkLst>
            <pc:docMk/>
            <pc:sldMk cId="2330102417" sldId="382"/>
            <ac:spMk id="5" creationId="{34A0E898-7379-4EC7-9884-323FAC074B12}"/>
          </ac:spMkLst>
        </pc:spChg>
      </pc:sldChg>
      <pc:sldChg chg="modSp add mod modTransition">
        <pc:chgData name="Rahul Pradhan" userId="8deb9f21a71621b9" providerId="LiveId" clId="{64CFC21B-B823-4AE9-82BB-3461FF03961C}" dt="2022-01-31T06:25:20.364" v="831"/>
        <pc:sldMkLst>
          <pc:docMk/>
          <pc:sldMk cId="3725644327" sldId="383"/>
        </pc:sldMkLst>
        <pc:spChg chg="mod">
          <ac:chgData name="Rahul Pradhan" userId="8deb9f21a71621b9" providerId="LiveId" clId="{64CFC21B-B823-4AE9-82BB-3461FF03961C}" dt="2022-01-31T06:19:15.450" v="700" actId="20577"/>
          <ac:spMkLst>
            <pc:docMk/>
            <pc:sldMk cId="3725644327" sldId="383"/>
            <ac:spMk id="2" creationId="{8F21A8D6-B922-41D4-B4CA-3AF5E3B26B6E}"/>
          </ac:spMkLst>
        </pc:spChg>
      </pc:sldChg>
      <pc:sldChg chg="modSp add mod modTransition">
        <pc:chgData name="Rahul Pradhan" userId="8deb9f21a71621b9" providerId="LiveId" clId="{64CFC21B-B823-4AE9-82BB-3461FF03961C}" dt="2022-01-31T06:25:20.364" v="831"/>
        <pc:sldMkLst>
          <pc:docMk/>
          <pc:sldMk cId="2998933054" sldId="384"/>
        </pc:sldMkLst>
        <pc:spChg chg="mod">
          <ac:chgData name="Rahul Pradhan" userId="8deb9f21a71621b9" providerId="LiveId" clId="{64CFC21B-B823-4AE9-82BB-3461FF03961C}" dt="2022-01-31T06:22:32.018" v="775" actId="20577"/>
          <ac:spMkLst>
            <pc:docMk/>
            <pc:sldMk cId="2998933054" sldId="384"/>
            <ac:spMk id="2" creationId="{8F21A8D6-B922-41D4-B4CA-3AF5E3B26B6E}"/>
          </ac:spMkLst>
        </pc:spChg>
      </pc:sldChg>
      <pc:sldChg chg="modSp add mod modTransition">
        <pc:chgData name="Rahul Pradhan" userId="8deb9f21a71621b9" providerId="LiveId" clId="{64CFC21B-B823-4AE9-82BB-3461FF03961C}" dt="2022-01-31T06:25:20.364" v="831"/>
        <pc:sldMkLst>
          <pc:docMk/>
          <pc:sldMk cId="3746712439" sldId="385"/>
        </pc:sldMkLst>
        <pc:spChg chg="mod">
          <ac:chgData name="Rahul Pradhan" userId="8deb9f21a71621b9" providerId="LiveId" clId="{64CFC21B-B823-4AE9-82BB-3461FF03961C}" dt="2022-01-31T06:21:59.585" v="770" actId="20577"/>
          <ac:spMkLst>
            <pc:docMk/>
            <pc:sldMk cId="3746712439" sldId="385"/>
            <ac:spMk id="2" creationId="{8F21A8D6-B922-41D4-B4CA-3AF5E3B26B6E}"/>
          </ac:spMkLst>
        </pc:spChg>
        <pc:spChg chg="mod">
          <ac:chgData name="Rahul Pradhan" userId="8deb9f21a71621b9" providerId="LiveId" clId="{64CFC21B-B823-4AE9-82BB-3461FF03961C}" dt="2022-01-31T06:21:52.866" v="766"/>
          <ac:spMkLst>
            <pc:docMk/>
            <pc:sldMk cId="3746712439" sldId="385"/>
            <ac:spMk id="5" creationId="{A821D176-F281-4C53-B39E-6FA7FB6C699C}"/>
          </ac:spMkLst>
        </pc:spChg>
      </pc:sldChg>
      <pc:sldChg chg="modSp add mod modTransition">
        <pc:chgData name="Rahul Pradhan" userId="8deb9f21a71621b9" providerId="LiveId" clId="{64CFC21B-B823-4AE9-82BB-3461FF03961C}" dt="2022-01-31T06:25:20.364" v="831"/>
        <pc:sldMkLst>
          <pc:docMk/>
          <pc:sldMk cId="2624452467" sldId="386"/>
        </pc:sldMkLst>
        <pc:spChg chg="mod">
          <ac:chgData name="Rahul Pradhan" userId="8deb9f21a71621b9" providerId="LiveId" clId="{64CFC21B-B823-4AE9-82BB-3461FF03961C}" dt="2022-01-31T06:24:27.466" v="818" actId="20577"/>
          <ac:spMkLst>
            <pc:docMk/>
            <pc:sldMk cId="2624452467" sldId="386"/>
            <ac:spMk id="2" creationId="{8F21A8D6-B922-41D4-B4CA-3AF5E3B26B6E}"/>
          </ac:spMkLst>
        </pc:spChg>
      </pc:sldChg>
      <pc:sldChg chg="modSp add mod modTransition">
        <pc:chgData name="Rahul Pradhan" userId="8deb9f21a71621b9" providerId="LiveId" clId="{64CFC21B-B823-4AE9-82BB-3461FF03961C}" dt="2022-01-31T06:25:20.364" v="831"/>
        <pc:sldMkLst>
          <pc:docMk/>
          <pc:sldMk cId="2548860701" sldId="387"/>
        </pc:sldMkLst>
        <pc:spChg chg="mod">
          <ac:chgData name="Rahul Pradhan" userId="8deb9f21a71621b9" providerId="LiveId" clId="{64CFC21B-B823-4AE9-82BB-3461FF03961C}" dt="2022-01-31T06:24:55.297" v="829" actId="27636"/>
          <ac:spMkLst>
            <pc:docMk/>
            <pc:sldMk cId="2548860701" sldId="387"/>
            <ac:spMk id="2" creationId="{8F21A8D6-B922-41D4-B4CA-3AF5E3B26B6E}"/>
          </ac:spMkLst>
        </pc:spChg>
      </pc:sldChg>
      <pc:sldChg chg="addSp modSp add mod modAnim">
        <pc:chgData name="Rahul Pradhan" userId="8deb9f21a71621b9" providerId="LiveId" clId="{64CFC21B-B823-4AE9-82BB-3461FF03961C}" dt="2022-02-01T05:26:05.524" v="1093" actId="1076"/>
        <pc:sldMkLst>
          <pc:docMk/>
          <pc:sldMk cId="1790141435" sldId="388"/>
        </pc:sldMkLst>
        <pc:spChg chg="add mod">
          <ac:chgData name="Rahul Pradhan" userId="8deb9f21a71621b9" providerId="LiveId" clId="{64CFC21B-B823-4AE9-82BB-3461FF03961C}" dt="2022-02-01T05:26:05.524" v="1093" actId="1076"/>
          <ac:spMkLst>
            <pc:docMk/>
            <pc:sldMk cId="1790141435" sldId="388"/>
            <ac:spMk id="7" creationId="{99A6C6EB-19B7-481C-803D-A930568FE8A0}"/>
          </ac:spMkLst>
        </pc:spChg>
        <pc:spChg chg="mod">
          <ac:chgData name="Rahul Pradhan" userId="8deb9f21a71621b9" providerId="LiveId" clId="{64CFC21B-B823-4AE9-82BB-3461FF03961C}" dt="2022-02-01T05:24:28.964" v="1037" actId="20577"/>
          <ac:spMkLst>
            <pc:docMk/>
            <pc:sldMk cId="1790141435" sldId="388"/>
            <ac:spMk id="26627" creationId="{00000000-0000-0000-0000-000000000000}"/>
          </ac:spMkLst>
        </pc:spChg>
        <pc:spChg chg="mod">
          <ac:chgData name="Rahul Pradhan" userId="8deb9f21a71621b9" providerId="LiveId" clId="{64CFC21B-B823-4AE9-82BB-3461FF03961C}" dt="2022-02-01T05:25:36.686" v="1090" actId="6549"/>
          <ac:spMkLst>
            <pc:docMk/>
            <pc:sldMk cId="1790141435" sldId="388"/>
            <ac:spMk id="350211" creationId="{00000000-0000-0000-0000-000000000000}"/>
          </ac:spMkLst>
        </pc:spChg>
        <pc:graphicFrameChg chg="mod">
          <ac:chgData name="Rahul Pradhan" userId="8deb9f21a71621b9" providerId="LiveId" clId="{64CFC21B-B823-4AE9-82BB-3461FF03961C}" dt="2022-02-01T05:25:02.814" v="1072" actId="1076"/>
          <ac:graphicFrameMkLst>
            <pc:docMk/>
            <pc:sldMk cId="1790141435" sldId="388"/>
            <ac:graphicFrameMk id="45101" creationId="{00000000-0000-0000-0000-000000000000}"/>
          </ac:graphicFrameMkLst>
        </pc:graphicFrameChg>
        <pc:graphicFrameChg chg="mod modGraphic">
          <ac:chgData name="Rahul Pradhan" userId="8deb9f21a71621b9" providerId="LiveId" clId="{64CFC21B-B823-4AE9-82BB-3461FF03961C}" dt="2022-02-01T05:25:42.910" v="1091" actId="1076"/>
          <ac:graphicFrameMkLst>
            <pc:docMk/>
            <pc:sldMk cId="1790141435" sldId="388"/>
            <ac:graphicFrameMk id="45102" creationId="{00000000-0000-0000-0000-000000000000}"/>
          </ac:graphicFrameMkLst>
        </pc:graphicFrameChg>
      </pc:sldChg>
      <pc:sldChg chg="modSp new mod">
        <pc:chgData name="Rahul Pradhan" userId="8deb9f21a71621b9" providerId="LiveId" clId="{64CFC21B-B823-4AE9-82BB-3461FF03961C}" dt="2022-02-01T05:23:46.135" v="1001" actId="20577"/>
        <pc:sldMkLst>
          <pc:docMk/>
          <pc:sldMk cId="2057541837" sldId="389"/>
        </pc:sldMkLst>
        <pc:spChg chg="mod">
          <ac:chgData name="Rahul Pradhan" userId="8deb9f21a71621b9" providerId="LiveId" clId="{64CFC21B-B823-4AE9-82BB-3461FF03961C}" dt="2022-02-01T05:23:46.135" v="1001" actId="20577"/>
          <ac:spMkLst>
            <pc:docMk/>
            <pc:sldMk cId="2057541837" sldId="389"/>
            <ac:spMk id="2" creationId="{44FCD7E3-F611-42B7-9743-7D359733A103}"/>
          </ac:spMkLst>
        </pc:spChg>
        <pc:spChg chg="mod">
          <ac:chgData name="Rahul Pradhan" userId="8deb9f21a71621b9" providerId="LiveId" clId="{64CFC21B-B823-4AE9-82BB-3461FF03961C}" dt="2022-02-01T05:23:36.158" v="999" actId="207"/>
          <ac:spMkLst>
            <pc:docMk/>
            <pc:sldMk cId="2057541837" sldId="389"/>
            <ac:spMk id="3" creationId="{68B4306D-C307-49D2-98FA-5908E8C897FF}"/>
          </ac:spMkLst>
        </pc:spChg>
      </pc:sldChg>
      <pc:sldChg chg="modSp add mod">
        <pc:chgData name="Rahul Pradhan" userId="8deb9f21a71621b9" providerId="LiveId" clId="{64CFC21B-B823-4AE9-82BB-3461FF03961C}" dt="2022-02-01T06:20:27.107" v="1109"/>
        <pc:sldMkLst>
          <pc:docMk/>
          <pc:sldMk cId="1131663663" sldId="390"/>
        </pc:sldMkLst>
        <pc:spChg chg="mod">
          <ac:chgData name="Rahul Pradhan" userId="8deb9f21a71621b9" providerId="LiveId" clId="{64CFC21B-B823-4AE9-82BB-3461FF03961C}" dt="2022-02-01T06:20:27.107" v="1109"/>
          <ac:spMkLst>
            <pc:docMk/>
            <pc:sldMk cId="1131663663" sldId="390"/>
            <ac:spMk id="8" creationId="{A4178529-93D5-4002-9968-926B2871DA42}"/>
          </ac:spMkLst>
        </pc:spChg>
        <pc:spChg chg="mod">
          <ac:chgData name="Rahul Pradhan" userId="8deb9f21a71621b9" providerId="LiveId" clId="{64CFC21B-B823-4AE9-82BB-3461FF03961C}" dt="2022-02-01T05:26:18.073" v="1098" actId="20577"/>
          <ac:spMkLst>
            <pc:docMk/>
            <pc:sldMk cId="1131663663" sldId="390"/>
            <ac:spMk id="350211" creationId="{00000000-0000-0000-0000-000000000000}"/>
          </ac:spMkLst>
        </pc:spChg>
        <pc:graphicFrameChg chg="modGraphic">
          <ac:chgData name="Rahul Pradhan" userId="8deb9f21a71621b9" providerId="LiveId" clId="{64CFC21B-B823-4AE9-82BB-3461FF03961C}" dt="2022-02-01T05:26:29.218" v="1108" actId="20577"/>
          <ac:graphicFrameMkLst>
            <pc:docMk/>
            <pc:sldMk cId="1131663663" sldId="390"/>
            <ac:graphicFrameMk id="45102" creationId="{00000000-0000-0000-0000-000000000000}"/>
          </ac:graphicFrameMkLst>
        </pc:graphicFrameChg>
      </pc:sldChg>
      <pc:sldChg chg="addSp modSp new mod">
        <pc:chgData name="Rahul Pradhan" userId="8deb9f21a71621b9" providerId="LiveId" clId="{64CFC21B-B823-4AE9-82BB-3461FF03961C}" dt="2022-02-03T05:11:06.520" v="1199" actId="108"/>
        <pc:sldMkLst>
          <pc:docMk/>
          <pc:sldMk cId="2694679206" sldId="391"/>
        </pc:sldMkLst>
        <pc:spChg chg="mod">
          <ac:chgData name="Rahul Pradhan" userId="8deb9f21a71621b9" providerId="LiveId" clId="{64CFC21B-B823-4AE9-82BB-3461FF03961C}" dt="2022-02-03T05:08:39.335" v="1158" actId="20577"/>
          <ac:spMkLst>
            <pc:docMk/>
            <pc:sldMk cId="2694679206" sldId="391"/>
            <ac:spMk id="2" creationId="{A1BB4025-F8E6-42DD-81BC-9CCACB49B812}"/>
          </ac:spMkLst>
        </pc:spChg>
        <pc:spChg chg="mod">
          <ac:chgData name="Rahul Pradhan" userId="8deb9f21a71621b9" providerId="LiveId" clId="{64CFC21B-B823-4AE9-82BB-3461FF03961C}" dt="2022-02-03T05:10:21.932" v="1193" actId="20577"/>
          <ac:spMkLst>
            <pc:docMk/>
            <pc:sldMk cId="2694679206" sldId="391"/>
            <ac:spMk id="3" creationId="{48690753-45AA-4CCF-8791-DAADFE12F213}"/>
          </ac:spMkLst>
        </pc:spChg>
        <pc:spChg chg="add mod">
          <ac:chgData name="Rahul Pradhan" userId="8deb9f21a71621b9" providerId="LiveId" clId="{64CFC21B-B823-4AE9-82BB-3461FF03961C}" dt="2022-02-03T05:10:41.545" v="1196" actId="1582"/>
          <ac:spMkLst>
            <pc:docMk/>
            <pc:sldMk cId="2694679206" sldId="391"/>
            <ac:spMk id="4" creationId="{CC9CEA36-B4BC-45E9-813E-77878453365B}"/>
          </ac:spMkLst>
        </pc:spChg>
        <pc:spChg chg="add mod">
          <ac:chgData name="Rahul Pradhan" userId="8deb9f21a71621b9" providerId="LiveId" clId="{64CFC21B-B823-4AE9-82BB-3461FF03961C}" dt="2022-02-03T05:10:41.545" v="1196" actId="1582"/>
          <ac:spMkLst>
            <pc:docMk/>
            <pc:sldMk cId="2694679206" sldId="391"/>
            <ac:spMk id="5" creationId="{CF9B0DF4-85F2-4BEE-B5CC-186CEECA1B81}"/>
          </ac:spMkLst>
        </pc:spChg>
        <pc:spChg chg="add mod">
          <ac:chgData name="Rahul Pradhan" userId="8deb9f21a71621b9" providerId="LiveId" clId="{64CFC21B-B823-4AE9-82BB-3461FF03961C}" dt="2022-02-03T05:10:41.545" v="1196" actId="1582"/>
          <ac:spMkLst>
            <pc:docMk/>
            <pc:sldMk cId="2694679206" sldId="391"/>
            <ac:spMk id="6" creationId="{B68C14B3-D5A7-41F8-9902-4CBEE6B38461}"/>
          </ac:spMkLst>
        </pc:spChg>
        <pc:spChg chg="add mod">
          <ac:chgData name="Rahul Pradhan" userId="8deb9f21a71621b9" providerId="LiveId" clId="{64CFC21B-B823-4AE9-82BB-3461FF03961C}" dt="2022-02-03T05:11:06.520" v="1199" actId="108"/>
          <ac:spMkLst>
            <pc:docMk/>
            <pc:sldMk cId="2694679206" sldId="391"/>
            <ac:spMk id="7" creationId="{ADEC50B2-E5CF-462E-A350-616C34CA2555}"/>
          </ac:spMkLst>
        </pc:spChg>
      </pc:sldChg>
      <pc:sldChg chg="addSp delSp modSp add mod">
        <pc:chgData name="Rahul Pradhan" userId="8deb9f21a71621b9" providerId="LiveId" clId="{64CFC21B-B823-4AE9-82BB-3461FF03961C}" dt="2022-02-03T05:19:33.437" v="1286" actId="14100"/>
        <pc:sldMkLst>
          <pc:docMk/>
          <pc:sldMk cId="1525383160" sldId="392"/>
        </pc:sldMkLst>
        <pc:spChg chg="mod">
          <ac:chgData name="Rahul Pradhan" userId="8deb9f21a71621b9" providerId="LiveId" clId="{64CFC21B-B823-4AE9-82BB-3461FF03961C}" dt="2022-02-03T05:12:51.887" v="1205" actId="6549"/>
          <ac:spMkLst>
            <pc:docMk/>
            <pc:sldMk cId="1525383160" sldId="392"/>
            <ac:spMk id="2" creationId="{A1BB4025-F8E6-42DD-81BC-9CCACB49B812}"/>
          </ac:spMkLst>
        </pc:spChg>
        <pc:spChg chg="del mod">
          <ac:chgData name="Rahul Pradhan" userId="8deb9f21a71621b9" providerId="LiveId" clId="{64CFC21B-B823-4AE9-82BB-3461FF03961C}" dt="2022-02-03T05:19:27.279" v="1284" actId="22"/>
          <ac:spMkLst>
            <pc:docMk/>
            <pc:sldMk cId="1525383160" sldId="392"/>
            <ac:spMk id="3" creationId="{48690753-45AA-4CCF-8791-DAADFE12F213}"/>
          </ac:spMkLst>
        </pc:spChg>
        <pc:spChg chg="del">
          <ac:chgData name="Rahul Pradhan" userId="8deb9f21a71621b9" providerId="LiveId" clId="{64CFC21B-B823-4AE9-82BB-3461FF03961C}" dt="2022-02-03T05:12:37.888" v="1201" actId="478"/>
          <ac:spMkLst>
            <pc:docMk/>
            <pc:sldMk cId="1525383160" sldId="392"/>
            <ac:spMk id="4" creationId="{CC9CEA36-B4BC-45E9-813E-77878453365B}"/>
          </ac:spMkLst>
        </pc:spChg>
        <pc:spChg chg="del">
          <ac:chgData name="Rahul Pradhan" userId="8deb9f21a71621b9" providerId="LiveId" clId="{64CFC21B-B823-4AE9-82BB-3461FF03961C}" dt="2022-02-03T05:12:37.888" v="1201" actId="478"/>
          <ac:spMkLst>
            <pc:docMk/>
            <pc:sldMk cId="1525383160" sldId="392"/>
            <ac:spMk id="5" creationId="{CF9B0DF4-85F2-4BEE-B5CC-186CEECA1B81}"/>
          </ac:spMkLst>
        </pc:spChg>
        <pc:spChg chg="del">
          <ac:chgData name="Rahul Pradhan" userId="8deb9f21a71621b9" providerId="LiveId" clId="{64CFC21B-B823-4AE9-82BB-3461FF03961C}" dt="2022-02-03T05:12:37.888" v="1201" actId="478"/>
          <ac:spMkLst>
            <pc:docMk/>
            <pc:sldMk cId="1525383160" sldId="392"/>
            <ac:spMk id="6" creationId="{B68C14B3-D5A7-41F8-9902-4CBEE6B38461}"/>
          </ac:spMkLst>
        </pc:spChg>
        <pc:spChg chg="del">
          <ac:chgData name="Rahul Pradhan" userId="8deb9f21a71621b9" providerId="LiveId" clId="{64CFC21B-B823-4AE9-82BB-3461FF03961C}" dt="2022-02-03T05:12:37.888" v="1201" actId="478"/>
          <ac:spMkLst>
            <pc:docMk/>
            <pc:sldMk cId="1525383160" sldId="392"/>
            <ac:spMk id="7" creationId="{ADEC50B2-E5CF-462E-A350-616C34CA2555}"/>
          </ac:spMkLst>
        </pc:spChg>
        <pc:picChg chg="add mod ord">
          <ac:chgData name="Rahul Pradhan" userId="8deb9f21a71621b9" providerId="LiveId" clId="{64CFC21B-B823-4AE9-82BB-3461FF03961C}" dt="2022-02-03T05:19:33.437" v="1286" actId="14100"/>
          <ac:picMkLst>
            <pc:docMk/>
            <pc:sldMk cId="1525383160" sldId="392"/>
            <ac:picMk id="9" creationId="{BE4FEF37-A256-4F58-9202-317F78FBB8DD}"/>
          </ac:picMkLst>
        </pc:picChg>
      </pc:sldChg>
      <pc:sldChg chg="modSp new mod">
        <pc:chgData name="Rahul Pradhan" userId="8deb9f21a71621b9" providerId="LiveId" clId="{64CFC21B-B823-4AE9-82BB-3461FF03961C}" dt="2022-02-03T05:13:39.939" v="1282" actId="20577"/>
        <pc:sldMkLst>
          <pc:docMk/>
          <pc:sldMk cId="3665295823" sldId="393"/>
        </pc:sldMkLst>
        <pc:spChg chg="mod">
          <ac:chgData name="Rahul Pradhan" userId="8deb9f21a71621b9" providerId="LiveId" clId="{64CFC21B-B823-4AE9-82BB-3461FF03961C}" dt="2022-02-03T05:13:09.072" v="1243" actId="20577"/>
          <ac:spMkLst>
            <pc:docMk/>
            <pc:sldMk cId="3665295823" sldId="393"/>
            <ac:spMk id="2" creationId="{E377B822-C0E4-449E-AC26-3225184D3145}"/>
          </ac:spMkLst>
        </pc:spChg>
        <pc:spChg chg="mod">
          <ac:chgData name="Rahul Pradhan" userId="8deb9f21a71621b9" providerId="LiveId" clId="{64CFC21B-B823-4AE9-82BB-3461FF03961C}" dt="2022-02-03T05:13:39.939" v="1282" actId="20577"/>
          <ac:spMkLst>
            <pc:docMk/>
            <pc:sldMk cId="3665295823" sldId="393"/>
            <ac:spMk id="3" creationId="{E71DBB20-ABF1-44B9-BDCD-B0DD2973A4C5}"/>
          </ac:spMkLst>
        </pc:spChg>
      </pc:sldChg>
      <pc:sldChg chg="addSp modSp new mod">
        <pc:chgData name="Rahul Pradhan" userId="8deb9f21a71621b9" providerId="LiveId" clId="{64CFC21B-B823-4AE9-82BB-3461FF03961C}" dt="2022-02-03T05:20:43.257" v="1292" actId="1076"/>
        <pc:sldMkLst>
          <pc:docMk/>
          <pc:sldMk cId="1097204473" sldId="394"/>
        </pc:sldMkLst>
        <pc:picChg chg="add mod">
          <ac:chgData name="Rahul Pradhan" userId="8deb9f21a71621b9" providerId="LiveId" clId="{64CFC21B-B823-4AE9-82BB-3461FF03961C}" dt="2022-02-03T05:20:43.257" v="1292" actId="1076"/>
          <ac:picMkLst>
            <pc:docMk/>
            <pc:sldMk cId="1097204473" sldId="394"/>
            <ac:picMk id="3" creationId="{A3F2A5A5-AB5D-459A-B4EA-540FE3C4EE6F}"/>
          </ac:picMkLst>
        </pc:picChg>
      </pc:sldChg>
      <pc:sldChg chg="addSp modSp new mod">
        <pc:chgData name="Rahul Pradhan" userId="8deb9f21a71621b9" providerId="LiveId" clId="{64CFC21B-B823-4AE9-82BB-3461FF03961C}" dt="2022-02-03T05:22:07.259" v="1300" actId="2085"/>
        <pc:sldMkLst>
          <pc:docMk/>
          <pc:sldMk cId="3197977" sldId="395"/>
        </pc:sldMkLst>
        <pc:spChg chg="add mod">
          <ac:chgData name="Rahul Pradhan" userId="8deb9f21a71621b9" providerId="LiveId" clId="{64CFC21B-B823-4AE9-82BB-3461FF03961C}" dt="2022-02-03T05:22:07.259" v="1300" actId="2085"/>
          <ac:spMkLst>
            <pc:docMk/>
            <pc:sldMk cId="3197977" sldId="395"/>
            <ac:spMk id="4" creationId="{8327B26C-F358-4DF7-86A7-593AC8B797A4}"/>
          </ac:spMkLst>
        </pc:spChg>
        <pc:picChg chg="add mod">
          <ac:chgData name="Rahul Pradhan" userId="8deb9f21a71621b9" providerId="LiveId" clId="{64CFC21B-B823-4AE9-82BB-3461FF03961C}" dt="2022-02-03T05:21:52.266" v="1296" actId="1076"/>
          <ac:picMkLst>
            <pc:docMk/>
            <pc:sldMk cId="3197977" sldId="395"/>
            <ac:picMk id="3" creationId="{772B3DD4-AF65-4588-B7C7-BA86CE428E48}"/>
          </ac:picMkLst>
        </pc:picChg>
      </pc:sldChg>
      <pc:sldChg chg="addSp modSp new mod">
        <pc:chgData name="Rahul Pradhan" userId="8deb9f21a71621b9" providerId="LiveId" clId="{64CFC21B-B823-4AE9-82BB-3461FF03961C}" dt="2022-02-03T05:24:10.532" v="1305" actId="1076"/>
        <pc:sldMkLst>
          <pc:docMk/>
          <pc:sldMk cId="2626544034" sldId="396"/>
        </pc:sldMkLst>
        <pc:picChg chg="add mod">
          <ac:chgData name="Rahul Pradhan" userId="8deb9f21a71621b9" providerId="LiveId" clId="{64CFC21B-B823-4AE9-82BB-3461FF03961C}" dt="2022-02-03T05:24:10.532" v="1305" actId="1076"/>
          <ac:picMkLst>
            <pc:docMk/>
            <pc:sldMk cId="2626544034" sldId="396"/>
            <ac:picMk id="3" creationId="{8221474E-82A3-42DB-A1DC-7F95B0B93A50}"/>
          </ac:picMkLst>
        </pc:picChg>
      </pc:sldChg>
      <pc:sldChg chg="addSp modSp new mod">
        <pc:chgData name="Rahul Pradhan" userId="8deb9f21a71621b9" providerId="LiveId" clId="{64CFC21B-B823-4AE9-82BB-3461FF03961C}" dt="2022-02-03T05:24:56.491" v="1309" actId="1076"/>
        <pc:sldMkLst>
          <pc:docMk/>
          <pc:sldMk cId="3850023560" sldId="397"/>
        </pc:sldMkLst>
        <pc:picChg chg="add mod">
          <ac:chgData name="Rahul Pradhan" userId="8deb9f21a71621b9" providerId="LiveId" clId="{64CFC21B-B823-4AE9-82BB-3461FF03961C}" dt="2022-02-03T05:24:56.491" v="1309" actId="1076"/>
          <ac:picMkLst>
            <pc:docMk/>
            <pc:sldMk cId="3850023560" sldId="397"/>
            <ac:picMk id="3" creationId="{2AD54419-9D35-4E6D-BE77-271A18A0F494}"/>
          </ac:picMkLst>
        </pc:picChg>
      </pc:sldChg>
      <pc:sldChg chg="modSp new mod">
        <pc:chgData name="Rahul Pradhan" userId="8deb9f21a71621b9" providerId="LiveId" clId="{64CFC21B-B823-4AE9-82BB-3461FF03961C}" dt="2022-02-03T05:26:01.274" v="1314" actId="5793"/>
        <pc:sldMkLst>
          <pc:docMk/>
          <pc:sldMk cId="2092343316" sldId="398"/>
        </pc:sldMkLst>
        <pc:spChg chg="mod">
          <ac:chgData name="Rahul Pradhan" userId="8deb9f21a71621b9" providerId="LiveId" clId="{64CFC21B-B823-4AE9-82BB-3461FF03961C}" dt="2022-02-03T05:25:56.277" v="1312" actId="20578"/>
          <ac:spMkLst>
            <pc:docMk/>
            <pc:sldMk cId="2092343316" sldId="398"/>
            <ac:spMk id="2" creationId="{FBD1106C-CF87-421A-80A6-A99EA1A828C5}"/>
          </ac:spMkLst>
        </pc:spChg>
        <pc:spChg chg="mod">
          <ac:chgData name="Rahul Pradhan" userId="8deb9f21a71621b9" providerId="LiveId" clId="{64CFC21B-B823-4AE9-82BB-3461FF03961C}" dt="2022-02-03T05:26:01.274" v="1314" actId="5793"/>
          <ac:spMkLst>
            <pc:docMk/>
            <pc:sldMk cId="2092343316" sldId="398"/>
            <ac:spMk id="3" creationId="{FCB5F8F8-D876-46E2-98E3-F06E9F7BB69D}"/>
          </ac:spMkLst>
        </pc:spChg>
      </pc:sldChg>
      <pc:sldMasterChg chg="modSp modSldLayout">
        <pc:chgData name="Rahul Pradhan" userId="8deb9f21a71621b9" providerId="LiveId" clId="{64CFC21B-B823-4AE9-82BB-3461FF03961C}" dt="2022-01-31T05:50:29.489" v="0"/>
        <pc:sldMasterMkLst>
          <pc:docMk/>
          <pc:sldMasterMk cId="282914884" sldId="2147483648"/>
        </pc:sldMasterMkLst>
        <pc:spChg chg="mod">
          <ac:chgData name="Rahul Pradhan" userId="8deb9f21a71621b9" providerId="LiveId" clId="{64CFC21B-B823-4AE9-82BB-3461FF03961C}" dt="2022-01-31T05:50:29.489" v="0"/>
          <ac:spMkLst>
            <pc:docMk/>
            <pc:sldMasterMk cId="282914884" sldId="2147483648"/>
            <ac:spMk id="2" creationId="{00000000-0000-0000-0000-000000000000}"/>
          </ac:spMkLst>
        </pc:spChg>
        <pc:spChg chg="mod">
          <ac:chgData name="Rahul Pradhan" userId="8deb9f21a71621b9" providerId="LiveId" clId="{64CFC21B-B823-4AE9-82BB-3461FF03961C}" dt="2022-01-31T05:50:29.489" v="0"/>
          <ac:spMkLst>
            <pc:docMk/>
            <pc:sldMasterMk cId="282914884" sldId="2147483648"/>
            <ac:spMk id="3" creationId="{00000000-0000-0000-0000-000000000000}"/>
          </ac:spMkLst>
        </pc:spChg>
        <pc:spChg chg="mod">
          <ac:chgData name="Rahul Pradhan" userId="8deb9f21a71621b9" providerId="LiveId" clId="{64CFC21B-B823-4AE9-82BB-3461FF03961C}" dt="2022-01-31T05:50:29.489" v="0"/>
          <ac:spMkLst>
            <pc:docMk/>
            <pc:sldMasterMk cId="282914884" sldId="2147483648"/>
            <ac:spMk id="4" creationId="{00000000-0000-0000-0000-000000000000}"/>
          </ac:spMkLst>
        </pc:spChg>
        <pc:spChg chg="mod">
          <ac:chgData name="Rahul Pradhan" userId="8deb9f21a71621b9" providerId="LiveId" clId="{64CFC21B-B823-4AE9-82BB-3461FF03961C}" dt="2022-01-31T05:50:29.489" v="0"/>
          <ac:spMkLst>
            <pc:docMk/>
            <pc:sldMasterMk cId="282914884" sldId="2147483648"/>
            <ac:spMk id="5" creationId="{00000000-0000-0000-0000-000000000000}"/>
          </ac:spMkLst>
        </pc:spChg>
        <pc:spChg chg="mod">
          <ac:chgData name="Rahul Pradhan" userId="8deb9f21a71621b9" providerId="LiveId" clId="{64CFC21B-B823-4AE9-82BB-3461FF03961C}" dt="2022-01-31T05:50:29.489" v="0"/>
          <ac:spMkLst>
            <pc:docMk/>
            <pc:sldMasterMk cId="282914884" sldId="2147483648"/>
            <ac:spMk id="6" creationId="{00000000-0000-0000-0000-000000000000}"/>
          </ac:spMkLst>
        </pc:spChg>
        <pc:sldLayoutChg chg="modSp">
          <pc:chgData name="Rahul Pradhan" userId="8deb9f21a71621b9" providerId="LiveId" clId="{64CFC21B-B823-4AE9-82BB-3461FF03961C}" dt="2022-01-31T05:50:29.489" v="0"/>
          <pc:sldLayoutMkLst>
            <pc:docMk/>
            <pc:sldMasterMk cId="282914884" sldId="2147483648"/>
            <pc:sldLayoutMk cId="2215569762" sldId="2147483649"/>
          </pc:sldLayoutMkLst>
          <pc:spChg chg="mod">
            <ac:chgData name="Rahul Pradhan" userId="8deb9f21a71621b9" providerId="LiveId" clId="{64CFC21B-B823-4AE9-82BB-3461FF03961C}" dt="2022-01-31T05:50:29.489" v="0"/>
            <ac:spMkLst>
              <pc:docMk/>
              <pc:sldMasterMk cId="282914884" sldId="2147483648"/>
              <pc:sldLayoutMk cId="2215569762" sldId="2147483649"/>
              <ac:spMk id="2" creationId="{00000000-0000-0000-0000-000000000000}"/>
            </ac:spMkLst>
          </pc:spChg>
          <pc:spChg chg="mod">
            <ac:chgData name="Rahul Pradhan" userId="8deb9f21a71621b9" providerId="LiveId" clId="{64CFC21B-B823-4AE9-82BB-3461FF03961C}" dt="2022-01-31T05:50:29.489" v="0"/>
            <ac:spMkLst>
              <pc:docMk/>
              <pc:sldMasterMk cId="282914884" sldId="2147483648"/>
              <pc:sldLayoutMk cId="2215569762" sldId="2147483649"/>
              <ac:spMk id="3" creationId="{00000000-0000-0000-0000-000000000000}"/>
            </ac:spMkLst>
          </pc:spChg>
        </pc:sldLayoutChg>
        <pc:sldLayoutChg chg="modSp">
          <pc:chgData name="Rahul Pradhan" userId="8deb9f21a71621b9" providerId="LiveId" clId="{64CFC21B-B823-4AE9-82BB-3461FF03961C}" dt="2022-01-31T05:50:29.489" v="0"/>
          <pc:sldLayoutMkLst>
            <pc:docMk/>
            <pc:sldMasterMk cId="282914884" sldId="2147483648"/>
            <pc:sldLayoutMk cId="2792282005" sldId="2147483651"/>
          </pc:sldLayoutMkLst>
          <pc:spChg chg="mod">
            <ac:chgData name="Rahul Pradhan" userId="8deb9f21a71621b9" providerId="LiveId" clId="{64CFC21B-B823-4AE9-82BB-3461FF03961C}" dt="2022-01-31T05:50:29.489" v="0"/>
            <ac:spMkLst>
              <pc:docMk/>
              <pc:sldMasterMk cId="282914884" sldId="2147483648"/>
              <pc:sldLayoutMk cId="2792282005" sldId="2147483651"/>
              <ac:spMk id="2" creationId="{00000000-0000-0000-0000-000000000000}"/>
            </ac:spMkLst>
          </pc:spChg>
          <pc:spChg chg="mod">
            <ac:chgData name="Rahul Pradhan" userId="8deb9f21a71621b9" providerId="LiveId" clId="{64CFC21B-B823-4AE9-82BB-3461FF03961C}" dt="2022-01-31T05:50:29.489" v="0"/>
            <ac:spMkLst>
              <pc:docMk/>
              <pc:sldMasterMk cId="282914884" sldId="2147483648"/>
              <pc:sldLayoutMk cId="2792282005" sldId="2147483651"/>
              <ac:spMk id="3" creationId="{00000000-0000-0000-0000-000000000000}"/>
            </ac:spMkLst>
          </pc:spChg>
        </pc:sldLayoutChg>
        <pc:sldLayoutChg chg="modSp">
          <pc:chgData name="Rahul Pradhan" userId="8deb9f21a71621b9" providerId="LiveId" clId="{64CFC21B-B823-4AE9-82BB-3461FF03961C}" dt="2022-01-31T05:50:29.489" v="0"/>
          <pc:sldLayoutMkLst>
            <pc:docMk/>
            <pc:sldMasterMk cId="282914884" sldId="2147483648"/>
            <pc:sldLayoutMk cId="347053278" sldId="2147483652"/>
          </pc:sldLayoutMkLst>
          <pc:spChg chg="mod">
            <ac:chgData name="Rahul Pradhan" userId="8deb9f21a71621b9" providerId="LiveId" clId="{64CFC21B-B823-4AE9-82BB-3461FF03961C}" dt="2022-01-31T05:50:29.489" v="0"/>
            <ac:spMkLst>
              <pc:docMk/>
              <pc:sldMasterMk cId="282914884" sldId="2147483648"/>
              <pc:sldLayoutMk cId="347053278" sldId="2147483652"/>
              <ac:spMk id="3" creationId="{00000000-0000-0000-0000-000000000000}"/>
            </ac:spMkLst>
          </pc:spChg>
          <pc:spChg chg="mod">
            <ac:chgData name="Rahul Pradhan" userId="8deb9f21a71621b9" providerId="LiveId" clId="{64CFC21B-B823-4AE9-82BB-3461FF03961C}" dt="2022-01-31T05:50:29.489" v="0"/>
            <ac:spMkLst>
              <pc:docMk/>
              <pc:sldMasterMk cId="282914884" sldId="2147483648"/>
              <pc:sldLayoutMk cId="347053278" sldId="2147483652"/>
              <ac:spMk id="4" creationId="{00000000-0000-0000-0000-000000000000}"/>
            </ac:spMkLst>
          </pc:spChg>
        </pc:sldLayoutChg>
        <pc:sldLayoutChg chg="modSp">
          <pc:chgData name="Rahul Pradhan" userId="8deb9f21a71621b9" providerId="LiveId" clId="{64CFC21B-B823-4AE9-82BB-3461FF03961C}" dt="2022-01-31T05:50:29.489" v="0"/>
          <pc:sldLayoutMkLst>
            <pc:docMk/>
            <pc:sldMasterMk cId="282914884" sldId="2147483648"/>
            <pc:sldLayoutMk cId="252075588" sldId="2147483653"/>
          </pc:sldLayoutMkLst>
          <pc:spChg chg="mod">
            <ac:chgData name="Rahul Pradhan" userId="8deb9f21a71621b9" providerId="LiveId" clId="{64CFC21B-B823-4AE9-82BB-3461FF03961C}" dt="2022-01-31T05:50:29.489" v="0"/>
            <ac:spMkLst>
              <pc:docMk/>
              <pc:sldMasterMk cId="282914884" sldId="2147483648"/>
              <pc:sldLayoutMk cId="252075588" sldId="2147483653"/>
              <ac:spMk id="2" creationId="{00000000-0000-0000-0000-000000000000}"/>
            </ac:spMkLst>
          </pc:spChg>
          <pc:spChg chg="mod">
            <ac:chgData name="Rahul Pradhan" userId="8deb9f21a71621b9" providerId="LiveId" clId="{64CFC21B-B823-4AE9-82BB-3461FF03961C}" dt="2022-01-31T05:50:29.489" v="0"/>
            <ac:spMkLst>
              <pc:docMk/>
              <pc:sldMasterMk cId="282914884" sldId="2147483648"/>
              <pc:sldLayoutMk cId="252075588" sldId="2147483653"/>
              <ac:spMk id="3" creationId="{00000000-0000-0000-0000-000000000000}"/>
            </ac:spMkLst>
          </pc:spChg>
          <pc:spChg chg="mod">
            <ac:chgData name="Rahul Pradhan" userId="8deb9f21a71621b9" providerId="LiveId" clId="{64CFC21B-B823-4AE9-82BB-3461FF03961C}" dt="2022-01-31T05:50:29.489" v="0"/>
            <ac:spMkLst>
              <pc:docMk/>
              <pc:sldMasterMk cId="282914884" sldId="2147483648"/>
              <pc:sldLayoutMk cId="252075588" sldId="2147483653"/>
              <ac:spMk id="4" creationId="{00000000-0000-0000-0000-000000000000}"/>
            </ac:spMkLst>
          </pc:spChg>
          <pc:spChg chg="mod">
            <ac:chgData name="Rahul Pradhan" userId="8deb9f21a71621b9" providerId="LiveId" clId="{64CFC21B-B823-4AE9-82BB-3461FF03961C}" dt="2022-01-31T05:50:29.489" v="0"/>
            <ac:spMkLst>
              <pc:docMk/>
              <pc:sldMasterMk cId="282914884" sldId="2147483648"/>
              <pc:sldLayoutMk cId="252075588" sldId="2147483653"/>
              <ac:spMk id="5" creationId="{00000000-0000-0000-0000-000000000000}"/>
            </ac:spMkLst>
          </pc:spChg>
          <pc:spChg chg="mod">
            <ac:chgData name="Rahul Pradhan" userId="8deb9f21a71621b9" providerId="LiveId" clId="{64CFC21B-B823-4AE9-82BB-3461FF03961C}" dt="2022-01-31T05:50:29.489" v="0"/>
            <ac:spMkLst>
              <pc:docMk/>
              <pc:sldMasterMk cId="282914884" sldId="2147483648"/>
              <pc:sldLayoutMk cId="252075588" sldId="2147483653"/>
              <ac:spMk id="6" creationId="{00000000-0000-0000-0000-000000000000}"/>
            </ac:spMkLst>
          </pc:spChg>
        </pc:sldLayoutChg>
        <pc:sldLayoutChg chg="modSp">
          <pc:chgData name="Rahul Pradhan" userId="8deb9f21a71621b9" providerId="LiveId" clId="{64CFC21B-B823-4AE9-82BB-3461FF03961C}" dt="2022-01-31T05:50:29.489" v="0"/>
          <pc:sldLayoutMkLst>
            <pc:docMk/>
            <pc:sldMasterMk cId="282914884" sldId="2147483648"/>
            <pc:sldLayoutMk cId="2131697754" sldId="2147483656"/>
          </pc:sldLayoutMkLst>
          <pc:spChg chg="mod">
            <ac:chgData name="Rahul Pradhan" userId="8deb9f21a71621b9" providerId="LiveId" clId="{64CFC21B-B823-4AE9-82BB-3461FF03961C}" dt="2022-01-31T05:50:29.489" v="0"/>
            <ac:spMkLst>
              <pc:docMk/>
              <pc:sldMasterMk cId="282914884" sldId="2147483648"/>
              <pc:sldLayoutMk cId="2131697754" sldId="2147483656"/>
              <ac:spMk id="2" creationId="{00000000-0000-0000-0000-000000000000}"/>
            </ac:spMkLst>
          </pc:spChg>
          <pc:spChg chg="mod">
            <ac:chgData name="Rahul Pradhan" userId="8deb9f21a71621b9" providerId="LiveId" clId="{64CFC21B-B823-4AE9-82BB-3461FF03961C}" dt="2022-01-31T05:50:29.489" v="0"/>
            <ac:spMkLst>
              <pc:docMk/>
              <pc:sldMasterMk cId="282914884" sldId="2147483648"/>
              <pc:sldLayoutMk cId="2131697754" sldId="2147483656"/>
              <ac:spMk id="3" creationId="{00000000-0000-0000-0000-000000000000}"/>
            </ac:spMkLst>
          </pc:spChg>
          <pc:spChg chg="mod">
            <ac:chgData name="Rahul Pradhan" userId="8deb9f21a71621b9" providerId="LiveId" clId="{64CFC21B-B823-4AE9-82BB-3461FF03961C}" dt="2022-01-31T05:50:29.489" v="0"/>
            <ac:spMkLst>
              <pc:docMk/>
              <pc:sldMasterMk cId="282914884" sldId="2147483648"/>
              <pc:sldLayoutMk cId="2131697754" sldId="2147483656"/>
              <ac:spMk id="4" creationId="{00000000-0000-0000-0000-000000000000}"/>
            </ac:spMkLst>
          </pc:spChg>
        </pc:sldLayoutChg>
        <pc:sldLayoutChg chg="modSp">
          <pc:chgData name="Rahul Pradhan" userId="8deb9f21a71621b9" providerId="LiveId" clId="{64CFC21B-B823-4AE9-82BB-3461FF03961C}" dt="2022-01-31T05:50:29.489" v="0"/>
          <pc:sldLayoutMkLst>
            <pc:docMk/>
            <pc:sldMasterMk cId="282914884" sldId="2147483648"/>
            <pc:sldLayoutMk cId="1337525160" sldId="2147483657"/>
          </pc:sldLayoutMkLst>
          <pc:spChg chg="mod">
            <ac:chgData name="Rahul Pradhan" userId="8deb9f21a71621b9" providerId="LiveId" clId="{64CFC21B-B823-4AE9-82BB-3461FF03961C}" dt="2022-01-31T05:50:29.489" v="0"/>
            <ac:spMkLst>
              <pc:docMk/>
              <pc:sldMasterMk cId="282914884" sldId="2147483648"/>
              <pc:sldLayoutMk cId="1337525160" sldId="2147483657"/>
              <ac:spMk id="2" creationId="{00000000-0000-0000-0000-000000000000}"/>
            </ac:spMkLst>
          </pc:spChg>
          <pc:spChg chg="mod">
            <ac:chgData name="Rahul Pradhan" userId="8deb9f21a71621b9" providerId="LiveId" clId="{64CFC21B-B823-4AE9-82BB-3461FF03961C}" dt="2022-01-31T05:50:29.489" v="0"/>
            <ac:spMkLst>
              <pc:docMk/>
              <pc:sldMasterMk cId="282914884" sldId="2147483648"/>
              <pc:sldLayoutMk cId="1337525160" sldId="2147483657"/>
              <ac:spMk id="3" creationId="{00000000-0000-0000-0000-000000000000}"/>
            </ac:spMkLst>
          </pc:spChg>
          <pc:spChg chg="mod">
            <ac:chgData name="Rahul Pradhan" userId="8deb9f21a71621b9" providerId="LiveId" clId="{64CFC21B-B823-4AE9-82BB-3461FF03961C}" dt="2022-01-31T05:50:29.489" v="0"/>
            <ac:spMkLst>
              <pc:docMk/>
              <pc:sldMasterMk cId="282914884" sldId="2147483648"/>
              <pc:sldLayoutMk cId="1337525160" sldId="2147483657"/>
              <ac:spMk id="4" creationId="{00000000-0000-0000-0000-000000000000}"/>
            </ac:spMkLst>
          </pc:spChg>
        </pc:sldLayoutChg>
        <pc:sldLayoutChg chg="modSp">
          <pc:chgData name="Rahul Pradhan" userId="8deb9f21a71621b9" providerId="LiveId" clId="{64CFC21B-B823-4AE9-82BB-3461FF03961C}" dt="2022-01-31T05:50:29.489" v="0"/>
          <pc:sldLayoutMkLst>
            <pc:docMk/>
            <pc:sldMasterMk cId="282914884" sldId="2147483648"/>
            <pc:sldLayoutMk cId="3073625977" sldId="2147483659"/>
          </pc:sldLayoutMkLst>
          <pc:spChg chg="mod">
            <ac:chgData name="Rahul Pradhan" userId="8deb9f21a71621b9" providerId="LiveId" clId="{64CFC21B-B823-4AE9-82BB-3461FF03961C}" dt="2022-01-31T05:50:29.489" v="0"/>
            <ac:spMkLst>
              <pc:docMk/>
              <pc:sldMasterMk cId="282914884" sldId="2147483648"/>
              <pc:sldLayoutMk cId="3073625977" sldId="2147483659"/>
              <ac:spMk id="2" creationId="{00000000-0000-0000-0000-000000000000}"/>
            </ac:spMkLst>
          </pc:spChg>
          <pc:spChg chg="mod">
            <ac:chgData name="Rahul Pradhan" userId="8deb9f21a71621b9" providerId="LiveId" clId="{64CFC21B-B823-4AE9-82BB-3461FF03961C}" dt="2022-01-31T05:50:29.489" v="0"/>
            <ac:spMkLst>
              <pc:docMk/>
              <pc:sldMasterMk cId="282914884" sldId="2147483648"/>
              <pc:sldLayoutMk cId="3073625977" sldId="2147483659"/>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ECE73-FF99-46BA-BFEC-003110441EFA}" type="datetimeFigureOut">
              <a:rPr lang="en-US" smtClean="0"/>
              <a:pPr/>
              <a:t>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A86F6-17E0-4137-B0AC-F0EC5CBE94C9}" type="slidenum">
              <a:rPr lang="en-US" smtClean="0"/>
              <a:pPr/>
              <a:t>‹#›</a:t>
            </a:fld>
            <a:endParaRPr lang="en-US"/>
          </a:p>
        </p:txBody>
      </p:sp>
    </p:spTree>
    <p:extLst>
      <p:ext uri="{BB962C8B-B14F-4D97-AF65-F5344CB8AC3E}">
        <p14:creationId xmlns:p14="http://schemas.microsoft.com/office/powerpoint/2010/main" val="128778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1</a:t>
            </a:fld>
            <a:endParaRPr lang="en-US"/>
          </a:p>
        </p:txBody>
      </p:sp>
    </p:spTree>
    <p:extLst>
      <p:ext uri="{BB962C8B-B14F-4D97-AF65-F5344CB8AC3E}">
        <p14:creationId xmlns:p14="http://schemas.microsoft.com/office/powerpoint/2010/main" val="1016686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C4E9E59-6083-4E6C-AD4C-282B81C34FF4}" type="slidenum">
              <a:rPr lang="en-US" b="0"/>
              <a:pPr/>
              <a:t>22</a:t>
            </a:fld>
            <a:endParaRPr lang="en-US" b="0"/>
          </a:p>
        </p:txBody>
      </p:sp>
      <p:sp>
        <p:nvSpPr>
          <p:cNvPr id="103427" name="Rectangle 2"/>
          <p:cNvSpPr>
            <a:spLocks noGrp="1" noRot="1" noChangeAspect="1" noChangeArrowheads="1" noTextEdit="1"/>
          </p:cNvSpPr>
          <p:nvPr>
            <p:ph type="sldImg"/>
          </p:nvPr>
        </p:nvSpPr>
        <p:spPr>
          <a:xfrm>
            <a:off x="685800" y="1143000"/>
            <a:ext cx="5486400" cy="30861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800" b="1" dirty="0">
                <a:latin typeface="Arial" panose="020B0604020202020204" pitchFamily="34" charset="0"/>
              </a:rPr>
              <a:t>Foreign key</a:t>
            </a:r>
          </a:p>
          <a:p>
            <a:pPr eaLnBrk="1" hangingPunct="1">
              <a:buFontTx/>
              <a:buChar char="•"/>
            </a:pPr>
            <a:r>
              <a:rPr lang="en-US" sz="800" dirty="0">
                <a:latin typeface="Arial" panose="020B0604020202020204" pitchFamily="34" charset="0"/>
              </a:rPr>
              <a:t>Usually a </a:t>
            </a:r>
            <a:r>
              <a:rPr lang="en-US" sz="800" i="1" dirty="0">
                <a:latin typeface="Arial" panose="020B0604020202020204" pitchFamily="34" charset="0"/>
              </a:rPr>
              <a:t>foreign</a:t>
            </a:r>
            <a:r>
              <a:rPr lang="en-US" sz="800" dirty="0">
                <a:latin typeface="Arial" panose="020B0604020202020204" pitchFamily="34" charset="0"/>
              </a:rPr>
              <a:t> key is a “copy” of a primary key that has been exported from one relation into another to represent the existence of a relationship between them. </a:t>
            </a:r>
          </a:p>
          <a:p>
            <a:pPr eaLnBrk="1" hangingPunct="1">
              <a:buFontTx/>
              <a:buChar char="•"/>
            </a:pPr>
            <a:r>
              <a:rPr lang="en-US" sz="800" dirty="0">
                <a:latin typeface="Arial" panose="020B0604020202020204" pitchFamily="34" charset="0"/>
              </a:rPr>
              <a:t>Foreign key values do not (usually) have to be unique.</a:t>
            </a:r>
          </a:p>
          <a:p>
            <a:pPr eaLnBrk="1" hangingPunct="1">
              <a:buFontTx/>
              <a:buChar char="•"/>
            </a:pPr>
            <a:r>
              <a:rPr lang="en-US" sz="800" dirty="0">
                <a:latin typeface="Arial" panose="020B0604020202020204" pitchFamily="34" charset="0"/>
              </a:rPr>
              <a:t>Foreign keys can also be </a:t>
            </a:r>
            <a:r>
              <a:rPr lang="en-US" sz="800" i="1" dirty="0">
                <a:latin typeface="Arial" panose="020B0604020202020204" pitchFamily="34" charset="0"/>
              </a:rPr>
              <a:t>null</a:t>
            </a:r>
            <a:r>
              <a:rPr lang="en-US" sz="800" dirty="0">
                <a:latin typeface="Arial" panose="020B0604020202020204" pitchFamily="34" charset="0"/>
              </a:rPr>
              <a:t> .</a:t>
            </a:r>
          </a:p>
          <a:p>
            <a:pPr eaLnBrk="1" hangingPunct="1"/>
            <a:endParaRPr lang="en-US" sz="800" dirty="0">
              <a:latin typeface="Arial" panose="020B0604020202020204" pitchFamily="34" charset="0"/>
            </a:endParaRPr>
          </a:p>
          <a:p>
            <a:pPr eaLnBrk="1" hangingPunct="1"/>
            <a:endParaRPr lang="en-US" sz="800" dirty="0">
              <a:latin typeface="Arial" panose="020B0604020202020204" pitchFamily="34" charset="0"/>
            </a:endParaRPr>
          </a:p>
          <a:p>
            <a:pPr eaLnBrk="1" hangingPunct="1"/>
            <a:endParaRPr lang="en-US" dirty="0">
              <a:latin typeface="Arial" panose="020B0604020202020204" pitchFamily="34" charset="0"/>
            </a:endParaRPr>
          </a:p>
          <a:p>
            <a:pPr eaLnBrk="1" hangingPunct="1"/>
            <a:endParaRPr lang="en-US" dirty="0">
              <a:latin typeface="Arial" panose="020B0604020202020204" pitchFamily="34" charset="0"/>
            </a:endParaRPr>
          </a:p>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1038398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C4E9E59-6083-4E6C-AD4C-282B81C34FF4}" type="slidenum">
              <a:rPr lang="en-US" b="0"/>
              <a:pPr/>
              <a:t>23</a:t>
            </a:fld>
            <a:endParaRPr lang="en-US" b="0"/>
          </a:p>
        </p:txBody>
      </p:sp>
      <p:sp>
        <p:nvSpPr>
          <p:cNvPr id="103427" name="Rectangle 2"/>
          <p:cNvSpPr>
            <a:spLocks noGrp="1" noRot="1" noChangeAspect="1" noChangeArrowheads="1" noTextEdit="1"/>
          </p:cNvSpPr>
          <p:nvPr>
            <p:ph type="sldImg"/>
          </p:nvPr>
        </p:nvSpPr>
        <p:spPr>
          <a:xfrm>
            <a:off x="685800" y="1143000"/>
            <a:ext cx="5486400" cy="30861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800" b="1" dirty="0">
                <a:latin typeface="Arial" panose="020B0604020202020204" pitchFamily="34" charset="0"/>
              </a:rPr>
              <a:t>Foreign key</a:t>
            </a:r>
          </a:p>
          <a:p>
            <a:pPr eaLnBrk="1" hangingPunct="1">
              <a:buFontTx/>
              <a:buChar char="•"/>
            </a:pPr>
            <a:r>
              <a:rPr lang="en-US" sz="800" dirty="0">
                <a:latin typeface="Arial" panose="020B0604020202020204" pitchFamily="34" charset="0"/>
              </a:rPr>
              <a:t>Usually a </a:t>
            </a:r>
            <a:r>
              <a:rPr lang="en-US" sz="800" i="1" dirty="0">
                <a:latin typeface="Arial" panose="020B0604020202020204" pitchFamily="34" charset="0"/>
              </a:rPr>
              <a:t>foreign</a:t>
            </a:r>
            <a:r>
              <a:rPr lang="en-US" sz="800" dirty="0">
                <a:latin typeface="Arial" panose="020B0604020202020204" pitchFamily="34" charset="0"/>
              </a:rPr>
              <a:t> key is a “copy” of a primary key that has been exported from one relation into another to represent the existence of a relationship between them. </a:t>
            </a:r>
          </a:p>
          <a:p>
            <a:pPr eaLnBrk="1" hangingPunct="1">
              <a:buFontTx/>
              <a:buChar char="•"/>
            </a:pPr>
            <a:r>
              <a:rPr lang="en-US" sz="800" dirty="0">
                <a:latin typeface="Arial" panose="020B0604020202020204" pitchFamily="34" charset="0"/>
              </a:rPr>
              <a:t>Foreign key values do not (usually) have to be unique.</a:t>
            </a:r>
          </a:p>
          <a:p>
            <a:pPr eaLnBrk="1" hangingPunct="1">
              <a:buFontTx/>
              <a:buChar char="•"/>
            </a:pPr>
            <a:r>
              <a:rPr lang="en-US" sz="800" dirty="0">
                <a:latin typeface="Arial" panose="020B0604020202020204" pitchFamily="34" charset="0"/>
              </a:rPr>
              <a:t>Foreign keys can also be </a:t>
            </a:r>
            <a:r>
              <a:rPr lang="en-US" sz="800" i="1" dirty="0">
                <a:latin typeface="Arial" panose="020B0604020202020204" pitchFamily="34" charset="0"/>
              </a:rPr>
              <a:t>null</a:t>
            </a:r>
            <a:r>
              <a:rPr lang="en-US" sz="800" dirty="0">
                <a:latin typeface="Arial" panose="020B0604020202020204" pitchFamily="34" charset="0"/>
              </a:rPr>
              <a:t> .</a:t>
            </a:r>
          </a:p>
          <a:p>
            <a:pPr eaLnBrk="1" hangingPunct="1"/>
            <a:endParaRPr lang="en-US" sz="800" dirty="0">
              <a:latin typeface="Arial" panose="020B0604020202020204" pitchFamily="34" charset="0"/>
            </a:endParaRPr>
          </a:p>
          <a:p>
            <a:pPr eaLnBrk="1" hangingPunct="1"/>
            <a:endParaRPr lang="en-US" sz="800" dirty="0">
              <a:latin typeface="Arial" panose="020B0604020202020204" pitchFamily="34" charset="0"/>
            </a:endParaRPr>
          </a:p>
          <a:p>
            <a:pPr eaLnBrk="1" hangingPunct="1"/>
            <a:endParaRPr lang="en-US" dirty="0">
              <a:latin typeface="Arial" panose="020B0604020202020204" pitchFamily="34" charset="0"/>
            </a:endParaRPr>
          </a:p>
          <a:p>
            <a:pPr eaLnBrk="1" hangingPunct="1"/>
            <a:endParaRPr lang="en-US" dirty="0">
              <a:latin typeface="Arial" panose="020B0604020202020204" pitchFamily="34" charset="0"/>
            </a:endParaRPr>
          </a:p>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1671242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9018962-15FD-451F-ADBC-E57BCB49EBD1}" type="slidenum">
              <a:rPr lang="en-US" b="0"/>
              <a:pPr/>
              <a:t>26</a:t>
            </a:fld>
            <a:endParaRPr lang="en-US" b="0"/>
          </a:p>
        </p:txBody>
      </p:sp>
      <p:sp>
        <p:nvSpPr>
          <p:cNvPr id="105475" name="Rectangle 2"/>
          <p:cNvSpPr>
            <a:spLocks noGrp="1" noRot="1" noChangeAspect="1" noChangeArrowheads="1" noTextEdit="1"/>
          </p:cNvSpPr>
          <p:nvPr>
            <p:ph type="sldImg"/>
          </p:nvPr>
        </p:nvSpPr>
        <p:spPr>
          <a:xfrm>
            <a:off x="685800" y="1143000"/>
            <a:ext cx="5486400" cy="3086100"/>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176532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27</a:t>
            </a:fld>
            <a:endParaRPr lang="en-US"/>
          </a:p>
        </p:txBody>
      </p:sp>
    </p:spTree>
    <p:extLst>
      <p:ext uri="{BB962C8B-B14F-4D97-AF65-F5344CB8AC3E}">
        <p14:creationId xmlns:p14="http://schemas.microsoft.com/office/powerpoint/2010/main" val="3536004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70BC31D-250F-44F4-BB15-6001F0392083}" type="slidenum">
              <a:rPr lang="en-US" b="0"/>
              <a:pPr/>
              <a:t>28</a:t>
            </a:fld>
            <a:endParaRPr lang="en-US" b="0"/>
          </a:p>
        </p:txBody>
      </p:sp>
      <p:sp>
        <p:nvSpPr>
          <p:cNvPr id="106499" name="Rectangle 2"/>
          <p:cNvSpPr>
            <a:spLocks noGrp="1" noRot="1" noChangeAspect="1" noChangeArrowheads="1" noTextEdit="1"/>
          </p:cNvSpPr>
          <p:nvPr>
            <p:ph type="sldImg"/>
          </p:nvPr>
        </p:nvSpPr>
        <p:spPr>
          <a:xfrm>
            <a:off x="685800" y="1143000"/>
            <a:ext cx="5486400" cy="30861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677453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1E08DC1-AEC7-46BC-94A7-500D1919FA25}" type="slidenum">
              <a:rPr lang="en-US">
                <a:latin typeface="Arial" panose="020B0604020202020204" pitchFamily="34" charset="0"/>
              </a:rPr>
              <a:pPr>
                <a:spcBef>
                  <a:spcPct val="0"/>
                </a:spcBef>
              </a:pPr>
              <a:t>31</a:t>
            </a:fld>
            <a:endParaRPr lang="en-US">
              <a:latin typeface="Arial" panose="020B0604020202020204" pitchFamily="34" charset="0"/>
            </a:endParaRPr>
          </a:p>
        </p:txBody>
      </p:sp>
      <p:sp>
        <p:nvSpPr>
          <p:cNvPr id="921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642042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CCE9E27-DB10-496E-AB35-29B94712A965}" type="slidenum">
              <a:rPr lang="en-US" b="0"/>
              <a:pPr/>
              <a:t>34</a:t>
            </a:fld>
            <a:endParaRPr lang="en-US" b="0"/>
          </a:p>
        </p:txBody>
      </p:sp>
      <p:sp>
        <p:nvSpPr>
          <p:cNvPr id="107523" name="Rectangle 2"/>
          <p:cNvSpPr>
            <a:spLocks noGrp="1" noRot="1" noChangeAspect="1" noChangeArrowheads="1" noTextEdit="1"/>
          </p:cNvSpPr>
          <p:nvPr>
            <p:ph type="sldImg"/>
          </p:nvPr>
        </p:nvSpPr>
        <p:spPr>
          <a:xfrm>
            <a:off x="685800" y="1143000"/>
            <a:ext cx="5486400" cy="3086100"/>
          </a:xfrm>
          <a:ln/>
        </p:spPr>
      </p:sp>
      <p:sp>
        <p:nvSpPr>
          <p:cNvPr id="1075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a:latin typeface="Arial" panose="020B0604020202020204" pitchFamily="34" charset="0"/>
              </a:rPr>
              <a:t>The spouse data is identified with the help of </a:t>
            </a:r>
            <a:r>
              <a:rPr lang="en-US">
                <a:latin typeface="Arial" panose="020B0604020202020204" pitchFamily="34" charset="0"/>
              </a:rPr>
              <a:t>the employee </a:t>
            </a:r>
            <a:r>
              <a:rPr lang="en-US" dirty="0">
                <a:latin typeface="Arial" panose="020B0604020202020204" pitchFamily="34" charset="0"/>
              </a:rPr>
              <a:t>id to which it is related</a:t>
            </a:r>
          </a:p>
        </p:txBody>
      </p:sp>
    </p:spTree>
    <p:extLst>
      <p:ext uri="{BB962C8B-B14F-4D97-AF65-F5344CB8AC3E}">
        <p14:creationId xmlns:p14="http://schemas.microsoft.com/office/powerpoint/2010/main" val="3995484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09AC845-7FB8-40AF-B1E4-9070528E97A0}" type="slidenum">
              <a:rPr lang="en-US" b="0"/>
              <a:pPr/>
              <a:t>39</a:t>
            </a:fld>
            <a:endParaRPr lang="en-US" b="0"/>
          </a:p>
        </p:txBody>
      </p:sp>
      <p:sp>
        <p:nvSpPr>
          <p:cNvPr id="108547" name="Rectangle 2"/>
          <p:cNvSpPr>
            <a:spLocks noGrp="1" noRot="1" noChangeAspect="1" noChangeArrowheads="1" noTextEdit="1"/>
          </p:cNvSpPr>
          <p:nvPr>
            <p:ph type="sldImg"/>
          </p:nvPr>
        </p:nvSpPr>
        <p:spPr>
          <a:xfrm>
            <a:off x="685800" y="1143000"/>
            <a:ext cx="5486400" cy="30861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Key attribute mentioned in the slide should not be miss understood with  key attribute discussion of relational model. The key attribute discussion here is only in the context of ER Diagram. </a:t>
            </a:r>
          </a:p>
        </p:txBody>
      </p:sp>
    </p:spTree>
    <p:extLst>
      <p:ext uri="{BB962C8B-B14F-4D97-AF65-F5344CB8AC3E}">
        <p14:creationId xmlns:p14="http://schemas.microsoft.com/office/powerpoint/2010/main" val="395256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7366953-0E03-4FC9-B16D-2B7E877C4F62}" type="slidenum">
              <a:rPr lang="en-US" b="0"/>
              <a:pPr/>
              <a:t>40</a:t>
            </a:fld>
            <a:endParaRPr lang="en-US" b="0"/>
          </a:p>
        </p:txBody>
      </p:sp>
      <p:sp>
        <p:nvSpPr>
          <p:cNvPr id="109571" name="Rectangle 2"/>
          <p:cNvSpPr>
            <a:spLocks noGrp="1" noRot="1" noChangeAspect="1" noChangeArrowheads="1" noTextEdit="1"/>
          </p:cNvSpPr>
          <p:nvPr>
            <p:ph type="sldImg"/>
          </p:nvPr>
        </p:nvSpPr>
        <p:spPr>
          <a:xfrm>
            <a:off x="685800" y="1143000"/>
            <a:ext cx="5486400" cy="30861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387395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CFD80D1-2B0B-4B0E-9DE9-DAD5E35A2DC4}" type="slidenum">
              <a:rPr lang="en-US" b="0"/>
              <a:pPr/>
              <a:t>42</a:t>
            </a:fld>
            <a:endParaRPr lang="en-US" b="0"/>
          </a:p>
        </p:txBody>
      </p:sp>
      <p:sp>
        <p:nvSpPr>
          <p:cNvPr id="110595" name="Rectangle 2"/>
          <p:cNvSpPr>
            <a:spLocks noGrp="1" noRot="1" noChangeAspect="1" noChangeArrowheads="1" noTextEdit="1"/>
          </p:cNvSpPr>
          <p:nvPr>
            <p:ph type="sldImg"/>
          </p:nvPr>
        </p:nvSpPr>
        <p:spPr>
          <a:xfrm>
            <a:off x="685800" y="1143000"/>
            <a:ext cx="5486400" cy="3086100"/>
          </a:xfrm>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46803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77ED968-CDFF-442C-8B71-22238C2EF45C}" type="slidenum">
              <a:rPr lang="en-US" b="0"/>
              <a:pPr/>
              <a:t>2</a:t>
            </a:fld>
            <a:endParaRPr lang="en-US" b="0"/>
          </a:p>
        </p:txBody>
      </p:sp>
      <p:sp>
        <p:nvSpPr>
          <p:cNvPr id="99331" name="Rectangle 2"/>
          <p:cNvSpPr>
            <a:spLocks noGrp="1" noRot="1" noChangeAspect="1" noChangeArrowheads="1" noTextEdit="1"/>
          </p:cNvSpPr>
          <p:nvPr>
            <p:ph type="sldImg"/>
          </p:nvPr>
        </p:nvSpPr>
        <p:spPr>
          <a:xfrm>
            <a:off x="685800" y="1143000"/>
            <a:ext cx="5486400" cy="3086100"/>
          </a:xfrm>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r>
              <a:rPr lang="en-US" dirty="0">
                <a:latin typeface="Arial" panose="020B0604020202020204" pitchFamily="34" charset="0"/>
              </a:rPr>
              <a:t>Though logically data is viewed as existing in the form of two dimensional tables, actually, the data is stored under the file system only. </a:t>
            </a:r>
          </a:p>
          <a:p>
            <a:pPr eaLnBrk="1" hangingPunct="1">
              <a:buFontTx/>
              <a:buChar char="•"/>
            </a:pPr>
            <a:r>
              <a:rPr lang="en-US" dirty="0">
                <a:latin typeface="Arial" panose="020B0604020202020204" pitchFamily="34" charset="0"/>
              </a:rPr>
              <a:t>The RDBMS provides an abstraction on top of the file system and gives an illusion that data resides in the form of tables. </a:t>
            </a:r>
          </a:p>
        </p:txBody>
      </p:sp>
    </p:spTree>
    <p:extLst>
      <p:ext uri="{BB962C8B-B14F-4D97-AF65-F5344CB8AC3E}">
        <p14:creationId xmlns:p14="http://schemas.microsoft.com/office/powerpoint/2010/main" val="94339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121C7E1-9DB2-401D-A664-32D1ABD40708}" type="slidenum">
              <a:rPr lang="en-US" b="0"/>
              <a:pPr/>
              <a:t>44</a:t>
            </a:fld>
            <a:endParaRPr lang="en-US" b="0"/>
          </a:p>
        </p:txBody>
      </p:sp>
      <p:sp>
        <p:nvSpPr>
          <p:cNvPr id="111619" name="Rectangle 2"/>
          <p:cNvSpPr>
            <a:spLocks noGrp="1" noRot="1" noChangeAspect="1" noChangeArrowheads="1" noTextEdit="1"/>
          </p:cNvSpPr>
          <p:nvPr>
            <p:ph type="sldImg"/>
          </p:nvPr>
        </p:nvSpPr>
        <p:spPr>
          <a:xfrm>
            <a:off x="685800" y="1143000"/>
            <a:ext cx="5486400" cy="3086100"/>
          </a:xfrm>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Arial" panose="020B0604020202020204" pitchFamily="34" charset="0"/>
            </a:endParaRPr>
          </a:p>
          <a:p>
            <a:pPr eaLnBrk="1" hangingPunct="1"/>
            <a:r>
              <a:rPr lang="en-US" dirty="0">
                <a:latin typeface="Arial" panose="020B0604020202020204" pitchFamily="34" charset="0"/>
              </a:rPr>
              <a:t>The minimum and maximum values of this connectivity is called the </a:t>
            </a:r>
            <a:r>
              <a:rPr lang="en-US" sz="1200" b="1" dirty="0">
                <a:solidFill>
                  <a:srgbClr val="0000FF"/>
                </a:solidFill>
                <a:latin typeface="Arial" panose="020B0604020202020204" pitchFamily="34" charset="0"/>
              </a:rPr>
              <a:t>cardinality of the relationship</a:t>
            </a:r>
            <a:endParaRPr lang="en-US" dirty="0">
              <a:latin typeface="Arial" panose="020B0604020202020204" pitchFamily="34" charset="0"/>
            </a:endParaRPr>
          </a:p>
        </p:txBody>
      </p:sp>
    </p:spTree>
    <p:extLst>
      <p:ext uri="{BB962C8B-B14F-4D97-AF65-F5344CB8AC3E}">
        <p14:creationId xmlns:p14="http://schemas.microsoft.com/office/powerpoint/2010/main" val="2623055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A3291D7-3B1E-4DBE-8FFC-AE743761F544}" type="slidenum">
              <a:rPr lang="en-US" b="0"/>
              <a:pPr/>
              <a:t>45</a:t>
            </a:fld>
            <a:endParaRPr lang="en-US" b="0"/>
          </a:p>
        </p:txBody>
      </p:sp>
      <p:sp>
        <p:nvSpPr>
          <p:cNvPr id="112643" name="Rectangle 2"/>
          <p:cNvSpPr>
            <a:spLocks noGrp="1" noRot="1" noChangeAspect="1" noChangeArrowheads="1" noTextEdit="1"/>
          </p:cNvSpPr>
          <p:nvPr>
            <p:ph type="sldImg"/>
          </p:nvPr>
        </p:nvSpPr>
        <p:spPr>
          <a:xfrm>
            <a:off x="685800" y="1143000"/>
            <a:ext cx="5486400" cy="3086100"/>
          </a:xfrm>
          <a:ln/>
        </p:spPr>
      </p:sp>
      <p:sp>
        <p:nvSpPr>
          <p:cNvPr id="112644" name="Rectangle 3"/>
          <p:cNvSpPr>
            <a:spLocks noGrp="1" noChangeArrowheads="1"/>
          </p:cNvSpPr>
          <p:nvPr>
            <p:ph type="body" idx="1"/>
          </p:nvPr>
        </p:nvSpPr>
        <p:spPr>
          <a:solidFill>
            <a:srgbClr val="FFFFFF"/>
          </a:solidFill>
          <a:ln>
            <a:solidFill>
              <a:srgbClr val="000000"/>
            </a:solidFill>
          </a:ln>
        </p:spPr>
        <p:txBody>
          <a:bodyPr/>
          <a:lstStyle/>
          <a:p>
            <a:pPr lvl="4" eaLnBrk="1" hangingPunct="1"/>
            <a:r>
              <a:rPr lang="en-US" dirty="0">
                <a:latin typeface="Arial" panose="020B0604020202020204" pitchFamily="34" charset="0"/>
              </a:rPr>
              <a:t>All  employees will not be head-of some department. So  only few instances of employee entity participate in the above relationship. But each department will be headed by some employee. </a:t>
            </a:r>
          </a:p>
          <a:p>
            <a:pPr lvl="4" eaLnBrk="1" hangingPunct="1"/>
            <a:r>
              <a:rPr lang="en-US" dirty="0">
                <a:latin typeface="Arial" panose="020B0604020202020204" pitchFamily="34" charset="0"/>
              </a:rPr>
              <a:t>So department  entity’s participation is total and employee entity’s participation is partial in the above relationship.</a:t>
            </a:r>
          </a:p>
        </p:txBody>
      </p:sp>
    </p:spTree>
    <p:extLst>
      <p:ext uri="{BB962C8B-B14F-4D97-AF65-F5344CB8AC3E}">
        <p14:creationId xmlns:p14="http://schemas.microsoft.com/office/powerpoint/2010/main" val="4092289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685800" y="1143000"/>
            <a:ext cx="5486400" cy="3086100"/>
          </a:xfrm>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3234953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48</a:t>
            </a:fld>
            <a:endParaRPr lang="en-US"/>
          </a:p>
        </p:txBody>
      </p:sp>
    </p:spTree>
    <p:extLst>
      <p:ext uri="{BB962C8B-B14F-4D97-AF65-F5344CB8AC3E}">
        <p14:creationId xmlns:p14="http://schemas.microsoft.com/office/powerpoint/2010/main" val="2026795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49</a:t>
            </a:fld>
            <a:endParaRPr lang="en-US"/>
          </a:p>
        </p:txBody>
      </p:sp>
    </p:spTree>
    <p:extLst>
      <p:ext uri="{BB962C8B-B14F-4D97-AF65-F5344CB8AC3E}">
        <p14:creationId xmlns:p14="http://schemas.microsoft.com/office/powerpoint/2010/main" val="1415295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685800" y="1143000"/>
            <a:ext cx="5486400" cy="3086100"/>
          </a:xfrm>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931981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0886168-2401-40DD-87C4-FFBDB16BEAA5}" type="slidenum">
              <a:rPr lang="en-US" b="0"/>
              <a:pPr/>
              <a:t>51</a:t>
            </a:fld>
            <a:endParaRPr lang="en-US" b="0"/>
          </a:p>
        </p:txBody>
      </p:sp>
      <p:sp>
        <p:nvSpPr>
          <p:cNvPr id="115715" name="Rectangle 2"/>
          <p:cNvSpPr>
            <a:spLocks noGrp="1" noRot="1" noChangeAspect="1" noChangeArrowheads="1" noTextEdit="1"/>
          </p:cNvSpPr>
          <p:nvPr>
            <p:ph type="sldImg"/>
          </p:nvPr>
        </p:nvSpPr>
        <p:spPr>
          <a:xfrm>
            <a:off x="685800" y="1143000"/>
            <a:ext cx="5486400" cy="30861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a:p>
            <a:pPr eaLnBrk="1" hangingPunct="1"/>
            <a:r>
              <a:rPr lang="en-US" dirty="0">
                <a:latin typeface="Arial" panose="020B0604020202020204" pitchFamily="34" charset="0"/>
              </a:rPr>
              <a:t>Represented by an ellipse from which other ellipses emanate and represent the component attributes. </a:t>
            </a:r>
            <a:r>
              <a:rPr lang="en-US" dirty="0" err="1">
                <a:latin typeface="Arial" panose="020B0604020202020204" pitchFamily="34" charset="0"/>
              </a:rPr>
              <a:t>E.g</a:t>
            </a:r>
            <a:r>
              <a:rPr lang="en-US" dirty="0">
                <a:latin typeface="Arial" panose="020B0604020202020204" pitchFamily="34" charset="0"/>
              </a:rPr>
              <a:t> Address </a:t>
            </a:r>
          </a:p>
        </p:txBody>
      </p:sp>
    </p:spTree>
    <p:extLst>
      <p:ext uri="{BB962C8B-B14F-4D97-AF65-F5344CB8AC3E}">
        <p14:creationId xmlns:p14="http://schemas.microsoft.com/office/powerpoint/2010/main" val="655347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6C0B0AB-B1D6-409E-83CC-5942AFD8EEED}" type="slidenum">
              <a:rPr lang="en-US" b="0"/>
              <a:pPr/>
              <a:t>52</a:t>
            </a:fld>
            <a:endParaRPr lang="en-US" b="0"/>
          </a:p>
        </p:txBody>
      </p:sp>
      <p:sp>
        <p:nvSpPr>
          <p:cNvPr id="116739" name="Rectangle 2"/>
          <p:cNvSpPr>
            <a:spLocks noGrp="1" noRot="1" noChangeAspect="1" noChangeArrowheads="1" noTextEdit="1"/>
          </p:cNvSpPr>
          <p:nvPr>
            <p:ph type="sldImg"/>
          </p:nvPr>
        </p:nvSpPr>
        <p:spPr>
          <a:xfrm>
            <a:off x="685800" y="1143000"/>
            <a:ext cx="5486400" cy="3086100"/>
          </a:xfrm>
          <a:ln/>
        </p:spPr>
      </p:sp>
      <p:sp>
        <p:nvSpPr>
          <p:cNvPr id="116740"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r>
              <a:rPr lang="en-US" dirty="0">
                <a:latin typeface="Arial" panose="020B0604020202020204" pitchFamily="34" charset="0"/>
              </a:rPr>
              <a:t>A unary relationship is represented as a diamond which connects one entity to itself as a loop. </a:t>
            </a:r>
          </a:p>
          <a:p>
            <a:pPr eaLnBrk="1" hangingPunct="1">
              <a:buFontTx/>
              <a:buChar char="•"/>
            </a:pPr>
            <a:r>
              <a:rPr lang="en-US" dirty="0">
                <a:latin typeface="Arial" panose="020B0604020202020204" pitchFamily="34" charset="0"/>
              </a:rPr>
              <a:t>The relationship above means, some instances of employee manage other instances of Employee.</a:t>
            </a:r>
          </a:p>
        </p:txBody>
      </p:sp>
    </p:spTree>
    <p:extLst>
      <p:ext uri="{BB962C8B-B14F-4D97-AF65-F5344CB8AC3E}">
        <p14:creationId xmlns:p14="http://schemas.microsoft.com/office/powerpoint/2010/main" val="3624378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D6ED20D-535D-4293-80F5-72C2FF6ADD01}" type="slidenum">
              <a:rPr lang="en-US" b="0"/>
              <a:pPr/>
              <a:t>53</a:t>
            </a:fld>
            <a:endParaRPr lang="en-US" b="0"/>
          </a:p>
        </p:txBody>
      </p:sp>
      <p:sp>
        <p:nvSpPr>
          <p:cNvPr id="117763" name="Rectangle 2"/>
          <p:cNvSpPr>
            <a:spLocks noGrp="1" noRot="1" noChangeAspect="1" noChangeArrowheads="1" noTextEdit="1"/>
          </p:cNvSpPr>
          <p:nvPr>
            <p:ph type="sldImg"/>
          </p:nvPr>
        </p:nvSpPr>
        <p:spPr>
          <a:xfrm>
            <a:off x="685800" y="1143000"/>
            <a:ext cx="5486400" cy="30861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591700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A1D3734-87A7-4ECA-A669-EA9D7B6DB007}" type="slidenum">
              <a:rPr lang="en-US" b="0"/>
              <a:pPr/>
              <a:t>54</a:t>
            </a:fld>
            <a:endParaRPr lang="en-US" b="0"/>
          </a:p>
        </p:txBody>
      </p:sp>
      <p:sp>
        <p:nvSpPr>
          <p:cNvPr id="118787" name="Rectangle 2"/>
          <p:cNvSpPr>
            <a:spLocks noGrp="1" noRot="1" noChangeAspect="1" noChangeArrowheads="1" noTextEdit="1"/>
          </p:cNvSpPr>
          <p:nvPr>
            <p:ph type="sldImg"/>
          </p:nvPr>
        </p:nvSpPr>
        <p:spPr>
          <a:xfrm>
            <a:off x="685800" y="1143000"/>
            <a:ext cx="5486400" cy="30861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a:p>
            <a:pPr eaLnBrk="1" hangingPunct="1"/>
            <a:r>
              <a:rPr lang="en-US">
                <a:latin typeface="Arial" panose="020B0604020202020204" pitchFamily="34" charset="0"/>
              </a:rPr>
              <a:t>A relationship between two entity types</a:t>
            </a:r>
          </a:p>
        </p:txBody>
      </p:sp>
    </p:spTree>
    <p:extLst>
      <p:ext uri="{BB962C8B-B14F-4D97-AF65-F5344CB8AC3E}">
        <p14:creationId xmlns:p14="http://schemas.microsoft.com/office/powerpoint/2010/main" val="290815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685800" y="1143000"/>
            <a:ext cx="5486400" cy="3086100"/>
          </a:xfrm>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800" b="1" dirty="0">
                <a:latin typeface="Arial" panose="020B0604020202020204" pitchFamily="34" charset="0"/>
              </a:rPr>
              <a:t>Candidate Key</a:t>
            </a:r>
          </a:p>
          <a:p>
            <a:pPr eaLnBrk="1" hangingPunct="1">
              <a:lnSpc>
                <a:spcPct val="80000"/>
              </a:lnSpc>
            </a:pPr>
            <a:r>
              <a:rPr lang="en-US" sz="800" dirty="0">
                <a:latin typeface="Arial" panose="020B0604020202020204" pitchFamily="34" charset="0"/>
              </a:rPr>
              <a:t>An attribute, or group of attributes, that is sufficient to distinguish every tuple in the relation from every other one.</a:t>
            </a:r>
          </a:p>
          <a:p>
            <a:pPr eaLnBrk="1" hangingPunct="1">
              <a:lnSpc>
                <a:spcPct val="80000"/>
              </a:lnSpc>
            </a:pPr>
            <a:r>
              <a:rPr lang="en-US" dirty="0">
                <a:latin typeface="Monotype Corsiva" panose="03010101010201010101" pitchFamily="66" charset="0"/>
              </a:rPr>
              <a:t>A candidate key is all those set of attributes which can uniquely identify a row. However,  any subset of these set of attributes would not identify a row uniquely</a:t>
            </a:r>
          </a:p>
          <a:p>
            <a:pPr eaLnBrk="1" hangingPunct="1">
              <a:lnSpc>
                <a:spcPct val="80000"/>
              </a:lnSpc>
            </a:pPr>
            <a:r>
              <a:rPr lang="en-US" dirty="0">
                <a:latin typeface="Monotype Corsiva" panose="03010101010201010101" pitchFamily="66" charset="0"/>
              </a:rPr>
              <a:t>For example, in a shipment table, “S#, P#” is a candidate key. But, S# alone or P# alone would not uniquely identify a row of the shipment table.</a:t>
            </a:r>
          </a:p>
          <a:p>
            <a:pPr eaLnBrk="1" hangingPunct="1">
              <a:lnSpc>
                <a:spcPct val="80000"/>
              </a:lnSpc>
            </a:pPr>
            <a:endParaRPr lang="en-US" dirty="0">
              <a:latin typeface="Monotype Corsiva" panose="03010101010201010101" pitchFamily="66" charset="0"/>
            </a:endParaRPr>
          </a:p>
          <a:p>
            <a:pPr eaLnBrk="1" hangingPunct="1"/>
            <a:r>
              <a:rPr lang="en-US" b="1" dirty="0">
                <a:latin typeface="Arial" panose="020B0604020202020204" pitchFamily="34" charset="0"/>
              </a:rPr>
              <a:t>Primary key</a:t>
            </a:r>
          </a:p>
          <a:p>
            <a:pPr eaLnBrk="1" hangingPunct="1"/>
            <a:r>
              <a:rPr lang="en-US" dirty="0">
                <a:latin typeface="Arial" panose="020B0604020202020204" pitchFamily="34" charset="0"/>
              </a:rPr>
              <a:t>The candidate key that is chosen to perform the identification task is called the </a:t>
            </a:r>
            <a:r>
              <a:rPr lang="en-US" b="1" i="1" dirty="0">
                <a:solidFill>
                  <a:srgbClr val="0000FF"/>
                </a:solidFill>
                <a:latin typeface="Arial" panose="020B0604020202020204" pitchFamily="34" charset="0"/>
              </a:rPr>
              <a:t>primary key.</a:t>
            </a:r>
            <a:r>
              <a:rPr lang="en-US" dirty="0">
                <a:latin typeface="Arial" panose="020B0604020202020204" pitchFamily="34" charset="0"/>
              </a:rPr>
              <a:t> </a:t>
            </a:r>
          </a:p>
          <a:p>
            <a:pPr eaLnBrk="1" hangingPunct="1"/>
            <a:r>
              <a:rPr lang="en-US" dirty="0">
                <a:latin typeface="Arial" panose="020B0604020202020204" pitchFamily="34" charset="0"/>
              </a:rPr>
              <a:t>Every tuple must have, by definition, </a:t>
            </a:r>
            <a:r>
              <a:rPr lang="en-US" b="1" dirty="0">
                <a:latin typeface="Arial" panose="020B0604020202020204" pitchFamily="34" charset="0"/>
              </a:rPr>
              <a:t>a unique value for its primary key. </a:t>
            </a:r>
            <a:r>
              <a:rPr lang="en-US" dirty="0">
                <a:latin typeface="Arial" panose="020B0604020202020204" pitchFamily="34" charset="0"/>
              </a:rPr>
              <a:t>A primary key which is a combination of more than one attribute is called a </a:t>
            </a:r>
            <a:r>
              <a:rPr lang="en-US" b="1" i="1" dirty="0">
                <a:solidFill>
                  <a:srgbClr val="0000FF"/>
                </a:solidFill>
                <a:latin typeface="Arial" panose="020B0604020202020204" pitchFamily="34" charset="0"/>
              </a:rPr>
              <a:t>composite primary key</a:t>
            </a:r>
            <a:r>
              <a:rPr lang="en-US" dirty="0">
                <a:latin typeface="Arial" panose="020B0604020202020204" pitchFamily="34" charset="0"/>
              </a:rPr>
              <a:t> .</a:t>
            </a:r>
          </a:p>
          <a:p>
            <a:pPr eaLnBrk="1" hangingPunct="1"/>
            <a:endParaRPr lang="en-US" dirty="0">
              <a:latin typeface="Arial" panose="020B0604020202020204" pitchFamily="34" charset="0"/>
            </a:endParaRPr>
          </a:p>
          <a:p>
            <a:pPr eaLnBrk="1" hangingPunct="1"/>
            <a:r>
              <a:rPr lang="en-US" sz="800" b="1" dirty="0" err="1">
                <a:latin typeface="Arial" panose="020B0604020202020204" pitchFamily="34" charset="0"/>
              </a:rPr>
              <a:t>Superkey</a:t>
            </a:r>
            <a:endParaRPr lang="en-US" sz="800" b="1" dirty="0">
              <a:latin typeface="Arial" panose="020B0604020202020204" pitchFamily="34" charset="0"/>
            </a:endParaRPr>
          </a:p>
          <a:p>
            <a:pPr lvl="1" eaLnBrk="1" hangingPunct="1"/>
            <a:r>
              <a:rPr lang="en-US" dirty="0">
                <a:latin typeface="Arial" panose="020B0604020202020204" pitchFamily="34" charset="0"/>
              </a:rPr>
              <a:t>Any superset of a candidate Key is a super key. </a:t>
            </a:r>
          </a:p>
          <a:p>
            <a:pPr eaLnBrk="1" hangingPunct="1"/>
            <a:r>
              <a:rPr lang="en-US" sz="800" b="1" dirty="0">
                <a:latin typeface="Arial" panose="020B0604020202020204" pitchFamily="34" charset="0"/>
              </a:rPr>
              <a:t>OR</a:t>
            </a:r>
          </a:p>
          <a:p>
            <a:pPr eaLnBrk="1" hangingPunct="1"/>
            <a:r>
              <a:rPr lang="en-US" sz="800" dirty="0">
                <a:latin typeface="Arial" panose="020B0604020202020204" pitchFamily="34" charset="0"/>
              </a:rPr>
              <a:t>An attribute, or group of attributes, that is sufficient to distinguish every tuple in the relation from every other one.</a:t>
            </a:r>
          </a:p>
          <a:p>
            <a:pPr eaLnBrk="1" hangingPunct="1"/>
            <a:r>
              <a:rPr lang="en-US" dirty="0">
                <a:latin typeface="Monotype Corsiva" panose="03010101010201010101" pitchFamily="66" charset="0"/>
              </a:rPr>
              <a:t>For example, in a shipment table, “</a:t>
            </a:r>
            <a:r>
              <a:rPr lang="en-US" dirty="0" err="1">
                <a:latin typeface="Monotype Corsiva" panose="03010101010201010101" pitchFamily="66" charset="0"/>
              </a:rPr>
              <a:t>SupplierNo</a:t>
            </a:r>
            <a:r>
              <a:rPr lang="en-US" dirty="0">
                <a:latin typeface="Monotype Corsiva" panose="03010101010201010101" pitchFamily="66" charset="0"/>
              </a:rPr>
              <a:t>, </a:t>
            </a:r>
            <a:r>
              <a:rPr lang="en-US" dirty="0" err="1">
                <a:latin typeface="Monotype Corsiva" panose="03010101010201010101" pitchFamily="66" charset="0"/>
              </a:rPr>
              <a:t>PartNo</a:t>
            </a:r>
            <a:r>
              <a:rPr lang="en-US" dirty="0">
                <a:latin typeface="Monotype Corsiva" panose="03010101010201010101" pitchFamily="66" charset="0"/>
              </a:rPr>
              <a:t>” is a super key. if, </a:t>
            </a:r>
            <a:r>
              <a:rPr lang="en-US" dirty="0" err="1">
                <a:latin typeface="Monotype Corsiva" panose="03010101010201010101" pitchFamily="66" charset="0"/>
              </a:rPr>
              <a:t>SupplierNo</a:t>
            </a:r>
            <a:r>
              <a:rPr lang="en-US" dirty="0">
                <a:latin typeface="Monotype Corsiva" panose="03010101010201010101" pitchFamily="66" charset="0"/>
              </a:rPr>
              <a:t> alone or </a:t>
            </a:r>
            <a:r>
              <a:rPr lang="en-US" dirty="0" err="1">
                <a:latin typeface="Monotype Corsiva" panose="03010101010201010101" pitchFamily="66" charset="0"/>
              </a:rPr>
              <a:t>PartNo</a:t>
            </a:r>
            <a:r>
              <a:rPr lang="en-US" dirty="0">
                <a:latin typeface="Monotype Corsiva" panose="03010101010201010101" pitchFamily="66" charset="0"/>
              </a:rPr>
              <a:t> alone would uniquely identify a row of the shipment table.</a:t>
            </a:r>
            <a:endParaRPr lang="en-US" dirty="0">
              <a:latin typeface="Arial" panose="020B0604020202020204" pitchFamily="34"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181CFCE-50E2-49D0-89EC-97160E3103C9}" type="slidenum">
              <a:rPr lang="en-US" b="0"/>
              <a:pPr/>
              <a:t>7</a:t>
            </a:fld>
            <a:endParaRPr lang="en-US" b="0"/>
          </a:p>
        </p:txBody>
      </p:sp>
    </p:spTree>
    <p:extLst>
      <p:ext uri="{BB962C8B-B14F-4D97-AF65-F5344CB8AC3E}">
        <p14:creationId xmlns:p14="http://schemas.microsoft.com/office/powerpoint/2010/main" val="27568567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BEA1668-3C33-465F-8BE2-BDD53A8CF904}" type="slidenum">
              <a:rPr lang="en-US" b="0"/>
              <a:pPr/>
              <a:t>55</a:t>
            </a:fld>
            <a:endParaRPr lang="en-US" b="0"/>
          </a:p>
        </p:txBody>
      </p:sp>
      <p:sp>
        <p:nvSpPr>
          <p:cNvPr id="119811" name="Rectangle 2"/>
          <p:cNvSpPr>
            <a:spLocks noGrp="1" noRot="1" noChangeAspect="1" noChangeArrowheads="1" noTextEdit="1"/>
          </p:cNvSpPr>
          <p:nvPr>
            <p:ph type="sldImg"/>
          </p:nvPr>
        </p:nvSpPr>
        <p:spPr>
          <a:xfrm>
            <a:off x="685800" y="1143000"/>
            <a:ext cx="5486400" cy="30861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a:p>
            <a:pPr eaLnBrk="1" hangingPunct="1"/>
            <a:r>
              <a:rPr lang="en-US">
                <a:latin typeface="Arial" panose="020B0604020202020204" pitchFamily="34" charset="0"/>
              </a:rPr>
              <a:t>A relationship connecting three entity types.</a:t>
            </a:r>
          </a:p>
        </p:txBody>
      </p:sp>
    </p:spTree>
    <p:extLst>
      <p:ext uri="{BB962C8B-B14F-4D97-AF65-F5344CB8AC3E}">
        <p14:creationId xmlns:p14="http://schemas.microsoft.com/office/powerpoint/2010/main" val="3458911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4C18298-05B8-40C3-B5F7-0CA5BB421174}" type="slidenum">
              <a:rPr lang="en-US" b="0"/>
              <a:pPr/>
              <a:t>56</a:t>
            </a:fld>
            <a:endParaRPr lang="en-US" b="0"/>
          </a:p>
        </p:txBody>
      </p:sp>
      <p:sp>
        <p:nvSpPr>
          <p:cNvPr id="120835" name="Rectangle 2"/>
          <p:cNvSpPr>
            <a:spLocks noGrp="1" noRot="1" noChangeAspect="1" noChangeArrowheads="1" noTextEdit="1"/>
          </p:cNvSpPr>
          <p:nvPr>
            <p:ph type="sldImg"/>
          </p:nvPr>
        </p:nvSpPr>
        <p:spPr>
          <a:xfrm>
            <a:off x="685800" y="1143000"/>
            <a:ext cx="5486400" cy="30861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a:latin typeface="Arial" panose="020B0604020202020204" pitchFamily="34" charset="0"/>
              </a:rPr>
              <a:t>All instances of the entity type Employee don’t participate in the relationship, Head-of. </a:t>
            </a:r>
          </a:p>
          <a:p>
            <a:pPr eaLnBrk="1" hangingPunct="1">
              <a:buFontTx/>
              <a:buChar char="•"/>
            </a:pPr>
            <a:r>
              <a:rPr lang="en-US" dirty="0">
                <a:latin typeface="Arial" panose="020B0604020202020204" pitchFamily="34" charset="0"/>
              </a:rPr>
              <a:t>Every employee doesn’t head a department. So, employee entity type is said to partially participate in the relationship. </a:t>
            </a:r>
          </a:p>
          <a:p>
            <a:pPr eaLnBrk="1" hangingPunct="1">
              <a:buFontTx/>
              <a:buChar char="•"/>
            </a:pPr>
            <a:r>
              <a:rPr lang="en-US" dirty="0">
                <a:latin typeface="Arial" panose="020B0604020202020204" pitchFamily="34" charset="0"/>
              </a:rPr>
              <a:t>But, every department would be headed by some employee. </a:t>
            </a:r>
          </a:p>
          <a:p>
            <a:pPr eaLnBrk="1" hangingPunct="1">
              <a:buFontTx/>
              <a:buChar char="•"/>
            </a:pPr>
            <a:r>
              <a:rPr lang="en-US" dirty="0">
                <a:latin typeface="Arial" panose="020B0604020202020204" pitchFamily="34" charset="0"/>
              </a:rPr>
              <a:t>So, all instances of the entity type Department participate in this relationship. So, we say that it is total participation from the department side.</a:t>
            </a:r>
          </a:p>
        </p:txBody>
      </p:sp>
    </p:spTree>
    <p:extLst>
      <p:ext uri="{BB962C8B-B14F-4D97-AF65-F5344CB8AC3E}">
        <p14:creationId xmlns:p14="http://schemas.microsoft.com/office/powerpoint/2010/main" val="2909646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83B5040-A330-459A-BABA-6CF0ADCE8346}" type="slidenum">
              <a:rPr lang="en-US" b="0"/>
              <a:pPr/>
              <a:t>58</a:t>
            </a:fld>
            <a:endParaRPr lang="en-US" b="0"/>
          </a:p>
        </p:txBody>
      </p:sp>
      <p:sp>
        <p:nvSpPr>
          <p:cNvPr id="121859" name="Rectangle 2"/>
          <p:cNvSpPr>
            <a:spLocks noGrp="1" noRot="1" noChangeAspect="1" noChangeArrowheads="1" noTextEdit="1"/>
          </p:cNvSpPr>
          <p:nvPr>
            <p:ph type="sldImg"/>
          </p:nvPr>
        </p:nvSpPr>
        <p:spPr>
          <a:xfrm>
            <a:off x="685800" y="1143000"/>
            <a:ext cx="5486400" cy="308610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solidFill>
                  <a:srgbClr val="6600CC"/>
                </a:solidFill>
                <a:latin typeface="Arial" panose="020B0604020202020204" pitchFamily="34" charset="0"/>
              </a:rPr>
              <a:t>These attributes best describe the relationship </a:t>
            </a:r>
            <a:r>
              <a:rPr lang="en-US" b="1" dirty="0">
                <a:solidFill>
                  <a:srgbClr val="6600CC"/>
                </a:solidFill>
                <a:latin typeface="Arial" panose="020B0604020202020204" pitchFamily="34" charset="0"/>
              </a:rPr>
              <a:t>prescription</a:t>
            </a:r>
            <a:r>
              <a:rPr lang="en-US" dirty="0">
                <a:solidFill>
                  <a:srgbClr val="6600CC"/>
                </a:solidFill>
                <a:latin typeface="Arial" panose="020B0604020202020204" pitchFamily="34" charset="0"/>
              </a:rPr>
              <a:t> rather than any individual entity Doctor, Patient or Medicine.</a:t>
            </a:r>
          </a:p>
        </p:txBody>
      </p:sp>
    </p:spTree>
    <p:extLst>
      <p:ext uri="{BB962C8B-B14F-4D97-AF65-F5344CB8AC3E}">
        <p14:creationId xmlns:p14="http://schemas.microsoft.com/office/powerpoint/2010/main" val="1296869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55BCDD6-3198-49A9-8041-6872DF3AB3CF}" type="slidenum">
              <a:rPr lang="en-US" b="0"/>
              <a:pPr/>
              <a:t>59</a:t>
            </a:fld>
            <a:endParaRPr lang="en-US" b="0"/>
          </a:p>
        </p:txBody>
      </p:sp>
      <p:sp>
        <p:nvSpPr>
          <p:cNvPr id="122883" name="Rectangle 2"/>
          <p:cNvSpPr>
            <a:spLocks noGrp="1" noRot="1" noChangeAspect="1" noChangeArrowheads="1" noTextEdit="1"/>
          </p:cNvSpPr>
          <p:nvPr>
            <p:ph type="sldImg"/>
          </p:nvPr>
        </p:nvSpPr>
        <p:spPr>
          <a:xfrm>
            <a:off x="685800" y="1143000"/>
            <a:ext cx="5486400" cy="308610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The identifying relationship is the one which relates  the weak entity (dependent) with the strong entity (Employee) on which it depends.</a:t>
            </a:r>
          </a:p>
          <a:p>
            <a:pPr eaLnBrk="1" hangingPunct="1"/>
            <a:r>
              <a:rPr lang="en-US" dirty="0">
                <a:latin typeface="Arial" panose="020B0604020202020204" pitchFamily="34" charset="0"/>
              </a:rPr>
              <a:t>Id is underlined with a dotted line because it is used to form composite key of dependent entity along with E#. </a:t>
            </a:r>
          </a:p>
        </p:txBody>
      </p:sp>
    </p:spTree>
    <p:extLst>
      <p:ext uri="{BB962C8B-B14F-4D97-AF65-F5344CB8AC3E}">
        <p14:creationId xmlns:p14="http://schemas.microsoft.com/office/powerpoint/2010/main" val="40760938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60</a:t>
            </a:fld>
            <a:endParaRPr lang="en-US"/>
          </a:p>
        </p:txBody>
      </p:sp>
    </p:spTree>
    <p:extLst>
      <p:ext uri="{BB962C8B-B14F-4D97-AF65-F5344CB8AC3E}">
        <p14:creationId xmlns:p14="http://schemas.microsoft.com/office/powerpoint/2010/main" val="721277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61</a:t>
            </a:fld>
            <a:endParaRPr lang="en-US"/>
          </a:p>
        </p:txBody>
      </p:sp>
    </p:spTree>
    <p:extLst>
      <p:ext uri="{BB962C8B-B14F-4D97-AF65-F5344CB8AC3E}">
        <p14:creationId xmlns:p14="http://schemas.microsoft.com/office/powerpoint/2010/main" val="20411551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62</a:t>
            </a:fld>
            <a:endParaRPr lang="en-US"/>
          </a:p>
        </p:txBody>
      </p:sp>
    </p:spTree>
    <p:extLst>
      <p:ext uri="{BB962C8B-B14F-4D97-AF65-F5344CB8AC3E}">
        <p14:creationId xmlns:p14="http://schemas.microsoft.com/office/powerpoint/2010/main" val="37685022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63</a:t>
            </a:fld>
            <a:endParaRPr lang="en-US"/>
          </a:p>
        </p:txBody>
      </p:sp>
    </p:spTree>
    <p:extLst>
      <p:ext uri="{BB962C8B-B14F-4D97-AF65-F5344CB8AC3E}">
        <p14:creationId xmlns:p14="http://schemas.microsoft.com/office/powerpoint/2010/main" val="591138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64</a:t>
            </a:fld>
            <a:endParaRPr lang="en-US"/>
          </a:p>
        </p:txBody>
      </p:sp>
    </p:spTree>
    <p:extLst>
      <p:ext uri="{BB962C8B-B14F-4D97-AF65-F5344CB8AC3E}">
        <p14:creationId xmlns:p14="http://schemas.microsoft.com/office/powerpoint/2010/main" val="27555249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184FFF-8890-4F79-9E2F-D5189153EA8B}" type="slidenum">
              <a:rPr lang="en-US">
                <a:latin typeface="Arial" panose="020B0604020202020204" pitchFamily="34" charset="0"/>
              </a:rPr>
              <a:pPr>
                <a:spcBef>
                  <a:spcPct val="0"/>
                </a:spcBef>
              </a:pPr>
              <a:t>71</a:t>
            </a:fld>
            <a:endParaRPr lang="en-US">
              <a:latin typeface="Arial" panose="020B0604020202020204" pitchFamily="34" charset="0"/>
            </a:endParaRPr>
          </a:p>
        </p:txBody>
      </p:sp>
      <p:sp>
        <p:nvSpPr>
          <p:cNvPr id="7065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931451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685800" y="1143000"/>
            <a:ext cx="5486400" cy="3086100"/>
          </a:xfrm>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800" b="1" dirty="0">
                <a:latin typeface="Arial" panose="020B0604020202020204" pitchFamily="34" charset="0"/>
              </a:rPr>
              <a:t>Candidate Key</a:t>
            </a:r>
          </a:p>
          <a:p>
            <a:pPr eaLnBrk="1" hangingPunct="1">
              <a:lnSpc>
                <a:spcPct val="80000"/>
              </a:lnSpc>
            </a:pPr>
            <a:r>
              <a:rPr lang="en-US" sz="800" dirty="0">
                <a:latin typeface="Arial" panose="020B0604020202020204" pitchFamily="34" charset="0"/>
              </a:rPr>
              <a:t>An attribute, or group of attributes, that is sufficient to distinguish every tuple in the relation from every other one.</a:t>
            </a:r>
          </a:p>
          <a:p>
            <a:pPr eaLnBrk="1" hangingPunct="1">
              <a:lnSpc>
                <a:spcPct val="80000"/>
              </a:lnSpc>
            </a:pPr>
            <a:r>
              <a:rPr lang="en-US" dirty="0">
                <a:latin typeface="Monotype Corsiva" panose="03010101010201010101" pitchFamily="66" charset="0"/>
              </a:rPr>
              <a:t>A candidate key is all those set of attributes which can uniquely identify a row. However,  any subset of these set of attributes would not identify a row uniquely</a:t>
            </a:r>
          </a:p>
          <a:p>
            <a:pPr eaLnBrk="1" hangingPunct="1">
              <a:lnSpc>
                <a:spcPct val="80000"/>
              </a:lnSpc>
            </a:pPr>
            <a:r>
              <a:rPr lang="en-US" dirty="0">
                <a:latin typeface="Monotype Corsiva" panose="03010101010201010101" pitchFamily="66" charset="0"/>
              </a:rPr>
              <a:t>For example, in a shipment table, “S#, P#” is a candidate key. But, S# alone or P# alone would not uniquely identify a row of the shipment table.</a:t>
            </a:r>
          </a:p>
          <a:p>
            <a:pPr eaLnBrk="1" hangingPunct="1">
              <a:lnSpc>
                <a:spcPct val="80000"/>
              </a:lnSpc>
            </a:pPr>
            <a:endParaRPr lang="en-US" dirty="0">
              <a:latin typeface="Monotype Corsiva" panose="03010101010201010101" pitchFamily="66" charset="0"/>
            </a:endParaRPr>
          </a:p>
          <a:p>
            <a:pPr eaLnBrk="1" hangingPunct="1"/>
            <a:r>
              <a:rPr lang="en-US" b="1" dirty="0">
                <a:latin typeface="Arial" panose="020B0604020202020204" pitchFamily="34" charset="0"/>
              </a:rPr>
              <a:t>Primary key</a:t>
            </a:r>
          </a:p>
          <a:p>
            <a:pPr eaLnBrk="1" hangingPunct="1"/>
            <a:r>
              <a:rPr lang="en-US" dirty="0">
                <a:latin typeface="Arial" panose="020B0604020202020204" pitchFamily="34" charset="0"/>
              </a:rPr>
              <a:t>The candidate key that is chosen to perform the identification task is called the </a:t>
            </a:r>
            <a:r>
              <a:rPr lang="en-US" b="1" i="1" dirty="0">
                <a:solidFill>
                  <a:srgbClr val="0000FF"/>
                </a:solidFill>
                <a:latin typeface="Arial" panose="020B0604020202020204" pitchFamily="34" charset="0"/>
              </a:rPr>
              <a:t>primary key.</a:t>
            </a:r>
            <a:r>
              <a:rPr lang="en-US" dirty="0">
                <a:latin typeface="Arial" panose="020B0604020202020204" pitchFamily="34" charset="0"/>
              </a:rPr>
              <a:t> </a:t>
            </a:r>
          </a:p>
          <a:p>
            <a:pPr eaLnBrk="1" hangingPunct="1"/>
            <a:r>
              <a:rPr lang="en-US" dirty="0">
                <a:latin typeface="Arial" panose="020B0604020202020204" pitchFamily="34" charset="0"/>
              </a:rPr>
              <a:t>Every tuple must have, by definition, </a:t>
            </a:r>
            <a:r>
              <a:rPr lang="en-US" b="1" dirty="0">
                <a:latin typeface="Arial" panose="020B0604020202020204" pitchFamily="34" charset="0"/>
              </a:rPr>
              <a:t>a unique value for its primary key. </a:t>
            </a:r>
            <a:r>
              <a:rPr lang="en-US" dirty="0">
                <a:latin typeface="Arial" panose="020B0604020202020204" pitchFamily="34" charset="0"/>
              </a:rPr>
              <a:t>A primary key which is a combination of more than one attribute is called a </a:t>
            </a:r>
            <a:r>
              <a:rPr lang="en-US" b="1" i="1" dirty="0">
                <a:solidFill>
                  <a:srgbClr val="0000FF"/>
                </a:solidFill>
                <a:latin typeface="Arial" panose="020B0604020202020204" pitchFamily="34" charset="0"/>
              </a:rPr>
              <a:t>composite primary key</a:t>
            </a:r>
            <a:r>
              <a:rPr lang="en-US" dirty="0">
                <a:latin typeface="Arial" panose="020B0604020202020204" pitchFamily="34" charset="0"/>
              </a:rPr>
              <a:t> .</a:t>
            </a:r>
          </a:p>
          <a:p>
            <a:pPr eaLnBrk="1" hangingPunct="1"/>
            <a:endParaRPr lang="en-US" dirty="0">
              <a:latin typeface="Arial" panose="020B0604020202020204" pitchFamily="34" charset="0"/>
            </a:endParaRPr>
          </a:p>
          <a:p>
            <a:pPr eaLnBrk="1" hangingPunct="1"/>
            <a:r>
              <a:rPr lang="en-US" sz="800" b="1" dirty="0" err="1">
                <a:latin typeface="Arial" panose="020B0604020202020204" pitchFamily="34" charset="0"/>
              </a:rPr>
              <a:t>Superkey</a:t>
            </a:r>
            <a:endParaRPr lang="en-US" sz="800" b="1" dirty="0">
              <a:latin typeface="Arial" panose="020B0604020202020204" pitchFamily="34" charset="0"/>
            </a:endParaRPr>
          </a:p>
          <a:p>
            <a:pPr lvl="1" eaLnBrk="1" hangingPunct="1"/>
            <a:r>
              <a:rPr lang="en-US" dirty="0">
                <a:latin typeface="Arial" panose="020B0604020202020204" pitchFamily="34" charset="0"/>
              </a:rPr>
              <a:t>Any superset of a candidate Key is a super key. </a:t>
            </a:r>
          </a:p>
          <a:p>
            <a:pPr eaLnBrk="1" hangingPunct="1"/>
            <a:r>
              <a:rPr lang="en-US" sz="800" b="1" dirty="0">
                <a:latin typeface="Arial" panose="020B0604020202020204" pitchFamily="34" charset="0"/>
              </a:rPr>
              <a:t>OR</a:t>
            </a:r>
          </a:p>
          <a:p>
            <a:pPr eaLnBrk="1" hangingPunct="1"/>
            <a:r>
              <a:rPr lang="en-US" sz="800" dirty="0">
                <a:latin typeface="Arial" panose="020B0604020202020204" pitchFamily="34" charset="0"/>
              </a:rPr>
              <a:t>An attribute, or group of attributes, that is sufficient to distinguish every tuple in the relation from every other one.</a:t>
            </a:r>
          </a:p>
          <a:p>
            <a:pPr eaLnBrk="1" hangingPunct="1"/>
            <a:r>
              <a:rPr lang="en-US" dirty="0">
                <a:latin typeface="Monotype Corsiva" panose="03010101010201010101" pitchFamily="66" charset="0"/>
              </a:rPr>
              <a:t>For example, in a shipment table, “</a:t>
            </a:r>
            <a:r>
              <a:rPr lang="en-US" dirty="0" err="1">
                <a:latin typeface="Monotype Corsiva" panose="03010101010201010101" pitchFamily="66" charset="0"/>
              </a:rPr>
              <a:t>SupplierNo</a:t>
            </a:r>
            <a:r>
              <a:rPr lang="en-US" dirty="0">
                <a:latin typeface="Monotype Corsiva" panose="03010101010201010101" pitchFamily="66" charset="0"/>
              </a:rPr>
              <a:t>, </a:t>
            </a:r>
            <a:r>
              <a:rPr lang="en-US" dirty="0" err="1">
                <a:latin typeface="Monotype Corsiva" panose="03010101010201010101" pitchFamily="66" charset="0"/>
              </a:rPr>
              <a:t>PartNo</a:t>
            </a:r>
            <a:r>
              <a:rPr lang="en-US" dirty="0">
                <a:latin typeface="Monotype Corsiva" panose="03010101010201010101" pitchFamily="66" charset="0"/>
              </a:rPr>
              <a:t>” is a super key. if, </a:t>
            </a:r>
            <a:r>
              <a:rPr lang="en-US" dirty="0" err="1">
                <a:latin typeface="Monotype Corsiva" panose="03010101010201010101" pitchFamily="66" charset="0"/>
              </a:rPr>
              <a:t>SupplierNo</a:t>
            </a:r>
            <a:r>
              <a:rPr lang="en-US" dirty="0">
                <a:latin typeface="Monotype Corsiva" panose="03010101010201010101" pitchFamily="66" charset="0"/>
              </a:rPr>
              <a:t> alone or </a:t>
            </a:r>
            <a:r>
              <a:rPr lang="en-US" dirty="0" err="1">
                <a:latin typeface="Monotype Corsiva" panose="03010101010201010101" pitchFamily="66" charset="0"/>
              </a:rPr>
              <a:t>PartNo</a:t>
            </a:r>
            <a:r>
              <a:rPr lang="en-US" dirty="0">
                <a:latin typeface="Monotype Corsiva" panose="03010101010201010101" pitchFamily="66" charset="0"/>
              </a:rPr>
              <a:t> alone would uniquely identify a row of the shipment table.</a:t>
            </a:r>
            <a:endParaRPr lang="en-US" dirty="0">
              <a:latin typeface="Arial" panose="020B0604020202020204" pitchFamily="34"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181CFCE-50E2-49D0-89EC-97160E3103C9}" type="slidenum">
              <a:rPr lang="en-US" b="0"/>
              <a:pPr/>
              <a:t>8</a:t>
            </a:fld>
            <a:endParaRPr lang="en-US" b="0"/>
          </a:p>
        </p:txBody>
      </p:sp>
    </p:spTree>
    <p:extLst>
      <p:ext uri="{BB962C8B-B14F-4D97-AF65-F5344CB8AC3E}">
        <p14:creationId xmlns:p14="http://schemas.microsoft.com/office/powerpoint/2010/main" val="2091072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0FD211-F9E6-4B64-BFE8-80075EC76408}" type="slidenum">
              <a:rPr lang="en-US">
                <a:latin typeface="Arial" panose="020B0604020202020204" pitchFamily="34" charset="0"/>
              </a:rPr>
              <a:pPr>
                <a:spcBef>
                  <a:spcPct val="0"/>
                </a:spcBef>
              </a:pPr>
              <a:t>72</a:t>
            </a:fld>
            <a:endParaRPr lang="en-US">
              <a:latin typeface="Arial" panose="020B0604020202020204" pitchFamily="34" charset="0"/>
            </a:endParaRPr>
          </a:p>
        </p:txBody>
      </p:sp>
      <p:sp>
        <p:nvSpPr>
          <p:cNvPr id="72707"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8495502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F61D07-1A61-425B-B144-A03EFBBAE0BE}" type="slidenum">
              <a:rPr lang="en-US">
                <a:latin typeface="Arial" panose="020B0604020202020204" pitchFamily="34" charset="0"/>
              </a:rPr>
              <a:pPr>
                <a:spcBef>
                  <a:spcPct val="0"/>
                </a:spcBef>
              </a:pPr>
              <a:t>73</a:t>
            </a:fld>
            <a:endParaRPr lang="en-US">
              <a:latin typeface="Arial" panose="020B0604020202020204" pitchFamily="34" charset="0"/>
            </a:endParaRPr>
          </a:p>
        </p:txBody>
      </p:sp>
      <p:sp>
        <p:nvSpPr>
          <p:cNvPr id="7475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247614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C7691A6-DF6F-4014-B02B-9DA13F0AEBEB}" type="slidenum">
              <a:rPr lang="en-US">
                <a:latin typeface="Arial" panose="020B0604020202020204" pitchFamily="34" charset="0"/>
              </a:rPr>
              <a:pPr>
                <a:spcBef>
                  <a:spcPct val="0"/>
                </a:spcBef>
              </a:pPr>
              <a:t>77</a:t>
            </a:fld>
            <a:endParaRPr lang="en-US">
              <a:latin typeface="Arial" panose="020B0604020202020204" pitchFamily="34" charset="0"/>
            </a:endParaRPr>
          </a:p>
        </p:txBody>
      </p:sp>
      <p:sp>
        <p:nvSpPr>
          <p:cNvPr id="7987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2419140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120673-E3F6-4FE7-9287-0259F21E6C7C}" type="slidenum">
              <a:rPr lang="en-US">
                <a:latin typeface="Arial" panose="020B0604020202020204" pitchFamily="34" charset="0"/>
              </a:rPr>
              <a:pPr>
                <a:spcBef>
                  <a:spcPct val="0"/>
                </a:spcBef>
              </a:pPr>
              <a:t>78</a:t>
            </a:fld>
            <a:endParaRPr lang="en-US">
              <a:latin typeface="Arial" panose="020B0604020202020204" pitchFamily="34" charset="0"/>
            </a:endParaRPr>
          </a:p>
        </p:txBody>
      </p:sp>
      <p:sp>
        <p:nvSpPr>
          <p:cNvPr id="81923"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6176124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5E604E-D567-40B4-A266-C5FAD0E5679D}" type="slidenum">
              <a:rPr lang="en-US">
                <a:latin typeface="Arial" panose="020B0604020202020204" pitchFamily="34" charset="0"/>
              </a:rPr>
              <a:pPr>
                <a:spcBef>
                  <a:spcPct val="0"/>
                </a:spcBef>
              </a:pPr>
              <a:t>79</a:t>
            </a:fld>
            <a:endParaRPr lang="en-US">
              <a:latin typeface="Arial" panose="020B0604020202020204" pitchFamily="34" charset="0"/>
            </a:endParaRPr>
          </a:p>
        </p:txBody>
      </p:sp>
      <p:sp>
        <p:nvSpPr>
          <p:cNvPr id="8397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24335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685800" y="1143000"/>
            <a:ext cx="5486400" cy="3086100"/>
          </a:xfrm>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4962075-D4E5-40BF-A740-DB005B222D6A}" type="slidenum">
              <a:rPr lang="en-US" b="0"/>
              <a:pPr/>
              <a:t>14</a:t>
            </a:fld>
            <a:endParaRPr lang="en-US" b="0"/>
          </a:p>
        </p:txBody>
      </p:sp>
    </p:spTree>
    <p:extLst>
      <p:ext uri="{BB962C8B-B14F-4D97-AF65-F5344CB8AC3E}">
        <p14:creationId xmlns:p14="http://schemas.microsoft.com/office/powerpoint/2010/main" val="2866423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685800" y="1143000"/>
            <a:ext cx="5486400" cy="3086100"/>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EC4F3AA-2420-4E26-AA06-5D55EE60DAC0}" type="slidenum">
              <a:rPr lang="en-US" b="0"/>
              <a:pPr/>
              <a:t>15</a:t>
            </a:fld>
            <a:endParaRPr lang="en-US" b="0"/>
          </a:p>
        </p:txBody>
      </p:sp>
    </p:spTree>
    <p:extLst>
      <p:ext uri="{BB962C8B-B14F-4D97-AF65-F5344CB8AC3E}">
        <p14:creationId xmlns:p14="http://schemas.microsoft.com/office/powerpoint/2010/main" val="373459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6A86F6-17E0-4137-B0AC-F0EC5CBE94C9}" type="slidenum">
              <a:rPr lang="en-US" smtClean="0"/>
              <a:pPr/>
              <a:t>16</a:t>
            </a:fld>
            <a:endParaRPr lang="en-US"/>
          </a:p>
        </p:txBody>
      </p:sp>
    </p:spTree>
    <p:extLst>
      <p:ext uri="{BB962C8B-B14F-4D97-AF65-F5344CB8AC3E}">
        <p14:creationId xmlns:p14="http://schemas.microsoft.com/office/powerpoint/2010/main" val="219416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C4E9E59-6083-4E6C-AD4C-282B81C34FF4}" type="slidenum">
              <a:rPr lang="en-US" b="0"/>
              <a:pPr/>
              <a:t>19</a:t>
            </a:fld>
            <a:endParaRPr lang="en-US" b="0"/>
          </a:p>
        </p:txBody>
      </p:sp>
      <p:sp>
        <p:nvSpPr>
          <p:cNvPr id="103427" name="Rectangle 2"/>
          <p:cNvSpPr>
            <a:spLocks noGrp="1" noRot="1" noChangeAspect="1" noChangeArrowheads="1" noTextEdit="1"/>
          </p:cNvSpPr>
          <p:nvPr>
            <p:ph type="sldImg"/>
          </p:nvPr>
        </p:nvSpPr>
        <p:spPr>
          <a:xfrm>
            <a:off x="685800" y="1143000"/>
            <a:ext cx="5486400" cy="30861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800" b="1" dirty="0">
                <a:latin typeface="Arial" panose="020B0604020202020204" pitchFamily="34" charset="0"/>
              </a:rPr>
              <a:t>Foreign key</a:t>
            </a:r>
          </a:p>
          <a:p>
            <a:pPr eaLnBrk="1" hangingPunct="1">
              <a:buFontTx/>
              <a:buChar char="•"/>
            </a:pPr>
            <a:r>
              <a:rPr lang="en-US" sz="800" dirty="0">
                <a:latin typeface="Arial" panose="020B0604020202020204" pitchFamily="34" charset="0"/>
              </a:rPr>
              <a:t>Usually a </a:t>
            </a:r>
            <a:r>
              <a:rPr lang="en-US" sz="800" i="1" dirty="0">
                <a:latin typeface="Arial" panose="020B0604020202020204" pitchFamily="34" charset="0"/>
              </a:rPr>
              <a:t>foreign</a:t>
            </a:r>
            <a:r>
              <a:rPr lang="en-US" sz="800" dirty="0">
                <a:latin typeface="Arial" panose="020B0604020202020204" pitchFamily="34" charset="0"/>
              </a:rPr>
              <a:t> key is a “copy” of a primary key that has been exported from one relation into another to represent the existence of a relationship between them. </a:t>
            </a:r>
          </a:p>
          <a:p>
            <a:pPr eaLnBrk="1" hangingPunct="1">
              <a:buFontTx/>
              <a:buChar char="•"/>
            </a:pPr>
            <a:r>
              <a:rPr lang="en-US" sz="800" dirty="0">
                <a:latin typeface="Arial" panose="020B0604020202020204" pitchFamily="34" charset="0"/>
              </a:rPr>
              <a:t>Foreign key values do not (usually) have to be unique.</a:t>
            </a:r>
          </a:p>
          <a:p>
            <a:pPr eaLnBrk="1" hangingPunct="1">
              <a:buFontTx/>
              <a:buChar char="•"/>
            </a:pPr>
            <a:r>
              <a:rPr lang="en-US" sz="800" dirty="0">
                <a:latin typeface="Arial" panose="020B0604020202020204" pitchFamily="34" charset="0"/>
              </a:rPr>
              <a:t>Foreign keys can also be </a:t>
            </a:r>
            <a:r>
              <a:rPr lang="en-US" sz="800" i="1" dirty="0">
                <a:latin typeface="Arial" panose="020B0604020202020204" pitchFamily="34" charset="0"/>
              </a:rPr>
              <a:t>null</a:t>
            </a:r>
            <a:r>
              <a:rPr lang="en-US" sz="800" dirty="0">
                <a:latin typeface="Arial" panose="020B0604020202020204" pitchFamily="34" charset="0"/>
              </a:rPr>
              <a:t> .</a:t>
            </a:r>
          </a:p>
          <a:p>
            <a:pPr eaLnBrk="1" hangingPunct="1"/>
            <a:endParaRPr lang="en-US" sz="800" dirty="0">
              <a:latin typeface="Arial" panose="020B0604020202020204" pitchFamily="34" charset="0"/>
            </a:endParaRPr>
          </a:p>
          <a:p>
            <a:pPr eaLnBrk="1" hangingPunct="1"/>
            <a:endParaRPr lang="en-US" sz="800" dirty="0">
              <a:latin typeface="Arial" panose="020B0604020202020204" pitchFamily="34" charset="0"/>
            </a:endParaRPr>
          </a:p>
          <a:p>
            <a:pPr eaLnBrk="1" hangingPunct="1"/>
            <a:endParaRPr lang="en-US" dirty="0">
              <a:latin typeface="Arial" panose="020B0604020202020204" pitchFamily="34" charset="0"/>
            </a:endParaRPr>
          </a:p>
          <a:p>
            <a:pPr eaLnBrk="1" hangingPunct="1"/>
            <a:endParaRPr lang="en-US" dirty="0">
              <a:latin typeface="Arial" panose="020B0604020202020204" pitchFamily="34" charset="0"/>
            </a:endParaRPr>
          </a:p>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4057859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20</a:t>
            </a:fld>
            <a:endParaRPr lang="en-US"/>
          </a:p>
        </p:txBody>
      </p:sp>
    </p:spTree>
    <p:extLst>
      <p:ext uri="{BB962C8B-B14F-4D97-AF65-F5344CB8AC3E}">
        <p14:creationId xmlns:p14="http://schemas.microsoft.com/office/powerpoint/2010/main" val="1727802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7C6329-9564-410E-9B96-68D382389AD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175165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C6329-9564-410E-9B96-68D382389AD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54866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C6329-9564-410E-9B96-68D382389AD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48550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C6329-9564-410E-9B96-68D382389AD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315220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7C6329-9564-410E-9B96-68D382389AD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242342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7C6329-9564-410E-9B96-68D382389AD9}"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119464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7C6329-9564-410E-9B96-68D382389AD9}" type="datetimeFigureOut">
              <a:rPr lang="en-US" smtClean="0"/>
              <a:pPr/>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227516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7C6329-9564-410E-9B96-68D382389AD9}" type="datetimeFigureOut">
              <a:rPr lang="en-US" smtClean="0"/>
              <a:pPr/>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102910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C6329-9564-410E-9B96-68D382389AD9}" type="datetimeFigureOut">
              <a:rPr lang="en-US" smtClean="0"/>
              <a:pPr/>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2279050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7C6329-9564-410E-9B96-68D382389AD9}"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2415187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7C6329-9564-410E-9B96-68D382389AD9}"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BB5D-E502-4C1D-B072-A2CD57281840}" type="slidenum">
              <a:rPr lang="en-US" smtClean="0"/>
              <a:pPr/>
              <a:t>‹#›</a:t>
            </a:fld>
            <a:endParaRPr lang="en-US"/>
          </a:p>
        </p:txBody>
      </p:sp>
    </p:spTree>
    <p:extLst>
      <p:ext uri="{BB962C8B-B14F-4D97-AF65-F5344CB8AC3E}">
        <p14:creationId xmlns:p14="http://schemas.microsoft.com/office/powerpoint/2010/main" val="2324421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C6329-9564-410E-9B96-68D382389AD9}" type="datetimeFigureOut">
              <a:rPr lang="en-US" smtClean="0"/>
              <a:pPr/>
              <a:t>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BB5D-E502-4C1D-B072-A2CD57281840}" type="slidenum">
              <a:rPr lang="en-US" smtClean="0"/>
              <a:pPr/>
              <a:t>‹#›</a:t>
            </a:fld>
            <a:endParaRPr lang="en-US"/>
          </a:p>
        </p:txBody>
      </p:sp>
    </p:spTree>
    <p:extLst>
      <p:ext uri="{BB962C8B-B14F-4D97-AF65-F5344CB8AC3E}">
        <p14:creationId xmlns:p14="http://schemas.microsoft.com/office/powerpoint/2010/main" val="1392884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4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5.emf"/><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smartdraw.com/tutorials/software-erd/erdcardinality.ht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172.25.103.182/kshopsearch/aspx/KShopViewSummaryMainPage.aspx?DocId=39550&amp;ContentType=&amp;MainDoc=http://172.25.103.176/InternalTutorial/itut_39550/itut_39550.htm"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 Module 1</a:t>
            </a:r>
          </a:p>
        </p:txBody>
      </p:sp>
      <p:sp>
        <p:nvSpPr>
          <p:cNvPr id="3" name="Subtitle 2"/>
          <p:cNvSpPr>
            <a:spLocks noGrp="1"/>
          </p:cNvSpPr>
          <p:nvPr>
            <p:ph type="subTitle" idx="1"/>
          </p:nvPr>
        </p:nvSpPr>
        <p:spPr/>
        <p:txBody>
          <a:bodyPr/>
          <a:lstStyle/>
          <a:p>
            <a:r>
              <a:rPr lang="en-US" dirty="0"/>
              <a:t>ER Modeling</a:t>
            </a:r>
          </a:p>
        </p:txBody>
      </p:sp>
    </p:spTree>
    <p:extLst>
      <p:ext uri="{BB962C8B-B14F-4D97-AF65-F5344CB8AC3E}">
        <p14:creationId xmlns:p14="http://schemas.microsoft.com/office/powerpoint/2010/main" val="2869174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A8D6-B922-41D4-B4CA-3AF5E3B26B6E}"/>
              </a:ext>
            </a:extLst>
          </p:cNvPr>
          <p:cNvSpPr>
            <a:spLocks noGrp="1"/>
          </p:cNvSpPr>
          <p:nvPr>
            <p:ph type="title"/>
          </p:nvPr>
        </p:nvSpPr>
        <p:spPr/>
        <p:txBody>
          <a:bodyPr/>
          <a:lstStyle/>
          <a:p>
            <a:r>
              <a:rPr lang="en-IN" dirty="0"/>
              <a:t>Which of the following are </a:t>
            </a:r>
            <a:r>
              <a:rPr lang="en-IN" b="1" dirty="0"/>
              <a:t>candidate keys</a:t>
            </a:r>
            <a:r>
              <a:rPr lang="en-IN" dirty="0"/>
              <a:t>?</a:t>
            </a:r>
          </a:p>
        </p:txBody>
      </p:sp>
      <p:graphicFrame>
        <p:nvGraphicFramePr>
          <p:cNvPr id="4" name="Table 4">
            <a:extLst>
              <a:ext uri="{FF2B5EF4-FFF2-40B4-BE49-F238E27FC236}">
                <a16:creationId xmlns:a16="http://schemas.microsoft.com/office/drawing/2014/main" id="{C61FFD09-C692-4ECE-A5DF-89257CE8BF40}"/>
              </a:ext>
            </a:extLst>
          </p:cNvPr>
          <p:cNvGraphicFramePr>
            <a:graphicFrameLocks noGrp="1"/>
          </p:cNvGraphicFramePr>
          <p:nvPr>
            <p:ph idx="1"/>
            <p:extLst>
              <p:ext uri="{D42A27DB-BD31-4B8C-83A1-F6EECF244321}">
                <p14:modId xmlns:p14="http://schemas.microsoft.com/office/powerpoint/2010/main" val="341219329"/>
              </p:ext>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2263815">
                  <a:extLst>
                    <a:ext uri="{9D8B030D-6E8A-4147-A177-3AD203B41FA5}">
                      <a16:colId xmlns:a16="http://schemas.microsoft.com/office/drawing/2014/main" val="1789534160"/>
                    </a:ext>
                  </a:extLst>
                </a:gridCol>
                <a:gridCol w="1942425">
                  <a:extLst>
                    <a:ext uri="{9D8B030D-6E8A-4147-A177-3AD203B41FA5}">
                      <a16:colId xmlns:a16="http://schemas.microsoft.com/office/drawing/2014/main" val="1730865847"/>
                    </a:ext>
                  </a:extLst>
                </a:gridCol>
                <a:gridCol w="2103120">
                  <a:extLst>
                    <a:ext uri="{9D8B030D-6E8A-4147-A177-3AD203B41FA5}">
                      <a16:colId xmlns:a16="http://schemas.microsoft.com/office/drawing/2014/main" val="2803959585"/>
                    </a:ext>
                  </a:extLst>
                </a:gridCol>
                <a:gridCol w="2103120">
                  <a:extLst>
                    <a:ext uri="{9D8B030D-6E8A-4147-A177-3AD203B41FA5}">
                      <a16:colId xmlns:a16="http://schemas.microsoft.com/office/drawing/2014/main" val="2022430709"/>
                    </a:ext>
                  </a:extLst>
                </a:gridCol>
                <a:gridCol w="2103120">
                  <a:extLst>
                    <a:ext uri="{9D8B030D-6E8A-4147-A177-3AD203B41FA5}">
                      <a16:colId xmlns:a16="http://schemas.microsoft.com/office/drawing/2014/main" val="3652192504"/>
                    </a:ext>
                  </a:extLst>
                </a:gridCol>
              </a:tblGrid>
              <a:tr h="370840">
                <a:tc>
                  <a:txBody>
                    <a:bodyPr/>
                    <a:lstStyle/>
                    <a:p>
                      <a:r>
                        <a:rPr lang="en-IN" dirty="0" err="1"/>
                        <a:t>LicensePlateNumber</a:t>
                      </a:r>
                      <a:endParaRPr lang="en-IN" dirty="0"/>
                    </a:p>
                  </a:txBody>
                  <a:tcPr/>
                </a:tc>
                <a:tc>
                  <a:txBody>
                    <a:bodyPr/>
                    <a:lstStyle/>
                    <a:p>
                      <a:r>
                        <a:rPr lang="en-IN" dirty="0" err="1"/>
                        <a:t>ChasisNo</a:t>
                      </a:r>
                      <a:endParaRPr lang="en-IN" dirty="0"/>
                    </a:p>
                  </a:txBody>
                  <a:tcPr/>
                </a:tc>
                <a:tc>
                  <a:txBody>
                    <a:bodyPr/>
                    <a:lstStyle/>
                    <a:p>
                      <a:r>
                        <a:rPr lang="en-IN" dirty="0" err="1"/>
                        <a:t>ModelName</a:t>
                      </a:r>
                      <a:endParaRPr lang="en-IN" dirty="0"/>
                    </a:p>
                  </a:txBody>
                  <a:tcPr/>
                </a:tc>
                <a:tc>
                  <a:txBody>
                    <a:bodyPr/>
                    <a:lstStyle/>
                    <a:p>
                      <a:r>
                        <a:rPr lang="en-IN" dirty="0" err="1"/>
                        <a:t>ManufacturerName</a:t>
                      </a:r>
                      <a:endParaRPr lang="en-IN" dirty="0"/>
                    </a:p>
                  </a:txBody>
                  <a:tcPr/>
                </a:tc>
                <a:tc>
                  <a:txBody>
                    <a:bodyPr/>
                    <a:lstStyle/>
                    <a:p>
                      <a:r>
                        <a:rPr lang="en-IN" dirty="0" err="1"/>
                        <a:t>No_of_seats</a:t>
                      </a:r>
                      <a:endParaRPr lang="en-IN" dirty="0"/>
                    </a:p>
                  </a:txBody>
                  <a:tcPr/>
                </a:tc>
                <a:extLst>
                  <a:ext uri="{0D108BD9-81ED-4DB2-BD59-A6C34878D82A}">
                    <a16:rowId xmlns:a16="http://schemas.microsoft.com/office/drawing/2014/main" val="810028423"/>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3286650"/>
                  </a:ext>
                </a:extLst>
              </a:tr>
            </a:tbl>
          </a:graphicData>
        </a:graphic>
      </p:graphicFrame>
      <p:sp>
        <p:nvSpPr>
          <p:cNvPr id="5" name="Content Placeholder 2">
            <a:extLst>
              <a:ext uri="{FF2B5EF4-FFF2-40B4-BE49-F238E27FC236}">
                <a16:creationId xmlns:a16="http://schemas.microsoft.com/office/drawing/2014/main" id="{A821D176-F281-4C53-B39E-6FA7FB6C699C}"/>
              </a:ext>
            </a:extLst>
          </p:cNvPr>
          <p:cNvSpPr txBox="1">
            <a:spLocks/>
          </p:cNvSpPr>
          <p:nvPr/>
        </p:nvSpPr>
        <p:spPr>
          <a:xfrm>
            <a:off x="838200" y="2905245"/>
            <a:ext cx="10515600" cy="3271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514350" fontAlgn="t">
              <a:spcBef>
                <a:spcPts val="0"/>
              </a:spcBef>
              <a:buFont typeface="+mj-lt"/>
              <a:buAutoNum type="alphaUcPeriod"/>
            </a:pPr>
            <a:r>
              <a:rPr lang="en-IN"/>
              <a:t>LicensePlateNumber</a:t>
            </a:r>
          </a:p>
          <a:p>
            <a:pPr marL="285750" indent="-514350" fontAlgn="t">
              <a:spcBef>
                <a:spcPts val="0"/>
              </a:spcBef>
              <a:buFont typeface="+mj-lt"/>
              <a:buAutoNum type="alphaUcPeriod"/>
            </a:pPr>
            <a:r>
              <a:rPr lang="en-IN"/>
              <a:t>ChasisNo</a:t>
            </a:r>
          </a:p>
          <a:p>
            <a:pPr marL="285750" indent="-514350" fontAlgn="t">
              <a:spcBef>
                <a:spcPts val="0"/>
              </a:spcBef>
              <a:buFont typeface="+mj-lt"/>
              <a:buAutoNum type="alphaUcPeriod"/>
            </a:pPr>
            <a:r>
              <a:rPr lang="en-IN"/>
              <a:t>ModelName</a:t>
            </a:r>
          </a:p>
          <a:p>
            <a:pPr marL="285750" indent="-514350" fontAlgn="t">
              <a:spcBef>
                <a:spcPts val="0"/>
              </a:spcBef>
              <a:buFont typeface="+mj-lt"/>
              <a:buAutoNum type="alphaUcPeriod"/>
            </a:pPr>
            <a:r>
              <a:rPr lang="en-IN"/>
              <a:t>ManufacturerName</a:t>
            </a:r>
          </a:p>
          <a:p>
            <a:pPr marL="285750" indent="-514350" fontAlgn="t">
              <a:spcBef>
                <a:spcPts val="0"/>
              </a:spcBef>
              <a:buFont typeface="+mj-lt"/>
              <a:buAutoNum type="alphaUcPeriod"/>
            </a:pPr>
            <a:r>
              <a:rPr lang="en-IN"/>
              <a:t>No_of_seats</a:t>
            </a:r>
          </a:p>
          <a:p>
            <a:endParaRPr lang="en-IN" dirty="0"/>
          </a:p>
        </p:txBody>
      </p:sp>
    </p:spTree>
    <p:extLst>
      <p:ext uri="{BB962C8B-B14F-4D97-AF65-F5344CB8AC3E}">
        <p14:creationId xmlns:p14="http://schemas.microsoft.com/office/powerpoint/2010/main" val="3308295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A8D6-B922-41D4-B4CA-3AF5E3B26B6E}"/>
              </a:ext>
            </a:extLst>
          </p:cNvPr>
          <p:cNvSpPr>
            <a:spLocks noGrp="1"/>
          </p:cNvSpPr>
          <p:nvPr>
            <p:ph type="title"/>
          </p:nvPr>
        </p:nvSpPr>
        <p:spPr/>
        <p:txBody>
          <a:bodyPr/>
          <a:lstStyle/>
          <a:p>
            <a:r>
              <a:rPr lang="en-IN" dirty="0"/>
              <a:t>Which of the following you will choose as </a:t>
            </a:r>
            <a:r>
              <a:rPr lang="en-IN" b="1" dirty="0"/>
              <a:t>Primary</a:t>
            </a:r>
            <a:r>
              <a:rPr lang="en-IN" dirty="0"/>
              <a:t> </a:t>
            </a:r>
            <a:r>
              <a:rPr lang="en-IN" b="1" dirty="0"/>
              <a:t>key</a:t>
            </a:r>
            <a:r>
              <a:rPr lang="en-IN" dirty="0"/>
              <a:t>?</a:t>
            </a:r>
          </a:p>
        </p:txBody>
      </p:sp>
      <p:graphicFrame>
        <p:nvGraphicFramePr>
          <p:cNvPr id="4" name="Table 4">
            <a:extLst>
              <a:ext uri="{FF2B5EF4-FFF2-40B4-BE49-F238E27FC236}">
                <a16:creationId xmlns:a16="http://schemas.microsoft.com/office/drawing/2014/main" id="{C61FFD09-C692-4ECE-A5DF-89257CE8BF40}"/>
              </a:ext>
            </a:extLst>
          </p:cNvPr>
          <p:cNvGraphicFramePr>
            <a:graphicFrameLocks noGrp="1"/>
          </p:cNvGraphicFramePr>
          <p:nvPr>
            <p:ph idx="1"/>
          </p:nvPr>
        </p:nvGraphicFramePr>
        <p:xfrm>
          <a:off x="838200" y="1825625"/>
          <a:ext cx="10515600" cy="741680"/>
        </p:xfrm>
        <a:graphic>
          <a:graphicData uri="http://schemas.openxmlformats.org/drawingml/2006/table">
            <a:tbl>
              <a:tblPr firstRow="1" bandRow="1">
                <a:tableStyleId>{5C22544A-7EE6-4342-B048-85BDC9FD1C3A}</a:tableStyleId>
              </a:tblPr>
              <a:tblGrid>
                <a:gridCol w="2263815">
                  <a:extLst>
                    <a:ext uri="{9D8B030D-6E8A-4147-A177-3AD203B41FA5}">
                      <a16:colId xmlns:a16="http://schemas.microsoft.com/office/drawing/2014/main" val="1789534160"/>
                    </a:ext>
                  </a:extLst>
                </a:gridCol>
                <a:gridCol w="1942425">
                  <a:extLst>
                    <a:ext uri="{9D8B030D-6E8A-4147-A177-3AD203B41FA5}">
                      <a16:colId xmlns:a16="http://schemas.microsoft.com/office/drawing/2014/main" val="1730865847"/>
                    </a:ext>
                  </a:extLst>
                </a:gridCol>
                <a:gridCol w="2103120">
                  <a:extLst>
                    <a:ext uri="{9D8B030D-6E8A-4147-A177-3AD203B41FA5}">
                      <a16:colId xmlns:a16="http://schemas.microsoft.com/office/drawing/2014/main" val="2803959585"/>
                    </a:ext>
                  </a:extLst>
                </a:gridCol>
                <a:gridCol w="2103120">
                  <a:extLst>
                    <a:ext uri="{9D8B030D-6E8A-4147-A177-3AD203B41FA5}">
                      <a16:colId xmlns:a16="http://schemas.microsoft.com/office/drawing/2014/main" val="2022430709"/>
                    </a:ext>
                  </a:extLst>
                </a:gridCol>
                <a:gridCol w="2103120">
                  <a:extLst>
                    <a:ext uri="{9D8B030D-6E8A-4147-A177-3AD203B41FA5}">
                      <a16:colId xmlns:a16="http://schemas.microsoft.com/office/drawing/2014/main" val="3652192504"/>
                    </a:ext>
                  </a:extLst>
                </a:gridCol>
              </a:tblGrid>
              <a:tr h="370840">
                <a:tc>
                  <a:txBody>
                    <a:bodyPr/>
                    <a:lstStyle/>
                    <a:p>
                      <a:r>
                        <a:rPr lang="en-IN" dirty="0" err="1"/>
                        <a:t>LicensePlateNumber</a:t>
                      </a:r>
                      <a:endParaRPr lang="en-IN" dirty="0"/>
                    </a:p>
                  </a:txBody>
                  <a:tcPr/>
                </a:tc>
                <a:tc>
                  <a:txBody>
                    <a:bodyPr/>
                    <a:lstStyle/>
                    <a:p>
                      <a:r>
                        <a:rPr lang="en-IN" dirty="0" err="1"/>
                        <a:t>ChasisNo</a:t>
                      </a:r>
                      <a:endParaRPr lang="en-IN" dirty="0"/>
                    </a:p>
                  </a:txBody>
                  <a:tcPr/>
                </a:tc>
                <a:tc>
                  <a:txBody>
                    <a:bodyPr/>
                    <a:lstStyle/>
                    <a:p>
                      <a:r>
                        <a:rPr lang="en-IN" dirty="0" err="1"/>
                        <a:t>ModelName</a:t>
                      </a:r>
                      <a:endParaRPr lang="en-IN" dirty="0"/>
                    </a:p>
                  </a:txBody>
                  <a:tcPr/>
                </a:tc>
                <a:tc>
                  <a:txBody>
                    <a:bodyPr/>
                    <a:lstStyle/>
                    <a:p>
                      <a:r>
                        <a:rPr lang="en-IN" dirty="0" err="1"/>
                        <a:t>ManufacturerName</a:t>
                      </a:r>
                      <a:endParaRPr lang="en-IN" dirty="0"/>
                    </a:p>
                  </a:txBody>
                  <a:tcPr/>
                </a:tc>
                <a:tc>
                  <a:txBody>
                    <a:bodyPr/>
                    <a:lstStyle/>
                    <a:p>
                      <a:r>
                        <a:rPr lang="en-IN" dirty="0" err="1"/>
                        <a:t>No_of_seats</a:t>
                      </a:r>
                      <a:endParaRPr lang="en-IN" dirty="0"/>
                    </a:p>
                  </a:txBody>
                  <a:tcPr/>
                </a:tc>
                <a:extLst>
                  <a:ext uri="{0D108BD9-81ED-4DB2-BD59-A6C34878D82A}">
                    <a16:rowId xmlns:a16="http://schemas.microsoft.com/office/drawing/2014/main" val="810028423"/>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3286650"/>
                  </a:ext>
                </a:extLst>
              </a:tr>
            </a:tbl>
          </a:graphicData>
        </a:graphic>
      </p:graphicFrame>
      <p:sp>
        <p:nvSpPr>
          <p:cNvPr id="5" name="Content Placeholder 2">
            <a:extLst>
              <a:ext uri="{FF2B5EF4-FFF2-40B4-BE49-F238E27FC236}">
                <a16:creationId xmlns:a16="http://schemas.microsoft.com/office/drawing/2014/main" id="{A821D176-F281-4C53-B39E-6FA7FB6C699C}"/>
              </a:ext>
            </a:extLst>
          </p:cNvPr>
          <p:cNvSpPr txBox="1">
            <a:spLocks/>
          </p:cNvSpPr>
          <p:nvPr/>
        </p:nvSpPr>
        <p:spPr>
          <a:xfrm>
            <a:off x="838200" y="2905245"/>
            <a:ext cx="10515600" cy="3271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514350" fontAlgn="t">
              <a:spcBef>
                <a:spcPts val="0"/>
              </a:spcBef>
              <a:buFont typeface="+mj-lt"/>
              <a:buAutoNum type="alphaUcPeriod"/>
            </a:pPr>
            <a:r>
              <a:rPr lang="en-IN"/>
              <a:t>LicensePlateNumber</a:t>
            </a:r>
          </a:p>
          <a:p>
            <a:pPr marL="285750" indent="-514350" fontAlgn="t">
              <a:spcBef>
                <a:spcPts val="0"/>
              </a:spcBef>
              <a:buFont typeface="+mj-lt"/>
              <a:buAutoNum type="alphaUcPeriod"/>
            </a:pPr>
            <a:r>
              <a:rPr lang="en-IN"/>
              <a:t>ChasisNo</a:t>
            </a:r>
          </a:p>
          <a:p>
            <a:pPr marL="285750" indent="-514350" fontAlgn="t">
              <a:spcBef>
                <a:spcPts val="0"/>
              </a:spcBef>
              <a:buFont typeface="+mj-lt"/>
              <a:buAutoNum type="alphaUcPeriod"/>
            </a:pPr>
            <a:r>
              <a:rPr lang="en-IN"/>
              <a:t>ModelName</a:t>
            </a:r>
          </a:p>
          <a:p>
            <a:pPr marL="285750" indent="-514350" fontAlgn="t">
              <a:spcBef>
                <a:spcPts val="0"/>
              </a:spcBef>
              <a:buFont typeface="+mj-lt"/>
              <a:buAutoNum type="alphaUcPeriod"/>
            </a:pPr>
            <a:r>
              <a:rPr lang="en-IN"/>
              <a:t>ManufacturerName</a:t>
            </a:r>
          </a:p>
          <a:p>
            <a:pPr marL="285750" indent="-514350" fontAlgn="t">
              <a:spcBef>
                <a:spcPts val="0"/>
              </a:spcBef>
              <a:buFont typeface="+mj-lt"/>
              <a:buAutoNum type="alphaUcPeriod"/>
            </a:pPr>
            <a:r>
              <a:rPr lang="en-IN"/>
              <a:t>No_of_seats</a:t>
            </a:r>
          </a:p>
          <a:p>
            <a:endParaRPr lang="en-IN" dirty="0"/>
          </a:p>
        </p:txBody>
      </p:sp>
    </p:spTree>
    <p:extLst>
      <p:ext uri="{BB962C8B-B14F-4D97-AF65-F5344CB8AC3E}">
        <p14:creationId xmlns:p14="http://schemas.microsoft.com/office/powerpoint/2010/main" val="3725644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A8D6-B922-41D4-B4CA-3AF5E3B26B6E}"/>
              </a:ext>
            </a:extLst>
          </p:cNvPr>
          <p:cNvSpPr>
            <a:spLocks noGrp="1"/>
          </p:cNvSpPr>
          <p:nvPr>
            <p:ph type="title"/>
          </p:nvPr>
        </p:nvSpPr>
        <p:spPr/>
        <p:txBody>
          <a:bodyPr>
            <a:normAutofit/>
          </a:bodyPr>
          <a:lstStyle/>
          <a:p>
            <a:r>
              <a:rPr lang="en-IN" dirty="0"/>
              <a:t>Which of the following will be </a:t>
            </a:r>
            <a:r>
              <a:rPr lang="en-IN" b="1" i="1" dirty="0"/>
              <a:t>alternate key </a:t>
            </a:r>
            <a:r>
              <a:rPr lang="en-IN" dirty="0"/>
              <a:t>if </a:t>
            </a:r>
            <a:r>
              <a:rPr lang="en-IN" b="1" dirty="0" err="1"/>
              <a:t>LicensePlateNumber</a:t>
            </a:r>
            <a:r>
              <a:rPr lang="en-IN" dirty="0"/>
              <a:t> is your </a:t>
            </a:r>
            <a:r>
              <a:rPr lang="en-IN" b="1" dirty="0"/>
              <a:t>Primary</a:t>
            </a:r>
            <a:r>
              <a:rPr lang="en-IN" dirty="0"/>
              <a:t> </a:t>
            </a:r>
            <a:r>
              <a:rPr lang="en-IN" b="1" dirty="0"/>
              <a:t>key</a:t>
            </a:r>
            <a:r>
              <a:rPr lang="en-IN" dirty="0"/>
              <a:t>?</a:t>
            </a:r>
          </a:p>
        </p:txBody>
      </p:sp>
      <p:graphicFrame>
        <p:nvGraphicFramePr>
          <p:cNvPr id="4" name="Table 4">
            <a:extLst>
              <a:ext uri="{FF2B5EF4-FFF2-40B4-BE49-F238E27FC236}">
                <a16:creationId xmlns:a16="http://schemas.microsoft.com/office/drawing/2014/main" id="{C61FFD09-C692-4ECE-A5DF-89257CE8BF40}"/>
              </a:ext>
            </a:extLst>
          </p:cNvPr>
          <p:cNvGraphicFramePr>
            <a:graphicFrameLocks noGrp="1"/>
          </p:cNvGraphicFramePr>
          <p:nvPr>
            <p:ph idx="1"/>
          </p:nvPr>
        </p:nvGraphicFramePr>
        <p:xfrm>
          <a:off x="838200" y="1825625"/>
          <a:ext cx="10515600" cy="741680"/>
        </p:xfrm>
        <a:graphic>
          <a:graphicData uri="http://schemas.openxmlformats.org/drawingml/2006/table">
            <a:tbl>
              <a:tblPr firstRow="1" bandRow="1">
                <a:tableStyleId>{5C22544A-7EE6-4342-B048-85BDC9FD1C3A}</a:tableStyleId>
              </a:tblPr>
              <a:tblGrid>
                <a:gridCol w="2263815">
                  <a:extLst>
                    <a:ext uri="{9D8B030D-6E8A-4147-A177-3AD203B41FA5}">
                      <a16:colId xmlns:a16="http://schemas.microsoft.com/office/drawing/2014/main" val="1789534160"/>
                    </a:ext>
                  </a:extLst>
                </a:gridCol>
                <a:gridCol w="1942425">
                  <a:extLst>
                    <a:ext uri="{9D8B030D-6E8A-4147-A177-3AD203B41FA5}">
                      <a16:colId xmlns:a16="http://schemas.microsoft.com/office/drawing/2014/main" val="1730865847"/>
                    </a:ext>
                  </a:extLst>
                </a:gridCol>
                <a:gridCol w="2103120">
                  <a:extLst>
                    <a:ext uri="{9D8B030D-6E8A-4147-A177-3AD203B41FA5}">
                      <a16:colId xmlns:a16="http://schemas.microsoft.com/office/drawing/2014/main" val="2803959585"/>
                    </a:ext>
                  </a:extLst>
                </a:gridCol>
                <a:gridCol w="2103120">
                  <a:extLst>
                    <a:ext uri="{9D8B030D-6E8A-4147-A177-3AD203B41FA5}">
                      <a16:colId xmlns:a16="http://schemas.microsoft.com/office/drawing/2014/main" val="2022430709"/>
                    </a:ext>
                  </a:extLst>
                </a:gridCol>
                <a:gridCol w="2103120">
                  <a:extLst>
                    <a:ext uri="{9D8B030D-6E8A-4147-A177-3AD203B41FA5}">
                      <a16:colId xmlns:a16="http://schemas.microsoft.com/office/drawing/2014/main" val="3652192504"/>
                    </a:ext>
                  </a:extLst>
                </a:gridCol>
              </a:tblGrid>
              <a:tr h="370840">
                <a:tc>
                  <a:txBody>
                    <a:bodyPr/>
                    <a:lstStyle/>
                    <a:p>
                      <a:r>
                        <a:rPr lang="en-IN" dirty="0" err="1"/>
                        <a:t>LicensePlateNumber</a:t>
                      </a:r>
                      <a:endParaRPr lang="en-IN" dirty="0"/>
                    </a:p>
                  </a:txBody>
                  <a:tcPr/>
                </a:tc>
                <a:tc>
                  <a:txBody>
                    <a:bodyPr/>
                    <a:lstStyle/>
                    <a:p>
                      <a:r>
                        <a:rPr lang="en-IN" dirty="0" err="1"/>
                        <a:t>ChasisNo</a:t>
                      </a:r>
                      <a:endParaRPr lang="en-IN" dirty="0"/>
                    </a:p>
                  </a:txBody>
                  <a:tcPr/>
                </a:tc>
                <a:tc>
                  <a:txBody>
                    <a:bodyPr/>
                    <a:lstStyle/>
                    <a:p>
                      <a:r>
                        <a:rPr lang="en-IN" dirty="0" err="1"/>
                        <a:t>ModelName</a:t>
                      </a:r>
                      <a:endParaRPr lang="en-IN" dirty="0"/>
                    </a:p>
                  </a:txBody>
                  <a:tcPr/>
                </a:tc>
                <a:tc>
                  <a:txBody>
                    <a:bodyPr/>
                    <a:lstStyle/>
                    <a:p>
                      <a:r>
                        <a:rPr lang="en-IN" dirty="0" err="1"/>
                        <a:t>ManufacturerName</a:t>
                      </a:r>
                      <a:endParaRPr lang="en-IN" dirty="0"/>
                    </a:p>
                  </a:txBody>
                  <a:tcPr/>
                </a:tc>
                <a:tc>
                  <a:txBody>
                    <a:bodyPr/>
                    <a:lstStyle/>
                    <a:p>
                      <a:r>
                        <a:rPr lang="en-IN" dirty="0" err="1"/>
                        <a:t>No_of_seats</a:t>
                      </a:r>
                      <a:endParaRPr lang="en-IN" dirty="0"/>
                    </a:p>
                  </a:txBody>
                  <a:tcPr/>
                </a:tc>
                <a:extLst>
                  <a:ext uri="{0D108BD9-81ED-4DB2-BD59-A6C34878D82A}">
                    <a16:rowId xmlns:a16="http://schemas.microsoft.com/office/drawing/2014/main" val="810028423"/>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3286650"/>
                  </a:ext>
                </a:extLst>
              </a:tr>
            </a:tbl>
          </a:graphicData>
        </a:graphic>
      </p:graphicFrame>
      <p:sp>
        <p:nvSpPr>
          <p:cNvPr id="5" name="Content Placeholder 2">
            <a:extLst>
              <a:ext uri="{FF2B5EF4-FFF2-40B4-BE49-F238E27FC236}">
                <a16:creationId xmlns:a16="http://schemas.microsoft.com/office/drawing/2014/main" id="{A821D176-F281-4C53-B39E-6FA7FB6C699C}"/>
              </a:ext>
            </a:extLst>
          </p:cNvPr>
          <p:cNvSpPr txBox="1">
            <a:spLocks/>
          </p:cNvSpPr>
          <p:nvPr/>
        </p:nvSpPr>
        <p:spPr>
          <a:xfrm>
            <a:off x="838200" y="2905245"/>
            <a:ext cx="10515600" cy="3271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514350" fontAlgn="t">
              <a:spcBef>
                <a:spcPts val="0"/>
              </a:spcBef>
              <a:buFont typeface="+mj-lt"/>
              <a:buAutoNum type="alphaUcPeriod"/>
            </a:pPr>
            <a:r>
              <a:rPr lang="en-IN" dirty="0" err="1"/>
              <a:t>LicensePlateNumber</a:t>
            </a:r>
            <a:endParaRPr lang="en-IN" dirty="0"/>
          </a:p>
          <a:p>
            <a:pPr marL="285750" indent="-514350" fontAlgn="t">
              <a:spcBef>
                <a:spcPts val="0"/>
              </a:spcBef>
              <a:buFont typeface="+mj-lt"/>
              <a:buAutoNum type="alphaUcPeriod"/>
            </a:pPr>
            <a:r>
              <a:rPr lang="en-IN" dirty="0" err="1"/>
              <a:t>ChasisNo</a:t>
            </a:r>
            <a:endParaRPr lang="en-IN" dirty="0"/>
          </a:p>
          <a:p>
            <a:pPr marL="285750" indent="-514350" fontAlgn="t">
              <a:spcBef>
                <a:spcPts val="0"/>
              </a:spcBef>
              <a:buFont typeface="+mj-lt"/>
              <a:buAutoNum type="alphaUcPeriod"/>
            </a:pPr>
            <a:r>
              <a:rPr lang="en-IN" dirty="0" err="1"/>
              <a:t>ModelName</a:t>
            </a:r>
            <a:endParaRPr lang="en-IN" dirty="0"/>
          </a:p>
          <a:p>
            <a:pPr marL="285750" indent="-514350" fontAlgn="t">
              <a:spcBef>
                <a:spcPts val="0"/>
              </a:spcBef>
              <a:buFont typeface="+mj-lt"/>
              <a:buAutoNum type="alphaUcPeriod"/>
            </a:pPr>
            <a:r>
              <a:rPr lang="en-IN" dirty="0" err="1"/>
              <a:t>ManufacturerName</a:t>
            </a:r>
            <a:endParaRPr lang="en-IN" dirty="0"/>
          </a:p>
          <a:p>
            <a:pPr marL="285750" indent="-514350" fontAlgn="t">
              <a:spcBef>
                <a:spcPts val="0"/>
              </a:spcBef>
              <a:buFont typeface="+mj-lt"/>
              <a:buAutoNum type="alphaUcPeriod"/>
            </a:pPr>
            <a:r>
              <a:rPr lang="en-IN" dirty="0" err="1"/>
              <a:t>No_of_seats</a:t>
            </a:r>
            <a:endParaRPr lang="en-IN" dirty="0"/>
          </a:p>
          <a:p>
            <a:endParaRPr lang="en-IN" dirty="0"/>
          </a:p>
        </p:txBody>
      </p:sp>
    </p:spTree>
    <p:extLst>
      <p:ext uri="{BB962C8B-B14F-4D97-AF65-F5344CB8AC3E}">
        <p14:creationId xmlns:p14="http://schemas.microsoft.com/office/powerpoint/2010/main" val="2998933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A8D6-B922-41D4-B4CA-3AF5E3B26B6E}"/>
              </a:ext>
            </a:extLst>
          </p:cNvPr>
          <p:cNvSpPr>
            <a:spLocks noGrp="1"/>
          </p:cNvSpPr>
          <p:nvPr>
            <p:ph type="title"/>
          </p:nvPr>
        </p:nvSpPr>
        <p:spPr/>
        <p:txBody>
          <a:bodyPr>
            <a:normAutofit/>
          </a:bodyPr>
          <a:lstStyle/>
          <a:p>
            <a:r>
              <a:rPr lang="en-IN" dirty="0"/>
              <a:t>Which of the following are </a:t>
            </a:r>
            <a:r>
              <a:rPr lang="en-IN" b="1" i="1" dirty="0"/>
              <a:t>super key</a:t>
            </a:r>
            <a:r>
              <a:rPr lang="en-IN" dirty="0"/>
              <a:t>?</a:t>
            </a:r>
          </a:p>
        </p:txBody>
      </p:sp>
      <p:graphicFrame>
        <p:nvGraphicFramePr>
          <p:cNvPr id="4" name="Table 4">
            <a:extLst>
              <a:ext uri="{FF2B5EF4-FFF2-40B4-BE49-F238E27FC236}">
                <a16:creationId xmlns:a16="http://schemas.microsoft.com/office/drawing/2014/main" id="{C61FFD09-C692-4ECE-A5DF-89257CE8BF40}"/>
              </a:ext>
            </a:extLst>
          </p:cNvPr>
          <p:cNvGraphicFramePr>
            <a:graphicFrameLocks noGrp="1"/>
          </p:cNvGraphicFramePr>
          <p:nvPr>
            <p:ph idx="1"/>
          </p:nvPr>
        </p:nvGraphicFramePr>
        <p:xfrm>
          <a:off x="838200" y="1825625"/>
          <a:ext cx="10515600" cy="741680"/>
        </p:xfrm>
        <a:graphic>
          <a:graphicData uri="http://schemas.openxmlformats.org/drawingml/2006/table">
            <a:tbl>
              <a:tblPr firstRow="1" bandRow="1">
                <a:tableStyleId>{5C22544A-7EE6-4342-B048-85BDC9FD1C3A}</a:tableStyleId>
              </a:tblPr>
              <a:tblGrid>
                <a:gridCol w="2263815">
                  <a:extLst>
                    <a:ext uri="{9D8B030D-6E8A-4147-A177-3AD203B41FA5}">
                      <a16:colId xmlns:a16="http://schemas.microsoft.com/office/drawing/2014/main" val="1789534160"/>
                    </a:ext>
                  </a:extLst>
                </a:gridCol>
                <a:gridCol w="1942425">
                  <a:extLst>
                    <a:ext uri="{9D8B030D-6E8A-4147-A177-3AD203B41FA5}">
                      <a16:colId xmlns:a16="http://schemas.microsoft.com/office/drawing/2014/main" val="1730865847"/>
                    </a:ext>
                  </a:extLst>
                </a:gridCol>
                <a:gridCol w="2103120">
                  <a:extLst>
                    <a:ext uri="{9D8B030D-6E8A-4147-A177-3AD203B41FA5}">
                      <a16:colId xmlns:a16="http://schemas.microsoft.com/office/drawing/2014/main" val="2803959585"/>
                    </a:ext>
                  </a:extLst>
                </a:gridCol>
                <a:gridCol w="2103120">
                  <a:extLst>
                    <a:ext uri="{9D8B030D-6E8A-4147-A177-3AD203B41FA5}">
                      <a16:colId xmlns:a16="http://schemas.microsoft.com/office/drawing/2014/main" val="2022430709"/>
                    </a:ext>
                  </a:extLst>
                </a:gridCol>
                <a:gridCol w="2103120">
                  <a:extLst>
                    <a:ext uri="{9D8B030D-6E8A-4147-A177-3AD203B41FA5}">
                      <a16:colId xmlns:a16="http://schemas.microsoft.com/office/drawing/2014/main" val="3652192504"/>
                    </a:ext>
                  </a:extLst>
                </a:gridCol>
              </a:tblGrid>
              <a:tr h="370840">
                <a:tc>
                  <a:txBody>
                    <a:bodyPr/>
                    <a:lstStyle/>
                    <a:p>
                      <a:r>
                        <a:rPr lang="en-IN" dirty="0" err="1"/>
                        <a:t>LicensePlateNumber</a:t>
                      </a:r>
                      <a:endParaRPr lang="en-IN" dirty="0"/>
                    </a:p>
                  </a:txBody>
                  <a:tcPr/>
                </a:tc>
                <a:tc>
                  <a:txBody>
                    <a:bodyPr/>
                    <a:lstStyle/>
                    <a:p>
                      <a:r>
                        <a:rPr lang="en-IN" dirty="0" err="1"/>
                        <a:t>ChasisNo</a:t>
                      </a:r>
                      <a:endParaRPr lang="en-IN" dirty="0"/>
                    </a:p>
                  </a:txBody>
                  <a:tcPr/>
                </a:tc>
                <a:tc>
                  <a:txBody>
                    <a:bodyPr/>
                    <a:lstStyle/>
                    <a:p>
                      <a:r>
                        <a:rPr lang="en-IN" dirty="0" err="1"/>
                        <a:t>ModelName</a:t>
                      </a:r>
                      <a:endParaRPr lang="en-IN" dirty="0"/>
                    </a:p>
                  </a:txBody>
                  <a:tcPr/>
                </a:tc>
                <a:tc>
                  <a:txBody>
                    <a:bodyPr/>
                    <a:lstStyle/>
                    <a:p>
                      <a:r>
                        <a:rPr lang="en-IN" dirty="0" err="1"/>
                        <a:t>ManufacturerName</a:t>
                      </a:r>
                      <a:endParaRPr lang="en-IN" dirty="0"/>
                    </a:p>
                  </a:txBody>
                  <a:tcPr/>
                </a:tc>
                <a:tc>
                  <a:txBody>
                    <a:bodyPr/>
                    <a:lstStyle/>
                    <a:p>
                      <a:r>
                        <a:rPr lang="en-IN" dirty="0" err="1"/>
                        <a:t>No_of_seats</a:t>
                      </a:r>
                      <a:endParaRPr lang="en-IN" dirty="0"/>
                    </a:p>
                  </a:txBody>
                  <a:tcPr/>
                </a:tc>
                <a:extLst>
                  <a:ext uri="{0D108BD9-81ED-4DB2-BD59-A6C34878D82A}">
                    <a16:rowId xmlns:a16="http://schemas.microsoft.com/office/drawing/2014/main" val="810028423"/>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3286650"/>
                  </a:ext>
                </a:extLst>
              </a:tr>
            </a:tbl>
          </a:graphicData>
        </a:graphic>
      </p:graphicFrame>
      <p:sp>
        <p:nvSpPr>
          <p:cNvPr id="5" name="Content Placeholder 2">
            <a:extLst>
              <a:ext uri="{FF2B5EF4-FFF2-40B4-BE49-F238E27FC236}">
                <a16:creationId xmlns:a16="http://schemas.microsoft.com/office/drawing/2014/main" id="{A821D176-F281-4C53-B39E-6FA7FB6C699C}"/>
              </a:ext>
            </a:extLst>
          </p:cNvPr>
          <p:cNvSpPr txBox="1">
            <a:spLocks/>
          </p:cNvSpPr>
          <p:nvPr/>
        </p:nvSpPr>
        <p:spPr>
          <a:xfrm>
            <a:off x="838200" y="2905245"/>
            <a:ext cx="10515600" cy="3271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514350" fontAlgn="t">
              <a:spcBef>
                <a:spcPts val="0"/>
              </a:spcBef>
              <a:buFont typeface="+mj-lt"/>
              <a:buAutoNum type="alphaUcPeriod"/>
            </a:pPr>
            <a:r>
              <a:rPr lang="en-IN" dirty="0" err="1"/>
              <a:t>LicensePlateNumber</a:t>
            </a:r>
            <a:endParaRPr lang="en-IN" dirty="0"/>
          </a:p>
          <a:p>
            <a:pPr marL="285750" indent="-514350" fontAlgn="t">
              <a:spcBef>
                <a:spcPts val="0"/>
              </a:spcBef>
              <a:buFont typeface="+mj-lt"/>
              <a:buAutoNum type="alphaUcPeriod"/>
            </a:pPr>
            <a:r>
              <a:rPr lang="en-IN" dirty="0" err="1"/>
              <a:t>ChasisNo</a:t>
            </a:r>
            <a:endParaRPr lang="en-IN" dirty="0"/>
          </a:p>
          <a:p>
            <a:pPr marL="285750" indent="-514350" fontAlgn="t">
              <a:spcBef>
                <a:spcPts val="0"/>
              </a:spcBef>
              <a:buFont typeface="+mj-lt"/>
              <a:buAutoNum type="alphaUcPeriod"/>
            </a:pPr>
            <a:r>
              <a:rPr lang="en-IN" dirty="0" err="1"/>
              <a:t>ChasisNo</a:t>
            </a:r>
            <a:r>
              <a:rPr lang="en-IN" dirty="0"/>
              <a:t>, </a:t>
            </a:r>
            <a:r>
              <a:rPr lang="en-IN" dirty="0" err="1"/>
              <a:t>ModelName</a:t>
            </a:r>
            <a:endParaRPr lang="en-IN" dirty="0"/>
          </a:p>
          <a:p>
            <a:pPr marL="285750" indent="-514350" fontAlgn="t">
              <a:spcBef>
                <a:spcPts val="0"/>
              </a:spcBef>
              <a:buFont typeface="+mj-lt"/>
              <a:buAutoNum type="alphaUcPeriod"/>
            </a:pPr>
            <a:r>
              <a:rPr lang="en-IN" dirty="0" err="1"/>
              <a:t>ManufacturerName</a:t>
            </a:r>
            <a:endParaRPr lang="en-IN" dirty="0"/>
          </a:p>
          <a:p>
            <a:pPr marL="285750" indent="-514350" fontAlgn="t">
              <a:spcBef>
                <a:spcPts val="0"/>
              </a:spcBef>
              <a:buFont typeface="+mj-lt"/>
              <a:buAutoNum type="alphaUcPeriod"/>
            </a:pPr>
            <a:r>
              <a:rPr lang="en-IN" dirty="0" err="1"/>
              <a:t>No_of_seats</a:t>
            </a:r>
            <a:r>
              <a:rPr lang="en-IN" dirty="0"/>
              <a:t>, </a:t>
            </a:r>
            <a:r>
              <a:rPr lang="en-IN" dirty="0" err="1"/>
              <a:t>LicensePlateNumber</a:t>
            </a:r>
            <a:endParaRPr lang="en-IN" dirty="0"/>
          </a:p>
          <a:p>
            <a:pPr marL="0" indent="0" fontAlgn="t">
              <a:spcBef>
                <a:spcPts val="0"/>
              </a:spcBef>
              <a:buNone/>
            </a:pPr>
            <a:r>
              <a:rPr lang="en-IN" dirty="0"/>
              <a:t>F.    </a:t>
            </a:r>
            <a:r>
              <a:rPr lang="en-IN" dirty="0" err="1"/>
              <a:t>ManufacturerName</a:t>
            </a:r>
            <a:r>
              <a:rPr lang="en-IN" dirty="0"/>
              <a:t>, </a:t>
            </a:r>
            <a:r>
              <a:rPr lang="en-IN" dirty="0" err="1"/>
              <a:t>No_of_seats</a:t>
            </a:r>
            <a:endParaRPr lang="en-IN" dirty="0"/>
          </a:p>
          <a:p>
            <a:endParaRPr lang="en-IN" dirty="0"/>
          </a:p>
        </p:txBody>
      </p:sp>
    </p:spTree>
    <p:extLst>
      <p:ext uri="{BB962C8B-B14F-4D97-AF65-F5344CB8AC3E}">
        <p14:creationId xmlns:p14="http://schemas.microsoft.com/office/powerpoint/2010/main" val="3746712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8DED01F-E52C-4E3D-A15F-59C805CD77CD}" type="slidenum">
              <a:rPr lang="en-US">
                <a:solidFill>
                  <a:schemeClr val="bg1"/>
                </a:solidFill>
              </a:rPr>
              <a:pPr/>
              <a:t>14</a:t>
            </a:fld>
            <a:endParaRPr lang="en-US">
              <a:solidFill>
                <a:schemeClr val="bg1"/>
              </a:solidFill>
            </a:endParaRPr>
          </a:p>
        </p:txBody>
      </p:sp>
      <p:sp>
        <p:nvSpPr>
          <p:cNvPr id="23555" name="Rectangle 2"/>
          <p:cNvSpPr>
            <a:spLocks noGrp="1" noChangeArrowheads="1"/>
          </p:cNvSpPr>
          <p:nvPr>
            <p:ph type="title" idx="4294967295"/>
          </p:nvPr>
        </p:nvSpPr>
        <p:spPr>
          <a:xfrm>
            <a:off x="306729" y="410368"/>
            <a:ext cx="10515600" cy="1325563"/>
          </a:xfrm>
        </p:spPr>
        <p:txBody>
          <a:bodyPr vert="horz" lIns="0" tIns="45720" rIns="91440" bIns="45720" rtlCol="0" anchor="ctr">
            <a:normAutofit/>
          </a:bodyPr>
          <a:lstStyle/>
          <a:p>
            <a:pPr eaLnBrk="1" hangingPunct="1"/>
            <a:r>
              <a:rPr lang="en-US" dirty="0"/>
              <a:t>Key and Non-key Attributes in Relational Model</a:t>
            </a:r>
          </a:p>
        </p:txBody>
      </p:sp>
      <p:sp>
        <p:nvSpPr>
          <p:cNvPr id="351235" name="Rectangle 3"/>
          <p:cNvSpPr>
            <a:spLocks noGrp="1" noChangeArrowheads="1"/>
          </p:cNvSpPr>
          <p:nvPr>
            <p:ph type="body" idx="4294967295"/>
          </p:nvPr>
        </p:nvSpPr>
        <p:spPr>
          <a:xfrm>
            <a:off x="613458" y="1825625"/>
            <a:ext cx="9902142" cy="4351338"/>
          </a:xfrm>
        </p:spPr>
        <p:txBody>
          <a:bodyPr vert="horz" lIns="0" tIns="0" rIns="91440" bIns="45720" rtlCol="0">
            <a:normAutofit/>
          </a:bodyPr>
          <a:lstStyle/>
          <a:p>
            <a:pPr eaLnBrk="1" hangingPunct="1"/>
            <a:endParaRPr lang="en-US" b="1" dirty="0">
              <a:latin typeface="Comic Sans MS" panose="030F0702030302020204" pitchFamily="66" charset="0"/>
            </a:endParaRPr>
          </a:p>
          <a:p>
            <a:pPr eaLnBrk="1" hangingPunct="1"/>
            <a:r>
              <a:rPr lang="en-US" b="1" dirty="0">
                <a:latin typeface="Comic Sans MS" panose="030F0702030302020204" pitchFamily="66" charset="0"/>
              </a:rPr>
              <a:t>Key Attributes</a:t>
            </a:r>
          </a:p>
          <a:p>
            <a:pPr lvl="1"/>
            <a:r>
              <a:rPr lang="en-US" sz="2100" dirty="0">
                <a:latin typeface="Comic Sans MS" panose="030F0702030302020204" pitchFamily="66" charset="0"/>
              </a:rPr>
              <a:t>The attributes that participate in the Candidate key are Key Attributes</a:t>
            </a:r>
          </a:p>
          <a:p>
            <a:pPr marL="457200" lvl="1" indent="0">
              <a:buNone/>
            </a:pPr>
            <a:endParaRPr lang="en-US" sz="2100" dirty="0">
              <a:latin typeface="Comic Sans MS" panose="030F0702030302020204" pitchFamily="66" charset="0"/>
            </a:endParaRPr>
          </a:p>
          <a:p>
            <a:pPr marL="457200" lvl="1" indent="0">
              <a:buNone/>
            </a:pPr>
            <a:endParaRPr lang="en-US" sz="2100" dirty="0">
              <a:latin typeface="Comic Sans MS" panose="030F0702030302020204" pitchFamily="66" charset="0"/>
            </a:endParaRPr>
          </a:p>
          <a:p>
            <a:pPr eaLnBrk="1" hangingPunct="1"/>
            <a:r>
              <a:rPr lang="en-US" b="1" dirty="0">
                <a:latin typeface="Comic Sans MS" panose="030F0702030302020204" pitchFamily="66" charset="0"/>
              </a:rPr>
              <a:t>Non-Key Attributes</a:t>
            </a:r>
          </a:p>
          <a:p>
            <a:pPr lvl="1" eaLnBrk="1" hangingPunct="1"/>
            <a:r>
              <a:rPr lang="en-US" sz="2100" dirty="0">
                <a:latin typeface="Comic Sans MS" panose="030F0702030302020204" pitchFamily="66" charset="0"/>
              </a:rPr>
              <a:t>The attributes other than the Candidate Key attributes in a table/relation are called Non-Key attributes.</a:t>
            </a:r>
          </a:p>
          <a:p>
            <a:pPr lvl="1" eaLnBrk="1" hangingPunct="1">
              <a:buFont typeface="Wingdings" panose="05000000000000000000" pitchFamily="2" charset="2"/>
              <a:buNone/>
            </a:pPr>
            <a:r>
              <a:rPr lang="en-US" sz="2100" dirty="0">
                <a:latin typeface="Comic Sans MS" panose="030F0702030302020204" pitchFamily="66" charset="0"/>
              </a:rPr>
              <a:t>					</a:t>
            </a:r>
            <a:r>
              <a:rPr lang="en-US" sz="2100" b="1" dirty="0">
                <a:latin typeface="Comic Sans MS" panose="030F0702030302020204" pitchFamily="66" charset="0"/>
              </a:rPr>
              <a:t>OR</a:t>
            </a:r>
          </a:p>
          <a:p>
            <a:pPr lvl="1" eaLnBrk="1" hangingPunct="1"/>
            <a:r>
              <a:rPr lang="en-US" sz="2100" dirty="0">
                <a:latin typeface="Comic Sans MS" panose="030F0702030302020204" pitchFamily="66" charset="0"/>
              </a:rPr>
              <a:t>The attributes which do not participate in  the Candidate key.</a:t>
            </a:r>
          </a:p>
        </p:txBody>
      </p:sp>
    </p:spTree>
    <p:extLst>
      <p:ext uri="{BB962C8B-B14F-4D97-AF65-F5344CB8AC3E}">
        <p14:creationId xmlns:p14="http://schemas.microsoft.com/office/powerpoint/2010/main" val="2217295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51235">
                                            <p:txEl>
                                              <p:pRg st="1" end="1"/>
                                            </p:txEl>
                                          </p:spTgt>
                                        </p:tgtEl>
                                        <p:attrNameLst>
                                          <p:attrName>style.visibility</p:attrName>
                                        </p:attrNameLst>
                                      </p:cBhvr>
                                      <p:to>
                                        <p:strVal val="visible"/>
                                      </p:to>
                                    </p:set>
                                    <p:anim calcmode="lin" valueType="num">
                                      <p:cBhvr>
                                        <p:cTn id="7" dur="1000" fill="hold"/>
                                        <p:tgtEl>
                                          <p:spTgt spid="351235">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5123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5123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51235">
                                            <p:txEl>
                                              <p:pRg st="2" end="2"/>
                                            </p:txEl>
                                          </p:spTgt>
                                        </p:tgtEl>
                                        <p:attrNameLst>
                                          <p:attrName>style.visibility</p:attrName>
                                        </p:attrNameLst>
                                      </p:cBhvr>
                                      <p:to>
                                        <p:strVal val="visible"/>
                                      </p:to>
                                    </p:set>
                                    <p:anim calcmode="lin" valueType="num">
                                      <p:cBhvr>
                                        <p:cTn id="14" dur="1000" fill="hold"/>
                                        <p:tgtEl>
                                          <p:spTgt spid="351235">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5123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123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51235">
                                            <p:txEl>
                                              <p:pRg st="5" end="5"/>
                                            </p:txEl>
                                          </p:spTgt>
                                        </p:tgtEl>
                                        <p:attrNameLst>
                                          <p:attrName>style.visibility</p:attrName>
                                        </p:attrNameLst>
                                      </p:cBhvr>
                                      <p:to>
                                        <p:strVal val="visible"/>
                                      </p:to>
                                    </p:set>
                                    <p:anim calcmode="lin" valueType="num">
                                      <p:cBhvr>
                                        <p:cTn id="21" dur="1000" fill="hold"/>
                                        <p:tgtEl>
                                          <p:spTgt spid="351235">
                                            <p:txEl>
                                              <p:pRg st="5" end="5"/>
                                            </p:txEl>
                                          </p:spTgt>
                                        </p:tgtEl>
                                        <p:attrNameLst>
                                          <p:attrName>ppt_x</p:attrName>
                                        </p:attrNameLst>
                                      </p:cBhvr>
                                      <p:tavLst>
                                        <p:tav tm="0">
                                          <p:val>
                                            <p:strVal val="#ppt_x-.2"/>
                                          </p:val>
                                        </p:tav>
                                        <p:tav tm="100000">
                                          <p:val>
                                            <p:strVal val="#ppt_x"/>
                                          </p:val>
                                        </p:tav>
                                      </p:tavLst>
                                    </p:anim>
                                    <p:anim calcmode="lin" valueType="num">
                                      <p:cBhvr>
                                        <p:cTn id="22" dur="1000" fill="hold"/>
                                        <p:tgtEl>
                                          <p:spTgt spid="35123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51235">
                                            <p:txEl>
                                              <p:pRg st="5" end="5"/>
                                            </p:txEl>
                                          </p:spTgt>
                                        </p:tgtEl>
                                      </p:cBhvr>
                                    </p:animEffect>
                                  </p:childTnLst>
                                </p:cTn>
                              </p:par>
                              <p:par>
                                <p:cTn id="24" presetID="29" presetClass="entr" presetSubtype="0" fill="hold" nodeType="withEffect">
                                  <p:stCondLst>
                                    <p:cond delay="0"/>
                                  </p:stCondLst>
                                  <p:childTnLst>
                                    <p:set>
                                      <p:cBhvr>
                                        <p:cTn id="25" dur="1" fill="hold">
                                          <p:stCondLst>
                                            <p:cond delay="0"/>
                                          </p:stCondLst>
                                        </p:cTn>
                                        <p:tgtEl>
                                          <p:spTgt spid="351235">
                                            <p:txEl>
                                              <p:pRg st="6" end="6"/>
                                            </p:txEl>
                                          </p:spTgt>
                                        </p:tgtEl>
                                        <p:attrNameLst>
                                          <p:attrName>style.visibility</p:attrName>
                                        </p:attrNameLst>
                                      </p:cBhvr>
                                      <p:to>
                                        <p:strVal val="visible"/>
                                      </p:to>
                                    </p:set>
                                    <p:anim calcmode="lin" valueType="num">
                                      <p:cBhvr>
                                        <p:cTn id="26" dur="1000" fill="hold"/>
                                        <p:tgtEl>
                                          <p:spTgt spid="351235">
                                            <p:txEl>
                                              <p:pRg st="6" end="6"/>
                                            </p:txEl>
                                          </p:spTgt>
                                        </p:tgtEl>
                                        <p:attrNameLst>
                                          <p:attrName>ppt_x</p:attrName>
                                        </p:attrNameLst>
                                      </p:cBhvr>
                                      <p:tavLst>
                                        <p:tav tm="0">
                                          <p:val>
                                            <p:strVal val="#ppt_x-.2"/>
                                          </p:val>
                                        </p:tav>
                                        <p:tav tm="100000">
                                          <p:val>
                                            <p:strVal val="#ppt_x"/>
                                          </p:val>
                                        </p:tav>
                                      </p:tavLst>
                                    </p:anim>
                                    <p:anim calcmode="lin" valueType="num">
                                      <p:cBhvr>
                                        <p:cTn id="27" dur="1000" fill="hold"/>
                                        <p:tgtEl>
                                          <p:spTgt spid="35123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51235">
                                            <p:txEl>
                                              <p:pRg st="6" end="6"/>
                                            </p:txEl>
                                          </p:spTgt>
                                        </p:tgtEl>
                                      </p:cBhvr>
                                    </p:animEffect>
                                  </p:childTnLst>
                                </p:cTn>
                              </p:par>
                              <p:par>
                                <p:cTn id="29" presetID="29" presetClass="entr" presetSubtype="0" fill="hold" nodeType="withEffect">
                                  <p:stCondLst>
                                    <p:cond delay="0"/>
                                  </p:stCondLst>
                                  <p:childTnLst>
                                    <p:set>
                                      <p:cBhvr>
                                        <p:cTn id="30" dur="1" fill="hold">
                                          <p:stCondLst>
                                            <p:cond delay="0"/>
                                          </p:stCondLst>
                                        </p:cTn>
                                        <p:tgtEl>
                                          <p:spTgt spid="351235">
                                            <p:txEl>
                                              <p:pRg st="7" end="7"/>
                                            </p:txEl>
                                          </p:spTgt>
                                        </p:tgtEl>
                                        <p:attrNameLst>
                                          <p:attrName>style.visibility</p:attrName>
                                        </p:attrNameLst>
                                      </p:cBhvr>
                                      <p:to>
                                        <p:strVal val="visible"/>
                                      </p:to>
                                    </p:set>
                                    <p:anim calcmode="lin" valueType="num">
                                      <p:cBhvr>
                                        <p:cTn id="31" dur="1000" fill="hold"/>
                                        <p:tgtEl>
                                          <p:spTgt spid="351235">
                                            <p:txEl>
                                              <p:pRg st="7" end="7"/>
                                            </p:txEl>
                                          </p:spTgt>
                                        </p:tgtEl>
                                        <p:attrNameLst>
                                          <p:attrName>ppt_x</p:attrName>
                                        </p:attrNameLst>
                                      </p:cBhvr>
                                      <p:tavLst>
                                        <p:tav tm="0">
                                          <p:val>
                                            <p:strVal val="#ppt_x-.2"/>
                                          </p:val>
                                        </p:tav>
                                        <p:tav tm="100000">
                                          <p:val>
                                            <p:strVal val="#ppt_x"/>
                                          </p:val>
                                        </p:tav>
                                      </p:tavLst>
                                    </p:anim>
                                    <p:anim calcmode="lin" valueType="num">
                                      <p:cBhvr>
                                        <p:cTn id="32" dur="1000" fill="hold"/>
                                        <p:tgtEl>
                                          <p:spTgt spid="35123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51235">
                                            <p:txEl>
                                              <p:pRg st="7" end="7"/>
                                            </p:txEl>
                                          </p:spTgt>
                                        </p:tgtEl>
                                      </p:cBhvr>
                                    </p:animEffect>
                                  </p:childTnLst>
                                </p:cTn>
                              </p:par>
                              <p:par>
                                <p:cTn id="34" presetID="29" presetClass="entr" presetSubtype="0" fill="hold" nodeType="withEffect">
                                  <p:stCondLst>
                                    <p:cond delay="0"/>
                                  </p:stCondLst>
                                  <p:childTnLst>
                                    <p:set>
                                      <p:cBhvr>
                                        <p:cTn id="35" dur="1" fill="hold">
                                          <p:stCondLst>
                                            <p:cond delay="0"/>
                                          </p:stCondLst>
                                        </p:cTn>
                                        <p:tgtEl>
                                          <p:spTgt spid="351235">
                                            <p:txEl>
                                              <p:pRg st="8" end="8"/>
                                            </p:txEl>
                                          </p:spTgt>
                                        </p:tgtEl>
                                        <p:attrNameLst>
                                          <p:attrName>style.visibility</p:attrName>
                                        </p:attrNameLst>
                                      </p:cBhvr>
                                      <p:to>
                                        <p:strVal val="visible"/>
                                      </p:to>
                                    </p:set>
                                    <p:anim calcmode="lin" valueType="num">
                                      <p:cBhvr>
                                        <p:cTn id="36" dur="1000" fill="hold"/>
                                        <p:tgtEl>
                                          <p:spTgt spid="351235">
                                            <p:txEl>
                                              <p:pRg st="8" end="8"/>
                                            </p:txEl>
                                          </p:spTgt>
                                        </p:tgtEl>
                                        <p:attrNameLst>
                                          <p:attrName>ppt_x</p:attrName>
                                        </p:attrNameLst>
                                      </p:cBhvr>
                                      <p:tavLst>
                                        <p:tav tm="0">
                                          <p:val>
                                            <p:strVal val="#ppt_x-.2"/>
                                          </p:val>
                                        </p:tav>
                                        <p:tav tm="100000">
                                          <p:val>
                                            <p:strVal val="#ppt_x"/>
                                          </p:val>
                                        </p:tav>
                                      </p:tavLst>
                                    </p:anim>
                                    <p:anim calcmode="lin" valueType="num">
                                      <p:cBhvr>
                                        <p:cTn id="37" dur="1000" fill="hold"/>
                                        <p:tgtEl>
                                          <p:spTgt spid="35123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3512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74E25E2-D38F-4FD4-891D-830EBB0A3CA2}" type="slidenum">
              <a:rPr lang="en-US">
                <a:solidFill>
                  <a:schemeClr val="bg1"/>
                </a:solidFill>
              </a:rPr>
              <a:pPr/>
              <a:t>15</a:t>
            </a:fld>
            <a:endParaRPr lang="en-US">
              <a:solidFill>
                <a:schemeClr val="bg1"/>
              </a:solidFill>
            </a:endParaRPr>
          </a:p>
        </p:txBody>
      </p:sp>
      <p:sp>
        <p:nvSpPr>
          <p:cNvPr id="24579" name="Rectangle 2"/>
          <p:cNvSpPr>
            <a:spLocks noGrp="1" noChangeArrowheads="1"/>
          </p:cNvSpPr>
          <p:nvPr>
            <p:ph type="title" idx="4294967295"/>
          </p:nvPr>
        </p:nvSpPr>
        <p:spPr>
          <a:xfrm>
            <a:off x="509286" y="239179"/>
            <a:ext cx="10515600" cy="1325563"/>
          </a:xfrm>
        </p:spPr>
        <p:txBody>
          <a:bodyPr vert="horz" lIns="0" tIns="45720" rIns="91440" bIns="45720" rtlCol="0" anchor="ctr">
            <a:normAutofit/>
          </a:bodyPr>
          <a:lstStyle/>
          <a:p>
            <a:pPr eaLnBrk="1" hangingPunct="1"/>
            <a:r>
              <a:rPr lang="en-US" dirty="0"/>
              <a:t>Example</a:t>
            </a:r>
          </a:p>
        </p:txBody>
      </p:sp>
      <p:sp>
        <p:nvSpPr>
          <p:cNvPr id="24580" name="Rectangle 3"/>
          <p:cNvSpPr>
            <a:spLocks noGrp="1" noChangeArrowheads="1"/>
          </p:cNvSpPr>
          <p:nvPr>
            <p:ph type="body" idx="4294967295"/>
          </p:nvPr>
        </p:nvSpPr>
        <p:spPr>
          <a:xfrm>
            <a:off x="2095500" y="1453487"/>
            <a:ext cx="7886700" cy="4351337"/>
          </a:xfrm>
        </p:spPr>
        <p:txBody>
          <a:bodyPr vert="horz" lIns="0" tIns="0" rIns="91440" bIns="45720" rtlCol="0">
            <a:noAutofit/>
          </a:bodyPr>
          <a:lstStyle/>
          <a:p>
            <a:pPr eaLnBrk="1" hangingPunct="1">
              <a:lnSpc>
                <a:spcPct val="100000"/>
              </a:lnSpc>
              <a:buFont typeface="Wingdings" panose="05000000000000000000" pitchFamily="2" charset="2"/>
              <a:buNone/>
            </a:pPr>
            <a:r>
              <a:rPr lang="en-US" sz="1900" dirty="0">
                <a:latin typeface="Comic Sans MS" panose="030F0702030302020204" pitchFamily="66" charset="0"/>
              </a:rPr>
              <a:t>Given a relation </a:t>
            </a:r>
          </a:p>
          <a:p>
            <a:pPr eaLnBrk="1" hangingPunct="1">
              <a:lnSpc>
                <a:spcPct val="100000"/>
              </a:lnSpc>
              <a:buFont typeface="Wingdings" panose="05000000000000000000" pitchFamily="2" charset="2"/>
              <a:buNone/>
            </a:pPr>
            <a:r>
              <a:rPr lang="en-US" sz="1900" b="1" dirty="0">
                <a:latin typeface="Comic Sans MS" panose="030F0702030302020204" pitchFamily="66" charset="0"/>
              </a:rPr>
              <a:t>Trainee(</a:t>
            </a:r>
            <a:r>
              <a:rPr lang="en-US" sz="1900" b="1" dirty="0" err="1">
                <a:latin typeface="Comic Sans MS" panose="030F0702030302020204" pitchFamily="66" charset="0"/>
              </a:rPr>
              <a:t>Empno</a:t>
            </a:r>
            <a:r>
              <a:rPr lang="en-US" sz="1900" b="1" dirty="0">
                <a:latin typeface="Comic Sans MS" panose="030F0702030302020204" pitchFamily="66" charset="0"/>
              </a:rPr>
              <a:t>, </a:t>
            </a:r>
            <a:r>
              <a:rPr lang="en-US" sz="1900" b="1" dirty="0" err="1">
                <a:latin typeface="Comic Sans MS" panose="030F0702030302020204" pitchFamily="66" charset="0"/>
              </a:rPr>
              <a:t>FirstName</a:t>
            </a:r>
            <a:r>
              <a:rPr lang="en-US" sz="1900" b="1" dirty="0">
                <a:latin typeface="Comic Sans MS" panose="030F0702030302020204" pitchFamily="66" charset="0"/>
              </a:rPr>
              <a:t>, </a:t>
            </a:r>
            <a:r>
              <a:rPr lang="en-US" sz="1900" b="1" dirty="0" err="1">
                <a:latin typeface="Comic Sans MS" panose="030F0702030302020204" pitchFamily="66" charset="0"/>
              </a:rPr>
              <a:t>LastName</a:t>
            </a:r>
            <a:r>
              <a:rPr lang="en-US" sz="1900" b="1" dirty="0">
                <a:latin typeface="Comic Sans MS" panose="030F0702030302020204" pitchFamily="66" charset="0"/>
              </a:rPr>
              <a:t>, Email, </a:t>
            </a:r>
            <a:r>
              <a:rPr lang="en-US" sz="1900" b="1" dirty="0" err="1">
                <a:latin typeface="Comic Sans MS" panose="030F0702030302020204" pitchFamily="66" charset="0"/>
              </a:rPr>
              <a:t>PhoneNo</a:t>
            </a:r>
            <a:r>
              <a:rPr lang="en-US" sz="1900" b="1" dirty="0">
                <a:latin typeface="Comic Sans MS" panose="030F0702030302020204" pitchFamily="66" charset="0"/>
              </a:rPr>
              <a:t>) </a:t>
            </a:r>
            <a:r>
              <a:rPr lang="en-US" sz="1900" dirty="0">
                <a:latin typeface="Comic Sans MS" panose="030F0702030302020204" pitchFamily="66" charset="0"/>
              </a:rPr>
              <a:t> </a:t>
            </a:r>
          </a:p>
          <a:p>
            <a:pPr eaLnBrk="1" hangingPunct="1">
              <a:lnSpc>
                <a:spcPct val="100000"/>
              </a:lnSpc>
              <a:buFont typeface="Wingdings" panose="05000000000000000000" pitchFamily="2" charset="2"/>
              <a:buNone/>
            </a:pPr>
            <a:endParaRPr lang="en-US" sz="1900" dirty="0">
              <a:latin typeface="Comic Sans MS" panose="030F0702030302020204" pitchFamily="66" charset="0"/>
            </a:endParaRPr>
          </a:p>
          <a:p>
            <a:pPr eaLnBrk="1" hangingPunct="1">
              <a:lnSpc>
                <a:spcPct val="100000"/>
              </a:lnSpc>
              <a:buFont typeface="Wingdings" panose="05000000000000000000" pitchFamily="2" charset="2"/>
              <a:buNone/>
            </a:pPr>
            <a:r>
              <a:rPr lang="en-US" sz="1900" dirty="0">
                <a:latin typeface="Comic Sans MS" panose="030F0702030302020204" pitchFamily="66" charset="0"/>
              </a:rPr>
              <a:t>Candidate key:		      </a:t>
            </a:r>
          </a:p>
          <a:p>
            <a:pPr eaLnBrk="1" hangingPunct="1">
              <a:lnSpc>
                <a:spcPct val="100000"/>
              </a:lnSpc>
              <a:buFont typeface="Wingdings" panose="05000000000000000000" pitchFamily="2" charset="2"/>
              <a:buNone/>
            </a:pPr>
            <a:r>
              <a:rPr lang="en-US" sz="1900" dirty="0">
                <a:latin typeface="Comic Sans MS" panose="030F0702030302020204" pitchFamily="66" charset="0"/>
              </a:rPr>
              <a:t>		        {</a:t>
            </a:r>
            <a:r>
              <a:rPr lang="en-US" sz="1900" dirty="0" err="1">
                <a:latin typeface="Comic Sans MS" panose="030F0702030302020204" pitchFamily="66" charset="0"/>
              </a:rPr>
              <a:t>Empno</a:t>
            </a:r>
            <a:r>
              <a:rPr lang="en-US" sz="1900" dirty="0">
                <a:latin typeface="Comic Sans MS" panose="030F0702030302020204" pitchFamily="66" charset="0"/>
              </a:rPr>
              <a:t>},{Email},{</a:t>
            </a:r>
            <a:r>
              <a:rPr lang="en-US" sz="1900" dirty="0" err="1">
                <a:latin typeface="Comic Sans MS" panose="030F0702030302020204" pitchFamily="66" charset="0"/>
              </a:rPr>
              <a:t>PhoneNo</a:t>
            </a:r>
            <a:r>
              <a:rPr lang="en-US" sz="1900" dirty="0">
                <a:latin typeface="Comic Sans MS" panose="030F0702030302020204" pitchFamily="66" charset="0"/>
              </a:rPr>
              <a:t>}</a:t>
            </a:r>
          </a:p>
          <a:p>
            <a:pPr eaLnBrk="1" hangingPunct="1">
              <a:lnSpc>
                <a:spcPct val="100000"/>
              </a:lnSpc>
              <a:buFont typeface="Wingdings" panose="05000000000000000000" pitchFamily="2" charset="2"/>
              <a:buNone/>
            </a:pPr>
            <a:r>
              <a:rPr lang="en-US" sz="1900" dirty="0">
                <a:latin typeface="Comic Sans MS" panose="030F0702030302020204" pitchFamily="66" charset="0"/>
              </a:rPr>
              <a:t>Primary key:</a:t>
            </a:r>
          </a:p>
          <a:p>
            <a:pPr eaLnBrk="1" hangingPunct="1">
              <a:lnSpc>
                <a:spcPct val="100000"/>
              </a:lnSpc>
              <a:buFont typeface="Wingdings" panose="05000000000000000000" pitchFamily="2" charset="2"/>
              <a:buNone/>
            </a:pPr>
            <a:r>
              <a:rPr lang="en-US" sz="1900" dirty="0">
                <a:latin typeface="Comic Sans MS" panose="030F0702030302020204" pitchFamily="66" charset="0"/>
              </a:rPr>
              <a:t>                     {</a:t>
            </a:r>
            <a:r>
              <a:rPr lang="en-US" sz="1900" dirty="0" err="1">
                <a:latin typeface="Comic Sans MS" panose="030F0702030302020204" pitchFamily="66" charset="0"/>
              </a:rPr>
              <a:t>Empno</a:t>
            </a:r>
            <a:r>
              <a:rPr lang="en-US" sz="1900" dirty="0">
                <a:latin typeface="Comic Sans MS" panose="030F0702030302020204" pitchFamily="66" charset="0"/>
              </a:rPr>
              <a:t>}</a:t>
            </a:r>
          </a:p>
          <a:p>
            <a:pPr eaLnBrk="1" hangingPunct="1">
              <a:lnSpc>
                <a:spcPct val="100000"/>
              </a:lnSpc>
              <a:buFont typeface="Wingdings" panose="05000000000000000000" pitchFamily="2" charset="2"/>
              <a:buNone/>
            </a:pPr>
            <a:r>
              <a:rPr lang="en-US" sz="1900" dirty="0">
                <a:latin typeface="Comic Sans MS" panose="030F0702030302020204" pitchFamily="66" charset="0"/>
              </a:rPr>
              <a:t>Alternate Key:</a:t>
            </a:r>
          </a:p>
          <a:p>
            <a:pPr eaLnBrk="1" hangingPunct="1">
              <a:lnSpc>
                <a:spcPct val="100000"/>
              </a:lnSpc>
              <a:buFont typeface="Wingdings" panose="05000000000000000000" pitchFamily="2" charset="2"/>
              <a:buNone/>
            </a:pPr>
            <a:r>
              <a:rPr lang="en-US" sz="1900" dirty="0">
                <a:latin typeface="Comic Sans MS" panose="030F0702030302020204" pitchFamily="66" charset="0"/>
              </a:rPr>
              <a:t>                     {Email},{</a:t>
            </a:r>
            <a:r>
              <a:rPr lang="en-US" sz="1900" dirty="0" err="1">
                <a:latin typeface="Comic Sans MS" panose="030F0702030302020204" pitchFamily="66" charset="0"/>
              </a:rPr>
              <a:t>PhoneNo</a:t>
            </a:r>
            <a:r>
              <a:rPr lang="en-US" sz="1900" dirty="0">
                <a:latin typeface="Comic Sans MS" panose="030F0702030302020204" pitchFamily="66" charset="0"/>
              </a:rPr>
              <a:t>}</a:t>
            </a:r>
          </a:p>
          <a:p>
            <a:pPr eaLnBrk="1" hangingPunct="1">
              <a:lnSpc>
                <a:spcPct val="100000"/>
              </a:lnSpc>
              <a:buFont typeface="Wingdings" panose="05000000000000000000" pitchFamily="2" charset="2"/>
              <a:buNone/>
            </a:pPr>
            <a:r>
              <a:rPr lang="en-US" sz="1900" dirty="0">
                <a:latin typeface="Comic Sans MS" panose="030F0702030302020204" pitchFamily="66" charset="0"/>
              </a:rPr>
              <a:t>Super Key:</a:t>
            </a:r>
          </a:p>
          <a:p>
            <a:pPr eaLnBrk="1" hangingPunct="1">
              <a:lnSpc>
                <a:spcPct val="100000"/>
              </a:lnSpc>
              <a:buFont typeface="Wingdings" panose="05000000000000000000" pitchFamily="2" charset="2"/>
              <a:buNone/>
            </a:pPr>
            <a:r>
              <a:rPr lang="en-US" sz="1900" dirty="0">
                <a:latin typeface="Comic Sans MS" panose="030F0702030302020204" pitchFamily="66" charset="0"/>
              </a:rPr>
              <a:t>		       {</a:t>
            </a:r>
            <a:r>
              <a:rPr lang="en-US" sz="1900" dirty="0" err="1">
                <a:latin typeface="Comic Sans MS" panose="030F0702030302020204" pitchFamily="66" charset="0"/>
              </a:rPr>
              <a:t>Empno</a:t>
            </a:r>
            <a:r>
              <a:rPr lang="en-US" sz="1900" dirty="0">
                <a:latin typeface="Comic Sans MS" panose="030F0702030302020204" pitchFamily="66" charset="0"/>
              </a:rPr>
              <a:t>},{</a:t>
            </a:r>
            <a:r>
              <a:rPr lang="en-US" sz="1900" dirty="0" err="1">
                <a:latin typeface="Comic Sans MS" panose="030F0702030302020204" pitchFamily="66" charset="0"/>
              </a:rPr>
              <a:t>Empno,PhoneNo</a:t>
            </a:r>
            <a:r>
              <a:rPr lang="en-US" sz="1900" dirty="0">
                <a:latin typeface="Comic Sans MS" panose="030F0702030302020204" pitchFamily="66" charset="0"/>
              </a:rPr>
              <a:t>},{</a:t>
            </a:r>
            <a:r>
              <a:rPr lang="en-US" sz="1900" dirty="0" err="1">
                <a:latin typeface="Comic Sans MS" panose="030F0702030302020204" pitchFamily="66" charset="0"/>
              </a:rPr>
              <a:t>Email,FirstName</a:t>
            </a:r>
            <a:r>
              <a:rPr lang="en-US" sz="1900" dirty="0">
                <a:latin typeface="Comic Sans MS" panose="030F0702030302020204" pitchFamily="66" charset="0"/>
              </a:rPr>
              <a:t>}, etc…</a:t>
            </a:r>
          </a:p>
          <a:p>
            <a:pPr algn="ctr">
              <a:lnSpc>
                <a:spcPct val="100000"/>
              </a:lnSpc>
              <a:buNone/>
            </a:pPr>
            <a:r>
              <a:rPr lang="en-US" sz="1900" b="1" i="1" u="sng" dirty="0">
                <a:latin typeface="Comic Sans MS" panose="030F0702030302020204" pitchFamily="66" charset="0"/>
                <a:cs typeface="Times New Roman" panose="02020603050405020304" pitchFamily="18" charset="0"/>
              </a:rPr>
              <a:t>Each candidate key is a super key. But vice versa is not true</a:t>
            </a:r>
            <a:endParaRPr lang="en-US" sz="1900" dirty="0">
              <a:latin typeface="Comic Sans MS" panose="030F0702030302020204" pitchFamily="66" charset="0"/>
            </a:endParaRPr>
          </a:p>
        </p:txBody>
      </p:sp>
    </p:spTree>
    <p:extLst>
      <p:ext uri="{BB962C8B-B14F-4D97-AF65-F5344CB8AC3E}">
        <p14:creationId xmlns:p14="http://schemas.microsoft.com/office/powerpoint/2010/main" val="411891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5AFBFA3-9EF8-48FA-80E9-A0C4902E695A}" type="slidenum">
              <a:rPr lang="en-US">
                <a:solidFill>
                  <a:schemeClr val="bg1"/>
                </a:solidFill>
              </a:rPr>
              <a:pPr/>
              <a:t>16</a:t>
            </a:fld>
            <a:endParaRPr lang="en-US">
              <a:solidFill>
                <a:schemeClr val="bg1"/>
              </a:solidFill>
            </a:endParaRPr>
          </a:p>
        </p:txBody>
      </p:sp>
      <p:sp>
        <p:nvSpPr>
          <p:cNvPr id="25603" name="Rectangle 2"/>
          <p:cNvSpPr>
            <a:spLocks noGrp="1" noChangeArrowheads="1"/>
          </p:cNvSpPr>
          <p:nvPr>
            <p:ph type="title" idx="4294967295"/>
          </p:nvPr>
        </p:nvSpPr>
        <p:spPr>
          <a:xfrm>
            <a:off x="690367" y="300042"/>
            <a:ext cx="10515600" cy="1325563"/>
          </a:xfrm>
        </p:spPr>
        <p:txBody>
          <a:bodyPr vert="horz" lIns="0" tIns="45720" rIns="91440" bIns="45720" rtlCol="0" anchor="ctr">
            <a:normAutofit/>
          </a:bodyPr>
          <a:lstStyle/>
          <a:p>
            <a:pPr eaLnBrk="1" hangingPunct="1"/>
            <a:r>
              <a:rPr lang="en-US" dirty="0"/>
              <a:t>Exercise on Key attributes</a:t>
            </a:r>
          </a:p>
        </p:txBody>
      </p:sp>
      <p:sp>
        <p:nvSpPr>
          <p:cNvPr id="25604" name="Rectangle 3"/>
          <p:cNvSpPr>
            <a:spLocks noGrp="1" noChangeArrowheads="1"/>
          </p:cNvSpPr>
          <p:nvPr>
            <p:ph type="body" idx="4294967295"/>
          </p:nvPr>
        </p:nvSpPr>
        <p:spPr>
          <a:xfrm>
            <a:off x="1169042" y="1538288"/>
            <a:ext cx="8085138" cy="4638675"/>
          </a:xfrm>
        </p:spPr>
        <p:txBody>
          <a:bodyPr vert="horz" lIns="0" tIns="0" rIns="91440" bIns="45720" rtlCol="0">
            <a:noAutofit/>
          </a:bodyPr>
          <a:lstStyle/>
          <a:p>
            <a:pPr eaLnBrk="1" hangingPunct="1">
              <a:lnSpc>
                <a:spcPct val="90000"/>
              </a:lnSpc>
              <a:buFont typeface="Wingdings" panose="05000000000000000000" pitchFamily="2" charset="2"/>
              <a:buNone/>
            </a:pPr>
            <a:r>
              <a:rPr lang="en-US" sz="2000" dirty="0">
                <a:latin typeface="Comic Sans MS" panose="030F0702030302020204" pitchFamily="66" charset="0"/>
              </a:rPr>
              <a:t>	Given a relation </a:t>
            </a:r>
            <a:r>
              <a:rPr lang="en-US" sz="2000" b="1" i="1" dirty="0">
                <a:latin typeface="Times New Roman" panose="02020603050405020304" pitchFamily="18" charset="0"/>
                <a:cs typeface="Times New Roman" panose="02020603050405020304" pitchFamily="18" charset="0"/>
              </a:rPr>
              <a:t>R1(X,Y,Z,L) </a:t>
            </a:r>
            <a:r>
              <a:rPr lang="en-US" sz="2000" dirty="0">
                <a:latin typeface="Comic Sans MS" panose="030F0702030302020204" pitchFamily="66" charset="0"/>
              </a:rPr>
              <a:t>and the following attribute(s) can uniquely identify the records of relation R1. </a:t>
            </a:r>
          </a:p>
          <a:p>
            <a:pPr eaLnBrk="1" hangingPunct="1">
              <a:lnSpc>
                <a:spcPct val="90000"/>
              </a:lnSpc>
              <a:buFont typeface="Wingdings" panose="05000000000000000000" pitchFamily="2" charset="2"/>
              <a:buNone/>
            </a:pPr>
            <a:r>
              <a:rPr lang="en-US" sz="2400" b="1" i="1" dirty="0">
                <a:latin typeface="Times New Roman" panose="02020603050405020304" pitchFamily="18" charset="0"/>
                <a:cs typeface="Times New Roman" panose="02020603050405020304" pitchFamily="18" charset="0"/>
              </a:rPr>
              <a:t>1)X </a:t>
            </a:r>
          </a:p>
          <a:p>
            <a:pPr eaLnBrk="1" hangingPunct="1">
              <a:lnSpc>
                <a:spcPct val="90000"/>
              </a:lnSpc>
              <a:buFont typeface="Wingdings" panose="05000000000000000000" pitchFamily="2" charset="2"/>
              <a:buNone/>
            </a:pPr>
            <a:r>
              <a:rPr lang="en-US" sz="2400" b="1" i="1" dirty="0">
                <a:latin typeface="Times New Roman" panose="02020603050405020304" pitchFamily="18" charset="0"/>
                <a:cs typeface="Times New Roman" panose="02020603050405020304" pitchFamily="18" charset="0"/>
              </a:rPr>
              <a:t>2)X,L </a:t>
            </a:r>
          </a:p>
          <a:p>
            <a:pPr eaLnBrk="1" hangingPunct="1">
              <a:lnSpc>
                <a:spcPct val="90000"/>
              </a:lnSpc>
              <a:buFont typeface="Wingdings" panose="05000000000000000000" pitchFamily="2" charset="2"/>
              <a:buNone/>
            </a:pPr>
            <a:r>
              <a:rPr lang="en-US" sz="2400" b="1" i="1" dirty="0">
                <a:latin typeface="Times New Roman" panose="02020603050405020304" pitchFamily="18" charset="0"/>
                <a:cs typeface="Times New Roman" panose="02020603050405020304" pitchFamily="18" charset="0"/>
              </a:rPr>
              <a:t>3)Z,L </a:t>
            </a:r>
            <a:br>
              <a:rPr lang="en-US" sz="2000" b="1" dirty="0">
                <a:latin typeface="Comic Sans MS" panose="030F0702030302020204" pitchFamily="66" charset="0"/>
              </a:rPr>
            </a:br>
            <a:br>
              <a:rPr lang="en-US" sz="2000" dirty="0">
                <a:latin typeface="Comic Sans MS" panose="030F0702030302020204" pitchFamily="66" charset="0"/>
              </a:rPr>
            </a:br>
            <a:r>
              <a:rPr lang="en-US" sz="2000" dirty="0">
                <a:latin typeface="Comic Sans MS" panose="030F0702030302020204" pitchFamily="66" charset="0"/>
              </a:rPr>
              <a:t>Identify the following in relation R1? </a:t>
            </a:r>
            <a:br>
              <a:rPr lang="en-US" sz="2000" dirty="0">
                <a:latin typeface="Comic Sans MS" panose="030F0702030302020204" pitchFamily="66" charset="0"/>
              </a:rPr>
            </a:br>
            <a:endParaRPr lang="en-US" sz="2000" dirty="0">
              <a:latin typeface="Comic Sans MS" panose="030F0702030302020204" pitchFamily="66" charset="0"/>
            </a:endParaRPr>
          </a:p>
          <a:p>
            <a:pPr eaLnBrk="1" hangingPunct="1">
              <a:lnSpc>
                <a:spcPct val="90000"/>
              </a:lnSpc>
              <a:buFont typeface="Wingdings" panose="05000000000000000000" pitchFamily="2" charset="2"/>
              <a:buNone/>
            </a:pPr>
            <a:r>
              <a:rPr lang="en-US" sz="2000" dirty="0">
                <a:latin typeface="Comic Sans MS" panose="030F0702030302020204" pitchFamily="66" charset="0"/>
              </a:rPr>
              <a:t>  Candidate Key(s) : </a:t>
            </a:r>
          </a:p>
          <a:p>
            <a:pPr eaLnBrk="1" hangingPunct="1">
              <a:lnSpc>
                <a:spcPct val="90000"/>
              </a:lnSpc>
              <a:buFont typeface="Wingdings" panose="05000000000000000000" pitchFamily="2" charset="2"/>
              <a:buNone/>
            </a:pPr>
            <a:r>
              <a:rPr lang="en-US" sz="2000" dirty="0">
                <a:latin typeface="Comic Sans MS" panose="030F0702030302020204" pitchFamily="66" charset="0"/>
              </a:rPr>
              <a:t>	Primary Key: </a:t>
            </a:r>
          </a:p>
          <a:p>
            <a:pPr eaLnBrk="1" hangingPunct="1">
              <a:lnSpc>
                <a:spcPct val="90000"/>
              </a:lnSpc>
              <a:buFont typeface="Wingdings" panose="05000000000000000000" pitchFamily="2" charset="2"/>
              <a:buNone/>
            </a:pPr>
            <a:r>
              <a:rPr lang="en-US" sz="2000" dirty="0">
                <a:latin typeface="Comic Sans MS" panose="030F0702030302020204" pitchFamily="66" charset="0"/>
              </a:rPr>
              <a:t>  Alternate Key</a:t>
            </a:r>
          </a:p>
          <a:p>
            <a:pPr eaLnBrk="1" hangingPunct="1">
              <a:lnSpc>
                <a:spcPct val="90000"/>
              </a:lnSpc>
              <a:buFont typeface="Wingdings" panose="05000000000000000000" pitchFamily="2" charset="2"/>
              <a:buNone/>
            </a:pPr>
            <a:r>
              <a:rPr lang="en-US" sz="2000" dirty="0">
                <a:latin typeface="Comic Sans MS" panose="030F0702030302020204" pitchFamily="66" charset="0"/>
              </a:rPr>
              <a:t>  Key attribute(s)    </a:t>
            </a:r>
          </a:p>
          <a:p>
            <a:pPr eaLnBrk="1" hangingPunct="1">
              <a:lnSpc>
                <a:spcPct val="90000"/>
              </a:lnSpc>
              <a:buFont typeface="Wingdings" panose="05000000000000000000" pitchFamily="2" charset="2"/>
              <a:buNone/>
            </a:pPr>
            <a:r>
              <a:rPr lang="en-US" sz="2000" dirty="0">
                <a:latin typeface="Comic Sans MS" panose="030F0702030302020204" pitchFamily="66" charset="0"/>
              </a:rPr>
              <a:t>  Non-key attribute(s) </a:t>
            </a:r>
          </a:p>
        </p:txBody>
      </p:sp>
      <p:sp>
        <p:nvSpPr>
          <p:cNvPr id="2" name="TextBox 1"/>
          <p:cNvSpPr txBox="1"/>
          <p:nvPr/>
        </p:nvSpPr>
        <p:spPr>
          <a:xfrm>
            <a:off x="5379092" y="4328160"/>
            <a:ext cx="2434590" cy="424732"/>
          </a:xfrm>
          <a:prstGeom prst="rect">
            <a:avLst/>
          </a:prstGeom>
          <a:noFill/>
        </p:spPr>
        <p:txBody>
          <a:bodyPr wrap="square" rtlCol="0">
            <a:spAutoFit/>
          </a:bodyPr>
          <a:lstStyle/>
          <a:p>
            <a:pPr>
              <a:lnSpc>
                <a:spcPct val="90000"/>
              </a:lnSpc>
            </a:pPr>
            <a:r>
              <a:rPr lang="en-US" sz="2400" b="1" dirty="0">
                <a:latin typeface="Times New Roman" panose="02020603050405020304" pitchFamily="18" charset="0"/>
                <a:cs typeface="Times New Roman" panose="02020603050405020304" pitchFamily="18" charset="0"/>
              </a:rPr>
              <a:t>{X}, {Z,L}</a:t>
            </a:r>
          </a:p>
        </p:txBody>
      </p:sp>
      <p:sp>
        <p:nvSpPr>
          <p:cNvPr id="6" name="TextBox 5"/>
          <p:cNvSpPr txBox="1"/>
          <p:nvPr/>
        </p:nvSpPr>
        <p:spPr>
          <a:xfrm>
            <a:off x="5379092" y="4719914"/>
            <a:ext cx="4629150" cy="424732"/>
          </a:xfrm>
          <a:prstGeom prst="rect">
            <a:avLst/>
          </a:prstGeom>
          <a:noFill/>
        </p:spPr>
        <p:txBody>
          <a:bodyPr wrap="square" rtlCol="0">
            <a:spAutoFit/>
          </a:bodyPr>
          <a:lstStyle/>
          <a:p>
            <a:pPr>
              <a:lnSpc>
                <a:spcPct val="90000"/>
              </a:lnSpc>
            </a:pPr>
            <a:r>
              <a:rPr lang="en-US" sz="2400" b="1" dirty="0">
                <a:latin typeface="Times New Roman" panose="02020603050405020304" pitchFamily="18" charset="0"/>
                <a:cs typeface="Times New Roman" panose="02020603050405020304" pitchFamily="18" charset="0"/>
              </a:rPr>
              <a:t>ANYONE OF {X}, {Z,L}</a:t>
            </a:r>
          </a:p>
        </p:txBody>
      </p:sp>
      <p:sp>
        <p:nvSpPr>
          <p:cNvPr id="7" name="TextBox 6"/>
          <p:cNvSpPr txBox="1"/>
          <p:nvPr/>
        </p:nvSpPr>
        <p:spPr>
          <a:xfrm>
            <a:off x="5379092" y="5111668"/>
            <a:ext cx="4979670" cy="424732"/>
          </a:xfrm>
          <a:prstGeom prst="rect">
            <a:avLst/>
          </a:prstGeom>
          <a:noFill/>
        </p:spPr>
        <p:txBody>
          <a:bodyPr wrap="square" rtlCol="0">
            <a:spAutoFit/>
          </a:bodyPr>
          <a:lstStyle/>
          <a:p>
            <a:pPr>
              <a:lnSpc>
                <a:spcPct val="90000"/>
              </a:lnSpc>
            </a:pPr>
            <a:r>
              <a:rPr lang="en-US" sz="2400" b="1" dirty="0">
                <a:latin typeface="Times New Roman" panose="02020603050405020304" pitchFamily="18" charset="0"/>
                <a:cs typeface="Times New Roman" panose="02020603050405020304" pitchFamily="18" charset="0"/>
              </a:rPr>
              <a:t> {Z,L} </a:t>
            </a:r>
            <a:r>
              <a:rPr lang="en-US" sz="2400" b="1" i="1" dirty="0">
                <a:latin typeface="Times New Roman" panose="02020603050405020304" pitchFamily="18" charset="0"/>
                <a:cs typeface="Times New Roman" panose="02020603050405020304" pitchFamily="18" charset="0"/>
              </a:rPr>
              <a:t>if</a:t>
            </a:r>
            <a:r>
              <a:rPr lang="en-US" sz="2400" b="1" dirty="0">
                <a:latin typeface="Times New Roman" panose="02020603050405020304" pitchFamily="18" charset="0"/>
                <a:cs typeface="Times New Roman" panose="02020603050405020304" pitchFamily="18" charset="0"/>
              </a:rPr>
              <a:t>  {X} </a:t>
            </a:r>
            <a:r>
              <a:rPr lang="en-US" sz="2400" b="1" i="1" dirty="0">
                <a:latin typeface="Times New Roman" panose="02020603050405020304" pitchFamily="18" charset="0"/>
                <a:cs typeface="Times New Roman" panose="02020603050405020304" pitchFamily="18" charset="0"/>
              </a:rPr>
              <a:t>is primary key</a:t>
            </a:r>
          </a:p>
        </p:txBody>
      </p:sp>
      <p:sp>
        <p:nvSpPr>
          <p:cNvPr id="8" name="TextBox 7"/>
          <p:cNvSpPr txBox="1"/>
          <p:nvPr/>
        </p:nvSpPr>
        <p:spPr>
          <a:xfrm>
            <a:off x="5379092" y="5470444"/>
            <a:ext cx="2434590" cy="424732"/>
          </a:xfrm>
          <a:prstGeom prst="rect">
            <a:avLst/>
          </a:prstGeom>
          <a:noFill/>
        </p:spPr>
        <p:txBody>
          <a:bodyPr wrap="square" rtlCol="0">
            <a:spAutoFit/>
          </a:bodyPr>
          <a:lstStyle/>
          <a:p>
            <a:pPr>
              <a:lnSpc>
                <a:spcPct val="90000"/>
              </a:lnSpc>
            </a:pPr>
            <a:r>
              <a:rPr lang="en-US" sz="2400" b="1" dirty="0">
                <a:latin typeface="Times New Roman" panose="02020603050405020304" pitchFamily="18" charset="0"/>
                <a:cs typeface="Times New Roman" panose="02020603050405020304" pitchFamily="18" charset="0"/>
              </a:rPr>
              <a:t>X, Z, L</a:t>
            </a:r>
          </a:p>
        </p:txBody>
      </p:sp>
      <p:sp>
        <p:nvSpPr>
          <p:cNvPr id="9" name="TextBox 8"/>
          <p:cNvSpPr txBox="1"/>
          <p:nvPr/>
        </p:nvSpPr>
        <p:spPr>
          <a:xfrm>
            <a:off x="5948167" y="5862198"/>
            <a:ext cx="2434590" cy="424732"/>
          </a:xfrm>
          <a:prstGeom prst="rect">
            <a:avLst/>
          </a:prstGeom>
          <a:noFill/>
        </p:spPr>
        <p:txBody>
          <a:bodyPr wrap="square" rtlCol="0">
            <a:spAutoFit/>
          </a:bodyPr>
          <a:lstStyle/>
          <a:p>
            <a:pPr>
              <a:lnSpc>
                <a:spcPct val="90000"/>
              </a:lnSpc>
            </a:pPr>
            <a:r>
              <a:rPr lang="en-US" sz="2400" b="1" dirty="0">
                <a:latin typeface="Times New Roman" panose="02020603050405020304" pitchFamily="18" charset="0"/>
                <a:cs typeface="Times New Roman" panose="02020603050405020304" pitchFamily="18" charset="0"/>
              </a:rPr>
              <a:t>Y</a:t>
            </a:r>
          </a:p>
        </p:txBody>
      </p:sp>
    </p:spTree>
    <p:extLst>
      <p:ext uri="{BB962C8B-B14F-4D97-AF65-F5344CB8AC3E}">
        <p14:creationId xmlns:p14="http://schemas.microsoft.com/office/powerpoint/2010/main" val="950042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6" grpId="0" build="p" bldLvl="2"/>
      <p:bldP spid="7" grpId="0" build="p" bldLvl="2"/>
      <p:bldP spid="8" grpId="0" build="p" bldLvl="2"/>
      <p:bldP spid="9"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A8D6-B922-41D4-B4CA-3AF5E3B26B6E}"/>
              </a:ext>
            </a:extLst>
          </p:cNvPr>
          <p:cNvSpPr>
            <a:spLocks noGrp="1"/>
          </p:cNvSpPr>
          <p:nvPr>
            <p:ph type="title"/>
          </p:nvPr>
        </p:nvSpPr>
        <p:spPr/>
        <p:txBody>
          <a:bodyPr/>
          <a:lstStyle/>
          <a:p>
            <a:r>
              <a:rPr lang="en-IN" dirty="0"/>
              <a:t>Which of the following are </a:t>
            </a:r>
            <a:r>
              <a:rPr lang="en-IN" b="1" dirty="0"/>
              <a:t>key attributes</a:t>
            </a:r>
            <a:r>
              <a:rPr lang="en-IN" dirty="0"/>
              <a:t>?</a:t>
            </a:r>
          </a:p>
        </p:txBody>
      </p:sp>
      <p:graphicFrame>
        <p:nvGraphicFramePr>
          <p:cNvPr id="4" name="Table 4">
            <a:extLst>
              <a:ext uri="{FF2B5EF4-FFF2-40B4-BE49-F238E27FC236}">
                <a16:creationId xmlns:a16="http://schemas.microsoft.com/office/drawing/2014/main" id="{C61FFD09-C692-4ECE-A5DF-89257CE8BF40}"/>
              </a:ext>
            </a:extLst>
          </p:cNvPr>
          <p:cNvGraphicFramePr>
            <a:graphicFrameLocks noGrp="1"/>
          </p:cNvGraphicFramePr>
          <p:nvPr>
            <p:ph idx="1"/>
          </p:nvPr>
        </p:nvGraphicFramePr>
        <p:xfrm>
          <a:off x="838200" y="1825625"/>
          <a:ext cx="10515600" cy="741680"/>
        </p:xfrm>
        <a:graphic>
          <a:graphicData uri="http://schemas.openxmlformats.org/drawingml/2006/table">
            <a:tbl>
              <a:tblPr firstRow="1" bandRow="1">
                <a:tableStyleId>{5C22544A-7EE6-4342-B048-85BDC9FD1C3A}</a:tableStyleId>
              </a:tblPr>
              <a:tblGrid>
                <a:gridCol w="2263815">
                  <a:extLst>
                    <a:ext uri="{9D8B030D-6E8A-4147-A177-3AD203B41FA5}">
                      <a16:colId xmlns:a16="http://schemas.microsoft.com/office/drawing/2014/main" val="1789534160"/>
                    </a:ext>
                  </a:extLst>
                </a:gridCol>
                <a:gridCol w="1942425">
                  <a:extLst>
                    <a:ext uri="{9D8B030D-6E8A-4147-A177-3AD203B41FA5}">
                      <a16:colId xmlns:a16="http://schemas.microsoft.com/office/drawing/2014/main" val="1730865847"/>
                    </a:ext>
                  </a:extLst>
                </a:gridCol>
                <a:gridCol w="2103120">
                  <a:extLst>
                    <a:ext uri="{9D8B030D-6E8A-4147-A177-3AD203B41FA5}">
                      <a16:colId xmlns:a16="http://schemas.microsoft.com/office/drawing/2014/main" val="2803959585"/>
                    </a:ext>
                  </a:extLst>
                </a:gridCol>
                <a:gridCol w="2103120">
                  <a:extLst>
                    <a:ext uri="{9D8B030D-6E8A-4147-A177-3AD203B41FA5}">
                      <a16:colId xmlns:a16="http://schemas.microsoft.com/office/drawing/2014/main" val="2022430709"/>
                    </a:ext>
                  </a:extLst>
                </a:gridCol>
                <a:gridCol w="2103120">
                  <a:extLst>
                    <a:ext uri="{9D8B030D-6E8A-4147-A177-3AD203B41FA5}">
                      <a16:colId xmlns:a16="http://schemas.microsoft.com/office/drawing/2014/main" val="3652192504"/>
                    </a:ext>
                  </a:extLst>
                </a:gridCol>
              </a:tblGrid>
              <a:tr h="370840">
                <a:tc>
                  <a:txBody>
                    <a:bodyPr/>
                    <a:lstStyle/>
                    <a:p>
                      <a:r>
                        <a:rPr lang="en-IN" dirty="0" err="1"/>
                        <a:t>LicensePlateNumber</a:t>
                      </a:r>
                      <a:endParaRPr lang="en-IN" dirty="0"/>
                    </a:p>
                  </a:txBody>
                  <a:tcPr/>
                </a:tc>
                <a:tc>
                  <a:txBody>
                    <a:bodyPr/>
                    <a:lstStyle/>
                    <a:p>
                      <a:r>
                        <a:rPr lang="en-IN" dirty="0" err="1"/>
                        <a:t>ChasisNo</a:t>
                      </a:r>
                      <a:endParaRPr lang="en-IN" dirty="0"/>
                    </a:p>
                  </a:txBody>
                  <a:tcPr/>
                </a:tc>
                <a:tc>
                  <a:txBody>
                    <a:bodyPr/>
                    <a:lstStyle/>
                    <a:p>
                      <a:r>
                        <a:rPr lang="en-IN" dirty="0" err="1"/>
                        <a:t>ModelName</a:t>
                      </a:r>
                      <a:endParaRPr lang="en-IN" dirty="0"/>
                    </a:p>
                  </a:txBody>
                  <a:tcPr/>
                </a:tc>
                <a:tc>
                  <a:txBody>
                    <a:bodyPr/>
                    <a:lstStyle/>
                    <a:p>
                      <a:r>
                        <a:rPr lang="en-IN" dirty="0" err="1"/>
                        <a:t>ManufacturerName</a:t>
                      </a:r>
                      <a:endParaRPr lang="en-IN" dirty="0"/>
                    </a:p>
                  </a:txBody>
                  <a:tcPr/>
                </a:tc>
                <a:tc>
                  <a:txBody>
                    <a:bodyPr/>
                    <a:lstStyle/>
                    <a:p>
                      <a:r>
                        <a:rPr lang="en-IN" dirty="0" err="1"/>
                        <a:t>No_of_seats</a:t>
                      </a:r>
                      <a:endParaRPr lang="en-IN" dirty="0"/>
                    </a:p>
                  </a:txBody>
                  <a:tcPr/>
                </a:tc>
                <a:extLst>
                  <a:ext uri="{0D108BD9-81ED-4DB2-BD59-A6C34878D82A}">
                    <a16:rowId xmlns:a16="http://schemas.microsoft.com/office/drawing/2014/main" val="810028423"/>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3286650"/>
                  </a:ext>
                </a:extLst>
              </a:tr>
            </a:tbl>
          </a:graphicData>
        </a:graphic>
      </p:graphicFrame>
      <p:sp>
        <p:nvSpPr>
          <p:cNvPr id="5" name="Content Placeholder 2">
            <a:extLst>
              <a:ext uri="{FF2B5EF4-FFF2-40B4-BE49-F238E27FC236}">
                <a16:creationId xmlns:a16="http://schemas.microsoft.com/office/drawing/2014/main" id="{A821D176-F281-4C53-B39E-6FA7FB6C699C}"/>
              </a:ext>
            </a:extLst>
          </p:cNvPr>
          <p:cNvSpPr txBox="1">
            <a:spLocks/>
          </p:cNvSpPr>
          <p:nvPr/>
        </p:nvSpPr>
        <p:spPr>
          <a:xfrm>
            <a:off x="838200" y="2905245"/>
            <a:ext cx="10515600" cy="3271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514350" fontAlgn="t">
              <a:spcBef>
                <a:spcPts val="0"/>
              </a:spcBef>
              <a:buFont typeface="+mj-lt"/>
              <a:buAutoNum type="alphaUcPeriod"/>
            </a:pPr>
            <a:r>
              <a:rPr lang="en-IN"/>
              <a:t>LicensePlateNumber</a:t>
            </a:r>
          </a:p>
          <a:p>
            <a:pPr marL="285750" indent="-514350" fontAlgn="t">
              <a:spcBef>
                <a:spcPts val="0"/>
              </a:spcBef>
              <a:buFont typeface="+mj-lt"/>
              <a:buAutoNum type="alphaUcPeriod"/>
            </a:pPr>
            <a:r>
              <a:rPr lang="en-IN"/>
              <a:t>ChasisNo</a:t>
            </a:r>
          </a:p>
          <a:p>
            <a:pPr marL="285750" indent="-514350" fontAlgn="t">
              <a:spcBef>
                <a:spcPts val="0"/>
              </a:spcBef>
              <a:buFont typeface="+mj-lt"/>
              <a:buAutoNum type="alphaUcPeriod"/>
            </a:pPr>
            <a:r>
              <a:rPr lang="en-IN"/>
              <a:t>ModelName</a:t>
            </a:r>
          </a:p>
          <a:p>
            <a:pPr marL="285750" indent="-514350" fontAlgn="t">
              <a:spcBef>
                <a:spcPts val="0"/>
              </a:spcBef>
              <a:buFont typeface="+mj-lt"/>
              <a:buAutoNum type="alphaUcPeriod"/>
            </a:pPr>
            <a:r>
              <a:rPr lang="en-IN"/>
              <a:t>ManufacturerName</a:t>
            </a:r>
          </a:p>
          <a:p>
            <a:pPr marL="285750" indent="-514350" fontAlgn="t">
              <a:spcBef>
                <a:spcPts val="0"/>
              </a:spcBef>
              <a:buFont typeface="+mj-lt"/>
              <a:buAutoNum type="alphaUcPeriod"/>
            </a:pPr>
            <a:r>
              <a:rPr lang="en-IN"/>
              <a:t>No_of_seats</a:t>
            </a:r>
          </a:p>
          <a:p>
            <a:endParaRPr lang="en-IN" dirty="0"/>
          </a:p>
        </p:txBody>
      </p:sp>
    </p:spTree>
    <p:extLst>
      <p:ext uri="{BB962C8B-B14F-4D97-AF65-F5344CB8AC3E}">
        <p14:creationId xmlns:p14="http://schemas.microsoft.com/office/powerpoint/2010/main" val="2624452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A8D6-B922-41D4-B4CA-3AF5E3B26B6E}"/>
              </a:ext>
            </a:extLst>
          </p:cNvPr>
          <p:cNvSpPr>
            <a:spLocks noGrp="1"/>
          </p:cNvSpPr>
          <p:nvPr>
            <p:ph type="title"/>
          </p:nvPr>
        </p:nvSpPr>
        <p:spPr/>
        <p:txBody>
          <a:bodyPr>
            <a:normAutofit fontScale="90000"/>
          </a:bodyPr>
          <a:lstStyle/>
          <a:p>
            <a:pPr algn="just"/>
            <a:r>
              <a:rPr lang="en-IN" sz="4800" dirty="0"/>
              <a:t>Which of the following are </a:t>
            </a:r>
            <a:r>
              <a:rPr lang="en-IN" sz="4800" b="1" dirty="0"/>
              <a:t>non-key attributes</a:t>
            </a:r>
            <a:r>
              <a:rPr lang="en-IN" sz="4800" dirty="0"/>
              <a:t>?</a:t>
            </a:r>
          </a:p>
        </p:txBody>
      </p:sp>
      <p:graphicFrame>
        <p:nvGraphicFramePr>
          <p:cNvPr id="4" name="Table 4">
            <a:extLst>
              <a:ext uri="{FF2B5EF4-FFF2-40B4-BE49-F238E27FC236}">
                <a16:creationId xmlns:a16="http://schemas.microsoft.com/office/drawing/2014/main" id="{C61FFD09-C692-4ECE-A5DF-89257CE8BF40}"/>
              </a:ext>
            </a:extLst>
          </p:cNvPr>
          <p:cNvGraphicFramePr>
            <a:graphicFrameLocks noGrp="1"/>
          </p:cNvGraphicFramePr>
          <p:nvPr>
            <p:ph idx="1"/>
          </p:nvPr>
        </p:nvGraphicFramePr>
        <p:xfrm>
          <a:off x="838200" y="1825625"/>
          <a:ext cx="10515600" cy="741680"/>
        </p:xfrm>
        <a:graphic>
          <a:graphicData uri="http://schemas.openxmlformats.org/drawingml/2006/table">
            <a:tbl>
              <a:tblPr firstRow="1" bandRow="1">
                <a:tableStyleId>{5C22544A-7EE6-4342-B048-85BDC9FD1C3A}</a:tableStyleId>
              </a:tblPr>
              <a:tblGrid>
                <a:gridCol w="2263815">
                  <a:extLst>
                    <a:ext uri="{9D8B030D-6E8A-4147-A177-3AD203B41FA5}">
                      <a16:colId xmlns:a16="http://schemas.microsoft.com/office/drawing/2014/main" val="1789534160"/>
                    </a:ext>
                  </a:extLst>
                </a:gridCol>
                <a:gridCol w="1942425">
                  <a:extLst>
                    <a:ext uri="{9D8B030D-6E8A-4147-A177-3AD203B41FA5}">
                      <a16:colId xmlns:a16="http://schemas.microsoft.com/office/drawing/2014/main" val="1730865847"/>
                    </a:ext>
                  </a:extLst>
                </a:gridCol>
                <a:gridCol w="2103120">
                  <a:extLst>
                    <a:ext uri="{9D8B030D-6E8A-4147-A177-3AD203B41FA5}">
                      <a16:colId xmlns:a16="http://schemas.microsoft.com/office/drawing/2014/main" val="2803959585"/>
                    </a:ext>
                  </a:extLst>
                </a:gridCol>
                <a:gridCol w="2103120">
                  <a:extLst>
                    <a:ext uri="{9D8B030D-6E8A-4147-A177-3AD203B41FA5}">
                      <a16:colId xmlns:a16="http://schemas.microsoft.com/office/drawing/2014/main" val="2022430709"/>
                    </a:ext>
                  </a:extLst>
                </a:gridCol>
                <a:gridCol w="2103120">
                  <a:extLst>
                    <a:ext uri="{9D8B030D-6E8A-4147-A177-3AD203B41FA5}">
                      <a16:colId xmlns:a16="http://schemas.microsoft.com/office/drawing/2014/main" val="3652192504"/>
                    </a:ext>
                  </a:extLst>
                </a:gridCol>
              </a:tblGrid>
              <a:tr h="370840">
                <a:tc>
                  <a:txBody>
                    <a:bodyPr/>
                    <a:lstStyle/>
                    <a:p>
                      <a:r>
                        <a:rPr lang="en-IN" dirty="0" err="1"/>
                        <a:t>LicensePlateNumber</a:t>
                      </a:r>
                      <a:endParaRPr lang="en-IN" dirty="0"/>
                    </a:p>
                  </a:txBody>
                  <a:tcPr/>
                </a:tc>
                <a:tc>
                  <a:txBody>
                    <a:bodyPr/>
                    <a:lstStyle/>
                    <a:p>
                      <a:r>
                        <a:rPr lang="en-IN" dirty="0" err="1"/>
                        <a:t>ChasisNo</a:t>
                      </a:r>
                      <a:endParaRPr lang="en-IN" dirty="0"/>
                    </a:p>
                  </a:txBody>
                  <a:tcPr/>
                </a:tc>
                <a:tc>
                  <a:txBody>
                    <a:bodyPr/>
                    <a:lstStyle/>
                    <a:p>
                      <a:r>
                        <a:rPr lang="en-IN" dirty="0" err="1"/>
                        <a:t>ModelName</a:t>
                      </a:r>
                      <a:endParaRPr lang="en-IN" dirty="0"/>
                    </a:p>
                  </a:txBody>
                  <a:tcPr/>
                </a:tc>
                <a:tc>
                  <a:txBody>
                    <a:bodyPr/>
                    <a:lstStyle/>
                    <a:p>
                      <a:r>
                        <a:rPr lang="en-IN" dirty="0" err="1"/>
                        <a:t>ManufacturerName</a:t>
                      </a:r>
                      <a:endParaRPr lang="en-IN" dirty="0"/>
                    </a:p>
                  </a:txBody>
                  <a:tcPr/>
                </a:tc>
                <a:tc>
                  <a:txBody>
                    <a:bodyPr/>
                    <a:lstStyle/>
                    <a:p>
                      <a:r>
                        <a:rPr lang="en-IN" dirty="0" err="1"/>
                        <a:t>No_of_seats</a:t>
                      </a:r>
                      <a:endParaRPr lang="en-IN" dirty="0"/>
                    </a:p>
                  </a:txBody>
                  <a:tcPr/>
                </a:tc>
                <a:extLst>
                  <a:ext uri="{0D108BD9-81ED-4DB2-BD59-A6C34878D82A}">
                    <a16:rowId xmlns:a16="http://schemas.microsoft.com/office/drawing/2014/main" val="810028423"/>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3286650"/>
                  </a:ext>
                </a:extLst>
              </a:tr>
            </a:tbl>
          </a:graphicData>
        </a:graphic>
      </p:graphicFrame>
      <p:sp>
        <p:nvSpPr>
          <p:cNvPr id="5" name="Content Placeholder 2">
            <a:extLst>
              <a:ext uri="{FF2B5EF4-FFF2-40B4-BE49-F238E27FC236}">
                <a16:creationId xmlns:a16="http://schemas.microsoft.com/office/drawing/2014/main" id="{A821D176-F281-4C53-B39E-6FA7FB6C699C}"/>
              </a:ext>
            </a:extLst>
          </p:cNvPr>
          <p:cNvSpPr txBox="1">
            <a:spLocks/>
          </p:cNvSpPr>
          <p:nvPr/>
        </p:nvSpPr>
        <p:spPr>
          <a:xfrm>
            <a:off x="838200" y="2905245"/>
            <a:ext cx="10515600" cy="3271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514350" fontAlgn="t">
              <a:spcBef>
                <a:spcPts val="0"/>
              </a:spcBef>
              <a:buFont typeface="+mj-lt"/>
              <a:buAutoNum type="alphaUcPeriod"/>
            </a:pPr>
            <a:r>
              <a:rPr lang="en-IN"/>
              <a:t>LicensePlateNumber</a:t>
            </a:r>
          </a:p>
          <a:p>
            <a:pPr marL="285750" indent="-514350" fontAlgn="t">
              <a:spcBef>
                <a:spcPts val="0"/>
              </a:spcBef>
              <a:buFont typeface="+mj-lt"/>
              <a:buAutoNum type="alphaUcPeriod"/>
            </a:pPr>
            <a:r>
              <a:rPr lang="en-IN"/>
              <a:t>ChasisNo</a:t>
            </a:r>
          </a:p>
          <a:p>
            <a:pPr marL="285750" indent="-514350" fontAlgn="t">
              <a:spcBef>
                <a:spcPts val="0"/>
              </a:spcBef>
              <a:buFont typeface="+mj-lt"/>
              <a:buAutoNum type="alphaUcPeriod"/>
            </a:pPr>
            <a:r>
              <a:rPr lang="en-IN"/>
              <a:t>ModelName</a:t>
            </a:r>
          </a:p>
          <a:p>
            <a:pPr marL="285750" indent="-514350" fontAlgn="t">
              <a:spcBef>
                <a:spcPts val="0"/>
              </a:spcBef>
              <a:buFont typeface="+mj-lt"/>
              <a:buAutoNum type="alphaUcPeriod"/>
            </a:pPr>
            <a:r>
              <a:rPr lang="en-IN"/>
              <a:t>ManufacturerName</a:t>
            </a:r>
          </a:p>
          <a:p>
            <a:pPr marL="285750" indent="-514350" fontAlgn="t">
              <a:spcBef>
                <a:spcPts val="0"/>
              </a:spcBef>
              <a:buFont typeface="+mj-lt"/>
              <a:buAutoNum type="alphaUcPeriod"/>
            </a:pPr>
            <a:r>
              <a:rPr lang="en-IN"/>
              <a:t>No_of_seats</a:t>
            </a:r>
          </a:p>
          <a:p>
            <a:endParaRPr lang="en-IN" dirty="0"/>
          </a:p>
        </p:txBody>
      </p:sp>
    </p:spTree>
    <p:extLst>
      <p:ext uri="{BB962C8B-B14F-4D97-AF65-F5344CB8AC3E}">
        <p14:creationId xmlns:p14="http://schemas.microsoft.com/office/powerpoint/2010/main" val="2548860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2"/>
          </p:nvPr>
        </p:nvSpPr>
        <p:spPr>
          <a:xfrm>
            <a:off x="8809886" y="6356350"/>
            <a:ext cx="2543914"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43634D1-1CEE-4F4E-8AAE-2216071DB270}" type="slidenum">
              <a:rPr lang="en-US">
                <a:solidFill>
                  <a:schemeClr val="bg1"/>
                </a:solidFill>
              </a:rPr>
              <a:pPr/>
              <a:t>19</a:t>
            </a:fld>
            <a:endParaRPr lang="en-US">
              <a:solidFill>
                <a:schemeClr val="bg1"/>
              </a:solidFill>
            </a:endParaRPr>
          </a:p>
        </p:txBody>
      </p:sp>
      <p:sp>
        <p:nvSpPr>
          <p:cNvPr id="26627" name="Rectangle 2"/>
          <p:cNvSpPr>
            <a:spLocks noGrp="1" noChangeArrowheads="1"/>
          </p:cNvSpPr>
          <p:nvPr>
            <p:ph type="title" idx="4294967295"/>
          </p:nvPr>
        </p:nvSpPr>
        <p:spPr>
          <a:xfrm>
            <a:off x="763928" y="365125"/>
            <a:ext cx="9751671" cy="1325563"/>
          </a:xfrm>
        </p:spPr>
        <p:txBody>
          <a:bodyPr vert="horz" lIns="0" tIns="45720" rIns="91440" bIns="45720" rtlCol="0" anchor="ctr">
            <a:normAutofit/>
          </a:bodyPr>
          <a:lstStyle/>
          <a:p>
            <a:pPr eaLnBrk="1" hangingPunct="1"/>
            <a:r>
              <a:rPr lang="en-US"/>
              <a:t>Foreign Key</a:t>
            </a:r>
          </a:p>
        </p:txBody>
      </p:sp>
      <p:sp>
        <p:nvSpPr>
          <p:cNvPr id="350211" name="Rectangle 3"/>
          <p:cNvSpPr>
            <a:spLocks noGrp="1" noChangeArrowheads="1"/>
          </p:cNvSpPr>
          <p:nvPr>
            <p:ph type="body" sz="half" idx="4294967295"/>
          </p:nvPr>
        </p:nvSpPr>
        <p:spPr>
          <a:xfrm>
            <a:off x="620000" y="1219200"/>
            <a:ext cx="7914400" cy="4953000"/>
          </a:xfrm>
        </p:spPr>
        <p:txBody>
          <a:bodyPr vert="horz" lIns="0" tIns="0" rIns="91440" bIns="45720" rtlCol="0">
            <a:normAutofit fontScale="92500" lnSpcReduction="10000"/>
          </a:bodyPr>
          <a:lstStyle/>
          <a:p>
            <a:pPr eaLnBrk="1" hangingPunct="1"/>
            <a:endParaRPr lang="en-US" sz="1800"/>
          </a:p>
          <a:p>
            <a:pPr eaLnBrk="1" hangingPunct="1"/>
            <a:r>
              <a:rPr lang="en-US" b="1"/>
              <a:t>Foreign key</a:t>
            </a:r>
          </a:p>
          <a:p>
            <a:pPr lvl="1" eaLnBrk="1" hangingPunct="1">
              <a:buFontTx/>
              <a:buChar char="•"/>
            </a:pPr>
            <a:r>
              <a:rPr lang="en-US" sz="1800"/>
              <a:t>A Foreign Key is a set of attribute (s) whose values are required to match values of a column in the same or another table. </a:t>
            </a:r>
          </a:p>
          <a:p>
            <a:pPr eaLnBrk="1" hangingPunct="1"/>
            <a:endParaRPr lang="en-US" sz="1600"/>
          </a:p>
          <a:p>
            <a:pPr eaLnBrk="1" hangingPunct="1">
              <a:buFont typeface="Wingdings" panose="05000000000000000000" pitchFamily="2" charset="2"/>
              <a:buNone/>
            </a:pPr>
            <a:r>
              <a:rPr lang="en-US" sz="1600" b="1" u="sng"/>
              <a:t>DEPT</a:t>
            </a:r>
            <a:r>
              <a:rPr lang="en-US" sz="1600" b="1"/>
              <a:t>				 	</a:t>
            </a:r>
            <a:r>
              <a:rPr lang="en-US" sz="1600" b="1" u="sng"/>
              <a:t>EMP</a:t>
            </a:r>
          </a:p>
          <a:p>
            <a:pPr eaLnBrk="1" hangingPunct="1">
              <a:buFont typeface="Wingdings" panose="05000000000000000000" pitchFamily="2" charset="2"/>
              <a:buNone/>
            </a:pPr>
            <a:r>
              <a:rPr lang="en-US" sz="1600" b="1" u="sng"/>
              <a:t>(Parent /Master/Referenced Table)</a:t>
            </a:r>
            <a:r>
              <a:rPr lang="en-US" sz="1600"/>
              <a:t>		</a:t>
            </a:r>
            <a:r>
              <a:rPr lang="en-US" sz="1600" b="1" u="sng"/>
              <a:t>(Child /Referencing Table)</a:t>
            </a:r>
            <a:r>
              <a:rPr lang="en-US" sz="1600"/>
              <a:t> 			</a:t>
            </a:r>
          </a:p>
          <a:p>
            <a:pPr eaLnBrk="1" hangingPunct="1"/>
            <a:endParaRPr lang="en-US" sz="1600"/>
          </a:p>
          <a:p>
            <a:pPr eaLnBrk="1" hangingPunct="1"/>
            <a:endParaRPr lang="en-US" sz="1600"/>
          </a:p>
          <a:p>
            <a:pPr eaLnBrk="1" hangingPunct="1"/>
            <a:endParaRPr lang="en-US" sz="1600"/>
          </a:p>
          <a:p>
            <a:pPr eaLnBrk="1" hangingPunct="1"/>
            <a:endParaRPr lang="en-US" sz="1600"/>
          </a:p>
          <a:p>
            <a:pPr eaLnBrk="1" hangingPunct="1"/>
            <a:endParaRPr lang="en-US" sz="1800"/>
          </a:p>
          <a:p>
            <a:pPr eaLnBrk="1" hangingPunct="1"/>
            <a:r>
              <a:rPr lang="en-US"/>
              <a:t>Point to remember</a:t>
            </a:r>
          </a:p>
          <a:p>
            <a:pPr lvl="1" eaLnBrk="1" hangingPunct="1"/>
            <a:r>
              <a:rPr lang="en-US" sz="1800"/>
              <a:t>Foreign key values do not (usually) have to be unique.</a:t>
            </a:r>
          </a:p>
          <a:p>
            <a:pPr lvl="1" eaLnBrk="1" hangingPunct="1"/>
            <a:r>
              <a:rPr lang="en-US" sz="1800"/>
              <a:t>Foreign keys can also be </a:t>
            </a:r>
            <a:r>
              <a:rPr lang="en-US" sz="1800" i="1"/>
              <a:t>null</a:t>
            </a:r>
            <a:r>
              <a:rPr lang="en-US" sz="1800"/>
              <a:t> .</a:t>
            </a:r>
          </a:p>
          <a:p>
            <a:pPr eaLnBrk="1" hangingPunct="1"/>
            <a:endParaRPr lang="en-US" sz="1800"/>
          </a:p>
        </p:txBody>
      </p:sp>
      <p:graphicFrame>
        <p:nvGraphicFramePr>
          <p:cNvPr id="45101" name="Group 45"/>
          <p:cNvGraphicFramePr>
            <a:graphicFrameLocks noGrp="1"/>
          </p:cNvGraphicFramePr>
          <p:nvPr>
            <p:ph sz="quarter" idx="4294967295"/>
            <p:extLst>
              <p:ext uri="{D42A27DB-BD31-4B8C-83A1-F6EECF244321}">
                <p14:modId xmlns:p14="http://schemas.microsoft.com/office/powerpoint/2010/main" val="1313856856"/>
              </p:ext>
            </p:extLst>
          </p:nvPr>
        </p:nvGraphicFramePr>
        <p:xfrm>
          <a:off x="763928" y="3431894"/>
          <a:ext cx="2565997" cy="1100138"/>
        </p:xfrm>
        <a:graphic>
          <a:graphicData uri="http://schemas.openxmlformats.org/drawingml/2006/table">
            <a:tbl>
              <a:tblPr/>
              <a:tblGrid>
                <a:gridCol w="1283734">
                  <a:extLst>
                    <a:ext uri="{9D8B030D-6E8A-4147-A177-3AD203B41FA5}">
                      <a16:colId xmlns:a16="http://schemas.microsoft.com/office/drawing/2014/main" val="20000"/>
                    </a:ext>
                  </a:extLst>
                </a:gridCol>
                <a:gridCol w="1282263">
                  <a:extLst>
                    <a:ext uri="{9D8B030D-6E8A-4147-A177-3AD203B41FA5}">
                      <a16:colId xmlns:a16="http://schemas.microsoft.com/office/drawing/2014/main" val="20001"/>
                    </a:ext>
                  </a:extLst>
                </a:gridCol>
              </a:tblGrid>
              <a:tr h="36586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DeptNo</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DName</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40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D1</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IVS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6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D2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a:ln>
                            <a:noFill/>
                          </a:ln>
                          <a:solidFill>
                            <a:schemeClr val="tx1"/>
                          </a:solidFill>
                          <a:effectLst/>
                          <a:latin typeface="Arial" charset="0"/>
                        </a:rPr>
                        <a:t>ENR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5102" name="Group 46"/>
          <p:cNvGraphicFramePr>
            <a:graphicFrameLocks noGrp="1"/>
          </p:cNvGraphicFramePr>
          <p:nvPr>
            <p:ph sz="quarter" idx="4294967295"/>
            <p:extLst>
              <p:ext uri="{D42A27DB-BD31-4B8C-83A1-F6EECF244321}">
                <p14:modId xmlns:p14="http://schemas.microsoft.com/office/powerpoint/2010/main" val="235673196"/>
              </p:ext>
            </p:extLst>
          </p:nvPr>
        </p:nvGraphicFramePr>
        <p:xfrm>
          <a:off x="4901995" y="3431894"/>
          <a:ext cx="3748151" cy="1924051"/>
        </p:xfrm>
        <a:graphic>
          <a:graphicData uri="http://schemas.openxmlformats.org/drawingml/2006/table">
            <a:tbl>
              <a:tblPr/>
              <a:tblGrid>
                <a:gridCol w="1216014">
                  <a:extLst>
                    <a:ext uri="{9D8B030D-6E8A-4147-A177-3AD203B41FA5}">
                      <a16:colId xmlns:a16="http://schemas.microsoft.com/office/drawing/2014/main" val="20000"/>
                    </a:ext>
                  </a:extLst>
                </a:gridCol>
                <a:gridCol w="1282262">
                  <a:extLst>
                    <a:ext uri="{9D8B030D-6E8A-4147-A177-3AD203B41FA5}">
                      <a16:colId xmlns:a16="http://schemas.microsoft.com/office/drawing/2014/main" val="20001"/>
                    </a:ext>
                  </a:extLst>
                </a:gridCol>
                <a:gridCol w="1249875">
                  <a:extLst>
                    <a:ext uri="{9D8B030D-6E8A-4147-A177-3AD203B41FA5}">
                      <a16:colId xmlns:a16="http://schemas.microsoft.com/office/drawing/2014/main" val="20002"/>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EmpNo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EDeptNo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Elsa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Maria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Maida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dirty="0">
                          <a:ln>
                            <a:noFill/>
                          </a:ln>
                          <a:solidFill>
                            <a:schemeClr val="accent2"/>
                          </a:solidFill>
                          <a:effectLst/>
                          <a:latin typeface="Arial" charset="0"/>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3166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50211">
                                            <p:txEl>
                                              <p:pRg st="1" end="1"/>
                                            </p:txEl>
                                          </p:spTgt>
                                        </p:tgtEl>
                                        <p:attrNameLst>
                                          <p:attrName>style.visibility</p:attrName>
                                        </p:attrNameLst>
                                      </p:cBhvr>
                                      <p:to>
                                        <p:strVal val="visible"/>
                                      </p:to>
                                    </p:set>
                                    <p:anim calcmode="lin" valueType="num">
                                      <p:cBhvr>
                                        <p:cTn id="7" dur="1000" fill="hold"/>
                                        <p:tgtEl>
                                          <p:spTgt spid="350211">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5021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50211">
                                            <p:txEl>
                                              <p:pRg st="1" end="1"/>
                                            </p:txEl>
                                          </p:spTgt>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350211">
                                            <p:txEl>
                                              <p:pRg st="2" end="2"/>
                                            </p:txEl>
                                          </p:spTgt>
                                        </p:tgtEl>
                                        <p:attrNameLst>
                                          <p:attrName>style.visibility</p:attrName>
                                        </p:attrNameLst>
                                      </p:cBhvr>
                                      <p:to>
                                        <p:strVal val="visible"/>
                                      </p:to>
                                    </p:set>
                                    <p:anim calcmode="lin" valueType="num">
                                      <p:cBhvr>
                                        <p:cTn id="12" dur="1000" fill="hold"/>
                                        <p:tgtEl>
                                          <p:spTgt spid="350211">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35021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50211">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350211">
                                            <p:txEl>
                                              <p:pRg st="4" end="4"/>
                                            </p:txEl>
                                          </p:spTgt>
                                        </p:tgtEl>
                                        <p:attrNameLst>
                                          <p:attrName>style.visibility</p:attrName>
                                        </p:attrNameLst>
                                      </p:cBhvr>
                                      <p:to>
                                        <p:strVal val="visible"/>
                                      </p:to>
                                    </p:set>
                                    <p:anim calcmode="lin" valueType="num">
                                      <p:cBhvr>
                                        <p:cTn id="19" dur="1000" fill="hold"/>
                                        <p:tgtEl>
                                          <p:spTgt spid="350211">
                                            <p:txEl>
                                              <p:pRg st="4" end="4"/>
                                            </p:txEl>
                                          </p:spTgt>
                                        </p:tgtEl>
                                        <p:attrNameLst>
                                          <p:attrName>ppt_x</p:attrName>
                                        </p:attrNameLst>
                                      </p:cBhvr>
                                      <p:tavLst>
                                        <p:tav tm="0">
                                          <p:val>
                                            <p:strVal val="#ppt_x-.2"/>
                                          </p:val>
                                        </p:tav>
                                        <p:tav tm="100000">
                                          <p:val>
                                            <p:strVal val="#ppt_x"/>
                                          </p:val>
                                        </p:tav>
                                      </p:tavLst>
                                    </p:anim>
                                    <p:anim calcmode="lin" valueType="num">
                                      <p:cBhvr>
                                        <p:cTn id="20" dur="1000" fill="hold"/>
                                        <p:tgtEl>
                                          <p:spTgt spid="35021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5021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350211">
                                            <p:txEl>
                                              <p:pRg st="5" end="5"/>
                                            </p:txEl>
                                          </p:spTgt>
                                        </p:tgtEl>
                                        <p:attrNameLst>
                                          <p:attrName>style.visibility</p:attrName>
                                        </p:attrNameLst>
                                      </p:cBhvr>
                                      <p:to>
                                        <p:strVal val="visible"/>
                                      </p:to>
                                    </p:set>
                                    <p:anim calcmode="lin" valueType="num">
                                      <p:cBhvr>
                                        <p:cTn id="26" dur="1000" fill="hold"/>
                                        <p:tgtEl>
                                          <p:spTgt spid="350211">
                                            <p:txEl>
                                              <p:pRg st="5" end="5"/>
                                            </p:txEl>
                                          </p:spTgt>
                                        </p:tgtEl>
                                        <p:attrNameLst>
                                          <p:attrName>ppt_x</p:attrName>
                                        </p:attrNameLst>
                                      </p:cBhvr>
                                      <p:tavLst>
                                        <p:tav tm="0">
                                          <p:val>
                                            <p:strVal val="#ppt_x-.2"/>
                                          </p:val>
                                        </p:tav>
                                        <p:tav tm="100000">
                                          <p:val>
                                            <p:strVal val="#ppt_x"/>
                                          </p:val>
                                        </p:tav>
                                      </p:tavLst>
                                    </p:anim>
                                    <p:anim calcmode="lin" valueType="num">
                                      <p:cBhvr>
                                        <p:cTn id="27" dur="1000" fill="hold"/>
                                        <p:tgtEl>
                                          <p:spTgt spid="35021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5021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350211">
                                            <p:txEl>
                                              <p:pRg st="11" end="11"/>
                                            </p:txEl>
                                          </p:spTgt>
                                        </p:tgtEl>
                                        <p:attrNameLst>
                                          <p:attrName>style.visibility</p:attrName>
                                        </p:attrNameLst>
                                      </p:cBhvr>
                                      <p:to>
                                        <p:strVal val="visible"/>
                                      </p:to>
                                    </p:set>
                                    <p:anim calcmode="lin" valueType="num">
                                      <p:cBhvr>
                                        <p:cTn id="33" dur="1000" fill="hold"/>
                                        <p:tgtEl>
                                          <p:spTgt spid="350211">
                                            <p:txEl>
                                              <p:pRg st="11" end="11"/>
                                            </p:txEl>
                                          </p:spTgt>
                                        </p:tgtEl>
                                        <p:attrNameLst>
                                          <p:attrName>ppt_x</p:attrName>
                                        </p:attrNameLst>
                                      </p:cBhvr>
                                      <p:tavLst>
                                        <p:tav tm="0">
                                          <p:val>
                                            <p:strVal val="#ppt_x-.2"/>
                                          </p:val>
                                        </p:tav>
                                        <p:tav tm="100000">
                                          <p:val>
                                            <p:strVal val="#ppt_x"/>
                                          </p:val>
                                        </p:tav>
                                      </p:tavLst>
                                    </p:anim>
                                    <p:anim calcmode="lin" valueType="num">
                                      <p:cBhvr>
                                        <p:cTn id="34" dur="1000" fill="hold"/>
                                        <p:tgtEl>
                                          <p:spTgt spid="350211">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350211">
                                            <p:txEl>
                                              <p:pRg st="11" end="11"/>
                                            </p:txEl>
                                          </p:spTgt>
                                        </p:tgtEl>
                                      </p:cBhvr>
                                    </p:animEffect>
                                  </p:childTnLst>
                                </p:cTn>
                              </p:par>
                              <p:par>
                                <p:cTn id="36" presetID="29" presetClass="entr" presetSubtype="0" fill="hold" grpId="0" nodeType="withEffect">
                                  <p:stCondLst>
                                    <p:cond delay="0"/>
                                  </p:stCondLst>
                                  <p:childTnLst>
                                    <p:set>
                                      <p:cBhvr>
                                        <p:cTn id="37" dur="1" fill="hold">
                                          <p:stCondLst>
                                            <p:cond delay="0"/>
                                          </p:stCondLst>
                                        </p:cTn>
                                        <p:tgtEl>
                                          <p:spTgt spid="350211">
                                            <p:txEl>
                                              <p:pRg st="12" end="12"/>
                                            </p:txEl>
                                          </p:spTgt>
                                        </p:tgtEl>
                                        <p:attrNameLst>
                                          <p:attrName>style.visibility</p:attrName>
                                        </p:attrNameLst>
                                      </p:cBhvr>
                                      <p:to>
                                        <p:strVal val="visible"/>
                                      </p:to>
                                    </p:set>
                                    <p:anim calcmode="lin" valueType="num">
                                      <p:cBhvr>
                                        <p:cTn id="38" dur="1000" fill="hold"/>
                                        <p:tgtEl>
                                          <p:spTgt spid="350211">
                                            <p:txEl>
                                              <p:pRg st="12" end="12"/>
                                            </p:txEl>
                                          </p:spTgt>
                                        </p:tgtEl>
                                        <p:attrNameLst>
                                          <p:attrName>ppt_x</p:attrName>
                                        </p:attrNameLst>
                                      </p:cBhvr>
                                      <p:tavLst>
                                        <p:tav tm="0">
                                          <p:val>
                                            <p:strVal val="#ppt_x-.2"/>
                                          </p:val>
                                        </p:tav>
                                        <p:tav tm="100000">
                                          <p:val>
                                            <p:strVal val="#ppt_x"/>
                                          </p:val>
                                        </p:tav>
                                      </p:tavLst>
                                    </p:anim>
                                    <p:anim calcmode="lin" valueType="num">
                                      <p:cBhvr>
                                        <p:cTn id="39" dur="1000" fill="hold"/>
                                        <p:tgtEl>
                                          <p:spTgt spid="350211">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350211">
                                            <p:txEl>
                                              <p:pRg st="12" end="12"/>
                                            </p:txEl>
                                          </p:spTgt>
                                        </p:tgtEl>
                                      </p:cBhvr>
                                    </p:animEffect>
                                  </p:childTnLst>
                                </p:cTn>
                              </p:par>
                              <p:par>
                                <p:cTn id="41" presetID="29" presetClass="entr" presetSubtype="0" fill="hold" grpId="0" nodeType="withEffect">
                                  <p:stCondLst>
                                    <p:cond delay="0"/>
                                  </p:stCondLst>
                                  <p:childTnLst>
                                    <p:set>
                                      <p:cBhvr>
                                        <p:cTn id="42" dur="1" fill="hold">
                                          <p:stCondLst>
                                            <p:cond delay="0"/>
                                          </p:stCondLst>
                                        </p:cTn>
                                        <p:tgtEl>
                                          <p:spTgt spid="350211">
                                            <p:txEl>
                                              <p:pRg st="13" end="13"/>
                                            </p:txEl>
                                          </p:spTgt>
                                        </p:tgtEl>
                                        <p:attrNameLst>
                                          <p:attrName>style.visibility</p:attrName>
                                        </p:attrNameLst>
                                      </p:cBhvr>
                                      <p:to>
                                        <p:strVal val="visible"/>
                                      </p:to>
                                    </p:set>
                                    <p:anim calcmode="lin" valueType="num">
                                      <p:cBhvr>
                                        <p:cTn id="43" dur="1000" fill="hold"/>
                                        <p:tgtEl>
                                          <p:spTgt spid="350211">
                                            <p:txEl>
                                              <p:pRg st="13" end="13"/>
                                            </p:txEl>
                                          </p:spTgt>
                                        </p:tgtEl>
                                        <p:attrNameLst>
                                          <p:attrName>ppt_x</p:attrName>
                                        </p:attrNameLst>
                                      </p:cBhvr>
                                      <p:tavLst>
                                        <p:tav tm="0">
                                          <p:val>
                                            <p:strVal val="#ppt_x-.2"/>
                                          </p:val>
                                        </p:tav>
                                        <p:tav tm="100000">
                                          <p:val>
                                            <p:strVal val="#ppt_x"/>
                                          </p:val>
                                        </p:tav>
                                      </p:tavLst>
                                    </p:anim>
                                    <p:anim calcmode="lin" valueType="num">
                                      <p:cBhvr>
                                        <p:cTn id="44" dur="1000" fill="hold"/>
                                        <p:tgtEl>
                                          <p:spTgt spid="350211">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3502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293DDE0-B564-462A-A032-D58248BB037D}" type="slidenum">
              <a:rPr lang="en-US">
                <a:solidFill>
                  <a:schemeClr val="bg1"/>
                </a:solidFill>
              </a:rPr>
              <a:pPr/>
              <a:t>2</a:t>
            </a:fld>
            <a:endParaRPr lang="en-US">
              <a:solidFill>
                <a:schemeClr val="bg1"/>
              </a:solidFill>
            </a:endParaRPr>
          </a:p>
        </p:txBody>
      </p:sp>
      <p:sp>
        <p:nvSpPr>
          <p:cNvPr id="21507" name="Rectangle 2"/>
          <p:cNvSpPr>
            <a:spLocks noGrp="1" noChangeArrowheads="1"/>
          </p:cNvSpPr>
          <p:nvPr>
            <p:ph type="title" idx="4294967295"/>
          </p:nvPr>
        </p:nvSpPr>
        <p:spPr>
          <a:xfrm>
            <a:off x="353961" y="126028"/>
            <a:ext cx="7886700" cy="1325562"/>
          </a:xfrm>
        </p:spPr>
        <p:txBody>
          <a:bodyPr vert="horz" lIns="0" tIns="45720" rIns="91440" bIns="45720" rtlCol="0" anchor="ctr">
            <a:normAutofit/>
          </a:bodyPr>
          <a:lstStyle/>
          <a:p>
            <a:pPr eaLnBrk="1" hangingPunct="1"/>
            <a:r>
              <a:rPr lang="en-US" dirty="0"/>
              <a:t>Relational model basics</a:t>
            </a:r>
          </a:p>
        </p:txBody>
      </p:sp>
      <p:sp>
        <p:nvSpPr>
          <p:cNvPr id="56323" name="Rectangle 3"/>
          <p:cNvSpPr>
            <a:spLocks noGrp="1" noChangeArrowheads="1"/>
          </p:cNvSpPr>
          <p:nvPr>
            <p:ph type="body" idx="4294967295"/>
          </p:nvPr>
        </p:nvSpPr>
        <p:spPr>
          <a:xfrm>
            <a:off x="1052052" y="1631950"/>
            <a:ext cx="10500851" cy="4724400"/>
          </a:xfrm>
        </p:spPr>
        <p:txBody>
          <a:bodyPr vert="horz" lIns="0" tIns="0" rIns="91440" bIns="45720" rtlCol="0">
            <a:normAutofit fontScale="70000" lnSpcReduction="20000"/>
          </a:bodyPr>
          <a:lstStyle/>
          <a:p>
            <a:pPr eaLnBrk="1" hangingPunct="1"/>
            <a:r>
              <a:rPr lang="en-US" dirty="0"/>
              <a:t>Data is viewed as existing in two dimensional tables known as relations</a:t>
            </a:r>
          </a:p>
          <a:p>
            <a:pPr eaLnBrk="1" hangingPunct="1"/>
            <a:endParaRPr lang="en-US" dirty="0"/>
          </a:p>
          <a:p>
            <a:pPr eaLnBrk="1" hangingPunct="1"/>
            <a:r>
              <a:rPr lang="en-US" dirty="0"/>
              <a:t>A relation (table) consists of unique attributes (columns) and tuples (rows)</a:t>
            </a:r>
          </a:p>
          <a:p>
            <a:pPr eaLnBrk="1" hangingPunct="1"/>
            <a:endParaRPr lang="en-US" dirty="0"/>
          </a:p>
          <a:p>
            <a:pPr eaLnBrk="1" hangingPunct="1"/>
            <a:r>
              <a:rPr lang="en-US" dirty="0"/>
              <a:t>Tuples are unique</a:t>
            </a:r>
          </a:p>
          <a:p>
            <a:pPr eaLnBrk="1" hangingPunct="1"/>
            <a:endParaRPr lang="en-US" dirty="0"/>
          </a:p>
          <a:p>
            <a:pPr eaLnBrk="1" hangingPunct="1"/>
            <a:r>
              <a:rPr lang="en-US" dirty="0"/>
              <a:t>Sometimes the value to be inserted into a particular cell may be unknown, or it may have no value. This is represented by a </a:t>
            </a:r>
            <a:r>
              <a:rPr lang="en-US" b="1" dirty="0"/>
              <a:t>NULL</a:t>
            </a:r>
          </a:p>
          <a:p>
            <a:pPr eaLnBrk="1" hangingPunct="1">
              <a:buFont typeface="Wingdings" panose="05000000000000000000" pitchFamily="2" charset="2"/>
              <a:buNone/>
            </a:pPr>
            <a:endParaRPr lang="en-US" b="1" dirty="0"/>
          </a:p>
          <a:p>
            <a:pPr eaLnBrk="1" hangingPunct="1"/>
            <a:r>
              <a:rPr lang="en-US" dirty="0"/>
              <a:t>Null is not the same as zero, blank or an empty string</a:t>
            </a:r>
          </a:p>
          <a:p>
            <a:pPr eaLnBrk="1" hangingPunct="1">
              <a:buFont typeface="Wingdings" panose="05000000000000000000" pitchFamily="2" charset="2"/>
              <a:buNone/>
            </a:pPr>
            <a:endParaRPr lang="en-US" dirty="0"/>
          </a:p>
          <a:p>
            <a:pPr eaLnBrk="1" hangingPunct="1"/>
            <a:r>
              <a:rPr lang="en-US" dirty="0"/>
              <a:t>Relational Database: Any database whose logical organization is based on relational data model.</a:t>
            </a:r>
          </a:p>
          <a:p>
            <a:pPr eaLnBrk="1" hangingPunct="1"/>
            <a:r>
              <a:rPr lang="en-US" dirty="0"/>
              <a:t> RDBMS: A  DBMS that manages the relational database.</a:t>
            </a:r>
          </a:p>
          <a:p>
            <a:pPr eaLnBrk="1" hangingPunct="1"/>
            <a:endParaRPr lang="en-US" dirty="0"/>
          </a:p>
        </p:txBody>
      </p:sp>
    </p:spTree>
    <p:extLst>
      <p:ext uri="{BB962C8B-B14F-4D97-AF65-F5344CB8AC3E}">
        <p14:creationId xmlns:p14="http://schemas.microsoft.com/office/powerpoint/2010/main" val="659870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fade">
                                      <p:cBhvr>
                                        <p:cTn id="7" dur="20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Effect transition="in" filter="fade">
                                      <p:cBhvr>
                                        <p:cTn id="12" dur="2000"/>
                                        <p:tgtEl>
                                          <p:spTgt spid="563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6323">
                                            <p:txEl>
                                              <p:pRg st="4" end="4"/>
                                            </p:txEl>
                                          </p:spTgt>
                                        </p:tgtEl>
                                        <p:attrNameLst>
                                          <p:attrName>style.visibility</p:attrName>
                                        </p:attrNameLst>
                                      </p:cBhvr>
                                      <p:to>
                                        <p:strVal val="visible"/>
                                      </p:to>
                                    </p:set>
                                    <p:animEffect transition="in" filter="fade">
                                      <p:cBhvr>
                                        <p:cTn id="17" dur="2000"/>
                                        <p:tgtEl>
                                          <p:spTgt spid="5632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6323">
                                            <p:txEl>
                                              <p:pRg st="6" end="6"/>
                                            </p:txEl>
                                          </p:spTgt>
                                        </p:tgtEl>
                                        <p:attrNameLst>
                                          <p:attrName>style.visibility</p:attrName>
                                        </p:attrNameLst>
                                      </p:cBhvr>
                                      <p:to>
                                        <p:strVal val="visible"/>
                                      </p:to>
                                    </p:set>
                                    <p:animEffect transition="in" filter="fade">
                                      <p:cBhvr>
                                        <p:cTn id="22" dur="2000"/>
                                        <p:tgtEl>
                                          <p:spTgt spid="5632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6323">
                                            <p:txEl>
                                              <p:pRg st="8" end="8"/>
                                            </p:txEl>
                                          </p:spTgt>
                                        </p:tgtEl>
                                        <p:attrNameLst>
                                          <p:attrName>style.visibility</p:attrName>
                                        </p:attrNameLst>
                                      </p:cBhvr>
                                      <p:to>
                                        <p:strVal val="visible"/>
                                      </p:to>
                                    </p:set>
                                    <p:animEffect transition="in" filter="fade">
                                      <p:cBhvr>
                                        <p:cTn id="27" dur="2000"/>
                                        <p:tgtEl>
                                          <p:spTgt spid="56323">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6323">
                                            <p:txEl>
                                              <p:pRg st="10" end="10"/>
                                            </p:txEl>
                                          </p:spTgt>
                                        </p:tgtEl>
                                        <p:attrNameLst>
                                          <p:attrName>style.visibility</p:attrName>
                                        </p:attrNameLst>
                                      </p:cBhvr>
                                      <p:to>
                                        <p:strVal val="visible"/>
                                      </p:to>
                                    </p:set>
                                    <p:animEffect transition="in" filter="fade">
                                      <p:cBhvr>
                                        <p:cTn id="32" dur="2000"/>
                                        <p:tgtEl>
                                          <p:spTgt spid="56323">
                                            <p:txEl>
                                              <p:pRg st="10" end="1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56323">
                                            <p:txEl>
                                              <p:pRg st="11" end="11"/>
                                            </p:txEl>
                                          </p:spTgt>
                                        </p:tgtEl>
                                        <p:attrNameLst>
                                          <p:attrName>style.visibility</p:attrName>
                                        </p:attrNameLst>
                                      </p:cBhvr>
                                      <p:to>
                                        <p:strVal val="visible"/>
                                      </p:to>
                                    </p:set>
                                    <p:animEffect transition="in" filter="fade">
                                      <p:cBhvr>
                                        <p:cTn id="37" dur="2000"/>
                                        <p:tgtEl>
                                          <p:spTgt spid="563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E888B05-1926-49A4-8857-C1C2D9554489}" type="slidenum">
              <a:rPr lang="en-US">
                <a:solidFill>
                  <a:schemeClr val="bg1"/>
                </a:solidFill>
              </a:rPr>
              <a:pPr/>
              <a:t>20</a:t>
            </a:fld>
            <a:endParaRPr lang="en-US">
              <a:solidFill>
                <a:schemeClr val="bg1"/>
              </a:solidFill>
            </a:endParaRPr>
          </a:p>
        </p:txBody>
      </p:sp>
      <p:sp>
        <p:nvSpPr>
          <p:cNvPr id="27651" name="Rectangle 2"/>
          <p:cNvSpPr>
            <a:spLocks noGrp="1" noChangeArrowheads="1"/>
          </p:cNvSpPr>
          <p:nvPr>
            <p:ph type="title" idx="4294967295"/>
          </p:nvPr>
        </p:nvSpPr>
        <p:spPr>
          <a:xfrm>
            <a:off x="763931" y="365125"/>
            <a:ext cx="10515600" cy="1325563"/>
          </a:xfrm>
        </p:spPr>
        <p:txBody>
          <a:bodyPr vert="horz" lIns="0" tIns="45720" rIns="91440" bIns="45720" rtlCol="0" anchor="ctr">
            <a:normAutofit/>
          </a:bodyPr>
          <a:lstStyle/>
          <a:p>
            <a:pPr eaLnBrk="1" hangingPunct="1"/>
            <a:r>
              <a:rPr lang="en-US"/>
              <a:t>Foreign Key</a:t>
            </a:r>
          </a:p>
        </p:txBody>
      </p:sp>
      <p:sp>
        <p:nvSpPr>
          <p:cNvPr id="27652" name="Rectangle 3"/>
          <p:cNvSpPr>
            <a:spLocks noGrp="1" noChangeArrowheads="1"/>
          </p:cNvSpPr>
          <p:nvPr>
            <p:ph type="body" idx="4294967295"/>
          </p:nvPr>
        </p:nvSpPr>
        <p:spPr>
          <a:xfrm>
            <a:off x="763931" y="1825625"/>
            <a:ext cx="10515600" cy="4351338"/>
          </a:xfrm>
        </p:spPr>
        <p:txBody>
          <a:bodyPr vert="horz" lIns="0" tIns="0" rIns="91440" bIns="45720" rtlCol="0">
            <a:normAutofit/>
          </a:bodyPr>
          <a:lstStyle/>
          <a:p>
            <a:pPr eaLnBrk="1" hangingPunct="1"/>
            <a:r>
              <a:rPr lang="en-US" sz="2400"/>
              <a:t>Foreign key</a:t>
            </a:r>
          </a:p>
          <a:p>
            <a:pPr eaLnBrk="1" hangingPunct="1"/>
            <a:endParaRPr lang="en-US" sz="2400"/>
          </a:p>
          <a:p>
            <a:pPr eaLnBrk="1" hangingPunct="1">
              <a:buFont typeface="Wingdings" panose="05000000000000000000" pitchFamily="2" charset="2"/>
              <a:buNone/>
            </a:pPr>
            <a:endParaRPr lang="en-US" sz="1800"/>
          </a:p>
          <a:p>
            <a:pPr eaLnBrk="1" hangingPunct="1"/>
            <a:r>
              <a:rPr lang="en-US" sz="2400"/>
              <a:t>Points to remember</a:t>
            </a:r>
          </a:p>
          <a:p>
            <a:pPr lvl="1" eaLnBrk="1" hangingPunct="1"/>
            <a:r>
              <a:rPr lang="en-US"/>
              <a:t>A Foreign Key is a set of attributes of a table, whose values are required to match values of some Candidate Key in the same or another table</a:t>
            </a:r>
          </a:p>
          <a:p>
            <a:pPr lvl="1" eaLnBrk="1" hangingPunct="1"/>
            <a:r>
              <a:rPr lang="en-US"/>
              <a:t>The constraint that values of a given Foreign Key must match the values of the corresponding Candidate Key is known as Referential constraint</a:t>
            </a:r>
          </a:p>
          <a:p>
            <a:pPr lvl="1" eaLnBrk="1" hangingPunct="1"/>
            <a:r>
              <a:rPr lang="en-US"/>
              <a:t>A table which has a Foreign Key referring to its own Candidate Key is known as Self-Referencing table</a:t>
            </a:r>
          </a:p>
          <a:p>
            <a:pPr eaLnBrk="1" hangingPunct="1"/>
            <a:endParaRPr lang="en-US" sz="1800"/>
          </a:p>
        </p:txBody>
      </p:sp>
      <p:graphicFrame>
        <p:nvGraphicFramePr>
          <p:cNvPr id="27653" name="Object 4">
            <a:hlinkClick r:id="" action="ppaction://ole?verb=1"/>
          </p:cNvPr>
          <p:cNvGraphicFramePr>
            <a:graphicFrameLocks noChangeAspect="1"/>
          </p:cNvGraphicFramePr>
          <p:nvPr>
            <p:extLst>
              <p:ext uri="{D42A27DB-BD31-4B8C-83A1-F6EECF244321}">
                <p14:modId xmlns:p14="http://schemas.microsoft.com/office/powerpoint/2010/main" val="3063697736"/>
              </p:ext>
            </p:extLst>
          </p:nvPr>
        </p:nvGraphicFramePr>
        <p:xfrm>
          <a:off x="3674771" y="2316480"/>
          <a:ext cx="1524000" cy="914400"/>
        </p:xfrm>
        <a:graphic>
          <a:graphicData uri="http://schemas.openxmlformats.org/presentationml/2006/ole">
            <mc:AlternateContent xmlns:mc="http://schemas.openxmlformats.org/markup-compatibility/2006">
              <mc:Choice xmlns:v="urn:schemas-microsoft-com:vml" Requires="v">
                <p:oleObj name="Worksheet" showAsIcon="1" r:id="rId3" imgW="914400" imgH="714240" progId="Excel.Sheet.8">
                  <p:embed/>
                </p:oleObj>
              </mc:Choice>
              <mc:Fallback>
                <p:oleObj name="Worksheet" showAsIcon="1" r:id="rId3" imgW="914400" imgH="714240" progId="Excel.Sheet.8">
                  <p:embed/>
                  <p:pic>
                    <p:nvPicPr>
                      <p:cNvPr id="27653" name="Object 4">
                        <a:hlinkClick r:id="" action="ppaction://ole?verb=1"/>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4771" y="2316480"/>
                        <a:ext cx="1524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54568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D7E3-F611-42B7-9743-7D359733A103}"/>
              </a:ext>
            </a:extLst>
          </p:cNvPr>
          <p:cNvSpPr>
            <a:spLocks noGrp="1"/>
          </p:cNvSpPr>
          <p:nvPr>
            <p:ph type="title"/>
          </p:nvPr>
        </p:nvSpPr>
        <p:spPr/>
        <p:txBody>
          <a:bodyPr/>
          <a:lstStyle/>
          <a:p>
            <a:r>
              <a:rPr lang="en-US" b="1" dirty="0">
                <a:latin typeface="Open Sans" panose="020B0606030504020204" pitchFamily="34" charset="0"/>
              </a:rPr>
              <a:t>A foreign key is:</a:t>
            </a:r>
            <a:endParaRPr lang="en-IN" dirty="0"/>
          </a:p>
        </p:txBody>
      </p:sp>
      <p:sp>
        <p:nvSpPr>
          <p:cNvPr id="3" name="Content Placeholder 2">
            <a:extLst>
              <a:ext uri="{FF2B5EF4-FFF2-40B4-BE49-F238E27FC236}">
                <a16:creationId xmlns:a16="http://schemas.microsoft.com/office/drawing/2014/main" id="{68B4306D-C307-49D2-98FA-5908E8C897FF}"/>
              </a:ext>
            </a:extLst>
          </p:cNvPr>
          <p:cNvSpPr>
            <a:spLocks noGrp="1"/>
          </p:cNvSpPr>
          <p:nvPr>
            <p:ph idx="1"/>
          </p:nvPr>
        </p:nvSpPr>
        <p:spPr/>
        <p:txBody>
          <a:bodyPr/>
          <a:lstStyle/>
          <a:p>
            <a:pPr algn="l" fontAlgn="base"/>
            <a:r>
              <a:rPr lang="en-US" b="1" i="0" dirty="0">
                <a:effectLst/>
                <a:latin typeface="inherit"/>
              </a:rPr>
              <a:t>A.</a:t>
            </a:r>
            <a:r>
              <a:rPr lang="en-US" b="0" i="0" dirty="0">
                <a:effectLst/>
                <a:latin typeface="Open Sans" panose="020B0606030504020204" pitchFamily="34" charset="0"/>
              </a:rPr>
              <a:t> a column containing the primary key of another table.</a:t>
            </a:r>
          </a:p>
          <a:p>
            <a:pPr algn="l" fontAlgn="base"/>
            <a:r>
              <a:rPr lang="en-US" b="1" i="0" dirty="0">
                <a:effectLst/>
                <a:latin typeface="inherit"/>
              </a:rPr>
              <a:t>B.</a:t>
            </a:r>
            <a:r>
              <a:rPr lang="en-US" b="0" i="0" dirty="0">
                <a:effectLst/>
                <a:latin typeface="Open Sans" panose="020B0606030504020204" pitchFamily="34" charset="0"/>
              </a:rPr>
              <a:t> used to define data types.</a:t>
            </a:r>
          </a:p>
          <a:p>
            <a:pPr algn="l" fontAlgn="base"/>
            <a:r>
              <a:rPr lang="en-US" b="1" i="0" dirty="0">
                <a:effectLst/>
                <a:latin typeface="inherit"/>
              </a:rPr>
              <a:t>C.</a:t>
            </a:r>
            <a:r>
              <a:rPr lang="en-US" b="0" i="0" dirty="0">
                <a:effectLst/>
                <a:latin typeface="Open Sans" panose="020B0606030504020204" pitchFamily="34" charset="0"/>
              </a:rPr>
              <a:t> used to define null status.</a:t>
            </a:r>
          </a:p>
          <a:p>
            <a:pPr algn="l" fontAlgn="base"/>
            <a:r>
              <a:rPr lang="en-US" b="1" i="0" dirty="0">
                <a:effectLst/>
                <a:latin typeface="inherit"/>
              </a:rPr>
              <a:t>D.</a:t>
            </a:r>
            <a:r>
              <a:rPr lang="en-US" b="0" i="0" dirty="0">
                <a:effectLst/>
                <a:latin typeface="Open Sans" panose="020B0606030504020204" pitchFamily="34" charset="0"/>
              </a:rPr>
              <a:t> all of the above are above correct.</a:t>
            </a:r>
          </a:p>
          <a:p>
            <a:endParaRPr lang="en-IN" dirty="0"/>
          </a:p>
        </p:txBody>
      </p:sp>
    </p:spTree>
    <p:extLst>
      <p:ext uri="{BB962C8B-B14F-4D97-AF65-F5344CB8AC3E}">
        <p14:creationId xmlns:p14="http://schemas.microsoft.com/office/powerpoint/2010/main" val="2057541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2"/>
          </p:nvPr>
        </p:nvSpPr>
        <p:spPr>
          <a:xfrm>
            <a:off x="8809886" y="6356350"/>
            <a:ext cx="2543914"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43634D1-1CEE-4F4E-8AAE-2216071DB270}" type="slidenum">
              <a:rPr lang="en-US">
                <a:solidFill>
                  <a:schemeClr val="bg1"/>
                </a:solidFill>
              </a:rPr>
              <a:pPr/>
              <a:t>22</a:t>
            </a:fld>
            <a:endParaRPr lang="en-US">
              <a:solidFill>
                <a:schemeClr val="bg1"/>
              </a:solidFill>
            </a:endParaRPr>
          </a:p>
        </p:txBody>
      </p:sp>
      <p:sp>
        <p:nvSpPr>
          <p:cNvPr id="26627" name="Rectangle 2"/>
          <p:cNvSpPr>
            <a:spLocks noGrp="1" noChangeArrowheads="1"/>
          </p:cNvSpPr>
          <p:nvPr>
            <p:ph type="title" idx="4294967295"/>
          </p:nvPr>
        </p:nvSpPr>
        <p:spPr>
          <a:xfrm>
            <a:off x="763928" y="365125"/>
            <a:ext cx="9751671" cy="1325563"/>
          </a:xfrm>
        </p:spPr>
        <p:txBody>
          <a:bodyPr vert="horz" lIns="0" tIns="45720" rIns="91440" bIns="45720" rtlCol="0" anchor="ctr">
            <a:normAutofit/>
          </a:bodyPr>
          <a:lstStyle/>
          <a:p>
            <a:pPr eaLnBrk="1" hangingPunct="1"/>
            <a:r>
              <a:rPr lang="en-US" dirty="0"/>
              <a:t>Can following scenario is possible??</a:t>
            </a:r>
          </a:p>
        </p:txBody>
      </p:sp>
      <p:sp>
        <p:nvSpPr>
          <p:cNvPr id="350211" name="Rectangle 3"/>
          <p:cNvSpPr>
            <a:spLocks noGrp="1" noChangeArrowheads="1"/>
          </p:cNvSpPr>
          <p:nvPr>
            <p:ph type="body" sz="half" idx="4294967295"/>
          </p:nvPr>
        </p:nvSpPr>
        <p:spPr>
          <a:xfrm>
            <a:off x="620000" y="1219200"/>
            <a:ext cx="7914400" cy="4953000"/>
          </a:xfrm>
        </p:spPr>
        <p:txBody>
          <a:bodyPr vert="horz" lIns="0" tIns="0" rIns="91440" bIns="45720" rtlCol="0">
            <a:normAutofit/>
          </a:bodyPr>
          <a:lstStyle/>
          <a:p>
            <a:pPr eaLnBrk="1" hangingPunct="1"/>
            <a:endParaRPr lang="en-US" sz="1800" dirty="0"/>
          </a:p>
          <a:p>
            <a:pPr eaLnBrk="1" hangingPunct="1"/>
            <a:r>
              <a:rPr lang="en-US" b="1" dirty="0"/>
              <a:t>Adding a row with D3 ??</a:t>
            </a:r>
          </a:p>
          <a:p>
            <a:pPr eaLnBrk="1" hangingPunct="1"/>
            <a:endParaRPr lang="en-US" sz="1800" b="1" dirty="0"/>
          </a:p>
          <a:p>
            <a:pPr eaLnBrk="1" hangingPunct="1"/>
            <a:r>
              <a:rPr lang="en-US" sz="1800" dirty="0"/>
              <a:t>Yes </a:t>
            </a:r>
          </a:p>
          <a:p>
            <a:pPr eaLnBrk="1" hangingPunct="1"/>
            <a:r>
              <a:rPr lang="en-US" sz="1800" dirty="0"/>
              <a:t>No</a:t>
            </a:r>
          </a:p>
          <a:p>
            <a:pPr eaLnBrk="1" hangingPunct="1">
              <a:buFont typeface="Wingdings" panose="05000000000000000000" pitchFamily="2" charset="2"/>
              <a:buNone/>
            </a:pPr>
            <a:r>
              <a:rPr lang="en-US" sz="1600" b="1" u="sng" dirty="0"/>
              <a:t>DEPT</a:t>
            </a:r>
            <a:r>
              <a:rPr lang="en-US" sz="1600" b="1" dirty="0"/>
              <a:t>				 	</a:t>
            </a:r>
            <a:r>
              <a:rPr lang="en-US" sz="1600" b="1" u="sng" dirty="0"/>
              <a:t>EMP</a:t>
            </a:r>
          </a:p>
          <a:p>
            <a:pPr eaLnBrk="1" hangingPunct="1">
              <a:buFont typeface="Wingdings" panose="05000000000000000000" pitchFamily="2" charset="2"/>
              <a:buNone/>
            </a:pPr>
            <a:r>
              <a:rPr lang="en-US" sz="1600" b="1" u="sng" dirty="0"/>
              <a:t>(Parent /Master/Referenced Table)</a:t>
            </a:r>
            <a:r>
              <a:rPr lang="en-US" sz="1600" dirty="0"/>
              <a:t>		</a:t>
            </a:r>
            <a:r>
              <a:rPr lang="en-US" sz="1600" b="1" u="sng" dirty="0"/>
              <a:t>(Child /Referencing Table)</a:t>
            </a:r>
            <a:r>
              <a:rPr lang="en-US" sz="1600" dirty="0"/>
              <a:t> 			</a:t>
            </a:r>
          </a:p>
          <a:p>
            <a:pPr eaLnBrk="1" hangingPunct="1"/>
            <a:endParaRPr lang="en-US" sz="1600" dirty="0"/>
          </a:p>
          <a:p>
            <a:pPr eaLnBrk="1" hangingPunct="1"/>
            <a:endParaRPr lang="en-US" sz="1600" dirty="0"/>
          </a:p>
          <a:p>
            <a:pPr eaLnBrk="1" hangingPunct="1"/>
            <a:endParaRPr lang="en-US" sz="1600" dirty="0"/>
          </a:p>
          <a:p>
            <a:pPr eaLnBrk="1" hangingPunct="1"/>
            <a:endParaRPr lang="en-US" sz="1600" dirty="0"/>
          </a:p>
          <a:p>
            <a:pPr eaLnBrk="1" hangingPunct="1"/>
            <a:endParaRPr lang="en-US" sz="1800" dirty="0"/>
          </a:p>
          <a:p>
            <a:pPr eaLnBrk="1" hangingPunct="1"/>
            <a:endParaRPr lang="en-US" sz="1800" dirty="0"/>
          </a:p>
        </p:txBody>
      </p:sp>
      <p:graphicFrame>
        <p:nvGraphicFramePr>
          <p:cNvPr id="45101" name="Group 45"/>
          <p:cNvGraphicFramePr>
            <a:graphicFrameLocks noGrp="1"/>
          </p:cNvGraphicFramePr>
          <p:nvPr>
            <p:ph sz="quarter" idx="4294967295"/>
            <p:extLst>
              <p:ext uri="{D42A27DB-BD31-4B8C-83A1-F6EECF244321}">
                <p14:modId xmlns:p14="http://schemas.microsoft.com/office/powerpoint/2010/main" val="3080425069"/>
              </p:ext>
            </p:extLst>
          </p:nvPr>
        </p:nvGraphicFramePr>
        <p:xfrm>
          <a:off x="763928" y="3843850"/>
          <a:ext cx="2565997" cy="1100138"/>
        </p:xfrm>
        <a:graphic>
          <a:graphicData uri="http://schemas.openxmlformats.org/drawingml/2006/table">
            <a:tbl>
              <a:tblPr/>
              <a:tblGrid>
                <a:gridCol w="1283734">
                  <a:extLst>
                    <a:ext uri="{9D8B030D-6E8A-4147-A177-3AD203B41FA5}">
                      <a16:colId xmlns:a16="http://schemas.microsoft.com/office/drawing/2014/main" val="20000"/>
                    </a:ext>
                  </a:extLst>
                </a:gridCol>
                <a:gridCol w="1282263">
                  <a:extLst>
                    <a:ext uri="{9D8B030D-6E8A-4147-A177-3AD203B41FA5}">
                      <a16:colId xmlns:a16="http://schemas.microsoft.com/office/drawing/2014/main" val="20001"/>
                    </a:ext>
                  </a:extLst>
                </a:gridCol>
              </a:tblGrid>
              <a:tr h="36586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DeptNo</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DName</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40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a:ln>
                            <a:noFill/>
                          </a:ln>
                          <a:solidFill>
                            <a:schemeClr val="tx1"/>
                          </a:solidFill>
                          <a:effectLst/>
                          <a:latin typeface="Arial" charset="0"/>
                        </a:rPr>
                        <a:t>D1</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IVS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6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D2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a:ln>
                            <a:noFill/>
                          </a:ln>
                          <a:solidFill>
                            <a:schemeClr val="tx1"/>
                          </a:solidFill>
                          <a:effectLst/>
                          <a:latin typeface="Arial" charset="0"/>
                        </a:rPr>
                        <a:t>ENR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5102" name="Group 46"/>
          <p:cNvGraphicFramePr>
            <a:graphicFrameLocks noGrp="1"/>
          </p:cNvGraphicFramePr>
          <p:nvPr>
            <p:ph sz="quarter" idx="4294967295"/>
            <p:extLst>
              <p:ext uri="{D42A27DB-BD31-4B8C-83A1-F6EECF244321}">
                <p14:modId xmlns:p14="http://schemas.microsoft.com/office/powerpoint/2010/main" val="2605406060"/>
              </p:ext>
            </p:extLst>
          </p:nvPr>
        </p:nvGraphicFramePr>
        <p:xfrm>
          <a:off x="4930177" y="4016776"/>
          <a:ext cx="3748151" cy="2308226"/>
        </p:xfrm>
        <a:graphic>
          <a:graphicData uri="http://schemas.openxmlformats.org/drawingml/2006/table">
            <a:tbl>
              <a:tblPr/>
              <a:tblGrid>
                <a:gridCol w="1216014">
                  <a:extLst>
                    <a:ext uri="{9D8B030D-6E8A-4147-A177-3AD203B41FA5}">
                      <a16:colId xmlns:a16="http://schemas.microsoft.com/office/drawing/2014/main" val="20000"/>
                    </a:ext>
                  </a:extLst>
                </a:gridCol>
                <a:gridCol w="1282262">
                  <a:extLst>
                    <a:ext uri="{9D8B030D-6E8A-4147-A177-3AD203B41FA5}">
                      <a16:colId xmlns:a16="http://schemas.microsoft.com/office/drawing/2014/main" val="20001"/>
                    </a:ext>
                  </a:extLst>
                </a:gridCol>
                <a:gridCol w="1249875">
                  <a:extLst>
                    <a:ext uri="{9D8B030D-6E8A-4147-A177-3AD203B41FA5}">
                      <a16:colId xmlns:a16="http://schemas.microsoft.com/office/drawing/2014/main" val="20002"/>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EmpNo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EDeptNo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Elsa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Maria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Maida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dirty="0">
                          <a:ln>
                            <a:noFill/>
                          </a:ln>
                          <a:solidFill>
                            <a:schemeClr val="accent2"/>
                          </a:solidFill>
                          <a:effectLst/>
                          <a:latin typeface="Arial" charset="0"/>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a:ln>
                            <a:noFill/>
                          </a:ln>
                          <a:solidFill>
                            <a:schemeClr val="tx1"/>
                          </a:solidFill>
                          <a:effectLst/>
                          <a:latin typeface="Arial" charset="0"/>
                        </a:rPr>
                        <a:t>1005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a:ln>
                            <a:noFill/>
                          </a:ln>
                          <a:solidFill>
                            <a:schemeClr val="tx1"/>
                          </a:solidFill>
                          <a:effectLst/>
                          <a:latin typeface="Arial" charset="0"/>
                        </a:rPr>
                        <a:t>Imran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dirty="0">
                          <a:ln>
                            <a:noFill/>
                          </a:ln>
                          <a:solidFill>
                            <a:schemeClr val="accent2"/>
                          </a:solidFill>
                          <a:effectLst/>
                          <a:latin typeface="Arial" charset="0"/>
                        </a:rPr>
                        <a:t>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817307"/>
                  </a:ext>
                </a:extLst>
              </a:tr>
            </a:tbl>
          </a:graphicData>
        </a:graphic>
      </p:graphicFrame>
      <p:sp>
        <p:nvSpPr>
          <p:cNvPr id="7" name="Rectangle 6">
            <a:extLst>
              <a:ext uri="{FF2B5EF4-FFF2-40B4-BE49-F238E27FC236}">
                <a16:creationId xmlns:a16="http://schemas.microsoft.com/office/drawing/2014/main" id="{99A6C6EB-19B7-481C-803D-A930568FE8A0}"/>
              </a:ext>
            </a:extLst>
          </p:cNvPr>
          <p:cNvSpPr/>
          <p:nvPr/>
        </p:nvSpPr>
        <p:spPr>
          <a:xfrm>
            <a:off x="4488755" y="5919420"/>
            <a:ext cx="4630994" cy="4055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014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50211">
                                            <p:txEl>
                                              <p:pRg st="1" end="1"/>
                                            </p:txEl>
                                          </p:spTgt>
                                        </p:tgtEl>
                                        <p:attrNameLst>
                                          <p:attrName>style.visibility</p:attrName>
                                        </p:attrNameLst>
                                      </p:cBhvr>
                                      <p:to>
                                        <p:strVal val="visible"/>
                                      </p:to>
                                    </p:set>
                                    <p:anim calcmode="lin" valueType="num">
                                      <p:cBhvr>
                                        <p:cTn id="7" dur="1000" fill="hold"/>
                                        <p:tgtEl>
                                          <p:spTgt spid="350211">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5021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5021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50211">
                                            <p:txEl>
                                              <p:pRg st="3" end="3"/>
                                            </p:txEl>
                                          </p:spTgt>
                                        </p:tgtEl>
                                        <p:attrNameLst>
                                          <p:attrName>style.visibility</p:attrName>
                                        </p:attrNameLst>
                                      </p:cBhvr>
                                      <p:to>
                                        <p:strVal val="visible"/>
                                      </p:to>
                                    </p:set>
                                    <p:anim calcmode="lin" valueType="num">
                                      <p:cBhvr>
                                        <p:cTn id="14" dur="1000" fill="hold"/>
                                        <p:tgtEl>
                                          <p:spTgt spid="350211">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5021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02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50211">
                                            <p:txEl>
                                              <p:pRg st="4" end="4"/>
                                            </p:txEl>
                                          </p:spTgt>
                                        </p:tgtEl>
                                        <p:attrNameLst>
                                          <p:attrName>style.visibility</p:attrName>
                                        </p:attrNameLst>
                                      </p:cBhvr>
                                      <p:to>
                                        <p:strVal val="visible"/>
                                      </p:to>
                                    </p:set>
                                    <p:anim calcmode="lin" valueType="num">
                                      <p:cBhvr>
                                        <p:cTn id="21" dur="1000" fill="hold"/>
                                        <p:tgtEl>
                                          <p:spTgt spid="350211">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5021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5021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50211">
                                            <p:txEl>
                                              <p:pRg st="5" end="5"/>
                                            </p:txEl>
                                          </p:spTgt>
                                        </p:tgtEl>
                                        <p:attrNameLst>
                                          <p:attrName>style.visibility</p:attrName>
                                        </p:attrNameLst>
                                      </p:cBhvr>
                                      <p:to>
                                        <p:strVal val="visible"/>
                                      </p:to>
                                    </p:set>
                                    <p:anim calcmode="lin" valueType="num">
                                      <p:cBhvr>
                                        <p:cTn id="28" dur="1000" fill="hold"/>
                                        <p:tgtEl>
                                          <p:spTgt spid="350211">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35021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5021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350211">
                                            <p:txEl>
                                              <p:pRg st="6" end="6"/>
                                            </p:txEl>
                                          </p:spTgt>
                                        </p:tgtEl>
                                        <p:attrNameLst>
                                          <p:attrName>style.visibility</p:attrName>
                                        </p:attrNameLst>
                                      </p:cBhvr>
                                      <p:to>
                                        <p:strVal val="visible"/>
                                      </p:to>
                                    </p:set>
                                    <p:anim calcmode="lin" valueType="num">
                                      <p:cBhvr>
                                        <p:cTn id="35" dur="1000" fill="hold"/>
                                        <p:tgtEl>
                                          <p:spTgt spid="350211">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35021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502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par>
                                <p:cTn id="42" presetID="26" presetClass="emph" presetSubtype="0" repeatCount="indefinite" fill="hold" grpId="1" nodeType="withEffect">
                                  <p:stCondLst>
                                    <p:cond delay="0"/>
                                  </p:stCondLst>
                                  <p:endCondLst>
                                    <p:cond evt="onNext" delay="0">
                                      <p:tgtEl>
                                        <p:sldTgt/>
                                      </p:tgtEl>
                                    </p:cond>
                                  </p:endCondLst>
                                  <p:childTnLst>
                                    <p:animEffect transition="out" filter="fade">
                                      <p:cBhvr>
                                        <p:cTn id="43" dur="500" tmFilter="0, 0; .2, .5; .8, .5; 1, 0"/>
                                        <p:tgtEl>
                                          <p:spTgt spid="7"/>
                                        </p:tgtEl>
                                      </p:cBhvr>
                                    </p:animEffect>
                                    <p:animScale>
                                      <p:cBhvr>
                                        <p:cTn id="44"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2"/>
          </p:nvPr>
        </p:nvSpPr>
        <p:spPr>
          <a:xfrm>
            <a:off x="8809886" y="6356350"/>
            <a:ext cx="2543914"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43634D1-1CEE-4F4E-8AAE-2216071DB270}" type="slidenum">
              <a:rPr lang="en-US">
                <a:solidFill>
                  <a:schemeClr val="bg1"/>
                </a:solidFill>
              </a:rPr>
              <a:pPr/>
              <a:t>23</a:t>
            </a:fld>
            <a:endParaRPr lang="en-US">
              <a:solidFill>
                <a:schemeClr val="bg1"/>
              </a:solidFill>
            </a:endParaRPr>
          </a:p>
        </p:txBody>
      </p:sp>
      <p:sp>
        <p:nvSpPr>
          <p:cNvPr id="26627" name="Rectangle 2"/>
          <p:cNvSpPr>
            <a:spLocks noGrp="1" noChangeArrowheads="1"/>
          </p:cNvSpPr>
          <p:nvPr>
            <p:ph type="title" idx="4294967295"/>
          </p:nvPr>
        </p:nvSpPr>
        <p:spPr>
          <a:xfrm>
            <a:off x="763928" y="365125"/>
            <a:ext cx="9751671" cy="1325563"/>
          </a:xfrm>
        </p:spPr>
        <p:txBody>
          <a:bodyPr vert="horz" lIns="0" tIns="45720" rIns="91440" bIns="45720" rtlCol="0" anchor="ctr">
            <a:normAutofit/>
          </a:bodyPr>
          <a:lstStyle/>
          <a:p>
            <a:pPr eaLnBrk="1" hangingPunct="1"/>
            <a:r>
              <a:rPr lang="en-US" dirty="0"/>
              <a:t>Can following scenario is possible??</a:t>
            </a:r>
          </a:p>
        </p:txBody>
      </p:sp>
      <p:sp>
        <p:nvSpPr>
          <p:cNvPr id="350211" name="Rectangle 3"/>
          <p:cNvSpPr>
            <a:spLocks noGrp="1" noChangeArrowheads="1"/>
          </p:cNvSpPr>
          <p:nvPr>
            <p:ph type="body" sz="half" idx="4294967295"/>
          </p:nvPr>
        </p:nvSpPr>
        <p:spPr>
          <a:xfrm>
            <a:off x="620000" y="1219200"/>
            <a:ext cx="7914400" cy="4953000"/>
          </a:xfrm>
        </p:spPr>
        <p:txBody>
          <a:bodyPr vert="horz" lIns="0" tIns="0" rIns="91440" bIns="45720" rtlCol="0">
            <a:normAutofit/>
          </a:bodyPr>
          <a:lstStyle/>
          <a:p>
            <a:pPr eaLnBrk="1" hangingPunct="1"/>
            <a:endParaRPr lang="en-US" sz="1800" dirty="0"/>
          </a:p>
          <a:p>
            <a:pPr eaLnBrk="1" hangingPunct="1"/>
            <a:r>
              <a:rPr lang="en-US" b="1" dirty="0"/>
              <a:t>Adding a row with NULL ??</a:t>
            </a:r>
          </a:p>
          <a:p>
            <a:pPr eaLnBrk="1" hangingPunct="1"/>
            <a:endParaRPr lang="en-US" sz="1800" b="1" dirty="0"/>
          </a:p>
          <a:p>
            <a:pPr eaLnBrk="1" hangingPunct="1"/>
            <a:r>
              <a:rPr lang="en-US" sz="1800" dirty="0"/>
              <a:t>Yes </a:t>
            </a:r>
          </a:p>
          <a:p>
            <a:pPr eaLnBrk="1" hangingPunct="1"/>
            <a:r>
              <a:rPr lang="en-US" sz="1800" dirty="0"/>
              <a:t>No</a:t>
            </a:r>
          </a:p>
          <a:p>
            <a:pPr eaLnBrk="1" hangingPunct="1">
              <a:buFont typeface="Wingdings" panose="05000000000000000000" pitchFamily="2" charset="2"/>
              <a:buNone/>
            </a:pPr>
            <a:r>
              <a:rPr lang="en-US" sz="1600" b="1" u="sng" dirty="0"/>
              <a:t>DEPT</a:t>
            </a:r>
            <a:r>
              <a:rPr lang="en-US" sz="1600" b="1" dirty="0"/>
              <a:t>				 	</a:t>
            </a:r>
            <a:r>
              <a:rPr lang="en-US" sz="1600" b="1" u="sng" dirty="0"/>
              <a:t>EMP</a:t>
            </a:r>
          </a:p>
          <a:p>
            <a:pPr eaLnBrk="1" hangingPunct="1">
              <a:buFont typeface="Wingdings" panose="05000000000000000000" pitchFamily="2" charset="2"/>
              <a:buNone/>
            </a:pPr>
            <a:r>
              <a:rPr lang="en-US" sz="1600" b="1" u="sng" dirty="0"/>
              <a:t>(Parent /Master/Referenced Table)</a:t>
            </a:r>
            <a:r>
              <a:rPr lang="en-US" sz="1600" dirty="0"/>
              <a:t>		</a:t>
            </a:r>
            <a:r>
              <a:rPr lang="en-US" sz="1600" b="1" u="sng" dirty="0"/>
              <a:t>(Child /Referencing Table)</a:t>
            </a:r>
            <a:r>
              <a:rPr lang="en-US" sz="1600" dirty="0"/>
              <a:t> 			</a:t>
            </a:r>
          </a:p>
          <a:p>
            <a:pPr eaLnBrk="1" hangingPunct="1"/>
            <a:endParaRPr lang="en-US" sz="1600" dirty="0"/>
          </a:p>
          <a:p>
            <a:pPr eaLnBrk="1" hangingPunct="1"/>
            <a:endParaRPr lang="en-US" sz="1600" dirty="0"/>
          </a:p>
          <a:p>
            <a:pPr eaLnBrk="1" hangingPunct="1"/>
            <a:endParaRPr lang="en-US" sz="1600" dirty="0"/>
          </a:p>
          <a:p>
            <a:pPr eaLnBrk="1" hangingPunct="1"/>
            <a:endParaRPr lang="en-US" sz="1600" dirty="0"/>
          </a:p>
          <a:p>
            <a:pPr eaLnBrk="1" hangingPunct="1"/>
            <a:endParaRPr lang="en-US" sz="1800" dirty="0"/>
          </a:p>
          <a:p>
            <a:pPr eaLnBrk="1" hangingPunct="1"/>
            <a:endParaRPr lang="en-US" sz="1800" dirty="0"/>
          </a:p>
        </p:txBody>
      </p:sp>
      <p:graphicFrame>
        <p:nvGraphicFramePr>
          <p:cNvPr id="45101" name="Group 45"/>
          <p:cNvGraphicFramePr>
            <a:graphicFrameLocks noGrp="1"/>
          </p:cNvGraphicFramePr>
          <p:nvPr>
            <p:ph sz="quarter" idx="4294967295"/>
          </p:nvPr>
        </p:nvGraphicFramePr>
        <p:xfrm>
          <a:off x="763928" y="3843850"/>
          <a:ext cx="2565997" cy="1100138"/>
        </p:xfrm>
        <a:graphic>
          <a:graphicData uri="http://schemas.openxmlformats.org/drawingml/2006/table">
            <a:tbl>
              <a:tblPr/>
              <a:tblGrid>
                <a:gridCol w="1283734">
                  <a:extLst>
                    <a:ext uri="{9D8B030D-6E8A-4147-A177-3AD203B41FA5}">
                      <a16:colId xmlns:a16="http://schemas.microsoft.com/office/drawing/2014/main" val="20000"/>
                    </a:ext>
                  </a:extLst>
                </a:gridCol>
                <a:gridCol w="1282263">
                  <a:extLst>
                    <a:ext uri="{9D8B030D-6E8A-4147-A177-3AD203B41FA5}">
                      <a16:colId xmlns:a16="http://schemas.microsoft.com/office/drawing/2014/main" val="20001"/>
                    </a:ext>
                  </a:extLst>
                </a:gridCol>
              </a:tblGrid>
              <a:tr h="36586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DeptNo</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DName</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40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a:ln>
                            <a:noFill/>
                          </a:ln>
                          <a:solidFill>
                            <a:schemeClr val="tx1"/>
                          </a:solidFill>
                          <a:effectLst/>
                          <a:latin typeface="Arial" charset="0"/>
                        </a:rPr>
                        <a:t>D1</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IVS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6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D2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a:ln>
                            <a:noFill/>
                          </a:ln>
                          <a:solidFill>
                            <a:schemeClr val="tx1"/>
                          </a:solidFill>
                          <a:effectLst/>
                          <a:latin typeface="Arial" charset="0"/>
                        </a:rPr>
                        <a:t>ENR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5102" name="Group 46"/>
          <p:cNvGraphicFramePr>
            <a:graphicFrameLocks noGrp="1"/>
          </p:cNvGraphicFramePr>
          <p:nvPr>
            <p:ph sz="quarter" idx="4294967295"/>
            <p:extLst>
              <p:ext uri="{D42A27DB-BD31-4B8C-83A1-F6EECF244321}">
                <p14:modId xmlns:p14="http://schemas.microsoft.com/office/powerpoint/2010/main" val="2803583169"/>
              </p:ext>
            </p:extLst>
          </p:nvPr>
        </p:nvGraphicFramePr>
        <p:xfrm>
          <a:off x="4930177" y="4016776"/>
          <a:ext cx="3748151" cy="2308226"/>
        </p:xfrm>
        <a:graphic>
          <a:graphicData uri="http://schemas.openxmlformats.org/drawingml/2006/table">
            <a:tbl>
              <a:tblPr/>
              <a:tblGrid>
                <a:gridCol w="1216014">
                  <a:extLst>
                    <a:ext uri="{9D8B030D-6E8A-4147-A177-3AD203B41FA5}">
                      <a16:colId xmlns:a16="http://schemas.microsoft.com/office/drawing/2014/main" val="20000"/>
                    </a:ext>
                  </a:extLst>
                </a:gridCol>
                <a:gridCol w="1282262">
                  <a:extLst>
                    <a:ext uri="{9D8B030D-6E8A-4147-A177-3AD203B41FA5}">
                      <a16:colId xmlns:a16="http://schemas.microsoft.com/office/drawing/2014/main" val="20001"/>
                    </a:ext>
                  </a:extLst>
                </a:gridCol>
                <a:gridCol w="1249875">
                  <a:extLst>
                    <a:ext uri="{9D8B030D-6E8A-4147-A177-3AD203B41FA5}">
                      <a16:colId xmlns:a16="http://schemas.microsoft.com/office/drawing/2014/main" val="20002"/>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EmpNo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EDeptNo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Elsa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Maria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Maida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dirty="0">
                          <a:ln>
                            <a:noFill/>
                          </a:ln>
                          <a:solidFill>
                            <a:schemeClr val="accent2"/>
                          </a:solidFill>
                          <a:effectLst/>
                          <a:latin typeface="Arial" charset="0"/>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a:ln>
                            <a:noFill/>
                          </a:ln>
                          <a:solidFill>
                            <a:schemeClr val="tx1"/>
                          </a:solidFill>
                          <a:effectLst/>
                          <a:latin typeface="Arial" charset="0"/>
                        </a:rPr>
                        <a:t>1005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a:ln>
                            <a:noFill/>
                          </a:ln>
                          <a:solidFill>
                            <a:schemeClr val="tx1"/>
                          </a:solidFill>
                          <a:effectLst/>
                          <a:latin typeface="Arial" charset="0"/>
                        </a:rPr>
                        <a:t>Imran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Null</a:t>
                      </a:r>
                      <a:endParaRPr kumimoji="0" lang="en-US" sz="1800" b="1"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817307"/>
                  </a:ext>
                </a:extLst>
              </a:tr>
            </a:tbl>
          </a:graphicData>
        </a:graphic>
      </p:graphicFrame>
      <p:sp>
        <p:nvSpPr>
          <p:cNvPr id="7" name="Rectangle 6">
            <a:extLst>
              <a:ext uri="{FF2B5EF4-FFF2-40B4-BE49-F238E27FC236}">
                <a16:creationId xmlns:a16="http://schemas.microsoft.com/office/drawing/2014/main" id="{99A6C6EB-19B7-481C-803D-A930568FE8A0}"/>
              </a:ext>
            </a:extLst>
          </p:cNvPr>
          <p:cNvSpPr/>
          <p:nvPr/>
        </p:nvSpPr>
        <p:spPr>
          <a:xfrm>
            <a:off x="4488755" y="5919420"/>
            <a:ext cx="4630994" cy="4055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166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50211">
                                            <p:txEl>
                                              <p:pRg st="1" end="1"/>
                                            </p:txEl>
                                          </p:spTgt>
                                        </p:tgtEl>
                                        <p:attrNameLst>
                                          <p:attrName>style.visibility</p:attrName>
                                        </p:attrNameLst>
                                      </p:cBhvr>
                                      <p:to>
                                        <p:strVal val="visible"/>
                                      </p:to>
                                    </p:set>
                                    <p:anim calcmode="lin" valueType="num">
                                      <p:cBhvr>
                                        <p:cTn id="7" dur="1000" fill="hold"/>
                                        <p:tgtEl>
                                          <p:spTgt spid="350211">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5021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5021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50211">
                                            <p:txEl>
                                              <p:pRg st="3" end="3"/>
                                            </p:txEl>
                                          </p:spTgt>
                                        </p:tgtEl>
                                        <p:attrNameLst>
                                          <p:attrName>style.visibility</p:attrName>
                                        </p:attrNameLst>
                                      </p:cBhvr>
                                      <p:to>
                                        <p:strVal val="visible"/>
                                      </p:to>
                                    </p:set>
                                    <p:anim calcmode="lin" valueType="num">
                                      <p:cBhvr>
                                        <p:cTn id="14" dur="1000" fill="hold"/>
                                        <p:tgtEl>
                                          <p:spTgt spid="350211">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5021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02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50211">
                                            <p:txEl>
                                              <p:pRg st="4" end="4"/>
                                            </p:txEl>
                                          </p:spTgt>
                                        </p:tgtEl>
                                        <p:attrNameLst>
                                          <p:attrName>style.visibility</p:attrName>
                                        </p:attrNameLst>
                                      </p:cBhvr>
                                      <p:to>
                                        <p:strVal val="visible"/>
                                      </p:to>
                                    </p:set>
                                    <p:anim calcmode="lin" valueType="num">
                                      <p:cBhvr>
                                        <p:cTn id="21" dur="1000" fill="hold"/>
                                        <p:tgtEl>
                                          <p:spTgt spid="350211">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5021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5021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50211">
                                            <p:txEl>
                                              <p:pRg st="5" end="5"/>
                                            </p:txEl>
                                          </p:spTgt>
                                        </p:tgtEl>
                                        <p:attrNameLst>
                                          <p:attrName>style.visibility</p:attrName>
                                        </p:attrNameLst>
                                      </p:cBhvr>
                                      <p:to>
                                        <p:strVal val="visible"/>
                                      </p:to>
                                    </p:set>
                                    <p:anim calcmode="lin" valueType="num">
                                      <p:cBhvr>
                                        <p:cTn id="28" dur="1000" fill="hold"/>
                                        <p:tgtEl>
                                          <p:spTgt spid="350211">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35021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5021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350211">
                                            <p:txEl>
                                              <p:pRg st="6" end="6"/>
                                            </p:txEl>
                                          </p:spTgt>
                                        </p:tgtEl>
                                        <p:attrNameLst>
                                          <p:attrName>style.visibility</p:attrName>
                                        </p:attrNameLst>
                                      </p:cBhvr>
                                      <p:to>
                                        <p:strVal val="visible"/>
                                      </p:to>
                                    </p:set>
                                    <p:anim calcmode="lin" valueType="num">
                                      <p:cBhvr>
                                        <p:cTn id="35" dur="1000" fill="hold"/>
                                        <p:tgtEl>
                                          <p:spTgt spid="350211">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35021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502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par>
                                <p:cTn id="42" presetID="26" presetClass="emph" presetSubtype="0" repeatCount="indefinite" fill="hold" grpId="1" nodeType="withEffect">
                                  <p:stCondLst>
                                    <p:cond delay="0"/>
                                  </p:stCondLst>
                                  <p:endCondLst>
                                    <p:cond evt="onNext" delay="0">
                                      <p:tgtEl>
                                        <p:sldTgt/>
                                      </p:tgtEl>
                                    </p:cond>
                                  </p:endCondLst>
                                  <p:childTnLst>
                                    <p:animEffect transition="out" filter="fade">
                                      <p:cBhvr>
                                        <p:cTn id="43" dur="500" tmFilter="0, 0; .2, .5; .8, .5; 1, 0"/>
                                        <p:tgtEl>
                                          <p:spTgt spid="7"/>
                                        </p:tgtEl>
                                      </p:cBhvr>
                                    </p:animEffect>
                                    <p:animScale>
                                      <p:cBhvr>
                                        <p:cTn id="44"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P spid="7" grpId="0" animBg="1"/>
      <p:bldP spid="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Consider attributes ID, CITY and NAME. Which one of this can be considered as a super key?</a:t>
            </a:r>
            <a:br>
              <a:rPr lang="en-US" dirty="0"/>
            </a:br>
            <a:r>
              <a:rPr lang="en-US" dirty="0"/>
              <a:t>a) NAME</a:t>
            </a:r>
            <a:br>
              <a:rPr lang="en-US" dirty="0"/>
            </a:br>
            <a:r>
              <a:rPr lang="en-US" dirty="0"/>
              <a:t>b) ID</a:t>
            </a:r>
            <a:br>
              <a:rPr lang="en-US" dirty="0"/>
            </a:br>
            <a:r>
              <a:rPr lang="en-US" dirty="0"/>
              <a:t>c) CITY</a:t>
            </a:r>
            <a:br>
              <a:rPr lang="en-US" dirty="0"/>
            </a:br>
            <a:r>
              <a:rPr lang="en-US" dirty="0"/>
              <a:t>d) CITY, ID</a:t>
            </a:r>
          </a:p>
          <a:p>
            <a:r>
              <a:rPr lang="en-US" dirty="0"/>
              <a:t>The subset of a super key is a candidate key under what condition?</a:t>
            </a:r>
            <a:br>
              <a:rPr lang="en-US" dirty="0"/>
            </a:br>
            <a:r>
              <a:rPr lang="en-US" dirty="0"/>
              <a:t>a) No proper subset is a super key</a:t>
            </a:r>
            <a:br>
              <a:rPr lang="en-US" dirty="0"/>
            </a:br>
            <a:r>
              <a:rPr lang="en-US" dirty="0"/>
              <a:t>b) All subsets are super keys</a:t>
            </a:r>
            <a:br>
              <a:rPr lang="en-US" dirty="0"/>
            </a:br>
            <a:r>
              <a:rPr lang="en-US" dirty="0"/>
              <a:t>c) Subset is a super key</a:t>
            </a:r>
            <a:br>
              <a:rPr lang="en-US" dirty="0"/>
            </a:br>
            <a:r>
              <a:rPr lang="en-US" dirty="0"/>
              <a:t>d) Each subset is a super key</a:t>
            </a:r>
          </a:p>
        </p:txBody>
      </p:sp>
    </p:spTree>
    <p:extLst>
      <p:ext uri="{BB962C8B-B14F-4D97-AF65-F5344CB8AC3E}">
        <p14:creationId xmlns:p14="http://schemas.microsoft.com/office/powerpoint/2010/main" val="2080116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Consider attributes ID, CITY and NAME. Which one of this can be considered as a super key?</a:t>
            </a:r>
            <a:br>
              <a:rPr lang="en-US" dirty="0"/>
            </a:br>
            <a:r>
              <a:rPr lang="en-US" dirty="0"/>
              <a:t>a) NAME</a:t>
            </a:r>
            <a:br>
              <a:rPr lang="en-US" dirty="0"/>
            </a:br>
            <a:r>
              <a:rPr lang="en-US" dirty="0"/>
              <a:t>b) </a:t>
            </a:r>
            <a:r>
              <a:rPr lang="en-US" dirty="0">
                <a:solidFill>
                  <a:srgbClr val="FF0000"/>
                </a:solidFill>
              </a:rPr>
              <a:t>ID</a:t>
            </a:r>
            <a:br>
              <a:rPr lang="en-US" dirty="0"/>
            </a:br>
            <a:r>
              <a:rPr lang="en-US" dirty="0"/>
              <a:t>c) CITY</a:t>
            </a:r>
            <a:br>
              <a:rPr lang="en-US" dirty="0"/>
            </a:br>
            <a:r>
              <a:rPr lang="en-US" dirty="0"/>
              <a:t>d) CITY, ID</a:t>
            </a:r>
          </a:p>
          <a:p>
            <a:r>
              <a:rPr lang="en-US" dirty="0"/>
              <a:t>The subset of a super key is a candidate key under what condition?</a:t>
            </a:r>
            <a:br>
              <a:rPr lang="en-US" dirty="0"/>
            </a:br>
            <a:r>
              <a:rPr lang="en-US" dirty="0"/>
              <a:t>a</a:t>
            </a:r>
            <a:r>
              <a:rPr lang="en-US" dirty="0">
                <a:solidFill>
                  <a:srgbClr val="FF0000"/>
                </a:solidFill>
              </a:rPr>
              <a:t>) No proper subset is a super key</a:t>
            </a:r>
            <a:br>
              <a:rPr lang="en-US" dirty="0">
                <a:solidFill>
                  <a:srgbClr val="FF0000"/>
                </a:solidFill>
              </a:rPr>
            </a:br>
            <a:r>
              <a:rPr lang="en-US" dirty="0"/>
              <a:t>b) All subsets are super keys</a:t>
            </a:r>
            <a:br>
              <a:rPr lang="en-US" dirty="0"/>
            </a:br>
            <a:r>
              <a:rPr lang="en-US" dirty="0"/>
              <a:t>c) Subset is a super key</a:t>
            </a:r>
            <a:br>
              <a:rPr lang="en-US" dirty="0"/>
            </a:br>
            <a:r>
              <a:rPr lang="en-US" dirty="0"/>
              <a:t>d) Each subset is a super key</a:t>
            </a:r>
          </a:p>
        </p:txBody>
      </p:sp>
    </p:spTree>
    <p:extLst>
      <p:ext uri="{BB962C8B-B14F-4D97-AF65-F5344CB8AC3E}">
        <p14:creationId xmlns:p14="http://schemas.microsoft.com/office/powerpoint/2010/main" val="3742361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2"/>
          </p:nvPr>
        </p:nvSpPr>
        <p:spPr>
          <a:xfrm>
            <a:off x="9212483" y="6356350"/>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46E6938-4FA4-4EE1-8091-8B7E04B4DFBE}" type="slidenum">
              <a:rPr lang="en-US">
                <a:solidFill>
                  <a:schemeClr val="bg1"/>
                </a:solidFill>
              </a:rPr>
              <a:pPr/>
              <a:t>26</a:t>
            </a:fld>
            <a:endParaRPr lang="en-US">
              <a:solidFill>
                <a:schemeClr val="bg1"/>
              </a:solidFill>
            </a:endParaRPr>
          </a:p>
        </p:txBody>
      </p:sp>
      <p:sp>
        <p:nvSpPr>
          <p:cNvPr id="29699" name="Rectangle 2"/>
          <p:cNvSpPr>
            <a:spLocks noGrp="1" noChangeArrowheads="1"/>
          </p:cNvSpPr>
          <p:nvPr>
            <p:ph type="title" idx="4294967295"/>
          </p:nvPr>
        </p:nvSpPr>
        <p:spPr>
          <a:xfrm>
            <a:off x="601883" y="365125"/>
            <a:ext cx="10515600" cy="1325563"/>
          </a:xfrm>
        </p:spPr>
        <p:txBody>
          <a:bodyPr vert="horz" lIns="0" tIns="45720" rIns="91440" bIns="45720" rtlCol="0" anchor="ctr">
            <a:normAutofit/>
          </a:bodyPr>
          <a:lstStyle/>
          <a:p>
            <a:pPr eaLnBrk="1" hangingPunct="1"/>
            <a:r>
              <a:rPr lang="en-US"/>
              <a:t>Database Design Techniques</a:t>
            </a:r>
          </a:p>
        </p:txBody>
      </p:sp>
      <p:sp>
        <p:nvSpPr>
          <p:cNvPr id="29700" name="Rectangle 3"/>
          <p:cNvSpPr>
            <a:spLocks noGrp="1" noChangeArrowheads="1"/>
          </p:cNvSpPr>
          <p:nvPr>
            <p:ph type="body" idx="4294967295"/>
          </p:nvPr>
        </p:nvSpPr>
        <p:spPr>
          <a:xfrm>
            <a:off x="601883" y="1387475"/>
            <a:ext cx="8686800" cy="4530725"/>
          </a:xfrm>
        </p:spPr>
        <p:txBody>
          <a:bodyPr vert="horz" lIns="0" tIns="0" rIns="91440" bIns="45720" rtlCol="0">
            <a:noAutofit/>
          </a:bodyPr>
          <a:lstStyle/>
          <a:p>
            <a:pPr eaLnBrk="1" hangingPunct="1">
              <a:lnSpc>
                <a:spcPct val="160000"/>
              </a:lnSpc>
              <a:buFont typeface="Wingdings" panose="05000000000000000000" pitchFamily="2" charset="2"/>
              <a:buNone/>
            </a:pPr>
            <a:r>
              <a:rPr lang="en-US" sz="2200" b="1" dirty="0">
                <a:latin typeface="Comic Sans MS" panose="030F0702030302020204" pitchFamily="66" charset="0"/>
              </a:rPr>
              <a:t>Top down Approach</a:t>
            </a:r>
          </a:p>
          <a:p>
            <a:pPr>
              <a:buFont typeface="Wingdings" panose="05000000000000000000" pitchFamily="2" charset="2"/>
              <a:buNone/>
            </a:pPr>
            <a:r>
              <a:rPr lang="en-US" sz="2200" b="1" dirty="0">
                <a:latin typeface="Comic Sans MS" panose="030F0702030302020204" pitchFamily="66" charset="0"/>
              </a:rPr>
              <a:t>	Top down</a:t>
            </a:r>
            <a:r>
              <a:rPr lang="en-US" sz="2200" dirty="0">
                <a:latin typeface="Comic Sans MS" panose="030F0702030302020204" pitchFamily="66" charset="0"/>
              </a:rPr>
              <a:t> starts by defining the data sets and then define the data 	elements within those sets. As a result of this method, you generally end up with redundant information in one or more tables. </a:t>
            </a:r>
          </a:p>
          <a:p>
            <a:pPr>
              <a:buFont typeface="Wingdings" panose="05000000000000000000" pitchFamily="2" charset="2"/>
              <a:buNone/>
            </a:pPr>
            <a:endParaRPr lang="en-US" sz="2200" dirty="0">
              <a:latin typeface="Comic Sans MS" panose="030F0702030302020204" pitchFamily="66" charset="0"/>
            </a:endParaRPr>
          </a:p>
          <a:p>
            <a:pPr>
              <a:buFont typeface="Wingdings" panose="05000000000000000000" pitchFamily="2" charset="2"/>
              <a:buNone/>
            </a:pPr>
            <a:r>
              <a:rPr lang="en-US" sz="2200" dirty="0">
                <a:latin typeface="Comic Sans MS" panose="030F0702030302020204" pitchFamily="66" charset="0"/>
              </a:rPr>
              <a:t>	Some references call this </a:t>
            </a:r>
            <a:r>
              <a:rPr lang="en-US" sz="2200" b="1" dirty="0">
                <a:latin typeface="Comic Sans MS" panose="030F0702030302020204" pitchFamily="66" charset="0"/>
              </a:rPr>
              <a:t>Entity - Relationship modeling</a:t>
            </a:r>
            <a:r>
              <a:rPr lang="en-US" sz="2200" dirty="0">
                <a:latin typeface="Comic Sans MS" panose="030F0702030302020204" pitchFamily="66" charset="0"/>
              </a:rPr>
              <a:t>.</a:t>
            </a:r>
          </a:p>
          <a:p>
            <a:pPr eaLnBrk="1" hangingPunct="1">
              <a:lnSpc>
                <a:spcPct val="160000"/>
              </a:lnSpc>
              <a:buFont typeface="Wingdings" panose="05000000000000000000" pitchFamily="2" charset="2"/>
              <a:buNone/>
            </a:pPr>
            <a:r>
              <a:rPr lang="en-US" sz="2200" b="1" dirty="0">
                <a:latin typeface="Comic Sans MS" panose="030F0702030302020204" pitchFamily="66" charset="0"/>
              </a:rPr>
              <a:t>Bottom Up approach</a:t>
            </a:r>
          </a:p>
          <a:p>
            <a:pPr>
              <a:buFont typeface="Wingdings" panose="05000000000000000000" pitchFamily="2" charset="2"/>
              <a:buNone/>
            </a:pPr>
            <a:r>
              <a:rPr lang="en-US" sz="2200" b="1" dirty="0">
                <a:latin typeface="Comic Sans MS" panose="030F0702030302020204" pitchFamily="66" charset="0"/>
              </a:rPr>
              <a:t>	Bottom up</a:t>
            </a:r>
            <a:r>
              <a:rPr lang="en-US" sz="2200" dirty="0">
                <a:latin typeface="Comic Sans MS" panose="030F0702030302020204" pitchFamily="66" charset="0"/>
              </a:rPr>
              <a:t> starts by defining the required attributes and then grouping them to form the entities. Another term used for this method is </a:t>
            </a:r>
            <a:r>
              <a:rPr lang="en-US" sz="2200" b="1" dirty="0">
                <a:latin typeface="Comic Sans MS" panose="030F0702030302020204" pitchFamily="66" charset="0"/>
              </a:rPr>
              <a:t>normalization</a:t>
            </a:r>
            <a:r>
              <a:rPr lang="en-US" sz="2200" dirty="0">
                <a:latin typeface="Comic Sans MS" panose="030F0702030302020204" pitchFamily="66" charset="0"/>
              </a:rPr>
              <a:t> from functional dependencies.</a:t>
            </a:r>
          </a:p>
          <a:p>
            <a:pPr>
              <a:buFont typeface="Wingdings" panose="05000000000000000000" pitchFamily="2" charset="2"/>
              <a:buNone/>
            </a:pPr>
            <a:endParaRPr lang="en-US" sz="2200" dirty="0">
              <a:latin typeface="Comic Sans MS" panose="030F0702030302020204" pitchFamily="66" charset="0"/>
            </a:endParaRPr>
          </a:p>
          <a:p>
            <a:pPr marL="669925" lvl="1" indent="-325438">
              <a:lnSpc>
                <a:spcPct val="160000"/>
              </a:lnSpc>
              <a:buNone/>
            </a:pPr>
            <a:endParaRPr lang="en-US" sz="2200" dirty="0">
              <a:latin typeface="Comic Sans MS" panose="030F0702030302020204" pitchFamily="66" charset="0"/>
            </a:endParaRPr>
          </a:p>
        </p:txBody>
      </p:sp>
    </p:spTree>
    <p:extLst>
      <p:ext uri="{BB962C8B-B14F-4D97-AF65-F5344CB8AC3E}">
        <p14:creationId xmlns:p14="http://schemas.microsoft.com/office/powerpoint/2010/main" val="2066085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ctrTitle"/>
          </p:nvPr>
        </p:nvSpPr>
        <p:spPr/>
        <p:txBody>
          <a:bodyPr>
            <a:normAutofit/>
          </a:bodyPr>
          <a:lstStyle/>
          <a:p>
            <a:r>
              <a:rPr lang="en-US" dirty="0"/>
              <a:t>ER Modeling</a:t>
            </a:r>
            <a:br>
              <a:rPr lang="en-US" dirty="0"/>
            </a:br>
            <a:r>
              <a:rPr lang="en-US" dirty="0"/>
              <a:t>Top down Approach</a:t>
            </a:r>
          </a:p>
        </p:txBody>
      </p:sp>
      <p:sp>
        <p:nvSpPr>
          <p:cNvPr id="30723" name="Slide Number Placeholder 1"/>
          <p:cNvSpPr>
            <a:spLocks noGrp="1"/>
          </p:cNvSpPr>
          <p:nvPr>
            <p:ph type="sldNum" sz="quarter" idx="12"/>
          </p:nvPr>
        </p:nvSpPr>
        <p:spPr>
          <a:xfrm>
            <a:off x="1524001" y="6381750"/>
            <a:ext cx="773113"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1D41BEE-36FB-4E15-AC29-011BD9350F8B}" type="slidenum">
              <a:rPr lang="en-US">
                <a:solidFill>
                  <a:schemeClr val="bg1"/>
                </a:solidFill>
              </a:rPr>
              <a:pPr/>
              <a:t>27</a:t>
            </a:fld>
            <a:endParaRPr lang="en-US">
              <a:solidFill>
                <a:schemeClr val="bg1"/>
              </a:solidFill>
            </a:endParaRPr>
          </a:p>
        </p:txBody>
      </p:sp>
    </p:spTree>
    <p:extLst>
      <p:ext uri="{BB962C8B-B14F-4D97-AF65-F5344CB8AC3E}">
        <p14:creationId xmlns:p14="http://schemas.microsoft.com/office/powerpoint/2010/main" val="504999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90A0829-1479-4FC6-BA61-5C7ACE45A1EF}" type="slidenum">
              <a:rPr lang="en-US">
                <a:solidFill>
                  <a:schemeClr val="bg1"/>
                </a:solidFill>
              </a:rPr>
              <a:pPr/>
              <a:t>28</a:t>
            </a:fld>
            <a:endParaRPr lang="en-US">
              <a:solidFill>
                <a:schemeClr val="bg1"/>
              </a:solidFill>
            </a:endParaRPr>
          </a:p>
        </p:txBody>
      </p:sp>
      <p:sp>
        <p:nvSpPr>
          <p:cNvPr id="31747" name="Rectangle 2"/>
          <p:cNvSpPr>
            <a:spLocks noGrp="1" noChangeArrowheads="1"/>
          </p:cNvSpPr>
          <p:nvPr>
            <p:ph type="title" idx="4294967295"/>
          </p:nvPr>
        </p:nvSpPr>
        <p:spPr>
          <a:xfrm>
            <a:off x="925975" y="353551"/>
            <a:ext cx="10515600" cy="1325563"/>
          </a:xfrm>
        </p:spPr>
        <p:txBody>
          <a:bodyPr vert="horz" lIns="0" tIns="45720" rIns="91440" bIns="45720" rtlCol="0" anchor="ctr">
            <a:normAutofit/>
          </a:bodyPr>
          <a:lstStyle/>
          <a:p>
            <a:pPr eaLnBrk="1" hangingPunct="1"/>
            <a:r>
              <a:rPr lang="en-US" dirty="0"/>
              <a:t>ER modeling</a:t>
            </a:r>
          </a:p>
        </p:txBody>
      </p:sp>
      <p:sp>
        <p:nvSpPr>
          <p:cNvPr id="106499" name="Rectangle 3"/>
          <p:cNvSpPr>
            <a:spLocks noGrp="1" noChangeArrowheads="1"/>
          </p:cNvSpPr>
          <p:nvPr>
            <p:ph type="body" idx="4294967295"/>
          </p:nvPr>
        </p:nvSpPr>
        <p:spPr>
          <a:xfrm>
            <a:off x="925975" y="1398588"/>
            <a:ext cx="11266025" cy="4881562"/>
          </a:xfrm>
        </p:spPr>
        <p:txBody>
          <a:bodyPr vert="horz" lIns="0" tIns="0" rIns="91440" bIns="45720" rtlCol="0">
            <a:noAutofit/>
          </a:bodyPr>
          <a:lstStyle/>
          <a:p>
            <a:pPr eaLnBrk="1" hangingPunct="1"/>
            <a:r>
              <a:rPr lang="en-US" sz="2400" b="1" dirty="0">
                <a:latin typeface="Comic Sans MS" panose="030F0702030302020204" pitchFamily="66" charset="0"/>
              </a:rPr>
              <a:t>ER modeling: </a:t>
            </a:r>
            <a:r>
              <a:rPr lang="en-US" sz="2400" dirty="0">
                <a:latin typeface="Comic Sans MS" panose="030F0702030302020204" pitchFamily="66" charset="0"/>
              </a:rPr>
              <a:t>A graphical technique for </a:t>
            </a:r>
            <a:r>
              <a:rPr lang="en-US" sz="2400" i="1" dirty="0">
                <a:latin typeface="Comic Sans MS" panose="030F0702030302020204" pitchFamily="66" charset="0"/>
              </a:rPr>
              <a:t>understanding</a:t>
            </a:r>
            <a:r>
              <a:rPr lang="en-US" sz="2400" dirty="0">
                <a:latin typeface="Comic Sans MS" panose="030F0702030302020204" pitchFamily="66" charset="0"/>
              </a:rPr>
              <a:t> and organizing the data independent of the actual database implementation.</a:t>
            </a:r>
          </a:p>
          <a:p>
            <a:pPr eaLnBrk="1" hangingPunct="1"/>
            <a:r>
              <a:rPr lang="en-US" sz="2400" b="1" dirty="0">
                <a:latin typeface="Comic Sans MS" panose="030F0702030302020204" pitchFamily="66" charset="0"/>
              </a:rPr>
              <a:t>Entity:</a:t>
            </a:r>
            <a:r>
              <a:rPr lang="en-US" sz="2400" b="1" dirty="0">
                <a:solidFill>
                  <a:srgbClr val="0000FF"/>
                </a:solidFill>
                <a:latin typeface="Comic Sans MS" panose="030F0702030302020204" pitchFamily="66" charset="0"/>
              </a:rPr>
              <a:t> </a:t>
            </a:r>
            <a:r>
              <a:rPr lang="en-US" sz="2400" dirty="0">
                <a:latin typeface="Comic Sans MS" panose="030F0702030302020204" pitchFamily="66" charset="0"/>
              </a:rPr>
              <a:t>Any thing that may have an independent existence and about which we intend to collect data.</a:t>
            </a:r>
          </a:p>
          <a:p>
            <a:pPr eaLnBrk="1" hangingPunct="1">
              <a:buFont typeface="Wingdings" panose="05000000000000000000" pitchFamily="2" charset="2"/>
              <a:buNone/>
            </a:pPr>
            <a:r>
              <a:rPr lang="en-US" sz="2400" dirty="0">
                <a:latin typeface="Comic Sans MS" panose="030F0702030302020204" pitchFamily="66" charset="0"/>
              </a:rPr>
              <a:t>	Also known as </a:t>
            </a:r>
            <a:r>
              <a:rPr lang="en-US" sz="2400" b="1" dirty="0">
                <a:latin typeface="Comic Sans MS" panose="030F0702030302020204" pitchFamily="66" charset="0"/>
              </a:rPr>
              <a:t>Entity type.</a:t>
            </a:r>
            <a:r>
              <a:rPr lang="en-US" sz="2400" b="1" dirty="0">
                <a:solidFill>
                  <a:srgbClr val="0000FF"/>
                </a:solidFill>
                <a:latin typeface="Comic Sans MS" panose="030F0702030302020204" pitchFamily="66" charset="0"/>
              </a:rPr>
              <a:t> </a:t>
            </a:r>
            <a:r>
              <a:rPr lang="en-US" sz="2400" dirty="0">
                <a:latin typeface="Comic Sans MS" panose="030F0702030302020204" pitchFamily="66" charset="0"/>
              </a:rPr>
              <a:t>E.g.: </a:t>
            </a:r>
            <a:r>
              <a:rPr lang="en-US" sz="2400" b="1" dirty="0">
                <a:latin typeface="Comic Sans MS" panose="030F0702030302020204" pitchFamily="66" charset="0"/>
              </a:rPr>
              <a:t>Trainee</a:t>
            </a:r>
          </a:p>
          <a:p>
            <a:pPr eaLnBrk="1" hangingPunct="1"/>
            <a:r>
              <a:rPr lang="en-US" sz="2400" b="1" dirty="0">
                <a:latin typeface="Comic Sans MS" panose="030F0702030302020204" pitchFamily="66" charset="0"/>
              </a:rPr>
              <a:t>Relationships:</a:t>
            </a:r>
            <a:r>
              <a:rPr lang="en-US" sz="2400" b="1" dirty="0">
                <a:solidFill>
                  <a:srgbClr val="0000FF"/>
                </a:solidFill>
                <a:latin typeface="Comic Sans MS" panose="030F0702030302020204" pitchFamily="66" charset="0"/>
              </a:rPr>
              <a:t> </a:t>
            </a:r>
            <a:r>
              <a:rPr lang="en-US" sz="2400" dirty="0">
                <a:latin typeface="Comic Sans MS" panose="030F0702030302020204" pitchFamily="66" charset="0"/>
              </a:rPr>
              <a:t>Associations between entities. E.g.: Trainee belongs to a Batch</a:t>
            </a:r>
          </a:p>
          <a:p>
            <a:pPr eaLnBrk="1" hangingPunct="1"/>
            <a:r>
              <a:rPr lang="en-US" sz="2400" b="1" dirty="0">
                <a:latin typeface="Comic Sans MS" panose="030F0702030302020204" pitchFamily="66" charset="0"/>
              </a:rPr>
              <a:t>Attributes:</a:t>
            </a:r>
            <a:r>
              <a:rPr lang="en-US" sz="2400" b="1" dirty="0">
                <a:solidFill>
                  <a:srgbClr val="0000FF"/>
                </a:solidFill>
                <a:latin typeface="Comic Sans MS" panose="030F0702030302020204" pitchFamily="66" charset="0"/>
              </a:rPr>
              <a:t> </a:t>
            </a:r>
            <a:r>
              <a:rPr lang="en-US" sz="2400" dirty="0">
                <a:latin typeface="Comic Sans MS" panose="030F0702030302020204" pitchFamily="66" charset="0"/>
              </a:rPr>
              <a:t>Properties/characteristics that describe entities.eg: Trainee Name, </a:t>
            </a:r>
            <a:r>
              <a:rPr lang="en-US" sz="2400" dirty="0" err="1">
                <a:latin typeface="Comic Sans MS" panose="030F0702030302020204" pitchFamily="66" charset="0"/>
              </a:rPr>
              <a:t>BatchName</a:t>
            </a:r>
            <a:r>
              <a:rPr lang="en-US" sz="2400" dirty="0">
                <a:latin typeface="Comic Sans MS" panose="030F0702030302020204" pitchFamily="66" charset="0"/>
              </a:rPr>
              <a:t>, DOB, Address, etc.</a:t>
            </a:r>
          </a:p>
        </p:txBody>
      </p:sp>
    </p:spTree>
    <p:extLst>
      <p:ext uri="{BB962C8B-B14F-4D97-AF65-F5344CB8AC3E}">
        <p14:creationId xmlns:p14="http://schemas.microsoft.com/office/powerpoint/2010/main" val="2018140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p:cTn id="7" dur="1000" fill="hold"/>
                                        <p:tgtEl>
                                          <p:spTgt spid="10649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0649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649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06499">
                                            <p:txEl>
                                              <p:pRg st="1" end="1"/>
                                            </p:txEl>
                                          </p:spTgt>
                                        </p:tgtEl>
                                        <p:attrNameLst>
                                          <p:attrName>style.visibility</p:attrName>
                                        </p:attrNameLst>
                                      </p:cBhvr>
                                      <p:to>
                                        <p:strVal val="visible"/>
                                      </p:to>
                                    </p:set>
                                    <p:anim calcmode="lin" valueType="num">
                                      <p:cBhvr>
                                        <p:cTn id="14" dur="1000" fill="hold"/>
                                        <p:tgtEl>
                                          <p:spTgt spid="10649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0649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649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06499">
                                            <p:txEl>
                                              <p:pRg st="2" end="2"/>
                                            </p:txEl>
                                          </p:spTgt>
                                        </p:tgtEl>
                                        <p:attrNameLst>
                                          <p:attrName>style.visibility</p:attrName>
                                        </p:attrNameLst>
                                      </p:cBhvr>
                                      <p:to>
                                        <p:strVal val="visible"/>
                                      </p:to>
                                    </p:set>
                                    <p:anim calcmode="lin" valueType="num">
                                      <p:cBhvr>
                                        <p:cTn id="21" dur="1000" fill="hold"/>
                                        <p:tgtEl>
                                          <p:spTgt spid="10649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0649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649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06499">
                                            <p:txEl>
                                              <p:pRg st="3" end="3"/>
                                            </p:txEl>
                                          </p:spTgt>
                                        </p:tgtEl>
                                        <p:attrNameLst>
                                          <p:attrName>style.visibility</p:attrName>
                                        </p:attrNameLst>
                                      </p:cBhvr>
                                      <p:to>
                                        <p:strVal val="visible"/>
                                      </p:to>
                                    </p:set>
                                    <p:anim calcmode="lin" valueType="num">
                                      <p:cBhvr>
                                        <p:cTn id="28" dur="1000" fill="hold"/>
                                        <p:tgtEl>
                                          <p:spTgt spid="10649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10649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649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06499">
                                            <p:txEl>
                                              <p:pRg st="4" end="4"/>
                                            </p:txEl>
                                          </p:spTgt>
                                        </p:tgtEl>
                                        <p:attrNameLst>
                                          <p:attrName>style.visibility</p:attrName>
                                        </p:attrNameLst>
                                      </p:cBhvr>
                                      <p:to>
                                        <p:strVal val="visible"/>
                                      </p:to>
                                    </p:set>
                                    <p:anim calcmode="lin" valueType="num">
                                      <p:cBhvr>
                                        <p:cTn id="35" dur="1000" fill="hold"/>
                                        <p:tgtEl>
                                          <p:spTgt spid="106499">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10649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064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1752600" y="4070350"/>
            <a:ext cx="3505200" cy="1016000"/>
          </a:xfrm>
          <a:prstGeom prst="rect">
            <a:avLst/>
          </a:prstGeom>
          <a:solidFill>
            <a:schemeClr val="bg1"/>
          </a:solidFill>
          <a:ln w="9525">
            <a:solidFill>
              <a:schemeClr val="bg2"/>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hlink"/>
              </a:buClr>
              <a:buSzPct val="110000"/>
              <a:buFont typeface="Wingdings" panose="05000000000000000000" pitchFamily="2" charset="2"/>
              <a:buNone/>
            </a:pPr>
            <a:r>
              <a:rPr lang="en-US" altLang="en-US" sz="2000"/>
              <a:t>Person, place, object, event or concept about which data is to be maintained</a:t>
            </a:r>
          </a:p>
        </p:txBody>
      </p:sp>
      <p:sp>
        <p:nvSpPr>
          <p:cNvPr id="7171" name="Text Box 5"/>
          <p:cNvSpPr txBox="1">
            <a:spLocks noChangeArrowheads="1"/>
          </p:cNvSpPr>
          <p:nvPr/>
        </p:nvSpPr>
        <p:spPr bwMode="auto">
          <a:xfrm>
            <a:off x="7239000" y="4038600"/>
            <a:ext cx="2362200" cy="1016000"/>
          </a:xfrm>
          <a:prstGeom prst="rect">
            <a:avLst/>
          </a:prstGeom>
          <a:solidFill>
            <a:schemeClr val="bg1"/>
          </a:solidFill>
          <a:ln w="9525">
            <a:solidFill>
              <a:schemeClr val="bg2"/>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hlink"/>
              </a:buClr>
              <a:buSzPct val="110000"/>
              <a:buFont typeface="Wingdings" panose="05000000000000000000" pitchFamily="2" charset="2"/>
              <a:buNone/>
            </a:pPr>
            <a:r>
              <a:rPr lang="en-US" sz="2000"/>
              <a:t>named property or characteristic of an entity </a:t>
            </a:r>
          </a:p>
        </p:txBody>
      </p:sp>
      <p:pic>
        <p:nvPicPr>
          <p:cNvPr id="7172" name="Picture 6" descr="CA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73275"/>
            <a:ext cx="6934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Line 7"/>
          <p:cNvSpPr>
            <a:spLocks noChangeShapeType="1"/>
          </p:cNvSpPr>
          <p:nvPr/>
        </p:nvSpPr>
        <p:spPr bwMode="auto">
          <a:xfrm>
            <a:off x="3962400" y="3673475"/>
            <a:ext cx="0" cy="45720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lstStyle/>
          <a:p>
            <a:endParaRPr lang="en-US"/>
          </a:p>
        </p:txBody>
      </p:sp>
      <p:sp>
        <p:nvSpPr>
          <p:cNvPr id="7174" name="Text Box 8"/>
          <p:cNvSpPr txBox="1">
            <a:spLocks noChangeArrowheads="1"/>
          </p:cNvSpPr>
          <p:nvPr/>
        </p:nvSpPr>
        <p:spPr bwMode="auto">
          <a:xfrm>
            <a:off x="5029200" y="854075"/>
            <a:ext cx="2362200" cy="1320800"/>
          </a:xfrm>
          <a:prstGeom prst="rect">
            <a:avLst/>
          </a:prstGeom>
          <a:solidFill>
            <a:schemeClr val="bg1"/>
          </a:solidFill>
          <a:ln w="9525">
            <a:solidFill>
              <a:schemeClr val="bg2"/>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hlink"/>
              </a:buClr>
              <a:buSzPct val="110000"/>
              <a:buFont typeface="Wingdings" panose="05000000000000000000" pitchFamily="2" charset="2"/>
              <a:buNone/>
            </a:pPr>
            <a:r>
              <a:rPr lang="en-US" sz="2000"/>
              <a:t>Association between the instances of one or more entity types </a:t>
            </a:r>
          </a:p>
        </p:txBody>
      </p:sp>
      <p:sp>
        <p:nvSpPr>
          <p:cNvPr id="7175" name="Line 9"/>
          <p:cNvSpPr>
            <a:spLocks noChangeShapeType="1"/>
          </p:cNvSpPr>
          <p:nvPr/>
        </p:nvSpPr>
        <p:spPr bwMode="auto">
          <a:xfrm flipV="1">
            <a:off x="5410200" y="2073275"/>
            <a:ext cx="0" cy="137160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lstStyle/>
          <a:p>
            <a:endParaRPr lang="en-US"/>
          </a:p>
        </p:txBody>
      </p:sp>
      <p:sp>
        <p:nvSpPr>
          <p:cNvPr id="7176" name="Line 10"/>
          <p:cNvSpPr>
            <a:spLocks noChangeShapeType="1"/>
          </p:cNvSpPr>
          <p:nvPr/>
        </p:nvSpPr>
        <p:spPr bwMode="auto">
          <a:xfrm>
            <a:off x="8077200" y="3597275"/>
            <a:ext cx="0" cy="45720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lstStyle/>
          <a:p>
            <a:endParaRPr lang="en-US"/>
          </a:p>
        </p:txBody>
      </p:sp>
      <p:sp>
        <p:nvSpPr>
          <p:cNvPr id="7177" name="Rectangle 11"/>
          <p:cNvSpPr>
            <a:spLocks noChangeArrowheads="1"/>
          </p:cNvSpPr>
          <p:nvPr/>
        </p:nvSpPr>
        <p:spPr bwMode="auto">
          <a:xfrm>
            <a:off x="1752600" y="5273676"/>
            <a:ext cx="3505200" cy="925513"/>
          </a:xfrm>
          <a:prstGeom prst="rect">
            <a:avLst/>
          </a:prstGeom>
          <a:solidFill>
            <a:schemeClr val="bg1"/>
          </a:solidFill>
          <a:ln w="9525">
            <a:solidFill>
              <a:srgbClr val="008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800"/>
              <a:t>Represents a set or collection of objects in the real world that share the same properties</a:t>
            </a:r>
          </a:p>
        </p:txBody>
      </p:sp>
      <p:pic>
        <p:nvPicPr>
          <p:cNvPr id="7178" name="Picture 12" descr="MPj0314403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2530476"/>
            <a:ext cx="874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3" descr="MCj0398523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138747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14" descr="j021672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91400" y="625475"/>
            <a:ext cx="9096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16"/>
          <p:cNvSpPr txBox="1">
            <a:spLocks noChangeArrowheads="1"/>
          </p:cNvSpPr>
          <p:nvPr/>
        </p:nvSpPr>
        <p:spPr bwMode="auto">
          <a:xfrm>
            <a:off x="3352800" y="25146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sz="1400"/>
              <a:t>EntityName</a:t>
            </a:r>
          </a:p>
        </p:txBody>
      </p:sp>
      <p:sp>
        <p:nvSpPr>
          <p:cNvPr id="7182" name="Text Box 17"/>
          <p:cNvSpPr txBox="1">
            <a:spLocks noChangeArrowheads="1"/>
          </p:cNvSpPr>
          <p:nvPr/>
        </p:nvSpPr>
        <p:spPr bwMode="auto">
          <a:xfrm>
            <a:off x="5562600" y="25146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sz="1400"/>
              <a:t>Verb Phrase</a:t>
            </a:r>
          </a:p>
        </p:txBody>
      </p:sp>
      <p:sp>
        <p:nvSpPr>
          <p:cNvPr id="7183" name="Text Box 18"/>
          <p:cNvSpPr txBox="1">
            <a:spLocks noChangeArrowheads="1"/>
          </p:cNvSpPr>
          <p:nvPr/>
        </p:nvSpPr>
        <p:spPr bwMode="auto">
          <a:xfrm>
            <a:off x="7696200" y="25908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sz="1400"/>
              <a:t>AttributeName</a:t>
            </a:r>
          </a:p>
        </p:txBody>
      </p:sp>
    </p:spTree>
    <p:extLst>
      <p:ext uri="{BB962C8B-B14F-4D97-AF65-F5344CB8AC3E}">
        <p14:creationId xmlns:p14="http://schemas.microsoft.com/office/powerpoint/2010/main" val="211531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4A58-1531-47DA-8AC4-B994EE00A27C}"/>
              </a:ext>
            </a:extLst>
          </p:cNvPr>
          <p:cNvSpPr>
            <a:spLocks noGrp="1"/>
          </p:cNvSpPr>
          <p:nvPr>
            <p:ph type="title"/>
          </p:nvPr>
        </p:nvSpPr>
        <p:spPr/>
        <p:txBody>
          <a:bodyPr/>
          <a:lstStyle/>
          <a:p>
            <a:r>
              <a:rPr lang="en-IN" dirty="0"/>
              <a:t>What is the technical term for </a:t>
            </a:r>
            <a:r>
              <a:rPr lang="en-IN" b="1" i="1" dirty="0"/>
              <a:t>row</a:t>
            </a:r>
            <a:r>
              <a:rPr lang="en-IN" dirty="0"/>
              <a:t> in DBMS?</a:t>
            </a:r>
          </a:p>
        </p:txBody>
      </p:sp>
      <p:sp>
        <p:nvSpPr>
          <p:cNvPr id="3" name="Content Placeholder 2">
            <a:extLst>
              <a:ext uri="{FF2B5EF4-FFF2-40B4-BE49-F238E27FC236}">
                <a16:creationId xmlns:a16="http://schemas.microsoft.com/office/drawing/2014/main" id="{CB8A3EB0-1C82-45A8-8E71-0AB7965009EB}"/>
              </a:ext>
            </a:extLst>
          </p:cNvPr>
          <p:cNvSpPr>
            <a:spLocks noGrp="1"/>
          </p:cNvSpPr>
          <p:nvPr>
            <p:ph idx="1"/>
          </p:nvPr>
        </p:nvSpPr>
        <p:spPr/>
        <p:txBody>
          <a:bodyPr/>
          <a:lstStyle/>
          <a:p>
            <a:pPr marL="514350" indent="-514350">
              <a:buFont typeface="+mj-lt"/>
              <a:buAutoNum type="alphaUcPeriod"/>
            </a:pPr>
            <a:r>
              <a:rPr lang="en-IN" dirty="0"/>
              <a:t>Tuple</a:t>
            </a:r>
          </a:p>
          <a:p>
            <a:pPr marL="514350" indent="-514350">
              <a:buFont typeface="+mj-lt"/>
              <a:buAutoNum type="alphaUcPeriod"/>
            </a:pPr>
            <a:r>
              <a:rPr lang="en-IN" dirty="0"/>
              <a:t>Attribute</a:t>
            </a:r>
          </a:p>
          <a:p>
            <a:pPr marL="514350" indent="-514350">
              <a:buFont typeface="+mj-lt"/>
              <a:buAutoNum type="alphaUcPeriod"/>
            </a:pPr>
            <a:r>
              <a:rPr lang="en-IN" dirty="0"/>
              <a:t>Relation</a:t>
            </a:r>
          </a:p>
          <a:p>
            <a:pPr marL="514350" indent="-514350">
              <a:buFont typeface="+mj-lt"/>
              <a:buAutoNum type="alphaUcPeriod"/>
            </a:pPr>
            <a:r>
              <a:rPr lang="en-IN" dirty="0"/>
              <a:t>Null</a:t>
            </a:r>
          </a:p>
        </p:txBody>
      </p:sp>
      <p:graphicFrame>
        <p:nvGraphicFramePr>
          <p:cNvPr id="4" name="Table 4">
            <a:extLst>
              <a:ext uri="{FF2B5EF4-FFF2-40B4-BE49-F238E27FC236}">
                <a16:creationId xmlns:a16="http://schemas.microsoft.com/office/drawing/2014/main" id="{45F94395-8388-44EB-A01B-59D870906F28}"/>
              </a:ext>
            </a:extLst>
          </p:cNvPr>
          <p:cNvGraphicFramePr>
            <a:graphicFrameLocks noGrp="1"/>
          </p:cNvGraphicFramePr>
          <p:nvPr>
            <p:extLst>
              <p:ext uri="{D42A27DB-BD31-4B8C-83A1-F6EECF244321}">
                <p14:modId xmlns:p14="http://schemas.microsoft.com/office/powerpoint/2010/main" val="2070121415"/>
              </p:ext>
            </p:extLst>
          </p:nvPr>
        </p:nvGraphicFramePr>
        <p:xfrm>
          <a:off x="6096001" y="2721134"/>
          <a:ext cx="4129548" cy="2560320"/>
        </p:xfrm>
        <a:graphic>
          <a:graphicData uri="http://schemas.openxmlformats.org/drawingml/2006/table">
            <a:tbl>
              <a:tblPr firstRow="1" bandRow="1">
                <a:tableStyleId>{5C22544A-7EE6-4342-B048-85BDC9FD1C3A}</a:tableStyleId>
              </a:tblPr>
              <a:tblGrid>
                <a:gridCol w="1376516">
                  <a:extLst>
                    <a:ext uri="{9D8B030D-6E8A-4147-A177-3AD203B41FA5}">
                      <a16:colId xmlns:a16="http://schemas.microsoft.com/office/drawing/2014/main" val="2322508115"/>
                    </a:ext>
                  </a:extLst>
                </a:gridCol>
                <a:gridCol w="1376516">
                  <a:extLst>
                    <a:ext uri="{9D8B030D-6E8A-4147-A177-3AD203B41FA5}">
                      <a16:colId xmlns:a16="http://schemas.microsoft.com/office/drawing/2014/main" val="439942558"/>
                    </a:ext>
                  </a:extLst>
                </a:gridCol>
                <a:gridCol w="1376516">
                  <a:extLst>
                    <a:ext uri="{9D8B030D-6E8A-4147-A177-3AD203B41FA5}">
                      <a16:colId xmlns:a16="http://schemas.microsoft.com/office/drawing/2014/main" val="1732009398"/>
                    </a:ext>
                  </a:extLst>
                </a:gridCol>
              </a:tblGrid>
              <a:tr h="156208">
                <a:tc>
                  <a:txBody>
                    <a:bodyPr/>
                    <a:lstStyle/>
                    <a:p>
                      <a:pPr algn="ctr"/>
                      <a:r>
                        <a:rPr lang="en-IN" dirty="0" err="1"/>
                        <a:t>RollNo</a:t>
                      </a:r>
                      <a:endParaRPr lang="en-IN" dirty="0"/>
                    </a:p>
                  </a:txBody>
                  <a:tcPr/>
                </a:tc>
                <a:tc>
                  <a:txBody>
                    <a:bodyPr/>
                    <a:lstStyle/>
                    <a:p>
                      <a:pPr algn="ctr"/>
                      <a:r>
                        <a:rPr lang="en-IN" dirty="0"/>
                        <a:t>Name</a:t>
                      </a:r>
                    </a:p>
                  </a:txBody>
                  <a:tcPr/>
                </a:tc>
                <a:tc>
                  <a:txBody>
                    <a:bodyPr/>
                    <a:lstStyle/>
                    <a:p>
                      <a:pPr algn="ctr"/>
                      <a:r>
                        <a:rPr lang="en-IN" dirty="0"/>
                        <a:t>CPI</a:t>
                      </a:r>
                    </a:p>
                  </a:txBody>
                  <a:tcPr/>
                </a:tc>
                <a:extLst>
                  <a:ext uri="{0D108BD9-81ED-4DB2-BD59-A6C34878D82A}">
                    <a16:rowId xmlns:a16="http://schemas.microsoft.com/office/drawing/2014/main" val="2853741429"/>
                  </a:ext>
                </a:extLst>
              </a:tr>
              <a:tr h="156208">
                <a:tc>
                  <a:txBody>
                    <a:bodyPr/>
                    <a:lstStyle/>
                    <a:p>
                      <a:pPr algn="ctr"/>
                      <a:r>
                        <a:rPr lang="en-IN" dirty="0"/>
                        <a:t>1</a:t>
                      </a:r>
                    </a:p>
                  </a:txBody>
                  <a:tcPr/>
                </a:tc>
                <a:tc>
                  <a:txBody>
                    <a:bodyPr/>
                    <a:lstStyle/>
                    <a:p>
                      <a:pPr algn="ctr"/>
                      <a:r>
                        <a:rPr lang="en-IN" dirty="0"/>
                        <a:t>Amit</a:t>
                      </a:r>
                    </a:p>
                  </a:txBody>
                  <a:tcPr/>
                </a:tc>
                <a:tc>
                  <a:txBody>
                    <a:bodyPr/>
                    <a:lstStyle/>
                    <a:p>
                      <a:pPr algn="ctr"/>
                      <a:r>
                        <a:rPr lang="en-IN" dirty="0"/>
                        <a:t>7.2</a:t>
                      </a:r>
                    </a:p>
                  </a:txBody>
                  <a:tcPr/>
                </a:tc>
                <a:extLst>
                  <a:ext uri="{0D108BD9-81ED-4DB2-BD59-A6C34878D82A}">
                    <a16:rowId xmlns:a16="http://schemas.microsoft.com/office/drawing/2014/main" val="1267910212"/>
                  </a:ext>
                </a:extLst>
              </a:tr>
              <a:tr h="156208">
                <a:tc>
                  <a:txBody>
                    <a:bodyPr/>
                    <a:lstStyle/>
                    <a:p>
                      <a:pPr algn="ctr"/>
                      <a:r>
                        <a:rPr lang="en-IN" dirty="0"/>
                        <a:t>2</a:t>
                      </a:r>
                    </a:p>
                  </a:txBody>
                  <a:tcPr/>
                </a:tc>
                <a:tc>
                  <a:txBody>
                    <a:bodyPr/>
                    <a:lstStyle/>
                    <a:p>
                      <a:pPr algn="ctr"/>
                      <a:r>
                        <a:rPr lang="en-IN" dirty="0"/>
                        <a:t>Ajay</a:t>
                      </a:r>
                    </a:p>
                  </a:txBody>
                  <a:tcPr/>
                </a:tc>
                <a:tc>
                  <a:txBody>
                    <a:bodyPr/>
                    <a:lstStyle/>
                    <a:p>
                      <a:pPr algn="ctr"/>
                      <a:r>
                        <a:rPr lang="en-IN" dirty="0"/>
                        <a:t>8.1</a:t>
                      </a:r>
                    </a:p>
                  </a:txBody>
                  <a:tcPr/>
                </a:tc>
                <a:extLst>
                  <a:ext uri="{0D108BD9-81ED-4DB2-BD59-A6C34878D82A}">
                    <a16:rowId xmlns:a16="http://schemas.microsoft.com/office/drawing/2014/main" val="4215514506"/>
                  </a:ext>
                </a:extLst>
              </a:tr>
              <a:tr h="156208">
                <a:tc>
                  <a:txBody>
                    <a:bodyPr/>
                    <a:lstStyle/>
                    <a:p>
                      <a:pPr algn="ctr"/>
                      <a:r>
                        <a:rPr lang="en-IN" dirty="0"/>
                        <a:t>3</a:t>
                      </a:r>
                    </a:p>
                  </a:txBody>
                  <a:tcPr/>
                </a:tc>
                <a:tc>
                  <a:txBody>
                    <a:bodyPr/>
                    <a:lstStyle/>
                    <a:p>
                      <a:pPr algn="ctr"/>
                      <a:r>
                        <a:rPr lang="en-IN" dirty="0"/>
                        <a:t>Manoj</a:t>
                      </a:r>
                    </a:p>
                  </a:txBody>
                  <a:tcPr/>
                </a:tc>
                <a:tc>
                  <a:txBody>
                    <a:bodyPr/>
                    <a:lstStyle/>
                    <a:p>
                      <a:pPr algn="ctr"/>
                      <a:r>
                        <a:rPr lang="en-IN" dirty="0"/>
                        <a:t>8.3</a:t>
                      </a:r>
                    </a:p>
                  </a:txBody>
                  <a:tcPr/>
                </a:tc>
                <a:extLst>
                  <a:ext uri="{0D108BD9-81ED-4DB2-BD59-A6C34878D82A}">
                    <a16:rowId xmlns:a16="http://schemas.microsoft.com/office/drawing/2014/main" val="1314172157"/>
                  </a:ext>
                </a:extLst>
              </a:tr>
              <a:tr h="156208">
                <a:tc>
                  <a:txBody>
                    <a:bodyPr/>
                    <a:lstStyle/>
                    <a:p>
                      <a:pPr algn="ctr"/>
                      <a:r>
                        <a:rPr lang="en-IN" dirty="0"/>
                        <a:t>4</a:t>
                      </a:r>
                    </a:p>
                  </a:txBody>
                  <a:tcPr/>
                </a:tc>
                <a:tc>
                  <a:txBody>
                    <a:bodyPr/>
                    <a:lstStyle/>
                    <a:p>
                      <a:pPr algn="ctr"/>
                      <a:r>
                        <a:rPr lang="en-IN" dirty="0"/>
                        <a:t>Vijay</a:t>
                      </a:r>
                    </a:p>
                  </a:txBody>
                  <a:tcPr/>
                </a:tc>
                <a:tc>
                  <a:txBody>
                    <a:bodyPr/>
                    <a:lstStyle/>
                    <a:p>
                      <a:pPr algn="ctr"/>
                      <a:r>
                        <a:rPr lang="en-IN" dirty="0"/>
                        <a:t>7.9</a:t>
                      </a:r>
                    </a:p>
                  </a:txBody>
                  <a:tcPr/>
                </a:tc>
                <a:extLst>
                  <a:ext uri="{0D108BD9-81ED-4DB2-BD59-A6C34878D82A}">
                    <a16:rowId xmlns:a16="http://schemas.microsoft.com/office/drawing/2014/main" val="3725892252"/>
                  </a:ext>
                </a:extLst>
              </a:tr>
              <a:tr h="156208">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2081188613"/>
                  </a:ext>
                </a:extLst>
              </a:tr>
              <a:tr h="156208">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3865017524"/>
                  </a:ext>
                </a:extLst>
              </a:tr>
            </a:tbl>
          </a:graphicData>
        </a:graphic>
      </p:graphicFrame>
      <p:sp>
        <p:nvSpPr>
          <p:cNvPr id="5" name="Rectangle 4">
            <a:extLst>
              <a:ext uri="{FF2B5EF4-FFF2-40B4-BE49-F238E27FC236}">
                <a16:creationId xmlns:a16="http://schemas.microsoft.com/office/drawing/2014/main" id="{A4178529-93D5-4002-9968-926B2871DA42}"/>
              </a:ext>
            </a:extLst>
          </p:cNvPr>
          <p:cNvSpPr/>
          <p:nvPr/>
        </p:nvSpPr>
        <p:spPr>
          <a:xfrm>
            <a:off x="5791201" y="3429000"/>
            <a:ext cx="4630994" cy="4055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9366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6" presetClass="emph" presetSubtype="0" repeatCount="indefinite" fill="hold" grpId="1" nodeType="withEffect">
                                  <p:stCondLst>
                                    <p:cond delay="0"/>
                                  </p:stCondLst>
                                  <p:endCondLst>
                                    <p:cond evt="onNext" delay="0">
                                      <p:tgtEl>
                                        <p:sldTgt/>
                                      </p:tgtEl>
                                    </p:cond>
                                  </p:endCondLst>
                                  <p:childTnLst>
                                    <p:animEffect transition="out" filter="fade">
                                      <p:cBhvr>
                                        <p:cTn id="8" dur="500" tmFilter="0, 0; .2, .5; .8, .5; 1, 0"/>
                                        <p:tgtEl>
                                          <p:spTgt spid="5"/>
                                        </p:tgtEl>
                                      </p:cBhvr>
                                    </p:animEffect>
                                    <p:animScale>
                                      <p:cBhvr>
                                        <p:cTn id="9"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106C-CF87-421A-80A6-A99EA1A828C5}"/>
              </a:ext>
            </a:extLst>
          </p:cNvPr>
          <p:cNvSpPr>
            <a:spLocks noGrp="1"/>
          </p:cNvSpPr>
          <p:nvPr>
            <p:ph type="title"/>
          </p:nvPr>
        </p:nvSpPr>
        <p:spPr/>
        <p:txBody>
          <a:bodyPr/>
          <a:lstStyle/>
          <a:p>
            <a:r>
              <a:rPr lang="en-US" dirty="0">
                <a:solidFill>
                  <a:srgbClr val="333333"/>
                </a:solidFill>
                <a:latin typeface="Cambria" panose="02040503050406030204" pitchFamily="18" charset="0"/>
              </a:rPr>
              <a:t>E-R modeling technique is a :</a:t>
            </a:r>
            <a:endParaRPr lang="en-IN" dirty="0"/>
          </a:p>
        </p:txBody>
      </p:sp>
      <p:sp>
        <p:nvSpPr>
          <p:cNvPr id="3" name="Content Placeholder 2">
            <a:extLst>
              <a:ext uri="{FF2B5EF4-FFF2-40B4-BE49-F238E27FC236}">
                <a16:creationId xmlns:a16="http://schemas.microsoft.com/office/drawing/2014/main" id="{FCB5F8F8-D876-46E2-98E3-F06E9F7BB69D}"/>
              </a:ext>
            </a:extLst>
          </p:cNvPr>
          <p:cNvSpPr>
            <a:spLocks noGrp="1"/>
          </p:cNvSpPr>
          <p:nvPr>
            <p:ph idx="1"/>
          </p:nvPr>
        </p:nvSpPr>
        <p:spPr/>
        <p:txBody>
          <a:bodyPr/>
          <a:lstStyle/>
          <a:p>
            <a:pPr marL="0" indent="0" algn="l">
              <a:buNone/>
            </a:pPr>
            <a:r>
              <a:rPr lang="en-US" b="0" i="0">
                <a:solidFill>
                  <a:srgbClr val="333333"/>
                </a:solidFill>
                <a:effectLst/>
                <a:latin typeface="Josefin Sans" panose="020B0604020202020204" pitchFamily="2" charset="0"/>
              </a:rPr>
              <a:t>A</a:t>
            </a:r>
            <a:r>
              <a:rPr lang="en-US" b="0" i="0" dirty="0">
                <a:solidFill>
                  <a:srgbClr val="333333"/>
                </a:solidFill>
                <a:effectLst/>
                <a:latin typeface="Josefin Sans" panose="020B0604020202020204" pitchFamily="2" charset="0"/>
              </a:rPr>
              <a:t>. Top-down approach</a:t>
            </a:r>
            <a:br>
              <a:rPr lang="en-US" b="0" i="0" dirty="0">
                <a:solidFill>
                  <a:srgbClr val="333333"/>
                </a:solidFill>
                <a:effectLst/>
                <a:latin typeface="Josefin Sans" panose="020B0604020202020204" pitchFamily="2" charset="0"/>
              </a:rPr>
            </a:br>
            <a:r>
              <a:rPr lang="en-US" b="0" i="0" dirty="0">
                <a:solidFill>
                  <a:srgbClr val="333333"/>
                </a:solidFill>
                <a:effectLst/>
                <a:latin typeface="Josefin Sans" panose="020B0604020202020204" pitchFamily="2" charset="0"/>
              </a:rPr>
              <a:t>B. Bottom-up approach</a:t>
            </a:r>
            <a:br>
              <a:rPr lang="en-US" b="0" i="0" dirty="0">
                <a:solidFill>
                  <a:srgbClr val="333333"/>
                </a:solidFill>
                <a:effectLst/>
                <a:latin typeface="Josefin Sans" panose="020B0604020202020204" pitchFamily="2" charset="0"/>
              </a:rPr>
            </a:br>
            <a:r>
              <a:rPr lang="en-US" b="0" i="0" dirty="0">
                <a:solidFill>
                  <a:srgbClr val="333333"/>
                </a:solidFill>
                <a:effectLst/>
                <a:latin typeface="Josefin Sans" panose="020B0604020202020204" pitchFamily="2" charset="0"/>
              </a:rPr>
              <a:t>C. Left-right approach</a:t>
            </a:r>
            <a:br>
              <a:rPr lang="en-US" b="0" i="0" dirty="0">
                <a:solidFill>
                  <a:srgbClr val="333333"/>
                </a:solidFill>
                <a:effectLst/>
                <a:latin typeface="Josefin Sans" panose="020B0604020202020204" pitchFamily="2" charset="0"/>
              </a:rPr>
            </a:br>
            <a:r>
              <a:rPr lang="en-US" b="0" i="0" dirty="0">
                <a:solidFill>
                  <a:srgbClr val="333333"/>
                </a:solidFill>
                <a:effectLst/>
                <a:latin typeface="Josefin Sans" panose="020B0604020202020204" pitchFamily="2" charset="0"/>
              </a:rPr>
              <a:t>D. None of the above</a:t>
            </a:r>
          </a:p>
          <a:p>
            <a:endParaRPr lang="en-IN" dirty="0"/>
          </a:p>
        </p:txBody>
      </p:sp>
    </p:spTree>
    <p:extLst>
      <p:ext uri="{BB962C8B-B14F-4D97-AF65-F5344CB8AC3E}">
        <p14:creationId xmlns:p14="http://schemas.microsoft.com/office/powerpoint/2010/main" val="2092343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en-US"/>
              <a:t>An Example</a:t>
            </a:r>
          </a:p>
        </p:txBody>
      </p:sp>
      <p:pic>
        <p:nvPicPr>
          <p:cNvPr id="819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064" t="30733" r="1064" b="30733"/>
          <a:stretch>
            <a:fillRect/>
          </a:stretch>
        </p:blipFill>
        <p:spPr>
          <a:xfrm>
            <a:off x="2133600" y="2209800"/>
            <a:ext cx="7848600" cy="3429000"/>
          </a:xfrm>
          <a:noFill/>
          <a:ln w="76200" cmpd="tri">
            <a:solidFill>
              <a:srgbClr val="CC3300"/>
            </a:solidFill>
            <a:miter lim="800000"/>
            <a:headEnd/>
            <a:tailEnd/>
          </a:ln>
        </p:spPr>
      </p:pic>
    </p:spTree>
    <p:extLst>
      <p:ext uri="{BB962C8B-B14F-4D97-AF65-F5344CB8AC3E}">
        <p14:creationId xmlns:p14="http://schemas.microsoft.com/office/powerpoint/2010/main" val="2956618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0"/>
            <a:ext cx="9144000" cy="990600"/>
          </a:xfrm>
        </p:spPr>
        <p:txBody>
          <a:bodyPr/>
          <a:lstStyle/>
          <a:p>
            <a:pPr eaLnBrk="1" hangingPunct="1"/>
            <a:r>
              <a:rPr lang="en-US" sz="3200" b="1">
                <a:latin typeface="Georgia" panose="02040502050405020303" pitchFamily="18" charset="0"/>
              </a:rPr>
              <a:t>Entities</a:t>
            </a:r>
          </a:p>
        </p:txBody>
      </p:sp>
      <p:sp>
        <p:nvSpPr>
          <p:cNvPr id="10243" name="Rectangle 3"/>
          <p:cNvSpPr>
            <a:spLocks noGrp="1" noChangeArrowheads="1"/>
          </p:cNvSpPr>
          <p:nvPr>
            <p:ph idx="1"/>
          </p:nvPr>
        </p:nvSpPr>
        <p:spPr>
          <a:xfrm>
            <a:off x="1905000" y="1219200"/>
            <a:ext cx="8534400" cy="5105400"/>
          </a:xfrm>
        </p:spPr>
        <p:txBody>
          <a:bodyPr/>
          <a:lstStyle/>
          <a:p>
            <a:pPr eaLnBrk="1" hangingPunct="1"/>
            <a:r>
              <a:rPr lang="en-US"/>
              <a:t>Examples of entities:</a:t>
            </a:r>
          </a:p>
          <a:p>
            <a:pPr lvl="1" eaLnBrk="1" hangingPunct="1"/>
            <a:r>
              <a:rPr lang="en-US" sz="2000"/>
              <a:t>Person: EMPLOYEE, STUDENT, PATIENT</a:t>
            </a:r>
          </a:p>
          <a:p>
            <a:pPr lvl="1" eaLnBrk="1" hangingPunct="1"/>
            <a:r>
              <a:rPr lang="en-US" sz="2000"/>
              <a:t>Place: STORE, WAREHOUSE</a:t>
            </a:r>
          </a:p>
          <a:p>
            <a:pPr lvl="1" eaLnBrk="1" hangingPunct="1"/>
            <a:r>
              <a:rPr lang="en-US" sz="2000"/>
              <a:t>Object: MACHINE, PRODUCT, CAR</a:t>
            </a:r>
          </a:p>
          <a:p>
            <a:pPr lvl="1" eaLnBrk="1" hangingPunct="1"/>
            <a:r>
              <a:rPr lang="en-US" sz="2000"/>
              <a:t>Event: SALE,REGISTRATION, RENEWAL</a:t>
            </a:r>
          </a:p>
          <a:p>
            <a:pPr lvl="1" eaLnBrk="1" hangingPunct="1"/>
            <a:r>
              <a:rPr lang="en-US" sz="2000"/>
              <a:t>Concept: ACCOUNT, COURSE</a:t>
            </a:r>
          </a:p>
          <a:p>
            <a:pPr eaLnBrk="1" hangingPunct="1"/>
            <a:r>
              <a:rPr lang="en-US"/>
              <a:t>Guidelines for naming and defining entity types:</a:t>
            </a:r>
          </a:p>
          <a:p>
            <a:pPr lvl="1" eaLnBrk="1" hangingPunct="1"/>
            <a:r>
              <a:rPr lang="en-US" sz="2000"/>
              <a:t>An entity type name is a singular noun</a:t>
            </a:r>
          </a:p>
          <a:p>
            <a:pPr lvl="1" eaLnBrk="1" hangingPunct="1"/>
            <a:r>
              <a:rPr lang="en-US" sz="2000"/>
              <a:t>An entity type should be descriptive and specific </a:t>
            </a:r>
          </a:p>
          <a:p>
            <a:pPr lvl="1" eaLnBrk="1" hangingPunct="1"/>
            <a:r>
              <a:rPr lang="en-US" sz="2000"/>
              <a:t>An entity name should be concise</a:t>
            </a:r>
          </a:p>
          <a:p>
            <a:pPr lvl="1" eaLnBrk="1" hangingPunct="1"/>
            <a:r>
              <a:rPr lang="en-US" sz="2000"/>
              <a:t>Event entity types should be named for the result of the event, not the activity or process of the event.</a:t>
            </a:r>
          </a:p>
          <a:p>
            <a:pPr eaLnBrk="1" hangingPunct="1"/>
            <a:endParaRPr lang="en-US" sz="2000"/>
          </a:p>
        </p:txBody>
      </p:sp>
      <p:pic>
        <p:nvPicPr>
          <p:cNvPr id="10244" name="Picture 4" descr="MCj0233536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1" y="1905000"/>
            <a:ext cx="1209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MCPE02381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1" y="1219201"/>
            <a:ext cx="5508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j039713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25001" y="1371600"/>
            <a:ext cx="8112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MCj0397212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72600" y="2362201"/>
            <a:ext cx="11430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698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0" y="0"/>
            <a:ext cx="9144000" cy="1066800"/>
          </a:xfrm>
        </p:spPr>
        <p:txBody>
          <a:bodyPr/>
          <a:lstStyle/>
          <a:p>
            <a:pPr eaLnBrk="1" hangingPunct="1"/>
            <a:r>
              <a:rPr lang="en-US" sz="2800" b="1">
                <a:latin typeface="Georgia" panose="02040502050405020303" pitchFamily="18" charset="0"/>
              </a:rPr>
              <a:t>Attributes</a:t>
            </a:r>
          </a:p>
        </p:txBody>
      </p:sp>
      <p:sp>
        <p:nvSpPr>
          <p:cNvPr id="11267" name="Rectangle 3"/>
          <p:cNvSpPr>
            <a:spLocks noGrp="1" noChangeArrowheads="1"/>
          </p:cNvSpPr>
          <p:nvPr>
            <p:ph idx="1"/>
          </p:nvPr>
        </p:nvSpPr>
        <p:spPr>
          <a:xfrm>
            <a:off x="1981200" y="1143000"/>
            <a:ext cx="8534400" cy="5410200"/>
          </a:xfrm>
        </p:spPr>
        <p:txBody>
          <a:bodyPr>
            <a:normAutofit lnSpcReduction="10000"/>
          </a:bodyPr>
          <a:lstStyle/>
          <a:p>
            <a:pPr eaLnBrk="1" hangingPunct="1">
              <a:lnSpc>
                <a:spcPct val="110000"/>
              </a:lnSpc>
            </a:pPr>
            <a:r>
              <a:rPr lang="en-US" sz="2400"/>
              <a:t>Example of entity types and associated attributes:</a:t>
            </a:r>
          </a:p>
          <a:p>
            <a:pPr lvl="1" eaLnBrk="1" hangingPunct="1">
              <a:lnSpc>
                <a:spcPct val="110000"/>
              </a:lnSpc>
              <a:buFontTx/>
              <a:buNone/>
            </a:pPr>
            <a:r>
              <a:rPr lang="en-US" sz="2000"/>
              <a:t>STUDENT: Student_ID, Student_Name, Home_Address, Phone_Number, Major</a:t>
            </a:r>
          </a:p>
          <a:p>
            <a:pPr eaLnBrk="1" hangingPunct="1">
              <a:lnSpc>
                <a:spcPct val="110000"/>
              </a:lnSpc>
            </a:pPr>
            <a:r>
              <a:rPr lang="en-US" sz="2400"/>
              <a:t>Guidelines for naming attributes:</a:t>
            </a:r>
          </a:p>
          <a:p>
            <a:pPr lvl="1" eaLnBrk="1" hangingPunct="1">
              <a:lnSpc>
                <a:spcPct val="110000"/>
              </a:lnSpc>
            </a:pPr>
            <a:r>
              <a:rPr lang="en-US" sz="2000"/>
              <a:t>An attribute name is a noun.</a:t>
            </a:r>
          </a:p>
          <a:p>
            <a:pPr lvl="1" eaLnBrk="1" hangingPunct="1">
              <a:lnSpc>
                <a:spcPct val="110000"/>
              </a:lnSpc>
            </a:pPr>
            <a:r>
              <a:rPr lang="en-US" sz="2000"/>
              <a:t>An attribute name should be unique</a:t>
            </a:r>
          </a:p>
          <a:p>
            <a:pPr lvl="1" eaLnBrk="1" hangingPunct="1">
              <a:lnSpc>
                <a:spcPct val="110000"/>
              </a:lnSpc>
            </a:pPr>
            <a:r>
              <a:rPr lang="en-US" sz="2000"/>
              <a:t>To make an attribute name unique and clear, each attribute name should follow a standard format</a:t>
            </a:r>
          </a:p>
          <a:p>
            <a:pPr lvl="1" eaLnBrk="1" hangingPunct="1">
              <a:lnSpc>
                <a:spcPct val="110000"/>
              </a:lnSpc>
            </a:pPr>
            <a:r>
              <a:rPr lang="en-US" sz="2000"/>
              <a:t>Similar attributes of different entity types should use similar but distinguishing names. </a:t>
            </a:r>
          </a:p>
          <a:p>
            <a:pPr eaLnBrk="1" hangingPunct="1">
              <a:lnSpc>
                <a:spcPct val="90000"/>
              </a:lnSpc>
            </a:pPr>
            <a:r>
              <a:rPr lang="en-US" sz="2400"/>
              <a:t>Attribute Types:</a:t>
            </a:r>
          </a:p>
          <a:p>
            <a:pPr lvl="1" eaLnBrk="1" hangingPunct="1">
              <a:lnSpc>
                <a:spcPct val="90000"/>
              </a:lnSpc>
            </a:pPr>
            <a:r>
              <a:rPr lang="en-US" sz="2000"/>
              <a:t>Simple and composite attributes</a:t>
            </a:r>
          </a:p>
          <a:p>
            <a:pPr lvl="1" eaLnBrk="1" hangingPunct="1">
              <a:lnSpc>
                <a:spcPct val="90000"/>
              </a:lnSpc>
            </a:pPr>
            <a:r>
              <a:rPr lang="en-US" sz="2000"/>
              <a:t>Single-valued and multi-valued attributes</a:t>
            </a:r>
          </a:p>
          <a:p>
            <a:pPr lvl="1" eaLnBrk="1" hangingPunct="1">
              <a:lnSpc>
                <a:spcPct val="90000"/>
              </a:lnSpc>
            </a:pPr>
            <a:r>
              <a:rPr lang="en-US" sz="2000"/>
              <a:t>Derived attribute</a:t>
            </a:r>
          </a:p>
        </p:txBody>
      </p:sp>
    </p:spTree>
    <p:extLst>
      <p:ext uri="{BB962C8B-B14F-4D97-AF65-F5344CB8AC3E}">
        <p14:creationId xmlns:p14="http://schemas.microsoft.com/office/powerpoint/2010/main" val="1577747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5C98920-A971-4E97-BC08-F9F0348E1D69}" type="slidenum">
              <a:rPr lang="en-US">
                <a:solidFill>
                  <a:schemeClr val="bg1"/>
                </a:solidFill>
              </a:rPr>
              <a:pPr/>
              <a:t>34</a:t>
            </a:fld>
            <a:endParaRPr lang="en-US">
              <a:solidFill>
                <a:schemeClr val="bg1"/>
              </a:solidFill>
            </a:endParaRPr>
          </a:p>
        </p:txBody>
      </p:sp>
      <p:sp>
        <p:nvSpPr>
          <p:cNvPr id="32771" name="Rectangle 2"/>
          <p:cNvSpPr>
            <a:spLocks noGrp="1" noChangeArrowheads="1"/>
          </p:cNvSpPr>
          <p:nvPr>
            <p:ph type="title" idx="4294967295"/>
          </p:nvPr>
        </p:nvSpPr>
        <p:spPr>
          <a:xfrm>
            <a:off x="1169043" y="337343"/>
            <a:ext cx="8305800" cy="560387"/>
          </a:xfrm>
        </p:spPr>
        <p:txBody>
          <a:bodyPr vert="horz" lIns="0" tIns="45720" rIns="91440" bIns="45720" rtlCol="0" anchor="ctr">
            <a:normAutofit fontScale="90000"/>
          </a:bodyPr>
          <a:lstStyle/>
          <a:p>
            <a:pPr eaLnBrk="1" hangingPunct="1"/>
            <a:r>
              <a:rPr lang="en-US"/>
              <a:t>Entity Types</a:t>
            </a:r>
          </a:p>
        </p:txBody>
      </p:sp>
      <p:sp>
        <p:nvSpPr>
          <p:cNvPr id="114691" name="Rectangle 3"/>
          <p:cNvSpPr>
            <a:spLocks noGrp="1" noChangeArrowheads="1"/>
          </p:cNvSpPr>
          <p:nvPr>
            <p:ph type="body" idx="4294967295"/>
          </p:nvPr>
        </p:nvSpPr>
        <p:spPr>
          <a:xfrm>
            <a:off x="2210765" y="1293812"/>
            <a:ext cx="8229600" cy="4270375"/>
          </a:xfrm>
        </p:spPr>
        <p:txBody>
          <a:bodyPr vert="horz" lIns="0" tIns="0" rIns="91440" bIns="45720" rtlCol="0">
            <a:normAutofit/>
          </a:bodyPr>
          <a:lstStyle/>
          <a:p>
            <a:pPr eaLnBrk="1" hangingPunct="1">
              <a:lnSpc>
                <a:spcPct val="150000"/>
              </a:lnSpc>
            </a:pPr>
            <a:r>
              <a:rPr lang="en-US" sz="3200" b="1" dirty="0">
                <a:latin typeface="Comic Sans MS" panose="030F0702030302020204" pitchFamily="66" charset="0"/>
              </a:rPr>
              <a:t>Regular Entity </a:t>
            </a:r>
            <a:r>
              <a:rPr lang="en-US" sz="3200" dirty="0">
                <a:latin typeface="Comic Sans MS" panose="030F0702030302020204" pitchFamily="66" charset="0"/>
              </a:rPr>
              <a:t>: </a:t>
            </a:r>
            <a:r>
              <a:rPr lang="en-US" sz="2000" dirty="0">
                <a:latin typeface="Comic Sans MS" panose="030F0702030302020204" pitchFamily="66" charset="0"/>
              </a:rPr>
              <a:t>Entity that has its own key attribute (s). Aka Strong entity</a:t>
            </a:r>
          </a:p>
          <a:p>
            <a:pPr eaLnBrk="1" hangingPunct="1">
              <a:lnSpc>
                <a:spcPct val="90000"/>
              </a:lnSpc>
              <a:buFont typeface="Wingdings" panose="05000000000000000000" pitchFamily="2" charset="2"/>
              <a:buNone/>
            </a:pPr>
            <a:endParaRPr lang="en-US" sz="2000" dirty="0">
              <a:latin typeface="Comic Sans MS" panose="030F0702030302020204" pitchFamily="66" charset="0"/>
            </a:endParaRPr>
          </a:p>
          <a:p>
            <a:pPr eaLnBrk="1" hangingPunct="1">
              <a:lnSpc>
                <a:spcPct val="90000"/>
              </a:lnSpc>
              <a:buFont typeface="Wingdings" panose="05000000000000000000" pitchFamily="2" charset="2"/>
              <a:buNone/>
            </a:pPr>
            <a:r>
              <a:rPr lang="en-US" sz="2000" dirty="0">
                <a:latin typeface="Comic Sans MS" panose="030F0702030302020204" pitchFamily="66" charset="0"/>
              </a:rPr>
              <a:t>	E.g.:  Employee, student ,customer, policy holder etc.</a:t>
            </a:r>
          </a:p>
          <a:p>
            <a:pPr eaLnBrk="1" hangingPunct="1">
              <a:lnSpc>
                <a:spcPct val="90000"/>
              </a:lnSpc>
            </a:pPr>
            <a:endParaRPr lang="en-US" sz="2000" dirty="0">
              <a:latin typeface="Comic Sans MS" panose="030F0702030302020204" pitchFamily="66" charset="0"/>
            </a:endParaRPr>
          </a:p>
          <a:p>
            <a:pPr eaLnBrk="1" hangingPunct="1">
              <a:lnSpc>
                <a:spcPct val="90000"/>
              </a:lnSpc>
            </a:pPr>
            <a:r>
              <a:rPr lang="en-US" sz="3200" b="1" dirty="0">
                <a:latin typeface="Comic Sans MS" panose="030F0702030302020204" pitchFamily="66" charset="0"/>
              </a:rPr>
              <a:t>Weak entity</a:t>
            </a:r>
            <a:r>
              <a:rPr lang="en-US" sz="3200" dirty="0">
                <a:latin typeface="Comic Sans MS" panose="030F0702030302020204" pitchFamily="66" charset="0"/>
              </a:rPr>
              <a:t>:</a:t>
            </a:r>
            <a:r>
              <a:rPr lang="en-US" sz="2000" dirty="0">
                <a:latin typeface="Comic Sans MS" panose="030F0702030302020204" pitchFamily="66" charset="0"/>
              </a:rPr>
              <a:t> Entity that depends on other entity for its existence and doesn’t have key attribute (s) of its own</a:t>
            </a:r>
          </a:p>
          <a:p>
            <a:pPr eaLnBrk="1" hangingPunct="1">
              <a:lnSpc>
                <a:spcPct val="90000"/>
              </a:lnSpc>
              <a:buFont typeface="Wingdings" panose="05000000000000000000" pitchFamily="2" charset="2"/>
              <a:buNone/>
            </a:pPr>
            <a:r>
              <a:rPr lang="en-US" sz="2000" dirty="0">
                <a:latin typeface="Comic Sans MS" panose="030F0702030302020204" pitchFamily="66" charset="0"/>
              </a:rPr>
              <a:t>	</a:t>
            </a:r>
          </a:p>
          <a:p>
            <a:pPr eaLnBrk="1" hangingPunct="1">
              <a:lnSpc>
                <a:spcPct val="90000"/>
              </a:lnSpc>
              <a:buFont typeface="Wingdings" panose="05000000000000000000" pitchFamily="2" charset="2"/>
              <a:buNone/>
            </a:pPr>
            <a:r>
              <a:rPr lang="en-US" sz="2000" dirty="0">
                <a:latin typeface="Comic Sans MS" panose="030F0702030302020204" pitchFamily="66" charset="0"/>
              </a:rPr>
              <a:t>	E.g. : spouse of employee</a:t>
            </a:r>
          </a:p>
        </p:txBody>
      </p:sp>
    </p:spTree>
    <p:extLst>
      <p:ext uri="{BB962C8B-B14F-4D97-AF65-F5344CB8AC3E}">
        <p14:creationId xmlns:p14="http://schemas.microsoft.com/office/powerpoint/2010/main" val="1214829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p:cTn id="7" dur="1000" fill="hold"/>
                                        <p:tgtEl>
                                          <p:spTgt spid="11469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1469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469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14691">
                                            <p:txEl>
                                              <p:pRg st="2" end="2"/>
                                            </p:txEl>
                                          </p:spTgt>
                                        </p:tgtEl>
                                        <p:attrNameLst>
                                          <p:attrName>style.visibility</p:attrName>
                                        </p:attrNameLst>
                                      </p:cBhvr>
                                      <p:to>
                                        <p:strVal val="visible"/>
                                      </p:to>
                                    </p:set>
                                    <p:anim calcmode="lin" valueType="num">
                                      <p:cBhvr>
                                        <p:cTn id="14" dur="1000" fill="hold"/>
                                        <p:tgtEl>
                                          <p:spTgt spid="114691">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1469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469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 calcmode="lin" valueType="num">
                                      <p:cBhvr>
                                        <p:cTn id="21" dur="1000" fill="hold"/>
                                        <p:tgtEl>
                                          <p:spTgt spid="114691">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11469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469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14691">
                                            <p:txEl>
                                              <p:pRg st="6" end="6"/>
                                            </p:txEl>
                                          </p:spTgt>
                                        </p:tgtEl>
                                        <p:attrNameLst>
                                          <p:attrName>style.visibility</p:attrName>
                                        </p:attrNameLst>
                                      </p:cBhvr>
                                      <p:to>
                                        <p:strVal val="visible"/>
                                      </p:to>
                                    </p:set>
                                    <p:anim calcmode="lin" valueType="num">
                                      <p:cBhvr>
                                        <p:cTn id="28" dur="1000" fill="hold"/>
                                        <p:tgtEl>
                                          <p:spTgt spid="114691">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11469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46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4025-F8E6-42DD-81BC-9CCACB49B812}"/>
              </a:ext>
            </a:extLst>
          </p:cNvPr>
          <p:cNvSpPr>
            <a:spLocks noGrp="1"/>
          </p:cNvSpPr>
          <p:nvPr>
            <p:ph type="title"/>
          </p:nvPr>
        </p:nvSpPr>
        <p:spPr/>
        <p:txBody>
          <a:bodyPr/>
          <a:lstStyle/>
          <a:p>
            <a:r>
              <a:rPr lang="en-IN" dirty="0"/>
              <a:t>Which of the following used to denote entity?</a:t>
            </a:r>
          </a:p>
        </p:txBody>
      </p:sp>
      <p:sp>
        <p:nvSpPr>
          <p:cNvPr id="3" name="Content Placeholder 2">
            <a:extLst>
              <a:ext uri="{FF2B5EF4-FFF2-40B4-BE49-F238E27FC236}">
                <a16:creationId xmlns:a16="http://schemas.microsoft.com/office/drawing/2014/main" id="{48690753-45AA-4CCF-8791-DAADFE12F213}"/>
              </a:ext>
            </a:extLst>
          </p:cNvPr>
          <p:cNvSpPr>
            <a:spLocks noGrp="1"/>
          </p:cNvSpPr>
          <p:nvPr>
            <p:ph idx="1"/>
          </p:nvPr>
        </p:nvSpPr>
        <p:spPr>
          <a:xfrm>
            <a:off x="838200" y="1825624"/>
            <a:ext cx="10515600" cy="5032375"/>
          </a:xfrm>
        </p:spPr>
        <p:txBody>
          <a:bodyPr/>
          <a:lstStyle/>
          <a:p>
            <a:r>
              <a:rPr lang="en-IN" dirty="0"/>
              <a:t>A</a:t>
            </a:r>
          </a:p>
          <a:p>
            <a:endParaRPr lang="en-IN" dirty="0"/>
          </a:p>
          <a:p>
            <a:r>
              <a:rPr lang="en-IN" dirty="0"/>
              <a:t>B</a:t>
            </a:r>
          </a:p>
          <a:p>
            <a:endParaRPr lang="en-IN" dirty="0"/>
          </a:p>
          <a:p>
            <a:endParaRPr lang="en-IN" dirty="0"/>
          </a:p>
          <a:p>
            <a:r>
              <a:rPr lang="en-IN" dirty="0"/>
              <a:t>C</a:t>
            </a:r>
          </a:p>
          <a:p>
            <a:endParaRPr lang="en-IN" dirty="0"/>
          </a:p>
          <a:p>
            <a:endParaRPr lang="en-IN" dirty="0"/>
          </a:p>
          <a:p>
            <a:r>
              <a:rPr lang="en-IN" dirty="0"/>
              <a:t>D </a:t>
            </a:r>
          </a:p>
        </p:txBody>
      </p:sp>
      <p:sp>
        <p:nvSpPr>
          <p:cNvPr id="4" name="Rectangle 3">
            <a:extLst>
              <a:ext uri="{FF2B5EF4-FFF2-40B4-BE49-F238E27FC236}">
                <a16:creationId xmlns:a16="http://schemas.microsoft.com/office/drawing/2014/main" id="{CC9CEA36-B4BC-45E9-813E-77878453365B}"/>
              </a:ext>
            </a:extLst>
          </p:cNvPr>
          <p:cNvSpPr/>
          <p:nvPr/>
        </p:nvSpPr>
        <p:spPr>
          <a:xfrm>
            <a:off x="2060293" y="1690688"/>
            <a:ext cx="2280213" cy="648182"/>
          </a:xfrm>
          <a:prstGeom prst="rect">
            <a:avLst/>
          </a:prstGeom>
          <a:noFill/>
          <a:ln w="19050">
            <a:solidFill>
              <a:srgbClr val="0C77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CF9B0DF4-85F2-4BEE-B5CC-186CEECA1B81}"/>
              </a:ext>
            </a:extLst>
          </p:cNvPr>
          <p:cNvSpPr/>
          <p:nvPr/>
        </p:nvSpPr>
        <p:spPr>
          <a:xfrm>
            <a:off x="2060292" y="2688220"/>
            <a:ext cx="2280213" cy="740780"/>
          </a:xfrm>
          <a:prstGeom prst="ellipse">
            <a:avLst/>
          </a:prstGeom>
          <a:noFill/>
          <a:ln w="19050">
            <a:solidFill>
              <a:srgbClr val="0C77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68C14B3-D5A7-41F8-9902-4CBEE6B38461}"/>
              </a:ext>
            </a:extLst>
          </p:cNvPr>
          <p:cNvSpPr/>
          <p:nvPr/>
        </p:nvSpPr>
        <p:spPr>
          <a:xfrm rot="18806351">
            <a:off x="2671339" y="4223354"/>
            <a:ext cx="1058120" cy="1037673"/>
          </a:xfrm>
          <a:prstGeom prst="rect">
            <a:avLst/>
          </a:prstGeom>
          <a:noFill/>
          <a:ln w="19050">
            <a:solidFill>
              <a:srgbClr val="0C77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ame 6">
            <a:extLst>
              <a:ext uri="{FF2B5EF4-FFF2-40B4-BE49-F238E27FC236}">
                <a16:creationId xmlns:a16="http://schemas.microsoft.com/office/drawing/2014/main" id="{ADEC50B2-E5CF-462E-A350-616C34CA2555}"/>
              </a:ext>
            </a:extLst>
          </p:cNvPr>
          <p:cNvSpPr/>
          <p:nvPr/>
        </p:nvSpPr>
        <p:spPr>
          <a:xfrm>
            <a:off x="2060291" y="5787342"/>
            <a:ext cx="2280213" cy="740780"/>
          </a:xfrm>
          <a:prstGeom prst="frame">
            <a:avLst/>
          </a:prstGeom>
          <a:noFill/>
          <a:ln w="19050">
            <a:solidFill>
              <a:srgbClr val="0C77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4679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4025-F8E6-42DD-81BC-9CCACB49B812}"/>
              </a:ext>
            </a:extLst>
          </p:cNvPr>
          <p:cNvSpPr>
            <a:spLocks noGrp="1"/>
          </p:cNvSpPr>
          <p:nvPr>
            <p:ph type="title"/>
          </p:nvPr>
        </p:nvSpPr>
        <p:spPr/>
        <p:txBody>
          <a:bodyPr/>
          <a:lstStyle/>
          <a:p>
            <a:endParaRPr lang="en-IN" dirty="0"/>
          </a:p>
        </p:txBody>
      </p:sp>
      <p:pic>
        <p:nvPicPr>
          <p:cNvPr id="9" name="Content Placeholder 8">
            <a:extLst>
              <a:ext uri="{FF2B5EF4-FFF2-40B4-BE49-F238E27FC236}">
                <a16:creationId xmlns:a16="http://schemas.microsoft.com/office/drawing/2014/main" id="{BE4FEF37-A256-4F58-9202-317F78FBB8DD}"/>
              </a:ext>
            </a:extLst>
          </p:cNvPr>
          <p:cNvPicPr>
            <a:picLocks noGrp="1" noChangeAspect="1"/>
          </p:cNvPicPr>
          <p:nvPr>
            <p:ph idx="1"/>
          </p:nvPr>
        </p:nvPicPr>
        <p:blipFill>
          <a:blip r:embed="rId2"/>
          <a:stretch>
            <a:fillRect/>
          </a:stretch>
        </p:blipFill>
        <p:spPr>
          <a:xfrm>
            <a:off x="838200" y="1902565"/>
            <a:ext cx="10134034" cy="2819905"/>
          </a:xfrm>
        </p:spPr>
      </p:pic>
    </p:spTree>
    <p:extLst>
      <p:ext uri="{BB962C8B-B14F-4D97-AF65-F5344CB8AC3E}">
        <p14:creationId xmlns:p14="http://schemas.microsoft.com/office/powerpoint/2010/main" val="1525383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F2A5A5-AB5D-459A-B4EA-540FE3C4EE6F}"/>
              </a:ext>
            </a:extLst>
          </p:cNvPr>
          <p:cNvPicPr>
            <a:picLocks noChangeAspect="1"/>
          </p:cNvPicPr>
          <p:nvPr/>
        </p:nvPicPr>
        <p:blipFill>
          <a:blip r:embed="rId2"/>
          <a:stretch>
            <a:fillRect/>
          </a:stretch>
        </p:blipFill>
        <p:spPr>
          <a:xfrm>
            <a:off x="1940689" y="1608350"/>
            <a:ext cx="8310622" cy="3163868"/>
          </a:xfrm>
          <a:prstGeom prst="rect">
            <a:avLst/>
          </a:prstGeom>
        </p:spPr>
      </p:pic>
    </p:spTree>
    <p:extLst>
      <p:ext uri="{BB962C8B-B14F-4D97-AF65-F5344CB8AC3E}">
        <p14:creationId xmlns:p14="http://schemas.microsoft.com/office/powerpoint/2010/main" val="1097204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B822-C0E4-449E-AC26-3225184D3145}"/>
              </a:ext>
            </a:extLst>
          </p:cNvPr>
          <p:cNvSpPr>
            <a:spLocks noGrp="1"/>
          </p:cNvSpPr>
          <p:nvPr>
            <p:ph type="title"/>
          </p:nvPr>
        </p:nvSpPr>
        <p:spPr/>
        <p:txBody>
          <a:bodyPr/>
          <a:lstStyle/>
          <a:p>
            <a:r>
              <a:rPr lang="en-IN" dirty="0"/>
              <a:t>Entity can be which of the following:</a:t>
            </a:r>
          </a:p>
        </p:txBody>
      </p:sp>
      <p:sp>
        <p:nvSpPr>
          <p:cNvPr id="3" name="Content Placeholder 2">
            <a:extLst>
              <a:ext uri="{FF2B5EF4-FFF2-40B4-BE49-F238E27FC236}">
                <a16:creationId xmlns:a16="http://schemas.microsoft.com/office/drawing/2014/main" id="{E71DBB20-ABF1-44B9-BDCD-B0DD2973A4C5}"/>
              </a:ext>
            </a:extLst>
          </p:cNvPr>
          <p:cNvSpPr>
            <a:spLocks noGrp="1"/>
          </p:cNvSpPr>
          <p:nvPr>
            <p:ph idx="1"/>
          </p:nvPr>
        </p:nvSpPr>
        <p:spPr/>
        <p:txBody>
          <a:bodyPr/>
          <a:lstStyle/>
          <a:p>
            <a:pPr marL="514350" indent="-514350">
              <a:buFont typeface="+mj-lt"/>
              <a:buAutoNum type="alphaUcPeriod"/>
            </a:pPr>
            <a:r>
              <a:rPr lang="en-IN" dirty="0"/>
              <a:t>Person</a:t>
            </a:r>
          </a:p>
          <a:p>
            <a:pPr marL="514350" indent="-514350">
              <a:buFont typeface="+mj-lt"/>
              <a:buAutoNum type="alphaUcPeriod"/>
            </a:pPr>
            <a:r>
              <a:rPr lang="en-IN" dirty="0"/>
              <a:t>Place</a:t>
            </a:r>
          </a:p>
          <a:p>
            <a:pPr marL="514350" indent="-514350">
              <a:buFont typeface="+mj-lt"/>
              <a:buAutoNum type="alphaUcPeriod"/>
            </a:pPr>
            <a:r>
              <a:rPr lang="en-IN" dirty="0"/>
              <a:t>Object</a:t>
            </a:r>
          </a:p>
          <a:p>
            <a:pPr marL="514350" indent="-514350">
              <a:buFont typeface="+mj-lt"/>
              <a:buAutoNum type="alphaUcPeriod"/>
            </a:pPr>
            <a:r>
              <a:rPr lang="en-IN" dirty="0"/>
              <a:t>All of the above</a:t>
            </a:r>
          </a:p>
        </p:txBody>
      </p:sp>
    </p:spTree>
    <p:extLst>
      <p:ext uri="{BB962C8B-B14F-4D97-AF65-F5344CB8AC3E}">
        <p14:creationId xmlns:p14="http://schemas.microsoft.com/office/powerpoint/2010/main" val="3665295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2"/>
          </p:nvPr>
        </p:nvSpPr>
        <p:spPr>
          <a:xfrm>
            <a:off x="9872239" y="6356350"/>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1A36E08-1C55-48DF-A9C6-09C24E33B4E8}" type="slidenum">
              <a:rPr lang="en-US">
                <a:solidFill>
                  <a:schemeClr val="bg1"/>
                </a:solidFill>
              </a:rPr>
              <a:pPr/>
              <a:t>39</a:t>
            </a:fld>
            <a:endParaRPr lang="en-US">
              <a:solidFill>
                <a:schemeClr val="bg1"/>
              </a:solidFill>
            </a:endParaRPr>
          </a:p>
        </p:txBody>
      </p:sp>
      <p:sp>
        <p:nvSpPr>
          <p:cNvPr id="33795" name="Rectangle 2"/>
          <p:cNvSpPr>
            <a:spLocks noGrp="1" noChangeArrowheads="1"/>
          </p:cNvSpPr>
          <p:nvPr>
            <p:ph type="title" idx="4294967295"/>
          </p:nvPr>
        </p:nvSpPr>
        <p:spPr>
          <a:xfrm>
            <a:off x="1261639" y="196850"/>
            <a:ext cx="7886700" cy="1325563"/>
          </a:xfrm>
        </p:spPr>
        <p:txBody>
          <a:bodyPr vert="horz" lIns="0" tIns="45720" rIns="91440" bIns="45720" rtlCol="0" anchor="ctr">
            <a:normAutofit/>
          </a:bodyPr>
          <a:lstStyle/>
          <a:p>
            <a:pPr eaLnBrk="1" hangingPunct="1"/>
            <a:r>
              <a:rPr lang="en-US" dirty="0"/>
              <a:t>Attributes</a:t>
            </a:r>
          </a:p>
        </p:txBody>
      </p:sp>
      <p:sp>
        <p:nvSpPr>
          <p:cNvPr id="33796" name="Rectangle 3"/>
          <p:cNvSpPr>
            <a:spLocks noGrp="1" noChangeArrowheads="1"/>
          </p:cNvSpPr>
          <p:nvPr>
            <p:ph type="body" idx="4294967295"/>
          </p:nvPr>
        </p:nvSpPr>
        <p:spPr>
          <a:xfrm>
            <a:off x="1261638" y="1522413"/>
            <a:ext cx="10394067" cy="4665662"/>
          </a:xfrm>
        </p:spPr>
        <p:txBody>
          <a:bodyPr vert="horz" lIns="0" tIns="0" rIns="91440" bIns="45720" rtlCol="0">
            <a:normAutofit lnSpcReduction="10000"/>
          </a:bodyPr>
          <a:lstStyle/>
          <a:p>
            <a:pPr eaLnBrk="1" hangingPunct="1"/>
            <a:r>
              <a:rPr lang="en-US" dirty="0"/>
              <a:t>The set of possible values for an attribute is called the </a:t>
            </a:r>
            <a:r>
              <a:rPr lang="en-US" sz="2400" b="1" dirty="0"/>
              <a:t>domain</a:t>
            </a:r>
            <a:r>
              <a:rPr lang="en-US" dirty="0"/>
              <a:t> of the attribute</a:t>
            </a:r>
          </a:p>
          <a:p>
            <a:pPr eaLnBrk="1" hangingPunct="1">
              <a:buFont typeface="Wingdings" panose="05000000000000000000" pitchFamily="2" charset="2"/>
              <a:buNone/>
            </a:pPr>
            <a:r>
              <a:rPr lang="en-US" dirty="0"/>
              <a:t>	Example: </a:t>
            </a:r>
          </a:p>
          <a:p>
            <a:pPr marL="669925" lvl="1" indent="-325438"/>
            <a:r>
              <a:rPr lang="en-US" dirty="0"/>
              <a:t>The domain of attribute </a:t>
            </a:r>
            <a:r>
              <a:rPr lang="en-US" b="1" i="1" dirty="0"/>
              <a:t>marital status</a:t>
            </a:r>
            <a:r>
              <a:rPr lang="en-US" dirty="0"/>
              <a:t> is having four values: single, married, divorced or widowed.</a:t>
            </a:r>
          </a:p>
          <a:p>
            <a:pPr marL="669925" lvl="1" indent="-325438"/>
            <a:endParaRPr lang="en-US" dirty="0"/>
          </a:p>
          <a:p>
            <a:pPr marL="669925" lvl="1" indent="-325438"/>
            <a:r>
              <a:rPr lang="en-US" dirty="0"/>
              <a:t>The domain of the attribute month is having twelve values ranging from January to December.</a:t>
            </a:r>
          </a:p>
          <a:p>
            <a:pPr marL="669925" lvl="1" indent="-325438"/>
            <a:endParaRPr lang="en-US" dirty="0"/>
          </a:p>
          <a:p>
            <a:pPr eaLnBrk="1" hangingPunct="1"/>
            <a:r>
              <a:rPr lang="en-US" b="1" dirty="0"/>
              <a:t>Key attribute</a:t>
            </a:r>
            <a:r>
              <a:rPr lang="en-US" i="1" dirty="0"/>
              <a:t>: </a:t>
            </a:r>
            <a:r>
              <a:rPr lang="en-US" dirty="0"/>
              <a:t>The attribute (or combination of attributes) that is unique for every entity instance</a:t>
            </a:r>
          </a:p>
          <a:p>
            <a:pPr marL="669925" lvl="1" indent="-325438"/>
            <a:r>
              <a:rPr lang="en-US" dirty="0"/>
              <a:t>E.g.: the account number of an account, the employee id of an employee etc.</a:t>
            </a:r>
          </a:p>
          <a:p>
            <a:pPr eaLnBrk="1" hangingPunct="1">
              <a:buFont typeface="Wingdings" panose="05000000000000000000" pitchFamily="2" charset="2"/>
              <a:buNone/>
            </a:pPr>
            <a:endParaRPr lang="en-US" b="1" i="1" dirty="0"/>
          </a:p>
        </p:txBody>
      </p:sp>
    </p:spTree>
    <p:extLst>
      <p:ext uri="{BB962C8B-B14F-4D97-AF65-F5344CB8AC3E}">
        <p14:creationId xmlns:p14="http://schemas.microsoft.com/office/powerpoint/2010/main" val="208010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4A58-1531-47DA-8AC4-B994EE00A27C}"/>
              </a:ext>
            </a:extLst>
          </p:cNvPr>
          <p:cNvSpPr>
            <a:spLocks noGrp="1"/>
          </p:cNvSpPr>
          <p:nvPr>
            <p:ph type="title"/>
          </p:nvPr>
        </p:nvSpPr>
        <p:spPr/>
        <p:txBody>
          <a:bodyPr/>
          <a:lstStyle/>
          <a:p>
            <a:r>
              <a:rPr lang="en-IN" dirty="0"/>
              <a:t>What is the technical term for </a:t>
            </a:r>
            <a:r>
              <a:rPr lang="en-IN" b="1" i="1" dirty="0"/>
              <a:t>column</a:t>
            </a:r>
            <a:r>
              <a:rPr lang="en-IN" dirty="0"/>
              <a:t> in DBMS?</a:t>
            </a:r>
          </a:p>
        </p:txBody>
      </p:sp>
      <p:sp>
        <p:nvSpPr>
          <p:cNvPr id="3" name="Content Placeholder 2">
            <a:extLst>
              <a:ext uri="{FF2B5EF4-FFF2-40B4-BE49-F238E27FC236}">
                <a16:creationId xmlns:a16="http://schemas.microsoft.com/office/drawing/2014/main" id="{CB8A3EB0-1C82-45A8-8E71-0AB7965009EB}"/>
              </a:ext>
            </a:extLst>
          </p:cNvPr>
          <p:cNvSpPr>
            <a:spLocks noGrp="1"/>
          </p:cNvSpPr>
          <p:nvPr>
            <p:ph idx="1"/>
          </p:nvPr>
        </p:nvSpPr>
        <p:spPr/>
        <p:txBody>
          <a:bodyPr/>
          <a:lstStyle/>
          <a:p>
            <a:pPr marL="514350" indent="-514350">
              <a:buFont typeface="+mj-lt"/>
              <a:buAutoNum type="alphaUcPeriod"/>
            </a:pPr>
            <a:r>
              <a:rPr lang="en-IN" dirty="0"/>
              <a:t>Tuple</a:t>
            </a:r>
          </a:p>
          <a:p>
            <a:pPr marL="514350" indent="-514350">
              <a:buFont typeface="+mj-lt"/>
              <a:buAutoNum type="alphaUcPeriod"/>
            </a:pPr>
            <a:r>
              <a:rPr lang="en-IN" dirty="0"/>
              <a:t>Attribute</a:t>
            </a:r>
          </a:p>
          <a:p>
            <a:pPr marL="514350" indent="-514350">
              <a:buFont typeface="+mj-lt"/>
              <a:buAutoNum type="alphaUcPeriod"/>
            </a:pPr>
            <a:r>
              <a:rPr lang="en-IN" dirty="0"/>
              <a:t>Relation</a:t>
            </a:r>
          </a:p>
          <a:p>
            <a:pPr marL="514350" indent="-514350">
              <a:buFont typeface="+mj-lt"/>
              <a:buAutoNum type="alphaUcPeriod"/>
            </a:pPr>
            <a:r>
              <a:rPr lang="en-IN" dirty="0"/>
              <a:t>Null</a:t>
            </a:r>
          </a:p>
        </p:txBody>
      </p:sp>
      <p:graphicFrame>
        <p:nvGraphicFramePr>
          <p:cNvPr id="4" name="Table 4">
            <a:extLst>
              <a:ext uri="{FF2B5EF4-FFF2-40B4-BE49-F238E27FC236}">
                <a16:creationId xmlns:a16="http://schemas.microsoft.com/office/drawing/2014/main" id="{45F94395-8388-44EB-A01B-59D870906F28}"/>
              </a:ext>
            </a:extLst>
          </p:cNvPr>
          <p:cNvGraphicFramePr>
            <a:graphicFrameLocks noGrp="1"/>
          </p:cNvGraphicFramePr>
          <p:nvPr/>
        </p:nvGraphicFramePr>
        <p:xfrm>
          <a:off x="6096001" y="2721134"/>
          <a:ext cx="4129548" cy="2560320"/>
        </p:xfrm>
        <a:graphic>
          <a:graphicData uri="http://schemas.openxmlformats.org/drawingml/2006/table">
            <a:tbl>
              <a:tblPr firstRow="1" bandRow="1">
                <a:tableStyleId>{5C22544A-7EE6-4342-B048-85BDC9FD1C3A}</a:tableStyleId>
              </a:tblPr>
              <a:tblGrid>
                <a:gridCol w="1376516">
                  <a:extLst>
                    <a:ext uri="{9D8B030D-6E8A-4147-A177-3AD203B41FA5}">
                      <a16:colId xmlns:a16="http://schemas.microsoft.com/office/drawing/2014/main" val="2322508115"/>
                    </a:ext>
                  </a:extLst>
                </a:gridCol>
                <a:gridCol w="1376516">
                  <a:extLst>
                    <a:ext uri="{9D8B030D-6E8A-4147-A177-3AD203B41FA5}">
                      <a16:colId xmlns:a16="http://schemas.microsoft.com/office/drawing/2014/main" val="439942558"/>
                    </a:ext>
                  </a:extLst>
                </a:gridCol>
                <a:gridCol w="1376516">
                  <a:extLst>
                    <a:ext uri="{9D8B030D-6E8A-4147-A177-3AD203B41FA5}">
                      <a16:colId xmlns:a16="http://schemas.microsoft.com/office/drawing/2014/main" val="1732009398"/>
                    </a:ext>
                  </a:extLst>
                </a:gridCol>
              </a:tblGrid>
              <a:tr h="156208">
                <a:tc>
                  <a:txBody>
                    <a:bodyPr/>
                    <a:lstStyle/>
                    <a:p>
                      <a:pPr algn="ctr"/>
                      <a:r>
                        <a:rPr lang="en-IN" dirty="0" err="1"/>
                        <a:t>RollNo</a:t>
                      </a:r>
                      <a:endParaRPr lang="en-IN" dirty="0"/>
                    </a:p>
                  </a:txBody>
                  <a:tcPr/>
                </a:tc>
                <a:tc>
                  <a:txBody>
                    <a:bodyPr/>
                    <a:lstStyle/>
                    <a:p>
                      <a:pPr algn="ctr"/>
                      <a:r>
                        <a:rPr lang="en-IN" dirty="0"/>
                        <a:t>Name</a:t>
                      </a:r>
                    </a:p>
                  </a:txBody>
                  <a:tcPr/>
                </a:tc>
                <a:tc>
                  <a:txBody>
                    <a:bodyPr/>
                    <a:lstStyle/>
                    <a:p>
                      <a:pPr algn="ctr"/>
                      <a:r>
                        <a:rPr lang="en-IN" dirty="0"/>
                        <a:t>CPI</a:t>
                      </a:r>
                    </a:p>
                  </a:txBody>
                  <a:tcPr/>
                </a:tc>
                <a:extLst>
                  <a:ext uri="{0D108BD9-81ED-4DB2-BD59-A6C34878D82A}">
                    <a16:rowId xmlns:a16="http://schemas.microsoft.com/office/drawing/2014/main" val="2853741429"/>
                  </a:ext>
                </a:extLst>
              </a:tr>
              <a:tr h="156208">
                <a:tc>
                  <a:txBody>
                    <a:bodyPr/>
                    <a:lstStyle/>
                    <a:p>
                      <a:pPr algn="ctr"/>
                      <a:r>
                        <a:rPr lang="en-IN" dirty="0"/>
                        <a:t>1</a:t>
                      </a:r>
                    </a:p>
                  </a:txBody>
                  <a:tcPr/>
                </a:tc>
                <a:tc>
                  <a:txBody>
                    <a:bodyPr/>
                    <a:lstStyle/>
                    <a:p>
                      <a:pPr algn="ctr"/>
                      <a:r>
                        <a:rPr lang="en-IN" dirty="0"/>
                        <a:t>Amit</a:t>
                      </a:r>
                    </a:p>
                  </a:txBody>
                  <a:tcPr/>
                </a:tc>
                <a:tc>
                  <a:txBody>
                    <a:bodyPr/>
                    <a:lstStyle/>
                    <a:p>
                      <a:pPr algn="ctr"/>
                      <a:r>
                        <a:rPr lang="en-IN" dirty="0"/>
                        <a:t>7.2</a:t>
                      </a:r>
                    </a:p>
                  </a:txBody>
                  <a:tcPr/>
                </a:tc>
                <a:extLst>
                  <a:ext uri="{0D108BD9-81ED-4DB2-BD59-A6C34878D82A}">
                    <a16:rowId xmlns:a16="http://schemas.microsoft.com/office/drawing/2014/main" val="1267910212"/>
                  </a:ext>
                </a:extLst>
              </a:tr>
              <a:tr h="156208">
                <a:tc>
                  <a:txBody>
                    <a:bodyPr/>
                    <a:lstStyle/>
                    <a:p>
                      <a:pPr algn="ctr"/>
                      <a:r>
                        <a:rPr lang="en-IN" dirty="0"/>
                        <a:t>2</a:t>
                      </a:r>
                    </a:p>
                  </a:txBody>
                  <a:tcPr/>
                </a:tc>
                <a:tc>
                  <a:txBody>
                    <a:bodyPr/>
                    <a:lstStyle/>
                    <a:p>
                      <a:pPr algn="ctr"/>
                      <a:r>
                        <a:rPr lang="en-IN" dirty="0"/>
                        <a:t>Ajay</a:t>
                      </a:r>
                    </a:p>
                  </a:txBody>
                  <a:tcPr/>
                </a:tc>
                <a:tc>
                  <a:txBody>
                    <a:bodyPr/>
                    <a:lstStyle/>
                    <a:p>
                      <a:pPr algn="ctr"/>
                      <a:r>
                        <a:rPr lang="en-IN" dirty="0"/>
                        <a:t>8.1</a:t>
                      </a:r>
                    </a:p>
                  </a:txBody>
                  <a:tcPr/>
                </a:tc>
                <a:extLst>
                  <a:ext uri="{0D108BD9-81ED-4DB2-BD59-A6C34878D82A}">
                    <a16:rowId xmlns:a16="http://schemas.microsoft.com/office/drawing/2014/main" val="4215514506"/>
                  </a:ext>
                </a:extLst>
              </a:tr>
              <a:tr h="156208">
                <a:tc>
                  <a:txBody>
                    <a:bodyPr/>
                    <a:lstStyle/>
                    <a:p>
                      <a:pPr algn="ctr"/>
                      <a:r>
                        <a:rPr lang="en-IN" dirty="0"/>
                        <a:t>3</a:t>
                      </a:r>
                    </a:p>
                  </a:txBody>
                  <a:tcPr/>
                </a:tc>
                <a:tc>
                  <a:txBody>
                    <a:bodyPr/>
                    <a:lstStyle/>
                    <a:p>
                      <a:pPr algn="ctr"/>
                      <a:r>
                        <a:rPr lang="en-IN" dirty="0"/>
                        <a:t>Manoj</a:t>
                      </a:r>
                    </a:p>
                  </a:txBody>
                  <a:tcPr/>
                </a:tc>
                <a:tc>
                  <a:txBody>
                    <a:bodyPr/>
                    <a:lstStyle/>
                    <a:p>
                      <a:pPr algn="ctr"/>
                      <a:r>
                        <a:rPr lang="en-IN" dirty="0"/>
                        <a:t>8.3</a:t>
                      </a:r>
                    </a:p>
                  </a:txBody>
                  <a:tcPr/>
                </a:tc>
                <a:extLst>
                  <a:ext uri="{0D108BD9-81ED-4DB2-BD59-A6C34878D82A}">
                    <a16:rowId xmlns:a16="http://schemas.microsoft.com/office/drawing/2014/main" val="1314172157"/>
                  </a:ext>
                </a:extLst>
              </a:tr>
              <a:tr h="156208">
                <a:tc>
                  <a:txBody>
                    <a:bodyPr/>
                    <a:lstStyle/>
                    <a:p>
                      <a:pPr algn="ctr"/>
                      <a:r>
                        <a:rPr lang="en-IN" dirty="0"/>
                        <a:t>4</a:t>
                      </a:r>
                    </a:p>
                  </a:txBody>
                  <a:tcPr/>
                </a:tc>
                <a:tc>
                  <a:txBody>
                    <a:bodyPr/>
                    <a:lstStyle/>
                    <a:p>
                      <a:pPr algn="ctr"/>
                      <a:r>
                        <a:rPr lang="en-IN" dirty="0"/>
                        <a:t>Vijay</a:t>
                      </a:r>
                    </a:p>
                  </a:txBody>
                  <a:tcPr/>
                </a:tc>
                <a:tc>
                  <a:txBody>
                    <a:bodyPr/>
                    <a:lstStyle/>
                    <a:p>
                      <a:pPr algn="ctr"/>
                      <a:r>
                        <a:rPr lang="en-IN" dirty="0"/>
                        <a:t>7.9</a:t>
                      </a:r>
                    </a:p>
                  </a:txBody>
                  <a:tcPr/>
                </a:tc>
                <a:extLst>
                  <a:ext uri="{0D108BD9-81ED-4DB2-BD59-A6C34878D82A}">
                    <a16:rowId xmlns:a16="http://schemas.microsoft.com/office/drawing/2014/main" val="3725892252"/>
                  </a:ext>
                </a:extLst>
              </a:tr>
              <a:tr h="156208">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2081188613"/>
                  </a:ext>
                </a:extLst>
              </a:tr>
              <a:tr h="156208">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3865017524"/>
                  </a:ext>
                </a:extLst>
              </a:tr>
            </a:tbl>
          </a:graphicData>
        </a:graphic>
      </p:graphicFrame>
      <p:sp>
        <p:nvSpPr>
          <p:cNvPr id="5" name="Rectangle 4">
            <a:extLst>
              <a:ext uri="{FF2B5EF4-FFF2-40B4-BE49-F238E27FC236}">
                <a16:creationId xmlns:a16="http://schemas.microsoft.com/office/drawing/2014/main" id="{A4178529-93D5-4002-9968-926B2871DA42}"/>
              </a:ext>
            </a:extLst>
          </p:cNvPr>
          <p:cNvSpPr/>
          <p:nvPr/>
        </p:nvSpPr>
        <p:spPr>
          <a:xfrm>
            <a:off x="7384026" y="2408903"/>
            <a:ext cx="1563330" cy="32348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4506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6" presetClass="emph" presetSubtype="0" repeatCount="indefinite" fill="hold" grpId="1" nodeType="withEffect">
                                  <p:stCondLst>
                                    <p:cond delay="0"/>
                                  </p:stCondLst>
                                  <p:endCondLst>
                                    <p:cond evt="onNext" delay="0">
                                      <p:tgtEl>
                                        <p:sldTgt/>
                                      </p:tgtEl>
                                    </p:cond>
                                  </p:endCondLst>
                                  <p:childTnLst>
                                    <p:animEffect transition="out" filter="fade">
                                      <p:cBhvr>
                                        <p:cTn id="8" dur="500" tmFilter="0, 0; .2, .5; .8, .5; 1, 0"/>
                                        <p:tgtEl>
                                          <p:spTgt spid="5"/>
                                        </p:tgtEl>
                                      </p:cBhvr>
                                    </p:animEffect>
                                    <p:animScale>
                                      <p:cBhvr>
                                        <p:cTn id="9"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F9C13EA-FE65-4926-A830-3F907C884B94}" type="slidenum">
              <a:rPr lang="en-US">
                <a:solidFill>
                  <a:schemeClr val="bg1"/>
                </a:solidFill>
              </a:rPr>
              <a:pPr/>
              <a:t>40</a:t>
            </a:fld>
            <a:endParaRPr lang="en-US">
              <a:solidFill>
                <a:schemeClr val="bg1"/>
              </a:solidFill>
            </a:endParaRPr>
          </a:p>
        </p:txBody>
      </p:sp>
      <p:sp>
        <p:nvSpPr>
          <p:cNvPr id="34819" name="Rectangle 2"/>
          <p:cNvSpPr>
            <a:spLocks noGrp="1" noChangeArrowheads="1"/>
          </p:cNvSpPr>
          <p:nvPr>
            <p:ph type="title" idx="4294967295"/>
          </p:nvPr>
        </p:nvSpPr>
        <p:spPr>
          <a:xfrm>
            <a:off x="0" y="-15082"/>
            <a:ext cx="12226724" cy="1325563"/>
          </a:xfrm>
        </p:spPr>
        <p:txBody>
          <a:bodyPr vert="horz" lIns="0" tIns="45720" rIns="91440" bIns="45720" rtlCol="0" anchor="ctr">
            <a:normAutofit/>
          </a:bodyPr>
          <a:lstStyle/>
          <a:p>
            <a:pPr algn="ctr" eaLnBrk="1" hangingPunct="1"/>
            <a:r>
              <a:rPr lang="en-US" dirty="0"/>
              <a:t>Attribute Type</a:t>
            </a:r>
          </a:p>
        </p:txBody>
      </p:sp>
      <p:graphicFrame>
        <p:nvGraphicFramePr>
          <p:cNvPr id="34820" name="Object 2"/>
          <p:cNvGraphicFramePr>
            <a:graphicFrameLocks noChangeAspect="1"/>
          </p:cNvGraphicFramePr>
          <p:nvPr/>
        </p:nvGraphicFramePr>
        <p:xfrm>
          <a:off x="5143500" y="2476500"/>
          <a:ext cx="1905000" cy="1905000"/>
        </p:xfrm>
        <a:graphic>
          <a:graphicData uri="http://schemas.openxmlformats.org/presentationml/2006/ole">
            <mc:AlternateContent xmlns:mc="http://schemas.openxmlformats.org/markup-compatibility/2006">
              <mc:Choice xmlns:v="urn:schemas-microsoft-com:vml" Requires="v">
                <p:oleObj name="Bitmap Image" r:id="rId3" imgW="1905266" imgH="1905266" progId="PBrush">
                  <p:embed/>
                </p:oleObj>
              </mc:Choice>
              <mc:Fallback>
                <p:oleObj name="Bitmap Image" r:id="rId3" imgW="1905266" imgH="1905266" progId="PBrush">
                  <p:embed/>
                  <p:pic>
                    <p:nvPicPr>
                      <p:cNvPr id="3482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58400872"/>
              </p:ext>
            </p:extLst>
          </p:nvPr>
        </p:nvGraphicFramePr>
        <p:xfrm>
          <a:off x="1676399" y="1310481"/>
          <a:ext cx="8839201" cy="5303530"/>
        </p:xfrm>
        <a:graphic>
          <a:graphicData uri="http://schemas.openxmlformats.org/drawingml/2006/table">
            <a:tbl>
              <a:tblPr/>
              <a:tblGrid>
                <a:gridCol w="2743201">
                  <a:extLst>
                    <a:ext uri="{9D8B030D-6E8A-4147-A177-3AD203B41FA5}">
                      <a16:colId xmlns:a16="http://schemas.microsoft.com/office/drawing/2014/main" val="20000"/>
                    </a:ext>
                  </a:extLst>
                </a:gridCol>
                <a:gridCol w="3560765">
                  <a:extLst>
                    <a:ext uri="{9D8B030D-6E8A-4147-A177-3AD203B41FA5}">
                      <a16:colId xmlns:a16="http://schemas.microsoft.com/office/drawing/2014/main" val="20001"/>
                    </a:ext>
                  </a:extLst>
                </a:gridCol>
                <a:gridCol w="2535235">
                  <a:extLst>
                    <a:ext uri="{9D8B030D-6E8A-4147-A177-3AD203B41FA5}">
                      <a16:colId xmlns:a16="http://schemas.microsoft.com/office/drawing/2014/main" val="20002"/>
                    </a:ext>
                  </a:extLst>
                </a:gridCol>
              </a:tblGrid>
              <a:tr h="500781">
                <a:tc>
                  <a:txBody>
                    <a:bodyPr/>
                    <a:lstStyle/>
                    <a:p>
                      <a:pPr algn="l" fontAlgn="b"/>
                      <a:r>
                        <a:rPr lang="en-US" sz="2400" b="1" i="0" u="none" strike="noStrike" dirty="0">
                          <a:solidFill>
                            <a:srgbClr val="000000"/>
                          </a:solidFill>
                          <a:latin typeface="Calibri"/>
                        </a:rPr>
                        <a:t>  Types of Attributes</a:t>
                      </a:r>
                    </a:p>
                  </a:txBody>
                  <a:tcPr marL="4815" marR="4815" marT="48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1" i="0" u="none" strike="noStrike" dirty="0">
                          <a:solidFill>
                            <a:srgbClr val="000000"/>
                          </a:solidFill>
                          <a:latin typeface="Calibri"/>
                        </a:rPr>
                        <a:t>                 Definition</a:t>
                      </a:r>
                    </a:p>
                  </a:txBody>
                  <a:tcPr marL="4815" marR="4815" marT="4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1" i="0" u="none" strike="noStrike" dirty="0">
                          <a:solidFill>
                            <a:srgbClr val="000000"/>
                          </a:solidFill>
                          <a:latin typeface="Calibri"/>
                        </a:rPr>
                        <a:t>        Example</a:t>
                      </a:r>
                    </a:p>
                  </a:txBody>
                  <a:tcPr marL="4815" marR="4815" marT="48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65682">
                <a:tc>
                  <a:txBody>
                    <a:bodyPr/>
                    <a:lstStyle/>
                    <a:p>
                      <a:pPr algn="ctr" fontAlgn="t"/>
                      <a:r>
                        <a:rPr lang="en-US" sz="2000" b="1" i="0" u="none" strike="noStrike" dirty="0">
                          <a:solidFill>
                            <a:srgbClr val="000000"/>
                          </a:solidFill>
                          <a:latin typeface="Calibri"/>
                        </a:rPr>
                        <a:t>Simple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dirty="0">
                          <a:solidFill>
                            <a:srgbClr val="000000"/>
                          </a:solidFill>
                          <a:latin typeface="Calibri"/>
                        </a:rPr>
                        <a:t>Cannot be divided into simpler components </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Calibri"/>
                        </a:rPr>
                        <a:t>Gender</a:t>
                      </a:r>
                      <a:r>
                        <a:rPr lang="en-US" sz="2000" b="0" i="0" u="none" strike="noStrike" dirty="0">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4471">
                <a:tc>
                  <a:txBody>
                    <a:bodyPr/>
                    <a:lstStyle/>
                    <a:p>
                      <a:pPr algn="ctr" fontAlgn="t"/>
                      <a:r>
                        <a:rPr lang="en-US" sz="2000" b="1" i="0" u="none" strike="noStrike">
                          <a:solidFill>
                            <a:srgbClr val="000000"/>
                          </a:solidFill>
                          <a:latin typeface="Calibri"/>
                        </a:rPr>
                        <a:t>Composite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Can be split into components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Date of joining</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91714">
                <a:tc>
                  <a:txBody>
                    <a:bodyPr/>
                    <a:lstStyle/>
                    <a:p>
                      <a:pPr algn="ctr" fontAlgn="t"/>
                      <a:r>
                        <a:rPr lang="en-US" sz="2000" b="1" i="0" u="none" strike="noStrike" dirty="0">
                          <a:solidFill>
                            <a:srgbClr val="000000"/>
                          </a:solidFill>
                          <a:latin typeface="Calibri"/>
                        </a:rPr>
                        <a:t>Single valued</a:t>
                      </a:r>
                      <a:r>
                        <a:rPr lang="en-US" sz="2000" b="1" i="0" u="none" strike="noStrike" dirty="0">
                          <a:solidFill>
                            <a:srgbClr val="000000"/>
                          </a:solidFill>
                          <a:latin typeface="Arial"/>
                        </a:rPr>
                        <a:t> </a:t>
                      </a:r>
                      <a:endParaRPr lang="en-US" sz="2000" b="1" i="0" u="none" strike="noStrike" dirty="0">
                        <a:solidFill>
                          <a:srgbClr val="000000"/>
                        </a:solidFill>
                        <a:latin typeface="Calibri"/>
                      </a:endParaRP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Can take on only a single value for each entity instance</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Age</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77906">
                <a:tc>
                  <a:txBody>
                    <a:bodyPr/>
                    <a:lstStyle/>
                    <a:p>
                      <a:pPr algn="ctr" fontAlgn="t"/>
                      <a:r>
                        <a:rPr lang="en-US" sz="2000" b="1" i="0" u="none" strike="noStrike">
                          <a:solidFill>
                            <a:srgbClr val="000000"/>
                          </a:solidFill>
                          <a:latin typeface="Calibri"/>
                        </a:rPr>
                        <a:t>Multi-valued</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Can take up many values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Skill set</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25326">
                <a:tc>
                  <a:txBody>
                    <a:bodyPr/>
                    <a:lstStyle/>
                    <a:p>
                      <a:pPr algn="ctr" fontAlgn="t"/>
                      <a:r>
                        <a:rPr lang="en-US" sz="2000" b="1" i="0" u="none" strike="noStrike">
                          <a:solidFill>
                            <a:srgbClr val="000000"/>
                          </a:solidFill>
                          <a:latin typeface="Calibri"/>
                        </a:rPr>
                        <a:t>Stored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Attribute that need to be stored permanently</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Clr>
                          <a:srgbClr val="000000"/>
                        </a:buClr>
                        <a:buSzPts val="2000"/>
                        <a:buFont typeface="Calibri"/>
                        <a:buNone/>
                      </a:pPr>
                      <a:r>
                        <a:rPr lang="en-US" sz="2000" b="1" i="0" u="none" strike="noStrike" dirty="0">
                          <a:solidFill>
                            <a:srgbClr val="000000"/>
                          </a:solidFill>
                          <a:latin typeface="Calibri"/>
                        </a:rPr>
                        <a:t>Date of joining</a:t>
                      </a:r>
                      <a:r>
                        <a:rPr lang="en-US" sz="2000" b="0" i="0" u="none" strike="noStrike" dirty="0">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27650">
                <a:tc>
                  <a:txBody>
                    <a:bodyPr/>
                    <a:lstStyle/>
                    <a:p>
                      <a:pPr algn="ctr" fontAlgn="t"/>
                      <a:r>
                        <a:rPr lang="en-US" sz="2000" b="1" i="0" u="none" strike="noStrike" dirty="0">
                          <a:solidFill>
                            <a:srgbClr val="000000"/>
                          </a:solidFill>
                          <a:latin typeface="Calibri"/>
                        </a:rPr>
                        <a:t>Derived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Attribute that can be calculated based on other attributes.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Calibri"/>
                        </a:rPr>
                        <a:t>Years of service</a:t>
                      </a:r>
                      <a:r>
                        <a:rPr lang="en-US" sz="2000" b="0" i="0" u="none" strike="noStrike" dirty="0">
                          <a:solidFill>
                            <a:srgbClr val="000000"/>
                          </a:solidFill>
                          <a:latin typeface="Calibri"/>
                        </a:rPr>
                        <a:t> of the employee </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48919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21474E-82A3-42DB-A1DC-7F95B0B93A50}"/>
              </a:ext>
            </a:extLst>
          </p:cNvPr>
          <p:cNvPicPr>
            <a:picLocks noChangeAspect="1"/>
          </p:cNvPicPr>
          <p:nvPr/>
        </p:nvPicPr>
        <p:blipFill>
          <a:blip r:embed="rId2"/>
          <a:stretch>
            <a:fillRect/>
          </a:stretch>
        </p:blipFill>
        <p:spPr>
          <a:xfrm>
            <a:off x="987292" y="1676615"/>
            <a:ext cx="10016401" cy="2362950"/>
          </a:xfrm>
          <a:prstGeom prst="rect">
            <a:avLst/>
          </a:prstGeom>
        </p:spPr>
      </p:pic>
    </p:spTree>
    <p:extLst>
      <p:ext uri="{BB962C8B-B14F-4D97-AF65-F5344CB8AC3E}">
        <p14:creationId xmlns:p14="http://schemas.microsoft.com/office/powerpoint/2010/main" val="2626544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2"/>
          </p:nvPr>
        </p:nvSpPr>
        <p:spPr>
          <a:xfrm>
            <a:off x="9351379" y="6356350"/>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2ECCD28-0DCC-45CC-88F5-04A62E6A3204}" type="slidenum">
              <a:rPr lang="en-US">
                <a:solidFill>
                  <a:schemeClr val="bg1"/>
                </a:solidFill>
              </a:rPr>
              <a:pPr/>
              <a:t>42</a:t>
            </a:fld>
            <a:endParaRPr lang="en-US">
              <a:solidFill>
                <a:schemeClr val="bg1"/>
              </a:solidFill>
            </a:endParaRPr>
          </a:p>
        </p:txBody>
      </p:sp>
      <p:sp>
        <p:nvSpPr>
          <p:cNvPr id="35843" name="Rectangle 2"/>
          <p:cNvSpPr>
            <a:spLocks noGrp="1" noChangeArrowheads="1"/>
          </p:cNvSpPr>
          <p:nvPr>
            <p:ph type="title" idx="4294967295"/>
          </p:nvPr>
        </p:nvSpPr>
        <p:spPr>
          <a:xfrm>
            <a:off x="740779" y="365125"/>
            <a:ext cx="10515600" cy="1325563"/>
          </a:xfrm>
        </p:spPr>
        <p:txBody>
          <a:bodyPr vert="horz" lIns="0" tIns="45720" rIns="91440" bIns="45720" rtlCol="0" anchor="ctr">
            <a:normAutofit/>
          </a:bodyPr>
          <a:lstStyle/>
          <a:p>
            <a:pPr eaLnBrk="1" hangingPunct="1"/>
            <a:r>
              <a:rPr lang="en-US"/>
              <a:t>Degree of a Relationship</a:t>
            </a:r>
          </a:p>
        </p:txBody>
      </p:sp>
      <p:sp>
        <p:nvSpPr>
          <p:cNvPr id="35844" name="Rectangle 3"/>
          <p:cNvSpPr>
            <a:spLocks noGrp="1" noChangeArrowheads="1"/>
          </p:cNvSpPr>
          <p:nvPr>
            <p:ph type="body" idx="4294967295"/>
          </p:nvPr>
        </p:nvSpPr>
        <p:spPr>
          <a:xfrm>
            <a:off x="740779" y="1825625"/>
            <a:ext cx="10515600" cy="4351338"/>
          </a:xfrm>
        </p:spPr>
        <p:txBody>
          <a:bodyPr vert="horz" lIns="0" tIns="0" rIns="91440" bIns="45720" rtlCol="0">
            <a:normAutofit/>
          </a:bodyPr>
          <a:lstStyle/>
          <a:p>
            <a:pPr eaLnBrk="1" hangingPunct="1"/>
            <a:r>
              <a:rPr lang="en-US" b="1"/>
              <a:t>Degree</a:t>
            </a:r>
            <a:r>
              <a:rPr lang="en-US"/>
              <a:t>: </a:t>
            </a:r>
            <a:r>
              <a:rPr lang="en-US" sz="1800"/>
              <a:t>the number of entity types involved</a:t>
            </a:r>
          </a:p>
          <a:p>
            <a:pPr marL="1339850" lvl="3" indent="-315913"/>
            <a:r>
              <a:rPr lang="en-US"/>
              <a:t>One		</a:t>
            </a:r>
            <a:r>
              <a:rPr lang="en-US" i="1"/>
              <a:t>Unary</a:t>
            </a:r>
            <a:endParaRPr lang="en-US"/>
          </a:p>
          <a:p>
            <a:pPr marL="1339850" lvl="3" indent="-315913"/>
            <a:r>
              <a:rPr lang="en-US"/>
              <a:t>Two		</a:t>
            </a:r>
            <a:r>
              <a:rPr lang="en-US" i="1"/>
              <a:t>Binary</a:t>
            </a:r>
            <a:endParaRPr lang="en-US"/>
          </a:p>
          <a:p>
            <a:pPr marL="1339850" lvl="3" indent="-315913"/>
            <a:r>
              <a:rPr lang="en-US"/>
              <a:t>Three	</a:t>
            </a:r>
            <a:r>
              <a:rPr lang="en-US" i="1"/>
              <a:t>Ternary</a:t>
            </a:r>
          </a:p>
          <a:p>
            <a:pPr marL="1022350" lvl="2" indent="-350838"/>
            <a:endParaRPr lang="en-US" i="1"/>
          </a:p>
          <a:p>
            <a:pPr marL="1022350" lvl="2" indent="-350838">
              <a:buNone/>
            </a:pPr>
            <a:r>
              <a:rPr lang="en-US" sz="2400" i="1"/>
              <a:t>E.g.: employee </a:t>
            </a:r>
            <a:r>
              <a:rPr lang="en-US" sz="2400" b="1" i="1"/>
              <a:t>manager-of</a:t>
            </a:r>
            <a:r>
              <a:rPr lang="en-US" sz="2400" i="1"/>
              <a:t> employee is unary</a:t>
            </a:r>
          </a:p>
          <a:p>
            <a:pPr marL="1022350" lvl="2" indent="-350838">
              <a:buNone/>
            </a:pPr>
            <a:r>
              <a:rPr lang="en-US" sz="2400" i="1"/>
              <a:t>      employee </a:t>
            </a:r>
            <a:r>
              <a:rPr lang="en-US" sz="2400" b="1" i="1"/>
              <a:t>works-for </a:t>
            </a:r>
            <a:r>
              <a:rPr lang="en-US" sz="2400" i="1"/>
              <a:t>department is binary</a:t>
            </a:r>
          </a:p>
          <a:p>
            <a:pPr marL="1022350" lvl="2" indent="-350838">
              <a:buNone/>
            </a:pPr>
            <a:r>
              <a:rPr lang="en-US" sz="2400" i="1"/>
              <a:t>      customer </a:t>
            </a:r>
            <a:r>
              <a:rPr lang="en-US" sz="2400" b="1" i="1"/>
              <a:t>purchase</a:t>
            </a:r>
            <a:r>
              <a:rPr lang="en-US" sz="2400" i="1"/>
              <a:t> item, shop keeper is a ternary relationship</a:t>
            </a:r>
            <a:endParaRPr lang="en-US" sz="2400"/>
          </a:p>
          <a:p>
            <a:pPr eaLnBrk="1" hangingPunct="1"/>
            <a:endParaRPr lang="en-US" sz="1800"/>
          </a:p>
        </p:txBody>
      </p:sp>
    </p:spTree>
    <p:extLst>
      <p:ext uri="{BB962C8B-B14F-4D97-AF65-F5344CB8AC3E}">
        <p14:creationId xmlns:p14="http://schemas.microsoft.com/office/powerpoint/2010/main" val="2049079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D54419-9D35-4E6D-BE77-271A18A0F494}"/>
              </a:ext>
            </a:extLst>
          </p:cNvPr>
          <p:cNvPicPr>
            <a:picLocks noChangeAspect="1"/>
          </p:cNvPicPr>
          <p:nvPr/>
        </p:nvPicPr>
        <p:blipFill>
          <a:blip r:embed="rId2"/>
          <a:stretch>
            <a:fillRect/>
          </a:stretch>
        </p:blipFill>
        <p:spPr>
          <a:xfrm>
            <a:off x="910676" y="2000275"/>
            <a:ext cx="10370647" cy="2675898"/>
          </a:xfrm>
          <a:prstGeom prst="rect">
            <a:avLst/>
          </a:prstGeom>
        </p:spPr>
      </p:pic>
    </p:spTree>
    <p:extLst>
      <p:ext uri="{BB962C8B-B14F-4D97-AF65-F5344CB8AC3E}">
        <p14:creationId xmlns:p14="http://schemas.microsoft.com/office/powerpoint/2010/main" val="3850023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2"/>
          </p:nvPr>
        </p:nvSpPr>
        <p:spPr>
          <a:xfrm>
            <a:off x="9316657" y="6367925"/>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8AC8F28-4056-4CC1-840B-FDBF70089D61}" type="slidenum">
              <a:rPr lang="en-US">
                <a:solidFill>
                  <a:schemeClr val="bg1"/>
                </a:solidFill>
              </a:rPr>
              <a:pPr/>
              <a:t>44</a:t>
            </a:fld>
            <a:endParaRPr lang="en-US">
              <a:solidFill>
                <a:schemeClr val="bg1"/>
              </a:solidFill>
            </a:endParaRPr>
          </a:p>
        </p:txBody>
      </p:sp>
      <p:sp>
        <p:nvSpPr>
          <p:cNvPr id="36867" name="Rectangle 2"/>
          <p:cNvSpPr>
            <a:spLocks noGrp="1" noChangeArrowheads="1"/>
          </p:cNvSpPr>
          <p:nvPr>
            <p:ph type="title" idx="4294967295"/>
          </p:nvPr>
        </p:nvSpPr>
        <p:spPr>
          <a:xfrm>
            <a:off x="706057" y="376700"/>
            <a:ext cx="10515600" cy="1325563"/>
          </a:xfrm>
        </p:spPr>
        <p:txBody>
          <a:bodyPr vert="horz" lIns="0" tIns="45720" rIns="91440" bIns="45720" rtlCol="0" anchor="ctr">
            <a:normAutofit/>
          </a:bodyPr>
          <a:lstStyle/>
          <a:p>
            <a:pPr eaLnBrk="1" hangingPunct="1"/>
            <a:r>
              <a:rPr lang="en-US"/>
              <a:t>Cardinality</a:t>
            </a:r>
          </a:p>
        </p:txBody>
      </p:sp>
      <p:sp>
        <p:nvSpPr>
          <p:cNvPr id="117763" name="Rectangle 3"/>
          <p:cNvSpPr>
            <a:spLocks noGrp="1" noChangeArrowheads="1"/>
          </p:cNvSpPr>
          <p:nvPr>
            <p:ph type="body" idx="4294967295"/>
          </p:nvPr>
        </p:nvSpPr>
        <p:spPr>
          <a:xfrm>
            <a:off x="706057" y="1486363"/>
            <a:ext cx="7886700" cy="4351337"/>
          </a:xfrm>
        </p:spPr>
        <p:txBody>
          <a:bodyPr vert="horz" lIns="0" tIns="0" rIns="91440" bIns="45720" rtlCol="0">
            <a:normAutofit/>
          </a:bodyPr>
          <a:lstStyle/>
          <a:p>
            <a:pPr eaLnBrk="1" hangingPunct="1"/>
            <a:r>
              <a:rPr lang="en-US" dirty="0"/>
              <a:t>Relationships can have different </a:t>
            </a:r>
            <a:r>
              <a:rPr lang="en-US" i="1" dirty="0"/>
              <a:t>connectivity</a:t>
            </a:r>
            <a:endParaRPr lang="en-US" dirty="0"/>
          </a:p>
          <a:p>
            <a:pPr marL="669925" lvl="1" indent="-325438"/>
            <a:r>
              <a:rPr lang="en-US" b="1" dirty="0"/>
              <a:t>one-to-one	</a:t>
            </a:r>
            <a:r>
              <a:rPr lang="en-US" dirty="0"/>
              <a:t>(1:1)</a:t>
            </a:r>
            <a:endParaRPr lang="en-US" b="1" dirty="0"/>
          </a:p>
          <a:p>
            <a:pPr marL="669925" lvl="1" indent="-325438"/>
            <a:r>
              <a:rPr lang="en-US" b="1" dirty="0"/>
              <a:t>one-to-many	</a:t>
            </a:r>
            <a:r>
              <a:rPr lang="en-US" dirty="0"/>
              <a:t>(1:N)</a:t>
            </a:r>
          </a:p>
          <a:p>
            <a:pPr marL="669925" lvl="1" indent="-325438"/>
            <a:r>
              <a:rPr lang="en-US" b="1" dirty="0"/>
              <a:t>many-to- One	</a:t>
            </a:r>
            <a:r>
              <a:rPr lang="en-US" dirty="0"/>
              <a:t>(M:1)</a:t>
            </a:r>
          </a:p>
          <a:p>
            <a:pPr marL="669925" lvl="1" indent="-325438"/>
            <a:r>
              <a:rPr lang="en-US" b="1" dirty="0"/>
              <a:t>many-to-many</a:t>
            </a:r>
            <a:r>
              <a:rPr lang="en-US" dirty="0"/>
              <a:t>	(M:N)</a:t>
            </a:r>
          </a:p>
          <a:p>
            <a:pPr marL="669925" lvl="1" indent="-325438"/>
            <a:endParaRPr lang="en-US" dirty="0"/>
          </a:p>
          <a:p>
            <a:pPr marL="669925" lvl="1" indent="-325438">
              <a:buNone/>
            </a:pPr>
            <a:r>
              <a:rPr lang="en-US" dirty="0"/>
              <a:t>E.g.:  </a:t>
            </a:r>
          </a:p>
          <a:p>
            <a:pPr marL="669925" lvl="1" indent="-325438">
              <a:buNone/>
            </a:pPr>
            <a:r>
              <a:rPr lang="en-US" dirty="0"/>
              <a:t> Employee </a:t>
            </a:r>
            <a:r>
              <a:rPr lang="en-US" b="1" dirty="0"/>
              <a:t>head-of </a:t>
            </a:r>
            <a:r>
              <a:rPr lang="en-US" dirty="0"/>
              <a:t>department (1:1)</a:t>
            </a:r>
          </a:p>
          <a:p>
            <a:pPr marL="669925" lvl="1" indent="-325438">
              <a:buNone/>
            </a:pPr>
            <a:r>
              <a:rPr lang="en-US" dirty="0"/>
              <a:t> Lecturer </a:t>
            </a:r>
            <a:r>
              <a:rPr lang="en-US" b="1" dirty="0"/>
              <a:t>offers</a:t>
            </a:r>
            <a:r>
              <a:rPr lang="en-US" dirty="0"/>
              <a:t> course (1:N) assuming a course is taught by a single lecturer</a:t>
            </a:r>
          </a:p>
          <a:p>
            <a:pPr marL="669925" lvl="1" indent="-325438">
              <a:buNone/>
            </a:pPr>
            <a:r>
              <a:rPr lang="en-US" dirty="0"/>
              <a:t> Student </a:t>
            </a:r>
            <a:r>
              <a:rPr lang="en-US" b="1" dirty="0"/>
              <a:t>enrolls</a:t>
            </a:r>
            <a:r>
              <a:rPr lang="en-US" dirty="0"/>
              <a:t> course (M:N)</a:t>
            </a:r>
          </a:p>
        </p:txBody>
      </p:sp>
      <p:sp>
        <p:nvSpPr>
          <p:cNvPr id="2" name="Rectangle 1"/>
          <p:cNvSpPr/>
          <p:nvPr/>
        </p:nvSpPr>
        <p:spPr>
          <a:xfrm>
            <a:off x="2230057" y="5904158"/>
            <a:ext cx="91440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latin typeface="Arial" panose="020B0604020202020204" pitchFamily="34" charset="0"/>
              </a:rPr>
              <a:t>The minimum and maximum values of this connectivity is called the </a:t>
            </a:r>
            <a:r>
              <a:rPr lang="en-US" b="1" dirty="0">
                <a:solidFill>
                  <a:srgbClr val="0000FF"/>
                </a:solidFill>
                <a:latin typeface="Arial" panose="020B0604020202020204" pitchFamily="34" charset="0"/>
              </a:rPr>
              <a:t>cardinality of the relationship</a:t>
            </a:r>
            <a:endParaRPr lang="en-US" dirty="0">
              <a:latin typeface="Arial" panose="020B0604020202020204" pitchFamily="34" charset="0"/>
            </a:endParaRPr>
          </a:p>
        </p:txBody>
      </p:sp>
    </p:spTree>
    <p:extLst>
      <p:ext uri="{BB962C8B-B14F-4D97-AF65-F5344CB8AC3E}">
        <p14:creationId xmlns:p14="http://schemas.microsoft.com/office/powerpoint/2010/main" val="728407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anim calcmode="lin" valueType="num">
                                      <p:cBhvr>
                                        <p:cTn id="7" dur="1000" fill="hold"/>
                                        <p:tgtEl>
                                          <p:spTgt spid="117763">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1776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776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17763">
                                            <p:txEl>
                                              <p:pRg st="2" end="2"/>
                                            </p:txEl>
                                          </p:spTgt>
                                        </p:tgtEl>
                                        <p:attrNameLst>
                                          <p:attrName>style.visibility</p:attrName>
                                        </p:attrNameLst>
                                      </p:cBhvr>
                                      <p:to>
                                        <p:strVal val="visible"/>
                                      </p:to>
                                    </p:set>
                                    <p:anim calcmode="lin" valueType="num">
                                      <p:cBhvr>
                                        <p:cTn id="14" dur="1000" fill="hold"/>
                                        <p:tgtEl>
                                          <p:spTgt spid="11776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1776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776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17763">
                                            <p:txEl>
                                              <p:pRg st="3" end="3"/>
                                            </p:txEl>
                                          </p:spTgt>
                                        </p:tgtEl>
                                        <p:attrNameLst>
                                          <p:attrName>style.visibility</p:attrName>
                                        </p:attrNameLst>
                                      </p:cBhvr>
                                      <p:to>
                                        <p:strVal val="visible"/>
                                      </p:to>
                                    </p:set>
                                    <p:anim calcmode="lin" valueType="num">
                                      <p:cBhvr>
                                        <p:cTn id="21" dur="1000" fill="hold"/>
                                        <p:tgtEl>
                                          <p:spTgt spid="11776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1776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776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17763">
                                            <p:txEl>
                                              <p:pRg st="4" end="4"/>
                                            </p:txEl>
                                          </p:spTgt>
                                        </p:tgtEl>
                                        <p:attrNameLst>
                                          <p:attrName>style.visibility</p:attrName>
                                        </p:attrNameLst>
                                      </p:cBhvr>
                                      <p:to>
                                        <p:strVal val="visible"/>
                                      </p:to>
                                    </p:set>
                                    <p:anim calcmode="lin" valueType="num">
                                      <p:cBhvr>
                                        <p:cTn id="28" dur="1000" fill="hold"/>
                                        <p:tgtEl>
                                          <p:spTgt spid="117763">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11776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776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17763">
                                            <p:txEl>
                                              <p:pRg st="6" end="6"/>
                                            </p:txEl>
                                          </p:spTgt>
                                        </p:tgtEl>
                                        <p:attrNameLst>
                                          <p:attrName>style.visibility</p:attrName>
                                        </p:attrNameLst>
                                      </p:cBhvr>
                                      <p:to>
                                        <p:strVal val="visible"/>
                                      </p:to>
                                    </p:set>
                                    <p:anim calcmode="lin" valueType="num">
                                      <p:cBhvr>
                                        <p:cTn id="35" dur="1000" fill="hold"/>
                                        <p:tgtEl>
                                          <p:spTgt spid="117763">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11776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177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17763">
                                            <p:txEl>
                                              <p:pRg st="7" end="7"/>
                                            </p:txEl>
                                          </p:spTgt>
                                        </p:tgtEl>
                                        <p:attrNameLst>
                                          <p:attrName>style.visibility</p:attrName>
                                        </p:attrNameLst>
                                      </p:cBhvr>
                                      <p:to>
                                        <p:strVal val="visible"/>
                                      </p:to>
                                    </p:set>
                                    <p:anim calcmode="lin" valueType="num">
                                      <p:cBhvr>
                                        <p:cTn id="42" dur="1000" fill="hold"/>
                                        <p:tgtEl>
                                          <p:spTgt spid="117763">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11776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17763">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117763">
                                            <p:txEl>
                                              <p:pRg st="8" end="8"/>
                                            </p:txEl>
                                          </p:spTgt>
                                        </p:tgtEl>
                                        <p:attrNameLst>
                                          <p:attrName>style.visibility</p:attrName>
                                        </p:attrNameLst>
                                      </p:cBhvr>
                                      <p:to>
                                        <p:strVal val="visible"/>
                                      </p:to>
                                    </p:set>
                                    <p:anim calcmode="lin" valueType="num">
                                      <p:cBhvr>
                                        <p:cTn id="49" dur="1000" fill="hold"/>
                                        <p:tgtEl>
                                          <p:spTgt spid="117763">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11776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17763">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117763">
                                            <p:txEl>
                                              <p:pRg st="9" end="9"/>
                                            </p:txEl>
                                          </p:spTgt>
                                        </p:tgtEl>
                                        <p:attrNameLst>
                                          <p:attrName>style.visibility</p:attrName>
                                        </p:attrNameLst>
                                      </p:cBhvr>
                                      <p:to>
                                        <p:strVal val="visible"/>
                                      </p:to>
                                    </p:set>
                                    <p:anim calcmode="lin" valueType="num">
                                      <p:cBhvr>
                                        <p:cTn id="56" dur="1000" fill="hold"/>
                                        <p:tgtEl>
                                          <p:spTgt spid="117763">
                                            <p:txEl>
                                              <p:pRg st="9" end="9"/>
                                            </p:txEl>
                                          </p:spTgt>
                                        </p:tgtEl>
                                        <p:attrNameLst>
                                          <p:attrName>ppt_x</p:attrName>
                                        </p:attrNameLst>
                                      </p:cBhvr>
                                      <p:tavLst>
                                        <p:tav tm="0">
                                          <p:val>
                                            <p:strVal val="#ppt_x-.2"/>
                                          </p:val>
                                        </p:tav>
                                        <p:tav tm="100000">
                                          <p:val>
                                            <p:strVal val="#ppt_x"/>
                                          </p:val>
                                        </p:tav>
                                      </p:tavLst>
                                    </p:anim>
                                    <p:anim calcmode="lin" valueType="num">
                                      <p:cBhvr>
                                        <p:cTn id="57" dur="1000" fill="hold"/>
                                        <p:tgtEl>
                                          <p:spTgt spid="11776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177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2"/>
          </p:nvPr>
        </p:nvSpPr>
        <p:spPr>
          <a:xfrm>
            <a:off x="9351379" y="6356350"/>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AD15076-A281-486F-ABF5-EAFF31E01E21}" type="slidenum">
              <a:rPr lang="en-US">
                <a:solidFill>
                  <a:schemeClr val="bg1"/>
                </a:solidFill>
              </a:rPr>
              <a:pPr/>
              <a:t>45</a:t>
            </a:fld>
            <a:endParaRPr lang="en-US">
              <a:solidFill>
                <a:schemeClr val="bg1"/>
              </a:solidFill>
            </a:endParaRPr>
          </a:p>
        </p:txBody>
      </p:sp>
      <p:sp>
        <p:nvSpPr>
          <p:cNvPr id="37891" name="Rectangle 2"/>
          <p:cNvSpPr>
            <a:spLocks noGrp="1" noChangeArrowheads="1"/>
          </p:cNvSpPr>
          <p:nvPr>
            <p:ph type="title" idx="4294967295"/>
          </p:nvPr>
        </p:nvSpPr>
        <p:spPr>
          <a:xfrm>
            <a:off x="740779" y="365125"/>
            <a:ext cx="10515600" cy="1325563"/>
          </a:xfrm>
        </p:spPr>
        <p:txBody>
          <a:bodyPr vert="horz" lIns="0" tIns="45720" rIns="91440" bIns="45720" rtlCol="0" anchor="ctr">
            <a:normAutofit/>
          </a:bodyPr>
          <a:lstStyle/>
          <a:p>
            <a:pPr eaLnBrk="1" hangingPunct="1"/>
            <a:r>
              <a:rPr lang="en-US"/>
              <a:t>Relationship Participation</a:t>
            </a:r>
          </a:p>
        </p:txBody>
      </p:sp>
      <p:sp>
        <p:nvSpPr>
          <p:cNvPr id="37892" name="Rectangle 3"/>
          <p:cNvSpPr>
            <a:spLocks noGrp="1" noChangeArrowheads="1"/>
          </p:cNvSpPr>
          <p:nvPr>
            <p:ph type="body" idx="4294967295"/>
          </p:nvPr>
        </p:nvSpPr>
        <p:spPr>
          <a:xfrm>
            <a:off x="740779" y="1825625"/>
            <a:ext cx="7886700" cy="3219450"/>
          </a:xfrm>
        </p:spPr>
        <p:txBody>
          <a:bodyPr vert="horz" lIns="0" tIns="0" rIns="91440" bIns="45720" rtlCol="0">
            <a:normAutofit/>
          </a:bodyPr>
          <a:lstStyle/>
          <a:p>
            <a:pPr eaLnBrk="1" hangingPunct="1">
              <a:lnSpc>
                <a:spcPct val="90000"/>
              </a:lnSpc>
            </a:pPr>
            <a:r>
              <a:rPr lang="en-US" b="1" dirty="0"/>
              <a:t>Total</a:t>
            </a:r>
            <a:r>
              <a:rPr lang="en-US" i="1" dirty="0"/>
              <a:t> </a:t>
            </a:r>
            <a:r>
              <a:rPr lang="en-US" dirty="0"/>
              <a:t> :</a:t>
            </a:r>
            <a:r>
              <a:rPr lang="en-US" sz="1800" dirty="0"/>
              <a:t> </a:t>
            </a:r>
            <a:r>
              <a:rPr lang="en-US" sz="2200" dirty="0"/>
              <a:t>Every entity instance must be connected through the relationship to another instance of the other participating entity types</a:t>
            </a:r>
          </a:p>
          <a:p>
            <a:pPr marL="669925" lvl="1" indent="-325438"/>
            <a:endParaRPr lang="en-US" dirty="0"/>
          </a:p>
          <a:p>
            <a:pPr eaLnBrk="1" hangingPunct="1">
              <a:lnSpc>
                <a:spcPct val="90000"/>
              </a:lnSpc>
            </a:pPr>
            <a:r>
              <a:rPr lang="en-US" b="1" dirty="0"/>
              <a:t>Partial</a:t>
            </a:r>
            <a:r>
              <a:rPr lang="en-US" i="1" dirty="0"/>
              <a:t>:</a:t>
            </a:r>
            <a:r>
              <a:rPr lang="en-US" sz="1800" i="1" dirty="0"/>
              <a:t> </a:t>
            </a:r>
            <a:r>
              <a:rPr lang="en-US" sz="2400" dirty="0"/>
              <a:t>All instances need not participate</a:t>
            </a:r>
            <a:endParaRPr lang="en-US" sz="1800" dirty="0"/>
          </a:p>
          <a:p>
            <a:pPr marL="1022350" lvl="2" indent="-350838">
              <a:buNone/>
            </a:pPr>
            <a:r>
              <a:rPr lang="en-US" sz="2400" dirty="0"/>
              <a:t>  	E.g.: Employee </a:t>
            </a:r>
            <a:r>
              <a:rPr lang="en-US" sz="2400" b="1" dirty="0"/>
              <a:t>Head-of</a:t>
            </a:r>
            <a:r>
              <a:rPr lang="en-US" sz="2400" dirty="0"/>
              <a:t> Department</a:t>
            </a:r>
          </a:p>
          <a:p>
            <a:pPr marL="1022350" lvl="2" indent="-350838">
              <a:buNone/>
            </a:pPr>
            <a:r>
              <a:rPr lang="en-US" sz="2400" dirty="0"/>
              <a:t>		Employee: partial</a:t>
            </a:r>
          </a:p>
          <a:p>
            <a:pPr marL="1022350" lvl="2" indent="-350838">
              <a:buNone/>
            </a:pPr>
            <a:r>
              <a:rPr lang="en-US" sz="2400" dirty="0"/>
              <a:t>		Department: total  </a:t>
            </a:r>
          </a:p>
          <a:p>
            <a:pPr eaLnBrk="1" hangingPunct="1">
              <a:lnSpc>
                <a:spcPct val="90000"/>
              </a:lnSpc>
              <a:buFont typeface="Wingdings" panose="05000000000000000000" pitchFamily="2" charset="2"/>
              <a:buNone/>
            </a:pPr>
            <a:endParaRPr lang="en-US" sz="1800" dirty="0"/>
          </a:p>
        </p:txBody>
      </p:sp>
      <p:sp>
        <p:nvSpPr>
          <p:cNvPr id="3" name="TextBox 2"/>
          <p:cNvSpPr txBox="1"/>
          <p:nvPr/>
        </p:nvSpPr>
        <p:spPr>
          <a:xfrm>
            <a:off x="3133459" y="5038092"/>
            <a:ext cx="7646670" cy="1634490"/>
          </a:xfrm>
          <a:prstGeom prst="roundRect">
            <a:avLst/>
          </a:prstGeom>
          <a:gradFill flip="none"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path path="circle">
              <a:fillToRect l="50000" t="50000" r="50000" b="50000"/>
            </a:path>
            <a:tileRect/>
          </a:gra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latin typeface="Comic Sans MS" panose="030F0702030302020204" pitchFamily="66" charset="0"/>
              </a:rPr>
              <a:t>All  employees will not be head-of some department. So  only few instances of employee entity participate in the above relationship. But each department will be headed by some employee. </a:t>
            </a:r>
          </a:p>
          <a:p>
            <a:r>
              <a:rPr lang="en-US" dirty="0">
                <a:latin typeface="Comic Sans MS" panose="030F0702030302020204" pitchFamily="66" charset="0"/>
              </a:rPr>
              <a:t>So department  entity’s participation is total and employee entity’s participation is partial in the above relationship.</a:t>
            </a:r>
          </a:p>
        </p:txBody>
      </p:sp>
    </p:spTree>
    <p:extLst>
      <p:ext uri="{BB962C8B-B14F-4D97-AF65-F5344CB8AC3E}">
        <p14:creationId xmlns:p14="http://schemas.microsoft.com/office/powerpoint/2010/main" val="3855461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2B3DD4-AF65-4588-B7C7-BA86CE428E48}"/>
              </a:ext>
            </a:extLst>
          </p:cNvPr>
          <p:cNvPicPr>
            <a:picLocks noChangeAspect="1"/>
          </p:cNvPicPr>
          <p:nvPr/>
        </p:nvPicPr>
        <p:blipFill>
          <a:blip r:embed="rId2"/>
          <a:stretch>
            <a:fillRect/>
          </a:stretch>
        </p:blipFill>
        <p:spPr>
          <a:xfrm>
            <a:off x="334578" y="1828799"/>
            <a:ext cx="11350086" cy="2756598"/>
          </a:xfrm>
          <a:prstGeom prst="rect">
            <a:avLst/>
          </a:prstGeom>
        </p:spPr>
      </p:pic>
      <p:sp>
        <p:nvSpPr>
          <p:cNvPr id="4" name="Rectangle 3">
            <a:extLst>
              <a:ext uri="{FF2B5EF4-FFF2-40B4-BE49-F238E27FC236}">
                <a16:creationId xmlns:a16="http://schemas.microsoft.com/office/drawing/2014/main" id="{8327B26C-F358-4DF7-86A7-593AC8B797A4}"/>
              </a:ext>
            </a:extLst>
          </p:cNvPr>
          <p:cNvSpPr/>
          <p:nvPr/>
        </p:nvSpPr>
        <p:spPr>
          <a:xfrm>
            <a:off x="312516" y="1655180"/>
            <a:ext cx="416689" cy="5671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97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1876425" y="1295400"/>
            <a:ext cx="7772400" cy="476250"/>
          </a:xfrm>
        </p:spPr>
        <p:txBody>
          <a:bodyPr>
            <a:normAutofit fontScale="90000"/>
          </a:bodyPr>
          <a:lstStyle/>
          <a:p>
            <a:pPr eaLnBrk="1" hangingPunct="1"/>
            <a:r>
              <a:rPr lang="en-US" sz="3600"/>
              <a:t>ER Modeling - Notations</a:t>
            </a:r>
          </a:p>
        </p:txBody>
      </p:sp>
      <p:graphicFrame>
        <p:nvGraphicFramePr>
          <p:cNvPr id="38915" name="Object 3"/>
          <p:cNvGraphicFramePr>
            <a:graphicFrameLocks noChangeAspect="1"/>
          </p:cNvGraphicFramePr>
          <p:nvPr/>
        </p:nvGraphicFramePr>
        <p:xfrm>
          <a:off x="8991600" y="5173664"/>
          <a:ext cx="1447800" cy="1303337"/>
        </p:xfrm>
        <a:graphic>
          <a:graphicData uri="http://schemas.openxmlformats.org/presentationml/2006/ole">
            <mc:AlternateContent xmlns:mc="http://schemas.openxmlformats.org/markup-compatibility/2006">
              <mc:Choice xmlns:v="urn:schemas-microsoft-com:vml" Requires="v">
                <p:oleObj name="Bitmap Image" r:id="rId3" imgW="1066667" imgH="1066667" progId="PBrush">
                  <p:embed/>
                </p:oleObj>
              </mc:Choice>
              <mc:Fallback>
                <p:oleObj name="Bitmap Image" r:id="rId3" imgW="1066667" imgH="1066667" progId="PBrush">
                  <p:embed/>
                  <p:pic>
                    <p:nvPicPr>
                      <p:cNvPr id="389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600" y="5173664"/>
                        <a:ext cx="1447800" cy="13033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816136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8F2B977-DF10-4B12-8DC4-498B5D9D7604}" type="slidenum">
              <a:rPr lang="en-US">
                <a:solidFill>
                  <a:schemeClr val="bg1"/>
                </a:solidFill>
              </a:rPr>
              <a:pPr/>
              <a:t>48</a:t>
            </a:fld>
            <a:endParaRPr lang="en-US">
              <a:solidFill>
                <a:schemeClr val="bg1"/>
              </a:solidFill>
            </a:endParaRPr>
          </a:p>
        </p:txBody>
      </p:sp>
      <p:sp>
        <p:nvSpPr>
          <p:cNvPr id="39939" name="Rectangle 2"/>
          <p:cNvSpPr>
            <a:spLocks noGrp="1" noChangeArrowheads="1"/>
          </p:cNvSpPr>
          <p:nvPr>
            <p:ph type="title" idx="4294967295"/>
          </p:nvPr>
        </p:nvSpPr>
        <p:spPr>
          <a:xfrm>
            <a:off x="2882096" y="-14156"/>
            <a:ext cx="7886700" cy="1325563"/>
          </a:xfrm>
        </p:spPr>
        <p:txBody>
          <a:bodyPr vert="horz" lIns="0" tIns="45720" rIns="91440" bIns="45720" rtlCol="0" anchor="ctr">
            <a:normAutofit/>
          </a:bodyPr>
          <a:lstStyle/>
          <a:p>
            <a:pPr eaLnBrk="1" hangingPunct="1"/>
            <a:r>
              <a:rPr lang="en-US" dirty="0"/>
              <a:t>ER Modeling -Notations</a:t>
            </a:r>
          </a:p>
        </p:txBody>
      </p:sp>
      <p:sp>
        <p:nvSpPr>
          <p:cNvPr id="39940" name="Rectangle 4"/>
          <p:cNvSpPr>
            <a:spLocks noChangeArrowheads="1"/>
          </p:cNvSpPr>
          <p:nvPr/>
        </p:nvSpPr>
        <p:spPr bwMode="auto">
          <a:xfrm>
            <a:off x="5783263" y="3398839"/>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65" name="Picture 5"/>
          <p:cNvPicPr>
            <a:picLocks noChangeAspect="1" noChangeArrowheads="1"/>
          </p:cNvPicPr>
          <p:nvPr/>
        </p:nvPicPr>
        <p:blipFill>
          <a:blip r:embed="rId3" cstate="print">
            <a:lum bright="-18000"/>
            <a:extLst>
              <a:ext uri="{28A0092B-C50C-407E-A947-70E740481C1C}">
                <a14:useLocalDpi xmlns:a14="http://schemas.microsoft.com/office/drawing/2010/main" val="0"/>
              </a:ext>
            </a:extLst>
          </a:blip>
          <a:srcRect/>
          <a:stretch>
            <a:fillRect/>
          </a:stretch>
        </p:blipFill>
        <p:spPr bwMode="auto">
          <a:xfrm>
            <a:off x="2057400" y="1219201"/>
            <a:ext cx="213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8" name="Group 34"/>
          <p:cNvGraphicFramePr>
            <a:graphicFrameLocks noGrp="1"/>
          </p:cNvGraphicFramePr>
          <p:nvPr/>
        </p:nvGraphicFramePr>
        <p:xfrm>
          <a:off x="4724400" y="1219200"/>
          <a:ext cx="5029200" cy="1737294"/>
        </p:xfrm>
        <a:graphic>
          <a:graphicData uri="http://schemas.openxmlformats.org/drawingml/2006/table">
            <a:tbl>
              <a:tblPr/>
              <a:tblGrid>
                <a:gridCol w="209550">
                  <a:extLst>
                    <a:ext uri="{9D8B030D-6E8A-4147-A177-3AD203B41FA5}">
                      <a16:colId xmlns:a16="http://schemas.microsoft.com/office/drawing/2014/main" val="20000"/>
                    </a:ext>
                  </a:extLst>
                </a:gridCol>
                <a:gridCol w="4819650">
                  <a:extLst>
                    <a:ext uri="{9D8B030D-6E8A-4147-A177-3AD203B41FA5}">
                      <a16:colId xmlns:a16="http://schemas.microsoft.com/office/drawing/2014/main" val="20001"/>
                    </a:ext>
                  </a:extLst>
                </a:gridCol>
              </a:tblGrid>
              <a:tr h="173672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dirty="0">
                        <a:ln>
                          <a:noFill/>
                        </a:ln>
                        <a:solidFill>
                          <a:schemeClr val="tx1"/>
                        </a:solidFill>
                        <a:effectLst/>
                        <a:latin typeface="Arial" charset="0"/>
                      </a:endParaRPr>
                    </a:p>
                  </a:txBody>
                  <a:tcPr marT="45687" marB="4568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dirty="0">
                          <a:ln>
                            <a:noFill/>
                          </a:ln>
                          <a:solidFill>
                            <a:srgbClr val="424542"/>
                          </a:solidFill>
                          <a:effectLst/>
                          <a:latin typeface="Trebuchet MS" pitchFamily="34" charset="0"/>
                          <a:cs typeface="Times New Roman" pitchFamily="18" charset="0"/>
                        </a:rPr>
                        <a:t>An Entity is an object or concept about which business user wants to store information.</a:t>
                      </a:r>
                      <a:br>
                        <a:rPr kumimoji="0" lang="en-US" sz="1800" b="0" i="0" u="none" strike="noStrike" cap="none" normalizeH="0" baseline="0" dirty="0">
                          <a:ln>
                            <a:noFill/>
                          </a:ln>
                          <a:solidFill>
                            <a:srgbClr val="424542"/>
                          </a:solidFill>
                          <a:effectLst/>
                          <a:latin typeface="Trebuchet MS" pitchFamily="34" charset="0"/>
                          <a:cs typeface="Times New Roman" pitchFamily="18" charset="0"/>
                        </a:rPr>
                      </a:br>
                      <a:endParaRPr kumimoji="0" lang="en-US" sz="1800" b="0" i="0" u="none" strike="noStrike" cap="none" normalizeH="0" baseline="0" dirty="0">
                        <a:ln>
                          <a:noFill/>
                        </a:ln>
                        <a:solidFill>
                          <a:srgbClr val="424542"/>
                        </a:solidFill>
                        <a:effectLst/>
                        <a:latin typeface="Trebuchet MS"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Symbol" pitchFamily="18" charset="2"/>
                        <a:buNone/>
                        <a:tabLst/>
                      </a:pPr>
                      <a:br>
                        <a:rPr kumimoji="0" lang="en-US" sz="1800" b="1" i="0" u="none" strike="noStrike" cap="none" normalizeH="0" baseline="0" dirty="0">
                          <a:ln>
                            <a:noFill/>
                          </a:ln>
                          <a:solidFill>
                            <a:srgbClr val="424542"/>
                          </a:solidFill>
                          <a:effectLst/>
                          <a:latin typeface="Trebuchet MS" pitchFamily="34" charset="0"/>
                          <a:cs typeface="Times New Roman" pitchFamily="18" charset="0"/>
                        </a:rPr>
                      </a:br>
                      <a:endParaRPr kumimoji="0" lang="en-US" sz="1800" b="0" i="0" u="none" strike="noStrike" cap="none" normalizeH="0" baseline="0" dirty="0">
                        <a:ln>
                          <a:noFill/>
                        </a:ln>
                        <a:solidFill>
                          <a:schemeClr val="tx1"/>
                        </a:solidFill>
                        <a:effectLst/>
                        <a:latin typeface="Arial" charset="0"/>
                      </a:endParaRPr>
                    </a:p>
                  </a:txBody>
                  <a:tcPr marT="45687" marB="45687"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945" name="Rectangle 13"/>
          <p:cNvSpPr>
            <a:spLocks noChangeArrowheads="1"/>
          </p:cNvSpPr>
          <p:nvPr/>
        </p:nvSpPr>
        <p:spPr bwMode="auto">
          <a:xfrm>
            <a:off x="5775325" y="3535364"/>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74" name="Picture 14"/>
          <p:cNvPicPr>
            <a:picLocks noChangeAspect="1" noChangeArrowheads="1"/>
          </p:cNvPicPr>
          <p:nvPr/>
        </p:nvPicPr>
        <p:blipFill>
          <a:blip r:embed="rId4" cstate="print">
            <a:lum contrast="-30000"/>
            <a:extLst>
              <a:ext uri="{28A0092B-C50C-407E-A947-70E740481C1C}">
                <a14:useLocalDpi xmlns:a14="http://schemas.microsoft.com/office/drawing/2010/main" val="0"/>
              </a:ext>
            </a:extLst>
          </a:blip>
          <a:srcRect/>
          <a:stretch>
            <a:fillRect/>
          </a:stretch>
        </p:blipFill>
        <p:spPr bwMode="auto">
          <a:xfrm>
            <a:off x="2133600" y="2209801"/>
            <a:ext cx="213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4" name="Group 30"/>
          <p:cNvGraphicFramePr>
            <a:graphicFrameLocks noGrp="1"/>
          </p:cNvGraphicFramePr>
          <p:nvPr/>
        </p:nvGraphicFramePr>
        <p:xfrm>
          <a:off x="4800600" y="2133600"/>
          <a:ext cx="5511800" cy="1189038"/>
        </p:xfrm>
        <a:graphic>
          <a:graphicData uri="http://schemas.openxmlformats.org/drawingml/2006/table">
            <a:tbl>
              <a:tblPr/>
              <a:tblGrid>
                <a:gridCol w="208270">
                  <a:extLst>
                    <a:ext uri="{9D8B030D-6E8A-4147-A177-3AD203B41FA5}">
                      <a16:colId xmlns:a16="http://schemas.microsoft.com/office/drawing/2014/main" val="20000"/>
                    </a:ext>
                  </a:extLst>
                </a:gridCol>
                <a:gridCol w="5303530">
                  <a:extLst>
                    <a:ext uri="{9D8B030D-6E8A-4147-A177-3AD203B41FA5}">
                      <a16:colId xmlns:a16="http://schemas.microsoft.com/office/drawing/2014/main" val="20001"/>
                    </a:ext>
                  </a:extLst>
                </a:gridCol>
              </a:tblGrid>
              <a:tr h="118903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dirty="0">
                        <a:ln>
                          <a:noFill/>
                        </a:ln>
                        <a:solidFill>
                          <a:schemeClr val="tx1"/>
                        </a:solidFill>
                        <a:effectLst/>
                        <a:latin typeface="Arial" charset="0"/>
                      </a:endParaRPr>
                    </a:p>
                  </a:txBody>
                  <a:tcPr marL="91435" marR="91435" marT="45732" marB="45732"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dirty="0">
                          <a:ln>
                            <a:noFill/>
                          </a:ln>
                          <a:solidFill>
                            <a:srgbClr val="424542"/>
                          </a:solidFill>
                          <a:effectLst/>
                          <a:latin typeface="Trebuchet MS" pitchFamily="34" charset="0"/>
                          <a:cs typeface="Times New Roman" pitchFamily="18" charset="0"/>
                        </a:rPr>
                        <a:t>A weak Entity is dependent on another Entity to exist. Example Order Item depends upon Order Number for its existence. Without Order Number it is impossible to identify Order Item uniquely.</a:t>
                      </a:r>
                      <a:endParaRPr kumimoji="0" lang="en-US" sz="1800" b="0" i="0" u="none" strike="noStrike" cap="none" normalizeH="0" baseline="0" dirty="0">
                        <a:ln>
                          <a:noFill/>
                        </a:ln>
                        <a:solidFill>
                          <a:schemeClr val="tx1"/>
                        </a:solidFill>
                        <a:effectLst/>
                        <a:latin typeface="Arial" charset="0"/>
                      </a:endParaRPr>
                    </a:p>
                  </a:txBody>
                  <a:tcPr marL="91435" marR="91435" marT="45732" marB="45732"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950" name="Rectangle 22"/>
          <p:cNvSpPr>
            <a:spLocks noChangeArrowheads="1"/>
          </p:cNvSpPr>
          <p:nvPr/>
        </p:nvSpPr>
        <p:spPr bwMode="auto">
          <a:xfrm>
            <a:off x="5783263" y="3398839"/>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83" name="Picture 23"/>
          <p:cNvPicPr>
            <a:picLocks noChangeAspect="1" noChangeArrowheads="1"/>
          </p:cNvPicPr>
          <p:nvPr/>
        </p:nvPicPr>
        <p:blipFill>
          <a:blip r:embed="rId5" cstate="print">
            <a:lum bright="-18000"/>
            <a:extLst>
              <a:ext uri="{28A0092B-C50C-407E-A947-70E740481C1C}">
                <a14:useLocalDpi xmlns:a14="http://schemas.microsoft.com/office/drawing/2010/main" val="0"/>
              </a:ext>
            </a:extLst>
          </a:blip>
          <a:srcRect/>
          <a:stretch>
            <a:fillRect/>
          </a:stretch>
        </p:blipFill>
        <p:spPr bwMode="auto">
          <a:xfrm>
            <a:off x="2133600" y="3429001"/>
            <a:ext cx="2057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5" name="Group 31"/>
          <p:cNvGraphicFramePr>
            <a:graphicFrameLocks noGrp="1"/>
          </p:cNvGraphicFramePr>
          <p:nvPr/>
        </p:nvGraphicFramePr>
        <p:xfrm>
          <a:off x="4724400" y="3429000"/>
          <a:ext cx="5486400" cy="1189038"/>
        </p:xfrm>
        <a:graphic>
          <a:graphicData uri="http://schemas.openxmlformats.org/drawingml/2006/table">
            <a:tbl>
              <a:tblPr/>
              <a:tblGrid>
                <a:gridCol w="325438">
                  <a:extLst>
                    <a:ext uri="{9D8B030D-6E8A-4147-A177-3AD203B41FA5}">
                      <a16:colId xmlns:a16="http://schemas.microsoft.com/office/drawing/2014/main" val="20000"/>
                    </a:ext>
                  </a:extLst>
                </a:gridCol>
                <a:gridCol w="5160962">
                  <a:extLst>
                    <a:ext uri="{9D8B030D-6E8A-4147-A177-3AD203B41FA5}">
                      <a16:colId xmlns:a16="http://schemas.microsoft.com/office/drawing/2014/main" val="20001"/>
                    </a:ext>
                  </a:extLst>
                </a:gridCol>
              </a:tblGrid>
              <a:tr h="118903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T="45732" marB="45732"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Attributes are the properties or characteristics of an Entity </a:t>
                      </a:r>
                      <a:br>
                        <a:rPr kumimoji="0" lang="en-US" sz="1800" b="0" i="0" u="none" strike="noStrike" cap="none" normalizeH="0" baseline="0">
                          <a:ln>
                            <a:noFill/>
                          </a:ln>
                          <a:solidFill>
                            <a:srgbClr val="424542"/>
                          </a:solidFill>
                          <a:effectLst/>
                          <a:latin typeface="Trebuchet MS" pitchFamily="34" charset="0"/>
                          <a:cs typeface="Times New Roman" pitchFamily="18" charset="0"/>
                        </a:rPr>
                      </a:br>
                      <a:br>
                        <a:rPr kumimoji="0" lang="en-US" sz="1800" b="1" i="0" u="none" strike="noStrike" cap="none" normalizeH="0" baseline="0">
                          <a:ln>
                            <a:noFill/>
                          </a:ln>
                          <a:solidFill>
                            <a:srgbClr val="424542"/>
                          </a:solidFill>
                          <a:effectLst/>
                          <a:latin typeface="Trebuchet MS" pitchFamily="34" charset="0"/>
                          <a:cs typeface="Times New Roman" pitchFamily="18" charset="0"/>
                        </a:rPr>
                      </a:br>
                      <a:endParaRPr kumimoji="0" lang="en-US" sz="1800" b="0" i="0" u="none" strike="noStrike" cap="none" normalizeH="0" baseline="0">
                        <a:ln>
                          <a:noFill/>
                        </a:ln>
                        <a:solidFill>
                          <a:schemeClr val="tx1"/>
                        </a:solidFill>
                        <a:effectLst/>
                        <a:latin typeface="Arial" charset="0"/>
                      </a:endParaRPr>
                    </a:p>
                  </a:txBody>
                  <a:tcPr marT="45732" marB="45732"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955" name="Rectangle 31"/>
          <p:cNvSpPr>
            <a:spLocks noChangeArrowheads="1"/>
          </p:cNvSpPr>
          <p:nvPr/>
        </p:nvSpPr>
        <p:spPr bwMode="auto">
          <a:xfrm>
            <a:off x="5783263" y="352107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92" name="Picture 32"/>
          <p:cNvPicPr>
            <a:picLocks noChangeAspect="1" noChangeArrowheads="1"/>
          </p:cNvPicPr>
          <p:nvPr/>
        </p:nvPicPr>
        <p:blipFill>
          <a:blip r:embed="rId6" cstate="print">
            <a:lum bright="-18000"/>
            <a:extLst>
              <a:ext uri="{28A0092B-C50C-407E-A947-70E740481C1C}">
                <a14:useLocalDpi xmlns:a14="http://schemas.microsoft.com/office/drawing/2010/main" val="0"/>
              </a:ext>
            </a:extLst>
          </a:blip>
          <a:srcRect/>
          <a:stretch>
            <a:fillRect/>
          </a:stretch>
        </p:blipFill>
        <p:spPr bwMode="auto">
          <a:xfrm>
            <a:off x="2057400" y="4267200"/>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6" name="Group 32"/>
          <p:cNvGraphicFramePr>
            <a:graphicFrameLocks noGrp="1"/>
          </p:cNvGraphicFramePr>
          <p:nvPr/>
        </p:nvGraphicFramePr>
        <p:xfrm>
          <a:off x="4800600" y="4191000"/>
          <a:ext cx="5638800" cy="639996"/>
        </p:xfrm>
        <a:graphic>
          <a:graphicData uri="http://schemas.openxmlformats.org/drawingml/2006/table">
            <a:tbl>
              <a:tblPr/>
              <a:tblGrid>
                <a:gridCol w="317500">
                  <a:extLst>
                    <a:ext uri="{9D8B030D-6E8A-4147-A177-3AD203B41FA5}">
                      <a16:colId xmlns:a16="http://schemas.microsoft.com/office/drawing/2014/main" val="20000"/>
                    </a:ext>
                  </a:extLst>
                </a:gridCol>
                <a:gridCol w="5321300">
                  <a:extLst>
                    <a:ext uri="{9D8B030D-6E8A-4147-A177-3AD203B41FA5}">
                      <a16:colId xmlns:a16="http://schemas.microsoft.com/office/drawing/2014/main" val="20001"/>
                    </a:ext>
                  </a:extLst>
                </a:gridCol>
              </a:tblGrid>
              <a:tr h="639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T="45678" marB="45678"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A key attribute is the unique, distinguishing characteristic of the Entity</a:t>
                      </a:r>
                      <a:endParaRPr kumimoji="0" lang="en-US" sz="1800" b="0" i="0" u="none" strike="noStrike" cap="none" normalizeH="0" baseline="0">
                        <a:ln>
                          <a:noFill/>
                        </a:ln>
                        <a:solidFill>
                          <a:schemeClr val="tx1"/>
                        </a:solidFill>
                        <a:effectLst/>
                        <a:latin typeface="Arial" charset="0"/>
                      </a:endParaRPr>
                    </a:p>
                  </a:txBody>
                  <a:tcPr marT="45678" marB="45678"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960" name="Rectangle 40"/>
          <p:cNvSpPr>
            <a:spLocks noChangeArrowheads="1"/>
          </p:cNvSpPr>
          <p:nvPr/>
        </p:nvSpPr>
        <p:spPr bwMode="auto">
          <a:xfrm>
            <a:off x="5699125" y="344487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401" name="Picture 41"/>
          <p:cNvPicPr>
            <a:picLocks noChangeAspect="1" noChangeArrowheads="1"/>
          </p:cNvPicPr>
          <p:nvPr/>
        </p:nvPicPr>
        <p:blipFill>
          <a:blip r:embed="rId7" cstate="print">
            <a:lum bright="-18000"/>
            <a:extLst>
              <a:ext uri="{28A0092B-C50C-407E-A947-70E740481C1C}">
                <a14:useLocalDpi xmlns:a14="http://schemas.microsoft.com/office/drawing/2010/main" val="0"/>
              </a:ext>
            </a:extLst>
          </a:blip>
          <a:srcRect/>
          <a:stretch>
            <a:fillRect/>
          </a:stretch>
        </p:blipFill>
        <p:spPr bwMode="auto">
          <a:xfrm>
            <a:off x="2057400" y="5410201"/>
            <a:ext cx="2133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7" name="Group 33"/>
          <p:cNvGraphicFramePr>
            <a:graphicFrameLocks noGrp="1"/>
          </p:cNvGraphicFramePr>
          <p:nvPr/>
        </p:nvGraphicFramePr>
        <p:xfrm>
          <a:off x="4953001" y="5181600"/>
          <a:ext cx="5345113" cy="914400"/>
        </p:xfrm>
        <a:graphic>
          <a:graphicData uri="http://schemas.openxmlformats.org/drawingml/2006/table">
            <a:tbl>
              <a:tblPr/>
              <a:tblGrid>
                <a:gridCol w="208270">
                  <a:extLst>
                    <a:ext uri="{9D8B030D-6E8A-4147-A177-3AD203B41FA5}">
                      <a16:colId xmlns:a16="http://schemas.microsoft.com/office/drawing/2014/main" val="20000"/>
                    </a:ext>
                  </a:extLst>
                </a:gridCol>
                <a:gridCol w="5136843">
                  <a:extLst>
                    <a:ext uri="{9D8B030D-6E8A-4147-A177-3AD203B41FA5}">
                      <a16:colId xmlns:a16="http://schemas.microsoft.com/office/drawing/2014/main" val="20001"/>
                    </a:ext>
                  </a:extLst>
                </a:gridCol>
              </a:tblGrid>
              <a:tr h="33655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A multi-valued attribute can have more than one value. For example, an employee Entity can have multiple skill values. </a:t>
                      </a:r>
                      <a:endParaRPr kumimoji="0" lang="en-US" sz="1800" b="0" i="0" u="none" strike="noStrike" cap="none" normalizeH="0" baseline="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89013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936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737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399374"/>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573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99383"/>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5737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399392"/>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573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99401"/>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57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F9A9602-12AC-4078-BDA2-3B3CF4E67A48}" type="slidenum">
              <a:rPr lang="en-US">
                <a:solidFill>
                  <a:schemeClr val="bg1"/>
                </a:solidFill>
              </a:rPr>
              <a:pPr/>
              <a:t>49</a:t>
            </a:fld>
            <a:endParaRPr lang="en-US">
              <a:solidFill>
                <a:schemeClr val="bg1"/>
              </a:solidFill>
            </a:endParaRPr>
          </a:p>
        </p:txBody>
      </p:sp>
      <p:sp>
        <p:nvSpPr>
          <p:cNvPr id="40963" name="Rectangle 2"/>
          <p:cNvSpPr>
            <a:spLocks noGrp="1" noChangeArrowheads="1"/>
          </p:cNvSpPr>
          <p:nvPr>
            <p:ph type="title" idx="4294967295"/>
          </p:nvPr>
        </p:nvSpPr>
        <p:spPr>
          <a:xfrm>
            <a:off x="1" y="0"/>
            <a:ext cx="12192000" cy="1325563"/>
          </a:xfrm>
        </p:spPr>
        <p:txBody>
          <a:bodyPr vert="horz" lIns="0" tIns="45720" rIns="91440" bIns="45720" rtlCol="0" anchor="ctr">
            <a:normAutofit/>
          </a:bodyPr>
          <a:lstStyle/>
          <a:p>
            <a:pPr algn="ctr" eaLnBrk="1" hangingPunct="1"/>
            <a:r>
              <a:rPr lang="en-US" dirty="0"/>
              <a:t>ER Modeling -Notations</a:t>
            </a:r>
          </a:p>
        </p:txBody>
      </p:sp>
      <p:sp>
        <p:nvSpPr>
          <p:cNvPr id="40964" name="Rectangle 4"/>
          <p:cNvSpPr>
            <a:spLocks noChangeArrowheads="1"/>
          </p:cNvSpPr>
          <p:nvPr/>
        </p:nvSpPr>
        <p:spPr bwMode="auto">
          <a:xfrm>
            <a:off x="6003925" y="2944814"/>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401413" name="Picture 5"/>
          <p:cNvPicPr>
            <a:picLocks noChangeAspect="1" noChangeArrowheads="1"/>
          </p:cNvPicPr>
          <p:nvPr/>
        </p:nvPicPr>
        <p:blipFill>
          <a:blip r:embed="rId3" cstate="print">
            <a:lum bright="-18000"/>
            <a:extLst>
              <a:ext uri="{28A0092B-C50C-407E-A947-70E740481C1C}">
                <a14:useLocalDpi xmlns:a14="http://schemas.microsoft.com/office/drawing/2010/main" val="0"/>
              </a:ext>
            </a:extLst>
          </a:blip>
          <a:srcRect/>
          <a:stretch>
            <a:fillRect/>
          </a:stretch>
        </p:blipFill>
        <p:spPr bwMode="auto">
          <a:xfrm>
            <a:off x="1981200" y="1447801"/>
            <a:ext cx="1905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7" name="Group 19"/>
          <p:cNvGraphicFramePr>
            <a:graphicFrameLocks noGrp="1"/>
          </p:cNvGraphicFramePr>
          <p:nvPr/>
        </p:nvGraphicFramePr>
        <p:xfrm>
          <a:off x="4038600" y="1447800"/>
          <a:ext cx="6350000" cy="914400"/>
        </p:xfrm>
        <a:graphic>
          <a:graphicData uri="http://schemas.openxmlformats.org/drawingml/2006/table">
            <a:tbl>
              <a:tblPr/>
              <a:tblGrid>
                <a:gridCol w="208270">
                  <a:extLst>
                    <a:ext uri="{9D8B030D-6E8A-4147-A177-3AD203B41FA5}">
                      <a16:colId xmlns:a16="http://schemas.microsoft.com/office/drawing/2014/main" val="20000"/>
                    </a:ext>
                  </a:extLst>
                </a:gridCol>
                <a:gridCol w="6141730">
                  <a:extLst>
                    <a:ext uri="{9D8B030D-6E8A-4147-A177-3AD203B41FA5}">
                      <a16:colId xmlns:a16="http://schemas.microsoft.com/office/drawing/2014/main" val="20001"/>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A derived attribute is based on another attribute. For example, an employee's monthly salary is based on the employee's basic salary and House rent allowance</a:t>
                      </a:r>
                      <a:r>
                        <a:rPr kumimoji="0" lang="en-US" sz="1600" b="0" i="0" u="none" strike="noStrike" cap="none" normalizeH="0" baseline="0">
                          <a:ln>
                            <a:noFill/>
                          </a:ln>
                          <a:solidFill>
                            <a:srgbClr val="424542"/>
                          </a:solidFill>
                          <a:effectLst/>
                          <a:latin typeface="Trebuchet MS" pitchFamily="34" charset="0"/>
                          <a:cs typeface="Times New Roman" pitchFamily="18" charset="0"/>
                        </a:rPr>
                        <a:t>. </a:t>
                      </a:r>
                      <a:endParaRPr kumimoji="0" lang="en-US" sz="1600" b="0" i="0" u="none" strike="noStrike" cap="none" normalizeH="0" baseline="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969" name="Rectangle 13"/>
          <p:cNvSpPr>
            <a:spLocks noChangeArrowheads="1"/>
          </p:cNvSpPr>
          <p:nvPr/>
        </p:nvSpPr>
        <p:spPr bwMode="auto">
          <a:xfrm>
            <a:off x="6003925" y="271145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401422" name="Picture 14"/>
          <p:cNvPicPr>
            <a:picLocks noChangeAspect="1" noChangeArrowheads="1"/>
          </p:cNvPicPr>
          <p:nvPr/>
        </p:nvPicPr>
        <p:blipFill>
          <a:blip r:embed="rId4" cstate="print">
            <a:lum bright="-18000"/>
            <a:extLst>
              <a:ext uri="{28A0092B-C50C-407E-A947-70E740481C1C}">
                <a14:useLocalDpi xmlns:a14="http://schemas.microsoft.com/office/drawing/2010/main" val="0"/>
              </a:ext>
            </a:extLst>
          </a:blip>
          <a:srcRect/>
          <a:stretch>
            <a:fillRect/>
          </a:stretch>
        </p:blipFill>
        <p:spPr bwMode="auto">
          <a:xfrm>
            <a:off x="2209800" y="2895600"/>
            <a:ext cx="1447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8" name="Group 20"/>
          <p:cNvGraphicFramePr>
            <a:graphicFrameLocks noGrp="1"/>
          </p:cNvGraphicFramePr>
          <p:nvPr/>
        </p:nvGraphicFramePr>
        <p:xfrm>
          <a:off x="3962400" y="3048001"/>
          <a:ext cx="6096000" cy="1463675"/>
        </p:xfrm>
        <a:graphic>
          <a:graphicData uri="http://schemas.openxmlformats.org/drawingml/2006/table">
            <a:tbl>
              <a:tblPr/>
              <a:tblGrid>
                <a:gridCol w="260350">
                  <a:extLst>
                    <a:ext uri="{9D8B030D-6E8A-4147-A177-3AD203B41FA5}">
                      <a16:colId xmlns:a16="http://schemas.microsoft.com/office/drawing/2014/main" val="20000"/>
                    </a:ext>
                  </a:extLst>
                </a:gridCol>
                <a:gridCol w="5835650">
                  <a:extLst>
                    <a:ext uri="{9D8B030D-6E8A-4147-A177-3AD203B41FA5}">
                      <a16:colId xmlns:a16="http://schemas.microsoft.com/office/drawing/2014/main" val="20001"/>
                    </a:ext>
                  </a:extLst>
                </a:gridCol>
              </a:tblGrid>
              <a:tr h="14636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T="45740" marB="4574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Relationships illustrate how two entities share information in the database structure.</a:t>
                      </a:r>
                      <a:br>
                        <a:rPr kumimoji="0" lang="en-US" sz="1800" b="0" i="0" u="none" strike="noStrike" cap="none" normalizeH="0" baseline="0">
                          <a:ln>
                            <a:noFill/>
                          </a:ln>
                          <a:solidFill>
                            <a:srgbClr val="424542"/>
                          </a:solidFill>
                          <a:effectLst/>
                          <a:latin typeface="Trebuchet MS" pitchFamily="34" charset="0"/>
                          <a:cs typeface="Times New Roman" pitchFamily="18" charset="0"/>
                        </a:rPr>
                      </a:br>
                      <a:br>
                        <a:rPr kumimoji="0" lang="en-US" sz="1800" b="1" i="0" u="none" strike="noStrike" cap="none" normalizeH="0" baseline="0">
                          <a:ln>
                            <a:noFill/>
                          </a:ln>
                          <a:solidFill>
                            <a:srgbClr val="424542"/>
                          </a:solidFill>
                          <a:effectLst/>
                          <a:latin typeface="Trebuchet MS" pitchFamily="34" charset="0"/>
                          <a:cs typeface="Times New Roman" pitchFamily="18" charset="0"/>
                        </a:rPr>
                      </a:br>
                      <a:br>
                        <a:rPr kumimoji="0" lang="en-US" sz="1800" b="1" i="0" u="none" strike="noStrike" cap="none" normalizeH="0" baseline="0">
                          <a:ln>
                            <a:noFill/>
                          </a:ln>
                          <a:solidFill>
                            <a:srgbClr val="424542"/>
                          </a:solidFill>
                          <a:effectLst/>
                          <a:latin typeface="Trebuchet MS" pitchFamily="34" charset="0"/>
                          <a:cs typeface="Times New Roman" pitchFamily="18" charset="0"/>
                        </a:rPr>
                      </a:br>
                      <a:endParaRPr kumimoji="0" lang="en-US" sz="1800" b="0" i="0" u="none" strike="noStrike" cap="none" normalizeH="0" baseline="0">
                        <a:ln>
                          <a:noFill/>
                        </a:ln>
                        <a:solidFill>
                          <a:schemeClr val="tx1"/>
                        </a:solidFill>
                        <a:effectLst/>
                        <a:latin typeface="Arial" charset="0"/>
                      </a:endParaRPr>
                    </a:p>
                  </a:txBody>
                  <a:tcPr marT="45740" marB="4574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974" name="Rectangle 22"/>
          <p:cNvSpPr>
            <a:spLocks noChangeArrowheads="1"/>
          </p:cNvSpPr>
          <p:nvPr/>
        </p:nvSpPr>
        <p:spPr bwMode="auto">
          <a:xfrm>
            <a:off x="6003925" y="263525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401431" name="Picture 23"/>
          <p:cNvPicPr>
            <a:picLocks noChangeAspect="1" noChangeArrowheads="1"/>
          </p:cNvPicPr>
          <p:nvPr/>
        </p:nvPicPr>
        <p:blipFill>
          <a:blip r:embed="rId5" cstate="print">
            <a:lum bright="-18000"/>
            <a:extLst>
              <a:ext uri="{28A0092B-C50C-407E-A947-70E740481C1C}">
                <a14:useLocalDpi xmlns:a14="http://schemas.microsoft.com/office/drawing/2010/main" val="0"/>
              </a:ext>
            </a:extLst>
          </a:blip>
          <a:srcRect/>
          <a:stretch>
            <a:fillRect/>
          </a:stretch>
        </p:blipFill>
        <p:spPr bwMode="auto">
          <a:xfrm>
            <a:off x="2057400" y="4724400"/>
            <a:ext cx="1752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9" name="Group 21"/>
          <p:cNvGraphicFramePr>
            <a:graphicFrameLocks noGrp="1"/>
          </p:cNvGraphicFramePr>
          <p:nvPr/>
        </p:nvGraphicFramePr>
        <p:xfrm>
          <a:off x="4267200" y="5029200"/>
          <a:ext cx="5791200" cy="639996"/>
        </p:xfrm>
        <a:graphic>
          <a:graphicData uri="http://schemas.openxmlformats.org/drawingml/2006/table">
            <a:tbl>
              <a:tblPr/>
              <a:tblGrid>
                <a:gridCol w="228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639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T="45678" marB="45678"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To connect a weak Entity with others, you should use a weak relationship notation. </a:t>
                      </a:r>
                      <a:endParaRPr kumimoji="0" lang="en-US" sz="1800" b="0" i="0" u="none" strike="noStrike" cap="none" normalizeH="0" baseline="0">
                        <a:ln>
                          <a:noFill/>
                        </a:ln>
                        <a:solidFill>
                          <a:schemeClr val="tx1"/>
                        </a:solidFill>
                        <a:effectLst/>
                        <a:latin typeface="Arial" charset="0"/>
                      </a:endParaRPr>
                    </a:p>
                  </a:txBody>
                  <a:tcPr marT="45678" marB="45678"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298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141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838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401422"/>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583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01431"/>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58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4A58-1531-47DA-8AC4-B994EE00A27C}"/>
              </a:ext>
            </a:extLst>
          </p:cNvPr>
          <p:cNvSpPr>
            <a:spLocks noGrp="1"/>
          </p:cNvSpPr>
          <p:nvPr>
            <p:ph type="title"/>
          </p:nvPr>
        </p:nvSpPr>
        <p:spPr/>
        <p:txBody>
          <a:bodyPr/>
          <a:lstStyle/>
          <a:p>
            <a:r>
              <a:rPr lang="en-IN" dirty="0"/>
              <a:t>What is the technical term for </a:t>
            </a:r>
            <a:r>
              <a:rPr lang="en-IN" b="1" i="1" dirty="0"/>
              <a:t>table</a:t>
            </a:r>
            <a:r>
              <a:rPr lang="en-IN" dirty="0"/>
              <a:t> in DBMS?</a:t>
            </a:r>
          </a:p>
        </p:txBody>
      </p:sp>
      <p:sp>
        <p:nvSpPr>
          <p:cNvPr id="3" name="Content Placeholder 2">
            <a:extLst>
              <a:ext uri="{FF2B5EF4-FFF2-40B4-BE49-F238E27FC236}">
                <a16:creationId xmlns:a16="http://schemas.microsoft.com/office/drawing/2014/main" id="{CB8A3EB0-1C82-45A8-8E71-0AB7965009EB}"/>
              </a:ext>
            </a:extLst>
          </p:cNvPr>
          <p:cNvSpPr>
            <a:spLocks noGrp="1"/>
          </p:cNvSpPr>
          <p:nvPr>
            <p:ph idx="1"/>
          </p:nvPr>
        </p:nvSpPr>
        <p:spPr/>
        <p:txBody>
          <a:bodyPr/>
          <a:lstStyle/>
          <a:p>
            <a:pPr marL="514350" indent="-514350">
              <a:buFont typeface="+mj-lt"/>
              <a:buAutoNum type="alphaUcPeriod"/>
            </a:pPr>
            <a:r>
              <a:rPr lang="en-IN" dirty="0"/>
              <a:t>Tuple</a:t>
            </a:r>
          </a:p>
          <a:p>
            <a:pPr marL="514350" indent="-514350">
              <a:buFont typeface="+mj-lt"/>
              <a:buAutoNum type="alphaUcPeriod"/>
            </a:pPr>
            <a:r>
              <a:rPr lang="en-IN" dirty="0"/>
              <a:t>Attribute</a:t>
            </a:r>
          </a:p>
          <a:p>
            <a:pPr marL="514350" indent="-514350">
              <a:buFont typeface="+mj-lt"/>
              <a:buAutoNum type="alphaUcPeriod"/>
            </a:pPr>
            <a:r>
              <a:rPr lang="en-IN" dirty="0"/>
              <a:t>Relation</a:t>
            </a:r>
          </a:p>
          <a:p>
            <a:pPr marL="514350" indent="-514350">
              <a:buFont typeface="+mj-lt"/>
              <a:buAutoNum type="alphaUcPeriod"/>
            </a:pPr>
            <a:r>
              <a:rPr lang="en-IN" dirty="0"/>
              <a:t>Null</a:t>
            </a:r>
          </a:p>
        </p:txBody>
      </p:sp>
      <p:graphicFrame>
        <p:nvGraphicFramePr>
          <p:cNvPr id="4" name="Table 4">
            <a:extLst>
              <a:ext uri="{FF2B5EF4-FFF2-40B4-BE49-F238E27FC236}">
                <a16:creationId xmlns:a16="http://schemas.microsoft.com/office/drawing/2014/main" id="{45F94395-8388-44EB-A01B-59D870906F28}"/>
              </a:ext>
            </a:extLst>
          </p:cNvPr>
          <p:cNvGraphicFramePr>
            <a:graphicFrameLocks noGrp="1"/>
          </p:cNvGraphicFramePr>
          <p:nvPr/>
        </p:nvGraphicFramePr>
        <p:xfrm>
          <a:off x="6096001" y="2721134"/>
          <a:ext cx="4129548" cy="2560320"/>
        </p:xfrm>
        <a:graphic>
          <a:graphicData uri="http://schemas.openxmlformats.org/drawingml/2006/table">
            <a:tbl>
              <a:tblPr firstRow="1" bandRow="1">
                <a:tableStyleId>{5C22544A-7EE6-4342-B048-85BDC9FD1C3A}</a:tableStyleId>
              </a:tblPr>
              <a:tblGrid>
                <a:gridCol w="1376516">
                  <a:extLst>
                    <a:ext uri="{9D8B030D-6E8A-4147-A177-3AD203B41FA5}">
                      <a16:colId xmlns:a16="http://schemas.microsoft.com/office/drawing/2014/main" val="2322508115"/>
                    </a:ext>
                  </a:extLst>
                </a:gridCol>
                <a:gridCol w="1376516">
                  <a:extLst>
                    <a:ext uri="{9D8B030D-6E8A-4147-A177-3AD203B41FA5}">
                      <a16:colId xmlns:a16="http://schemas.microsoft.com/office/drawing/2014/main" val="439942558"/>
                    </a:ext>
                  </a:extLst>
                </a:gridCol>
                <a:gridCol w="1376516">
                  <a:extLst>
                    <a:ext uri="{9D8B030D-6E8A-4147-A177-3AD203B41FA5}">
                      <a16:colId xmlns:a16="http://schemas.microsoft.com/office/drawing/2014/main" val="1732009398"/>
                    </a:ext>
                  </a:extLst>
                </a:gridCol>
              </a:tblGrid>
              <a:tr h="156208">
                <a:tc>
                  <a:txBody>
                    <a:bodyPr/>
                    <a:lstStyle/>
                    <a:p>
                      <a:pPr algn="ctr"/>
                      <a:r>
                        <a:rPr lang="en-IN" dirty="0" err="1"/>
                        <a:t>RollNo</a:t>
                      </a:r>
                      <a:endParaRPr lang="en-IN" dirty="0"/>
                    </a:p>
                  </a:txBody>
                  <a:tcPr/>
                </a:tc>
                <a:tc>
                  <a:txBody>
                    <a:bodyPr/>
                    <a:lstStyle/>
                    <a:p>
                      <a:pPr algn="ctr"/>
                      <a:r>
                        <a:rPr lang="en-IN" dirty="0"/>
                        <a:t>Name</a:t>
                      </a:r>
                    </a:p>
                  </a:txBody>
                  <a:tcPr/>
                </a:tc>
                <a:tc>
                  <a:txBody>
                    <a:bodyPr/>
                    <a:lstStyle/>
                    <a:p>
                      <a:pPr algn="ctr"/>
                      <a:r>
                        <a:rPr lang="en-IN" dirty="0"/>
                        <a:t>CPI</a:t>
                      </a:r>
                    </a:p>
                  </a:txBody>
                  <a:tcPr/>
                </a:tc>
                <a:extLst>
                  <a:ext uri="{0D108BD9-81ED-4DB2-BD59-A6C34878D82A}">
                    <a16:rowId xmlns:a16="http://schemas.microsoft.com/office/drawing/2014/main" val="2853741429"/>
                  </a:ext>
                </a:extLst>
              </a:tr>
              <a:tr h="156208">
                <a:tc>
                  <a:txBody>
                    <a:bodyPr/>
                    <a:lstStyle/>
                    <a:p>
                      <a:pPr algn="ctr"/>
                      <a:r>
                        <a:rPr lang="en-IN" dirty="0"/>
                        <a:t>1</a:t>
                      </a:r>
                    </a:p>
                  </a:txBody>
                  <a:tcPr/>
                </a:tc>
                <a:tc>
                  <a:txBody>
                    <a:bodyPr/>
                    <a:lstStyle/>
                    <a:p>
                      <a:pPr algn="ctr"/>
                      <a:r>
                        <a:rPr lang="en-IN" dirty="0"/>
                        <a:t>Amit</a:t>
                      </a:r>
                    </a:p>
                  </a:txBody>
                  <a:tcPr/>
                </a:tc>
                <a:tc>
                  <a:txBody>
                    <a:bodyPr/>
                    <a:lstStyle/>
                    <a:p>
                      <a:pPr algn="ctr"/>
                      <a:r>
                        <a:rPr lang="en-IN" dirty="0"/>
                        <a:t>7.2</a:t>
                      </a:r>
                    </a:p>
                  </a:txBody>
                  <a:tcPr/>
                </a:tc>
                <a:extLst>
                  <a:ext uri="{0D108BD9-81ED-4DB2-BD59-A6C34878D82A}">
                    <a16:rowId xmlns:a16="http://schemas.microsoft.com/office/drawing/2014/main" val="1267910212"/>
                  </a:ext>
                </a:extLst>
              </a:tr>
              <a:tr h="156208">
                <a:tc>
                  <a:txBody>
                    <a:bodyPr/>
                    <a:lstStyle/>
                    <a:p>
                      <a:pPr algn="ctr"/>
                      <a:r>
                        <a:rPr lang="en-IN" dirty="0"/>
                        <a:t>2</a:t>
                      </a:r>
                    </a:p>
                  </a:txBody>
                  <a:tcPr/>
                </a:tc>
                <a:tc>
                  <a:txBody>
                    <a:bodyPr/>
                    <a:lstStyle/>
                    <a:p>
                      <a:pPr algn="ctr"/>
                      <a:r>
                        <a:rPr lang="en-IN" dirty="0"/>
                        <a:t>Ajay</a:t>
                      </a:r>
                    </a:p>
                  </a:txBody>
                  <a:tcPr/>
                </a:tc>
                <a:tc>
                  <a:txBody>
                    <a:bodyPr/>
                    <a:lstStyle/>
                    <a:p>
                      <a:pPr algn="ctr"/>
                      <a:r>
                        <a:rPr lang="en-IN" dirty="0"/>
                        <a:t>8.1</a:t>
                      </a:r>
                    </a:p>
                  </a:txBody>
                  <a:tcPr/>
                </a:tc>
                <a:extLst>
                  <a:ext uri="{0D108BD9-81ED-4DB2-BD59-A6C34878D82A}">
                    <a16:rowId xmlns:a16="http://schemas.microsoft.com/office/drawing/2014/main" val="4215514506"/>
                  </a:ext>
                </a:extLst>
              </a:tr>
              <a:tr h="156208">
                <a:tc>
                  <a:txBody>
                    <a:bodyPr/>
                    <a:lstStyle/>
                    <a:p>
                      <a:pPr algn="ctr"/>
                      <a:r>
                        <a:rPr lang="en-IN" dirty="0"/>
                        <a:t>3</a:t>
                      </a:r>
                    </a:p>
                  </a:txBody>
                  <a:tcPr/>
                </a:tc>
                <a:tc>
                  <a:txBody>
                    <a:bodyPr/>
                    <a:lstStyle/>
                    <a:p>
                      <a:pPr algn="ctr"/>
                      <a:r>
                        <a:rPr lang="en-IN" dirty="0"/>
                        <a:t>Manoj</a:t>
                      </a:r>
                    </a:p>
                  </a:txBody>
                  <a:tcPr/>
                </a:tc>
                <a:tc>
                  <a:txBody>
                    <a:bodyPr/>
                    <a:lstStyle/>
                    <a:p>
                      <a:pPr algn="ctr"/>
                      <a:r>
                        <a:rPr lang="en-IN" dirty="0"/>
                        <a:t>8.3</a:t>
                      </a:r>
                    </a:p>
                  </a:txBody>
                  <a:tcPr/>
                </a:tc>
                <a:extLst>
                  <a:ext uri="{0D108BD9-81ED-4DB2-BD59-A6C34878D82A}">
                    <a16:rowId xmlns:a16="http://schemas.microsoft.com/office/drawing/2014/main" val="1314172157"/>
                  </a:ext>
                </a:extLst>
              </a:tr>
              <a:tr h="156208">
                <a:tc>
                  <a:txBody>
                    <a:bodyPr/>
                    <a:lstStyle/>
                    <a:p>
                      <a:pPr algn="ctr"/>
                      <a:r>
                        <a:rPr lang="en-IN" dirty="0"/>
                        <a:t>4</a:t>
                      </a:r>
                    </a:p>
                  </a:txBody>
                  <a:tcPr/>
                </a:tc>
                <a:tc>
                  <a:txBody>
                    <a:bodyPr/>
                    <a:lstStyle/>
                    <a:p>
                      <a:pPr algn="ctr"/>
                      <a:r>
                        <a:rPr lang="en-IN" dirty="0"/>
                        <a:t>Vijay</a:t>
                      </a:r>
                    </a:p>
                  </a:txBody>
                  <a:tcPr/>
                </a:tc>
                <a:tc>
                  <a:txBody>
                    <a:bodyPr/>
                    <a:lstStyle/>
                    <a:p>
                      <a:pPr algn="ctr"/>
                      <a:r>
                        <a:rPr lang="en-IN" dirty="0"/>
                        <a:t>7.9</a:t>
                      </a:r>
                    </a:p>
                  </a:txBody>
                  <a:tcPr/>
                </a:tc>
                <a:extLst>
                  <a:ext uri="{0D108BD9-81ED-4DB2-BD59-A6C34878D82A}">
                    <a16:rowId xmlns:a16="http://schemas.microsoft.com/office/drawing/2014/main" val="3725892252"/>
                  </a:ext>
                </a:extLst>
              </a:tr>
              <a:tr h="156208">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2081188613"/>
                  </a:ext>
                </a:extLst>
              </a:tr>
              <a:tr h="156208">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3865017524"/>
                  </a:ext>
                </a:extLst>
              </a:tr>
            </a:tbl>
          </a:graphicData>
        </a:graphic>
      </p:graphicFrame>
      <p:sp>
        <p:nvSpPr>
          <p:cNvPr id="5" name="Rectangle 4">
            <a:extLst>
              <a:ext uri="{FF2B5EF4-FFF2-40B4-BE49-F238E27FC236}">
                <a16:creationId xmlns:a16="http://schemas.microsoft.com/office/drawing/2014/main" id="{A4178529-93D5-4002-9968-926B2871DA42}"/>
              </a:ext>
            </a:extLst>
          </p:cNvPr>
          <p:cNvSpPr/>
          <p:nvPr/>
        </p:nvSpPr>
        <p:spPr>
          <a:xfrm>
            <a:off x="5791201" y="2408903"/>
            <a:ext cx="4630994" cy="31954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2980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6" presetClass="emph" presetSubtype="0" repeatCount="indefinite" fill="hold" grpId="1" nodeType="withEffect">
                                  <p:stCondLst>
                                    <p:cond delay="0"/>
                                  </p:stCondLst>
                                  <p:endCondLst>
                                    <p:cond evt="onNext" delay="0">
                                      <p:tgtEl>
                                        <p:sldTgt/>
                                      </p:tgtEl>
                                    </p:cond>
                                  </p:endCondLst>
                                  <p:childTnLst>
                                    <p:animEffect transition="out" filter="fade">
                                      <p:cBhvr>
                                        <p:cTn id="8" dur="500" tmFilter="0, 0; .2, .5; .8, .5; 1, 0"/>
                                        <p:tgtEl>
                                          <p:spTgt spid="5"/>
                                        </p:tgtEl>
                                      </p:cBhvr>
                                    </p:animEffect>
                                    <p:animScale>
                                      <p:cBhvr>
                                        <p:cTn id="9"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1752600" y="369888"/>
            <a:ext cx="8686800" cy="609600"/>
          </a:xfrm>
        </p:spPr>
        <p:txBody>
          <a:bodyPr>
            <a:normAutofit fontScale="90000"/>
          </a:bodyPr>
          <a:lstStyle/>
          <a:p>
            <a:pPr eaLnBrk="1" hangingPunct="1"/>
            <a:r>
              <a:rPr lang="en-US"/>
              <a:t>ER Modeling -Notations</a:t>
            </a:r>
          </a:p>
        </p:txBody>
      </p:sp>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61BAC5D-0D2B-4FD9-B551-CCB2E98D0BC6}" type="slidenum">
              <a:rPr lang="en-US">
                <a:solidFill>
                  <a:schemeClr val="bg1"/>
                </a:solidFill>
              </a:rPr>
              <a:pPr/>
              <a:t>50</a:t>
            </a:fld>
            <a:endParaRPr lang="en-US">
              <a:solidFill>
                <a:schemeClr val="bg1"/>
              </a:solidFill>
            </a:endParaRPr>
          </a:p>
        </p:txBody>
      </p:sp>
      <p:sp>
        <p:nvSpPr>
          <p:cNvPr id="41988" name="Rectangle 3"/>
          <p:cNvSpPr>
            <a:spLocks noChangeArrowheads="1"/>
          </p:cNvSpPr>
          <p:nvPr/>
        </p:nvSpPr>
        <p:spPr bwMode="auto">
          <a:xfrm>
            <a:off x="1524001" y="2433252"/>
            <a:ext cx="1847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graphicFrame>
        <p:nvGraphicFramePr>
          <p:cNvPr id="183300" name="Group 4"/>
          <p:cNvGraphicFramePr>
            <a:graphicFrameLocks noGrp="1"/>
          </p:cNvGraphicFramePr>
          <p:nvPr/>
        </p:nvGraphicFramePr>
        <p:xfrm>
          <a:off x="4724400" y="1371600"/>
          <a:ext cx="5969000" cy="2012950"/>
        </p:xfrm>
        <a:graphic>
          <a:graphicData uri="http://schemas.openxmlformats.org/drawingml/2006/table">
            <a:tbl>
              <a:tblPr/>
              <a:tblGrid>
                <a:gridCol w="208270">
                  <a:extLst>
                    <a:ext uri="{9D8B030D-6E8A-4147-A177-3AD203B41FA5}">
                      <a16:colId xmlns:a16="http://schemas.microsoft.com/office/drawing/2014/main" val="20000"/>
                    </a:ext>
                  </a:extLst>
                </a:gridCol>
                <a:gridCol w="5760730">
                  <a:extLst>
                    <a:ext uri="{9D8B030D-6E8A-4147-A177-3AD203B41FA5}">
                      <a16:colId xmlns:a16="http://schemas.microsoft.com/office/drawing/2014/main" val="20001"/>
                    </a:ext>
                  </a:extLst>
                </a:gridCol>
              </a:tblGrid>
              <a:tr h="2012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336699"/>
                          </a:solidFill>
                          <a:effectLst/>
                          <a:latin typeface="Trebuchet MS" pitchFamily="34" charset="0"/>
                          <a:cs typeface="Times New Roman" pitchFamily="18" charset="0"/>
                          <a:hlinkClick r:id="rId3"/>
                        </a:rPr>
                      </a:br>
                      <a:br>
                        <a:rPr kumimoji="0" lang="en-US" sz="1800" b="0" i="0" u="none" strike="noStrike" cap="none" normalizeH="0" baseline="0">
                          <a:ln>
                            <a:noFill/>
                          </a:ln>
                          <a:solidFill>
                            <a:srgbClr val="336699"/>
                          </a:solidFill>
                          <a:effectLst/>
                          <a:latin typeface="Trebuchet MS" pitchFamily="34" charset="0"/>
                          <a:cs typeface="Times New Roman" pitchFamily="18" charset="0"/>
                          <a:hlinkClick r:id="rId3"/>
                        </a:rPr>
                      </a:br>
                      <a:r>
                        <a:rPr kumimoji="0" lang="en-US" sz="1800" b="0" i="0" u="none" strike="noStrike" cap="none" normalizeH="0" baseline="0">
                          <a:ln>
                            <a:noFill/>
                          </a:ln>
                          <a:solidFill>
                            <a:srgbClr val="424542"/>
                          </a:solidFill>
                          <a:effectLst/>
                          <a:latin typeface="Trebuchet MS" pitchFamily="34" charset="0"/>
                          <a:cs typeface="Times New Roman" pitchFamily="18" charset="0"/>
                        </a:rPr>
                        <a:t> </a:t>
                      </a:r>
                      <a:endParaRPr kumimoji="0" lang="en-US" sz="1800" b="0" i="0" u="none" strike="noStrike" cap="none" normalizeH="0" baseline="0">
                        <a:ln>
                          <a:noFill/>
                        </a:ln>
                        <a:solidFill>
                          <a:schemeClr val="tx1"/>
                        </a:solidFill>
                        <a:effectLst/>
                        <a:latin typeface="Arial" charset="0"/>
                      </a:endParaRPr>
                    </a:p>
                  </a:txBody>
                  <a:tcPr marL="91435" marR="91435"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Cardinality specifies how many instances of an Entity relate to one instance of another Entity. M,N both represent  ‘MANY’ and 1 represents  ‘ONE’  Cardinality </a:t>
                      </a:r>
                      <a:br>
                        <a:rPr kumimoji="0" lang="en-US" sz="1800" b="0" i="0" u="none" strike="noStrike" cap="none" normalizeH="0" baseline="0">
                          <a:ln>
                            <a:noFill/>
                          </a:ln>
                          <a:solidFill>
                            <a:srgbClr val="424542"/>
                          </a:solidFill>
                          <a:effectLst/>
                          <a:latin typeface="Trebuchet MS" pitchFamily="34" charset="0"/>
                          <a:cs typeface="Times New Roman" pitchFamily="18" charset="0"/>
                        </a:rPr>
                      </a:br>
                      <a:br>
                        <a:rPr kumimoji="0" lang="en-US" sz="1800" b="0" i="0" u="none" strike="noStrike" cap="none" normalizeH="0" baseline="0">
                          <a:ln>
                            <a:noFill/>
                          </a:ln>
                          <a:solidFill>
                            <a:srgbClr val="424542"/>
                          </a:solidFill>
                          <a:effectLst/>
                          <a:latin typeface="Trebuchet MS" pitchFamily="34" charset="0"/>
                          <a:cs typeface="Times New Roman" pitchFamily="18" charset="0"/>
                        </a:rPr>
                      </a:br>
                      <a:br>
                        <a:rPr kumimoji="0" lang="en-US" sz="1800" b="0" i="0" u="none" strike="noStrike" cap="none" normalizeH="0" baseline="0">
                          <a:ln>
                            <a:noFill/>
                          </a:ln>
                          <a:solidFill>
                            <a:srgbClr val="424542"/>
                          </a:solidFill>
                          <a:effectLst/>
                          <a:latin typeface="Trebuchet MS" pitchFamily="34" charset="0"/>
                          <a:cs typeface="Times New Roman" pitchFamily="18" charset="0"/>
                        </a:rPr>
                      </a:br>
                      <a:endParaRPr kumimoji="0" lang="en-US" sz="1800" b="0" i="0" u="none" strike="noStrike" cap="none" normalizeH="0" baseline="0">
                        <a:ln>
                          <a:noFill/>
                        </a:ln>
                        <a:solidFill>
                          <a:schemeClr val="tx1"/>
                        </a:solidFill>
                        <a:effectLst/>
                        <a:latin typeface="Arial" charset="0"/>
                      </a:endParaRPr>
                    </a:p>
                  </a:txBody>
                  <a:tcPr marL="91435" marR="91435"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992" name="Rectangle 11"/>
          <p:cNvSpPr>
            <a:spLocks noChangeArrowheads="1"/>
          </p:cNvSpPr>
          <p:nvPr/>
        </p:nvSpPr>
        <p:spPr bwMode="auto">
          <a:xfrm>
            <a:off x="1524001" y="2680902"/>
            <a:ext cx="1847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183308" name="Picture 12"/>
          <p:cNvPicPr>
            <a:picLocks noChangeAspect="1" noChangeArrowheads="1"/>
          </p:cNvPicPr>
          <p:nvPr/>
        </p:nvPicPr>
        <p:blipFill>
          <a:blip r:embed="rId4" cstate="print">
            <a:lum bright="-30000"/>
            <a:extLst>
              <a:ext uri="{28A0092B-C50C-407E-A947-70E740481C1C}">
                <a14:useLocalDpi xmlns:a14="http://schemas.microsoft.com/office/drawing/2010/main" val="0"/>
              </a:ext>
            </a:extLst>
          </a:blip>
          <a:srcRect/>
          <a:stretch>
            <a:fillRect/>
          </a:stretch>
        </p:blipFill>
        <p:spPr bwMode="auto">
          <a:xfrm>
            <a:off x="2209800" y="4572000"/>
            <a:ext cx="2667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3309" name="Group 13"/>
          <p:cNvGraphicFramePr>
            <a:graphicFrameLocks noGrp="1"/>
          </p:cNvGraphicFramePr>
          <p:nvPr/>
        </p:nvGraphicFramePr>
        <p:xfrm>
          <a:off x="5257800" y="4800600"/>
          <a:ext cx="4927600" cy="914400"/>
        </p:xfrm>
        <a:graphic>
          <a:graphicData uri="http://schemas.openxmlformats.org/drawingml/2006/table">
            <a:tbl>
              <a:tblPr/>
              <a:tblGrid>
                <a:gridCol w="208268">
                  <a:extLst>
                    <a:ext uri="{9D8B030D-6E8A-4147-A177-3AD203B41FA5}">
                      <a16:colId xmlns:a16="http://schemas.microsoft.com/office/drawing/2014/main" val="20000"/>
                    </a:ext>
                  </a:extLst>
                </a:gridCol>
                <a:gridCol w="4719332">
                  <a:extLst>
                    <a:ext uri="{9D8B030D-6E8A-4147-A177-3AD203B41FA5}">
                      <a16:colId xmlns:a16="http://schemas.microsoft.com/office/drawing/2014/main" val="20001"/>
                    </a:ext>
                  </a:extLst>
                </a:gridCol>
              </a:tblGrid>
              <a:tr h="33655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L="91434" marR="91434"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In some cases, entities can be self-linked. For example, employees can supervise other employees</a:t>
                      </a:r>
                      <a:endParaRPr kumimoji="0" lang="en-US" sz="1800" b="0" i="0" u="none" strike="noStrike" cap="none" normalizeH="0" baseline="0">
                        <a:ln>
                          <a:noFill/>
                        </a:ln>
                        <a:solidFill>
                          <a:schemeClr val="tx1"/>
                        </a:solidFill>
                        <a:effectLst/>
                        <a:latin typeface="Arial" charset="0"/>
                      </a:endParaRPr>
                    </a:p>
                  </a:txBody>
                  <a:tcPr marL="91434" marR="91434"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997" name="AutoShape 21"/>
          <p:cNvSpPr>
            <a:spLocks noChangeAspect="1" noChangeArrowheads="1" noTextEdit="1"/>
          </p:cNvSpPr>
          <p:nvPr/>
        </p:nvSpPr>
        <p:spPr bwMode="auto">
          <a:xfrm>
            <a:off x="2081213" y="1266825"/>
            <a:ext cx="2819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98" name="Rectangle 22"/>
          <p:cNvSpPr>
            <a:spLocks noChangeArrowheads="1"/>
          </p:cNvSpPr>
          <p:nvPr/>
        </p:nvSpPr>
        <p:spPr bwMode="auto">
          <a:xfrm>
            <a:off x="2090739" y="1276350"/>
            <a:ext cx="714375"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1999" name="Rectangle 23"/>
          <p:cNvSpPr>
            <a:spLocks noChangeArrowheads="1"/>
          </p:cNvSpPr>
          <p:nvPr/>
        </p:nvSpPr>
        <p:spPr bwMode="auto">
          <a:xfrm>
            <a:off x="2090739" y="1276350"/>
            <a:ext cx="714375" cy="573088"/>
          </a:xfrm>
          <a:prstGeom prst="rect">
            <a:avLst/>
          </a:prstGeom>
          <a:solidFill>
            <a:srgbClr val="C0C0C0"/>
          </a:solidFill>
          <a:ln w="1651" cap="rnd">
            <a:solidFill>
              <a:srgbClr val="000000"/>
            </a:solidFill>
            <a:round/>
            <a:headEnd/>
            <a:tailEnd/>
          </a:ln>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2000" name="Rectangle 24"/>
          <p:cNvSpPr>
            <a:spLocks noChangeArrowheads="1"/>
          </p:cNvSpPr>
          <p:nvPr/>
        </p:nvSpPr>
        <p:spPr bwMode="auto">
          <a:xfrm>
            <a:off x="2178051" y="1471614"/>
            <a:ext cx="652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Customer</a:t>
            </a:r>
            <a:endParaRPr lang="en-US"/>
          </a:p>
        </p:txBody>
      </p:sp>
      <p:sp>
        <p:nvSpPr>
          <p:cNvPr id="42001" name="Rectangle 25"/>
          <p:cNvSpPr>
            <a:spLocks noChangeArrowheads="1"/>
          </p:cNvSpPr>
          <p:nvPr/>
        </p:nvSpPr>
        <p:spPr bwMode="auto">
          <a:xfrm>
            <a:off x="2090739" y="3351214"/>
            <a:ext cx="714375" cy="5730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2002" name="Rectangle 26"/>
          <p:cNvSpPr>
            <a:spLocks noChangeArrowheads="1"/>
          </p:cNvSpPr>
          <p:nvPr/>
        </p:nvSpPr>
        <p:spPr bwMode="auto">
          <a:xfrm>
            <a:off x="2090739" y="3351214"/>
            <a:ext cx="714375" cy="573087"/>
          </a:xfrm>
          <a:prstGeom prst="rect">
            <a:avLst/>
          </a:prstGeom>
          <a:solidFill>
            <a:srgbClr val="C0C0C0"/>
          </a:solidFill>
          <a:ln w="1651" cap="rnd">
            <a:solidFill>
              <a:srgbClr val="000000"/>
            </a:solidFill>
            <a:round/>
            <a:headEnd/>
            <a:tailEnd/>
          </a:ln>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2003" name="Rectangle 27"/>
          <p:cNvSpPr>
            <a:spLocks noChangeArrowheads="1"/>
          </p:cNvSpPr>
          <p:nvPr/>
        </p:nvSpPr>
        <p:spPr bwMode="auto">
          <a:xfrm>
            <a:off x="2220914" y="3549651"/>
            <a:ext cx="56586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Account</a:t>
            </a:r>
            <a:endParaRPr lang="en-US"/>
          </a:p>
        </p:txBody>
      </p:sp>
      <p:sp>
        <p:nvSpPr>
          <p:cNvPr id="42004" name="Rectangle 28"/>
          <p:cNvSpPr>
            <a:spLocks noChangeArrowheads="1"/>
          </p:cNvSpPr>
          <p:nvPr/>
        </p:nvSpPr>
        <p:spPr bwMode="auto">
          <a:xfrm>
            <a:off x="4116388" y="3351214"/>
            <a:ext cx="7747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2005" name="Rectangle 29"/>
          <p:cNvSpPr>
            <a:spLocks noChangeArrowheads="1"/>
          </p:cNvSpPr>
          <p:nvPr/>
        </p:nvSpPr>
        <p:spPr bwMode="auto">
          <a:xfrm>
            <a:off x="4116388" y="3351214"/>
            <a:ext cx="774700" cy="573087"/>
          </a:xfrm>
          <a:prstGeom prst="rect">
            <a:avLst/>
          </a:prstGeom>
          <a:solidFill>
            <a:srgbClr val="C0C0C0"/>
          </a:solidFill>
          <a:ln w="1651" cap="rnd">
            <a:solidFill>
              <a:srgbClr val="000000"/>
            </a:solidFill>
            <a:round/>
            <a:headEnd/>
            <a:tailEnd/>
          </a:ln>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2006" name="Rectangle 30"/>
          <p:cNvSpPr>
            <a:spLocks noChangeArrowheads="1"/>
          </p:cNvSpPr>
          <p:nvPr/>
        </p:nvSpPr>
        <p:spPr bwMode="auto">
          <a:xfrm>
            <a:off x="4168776" y="3549651"/>
            <a:ext cx="7921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Transaction</a:t>
            </a:r>
            <a:endParaRPr lang="en-US"/>
          </a:p>
        </p:txBody>
      </p:sp>
      <p:sp>
        <p:nvSpPr>
          <p:cNvPr id="42007" name="Freeform 31"/>
          <p:cNvSpPr>
            <a:spLocks/>
          </p:cNvSpPr>
          <p:nvPr/>
        </p:nvSpPr>
        <p:spPr bwMode="auto">
          <a:xfrm>
            <a:off x="2208214" y="2349500"/>
            <a:ext cx="477837" cy="573088"/>
          </a:xfrm>
          <a:custGeom>
            <a:avLst/>
            <a:gdLst>
              <a:gd name="T0" fmla="*/ 0 w 326"/>
              <a:gd name="T1" fmla="*/ 2147483647 h 361"/>
              <a:gd name="T2" fmla="*/ 2147483647 w 326"/>
              <a:gd name="T3" fmla="*/ 0 h 361"/>
              <a:gd name="T4" fmla="*/ 2147483647 w 326"/>
              <a:gd name="T5" fmla="*/ 2147483647 h 361"/>
              <a:gd name="T6" fmla="*/ 2147483647 w 326"/>
              <a:gd name="T7" fmla="*/ 2147483647 h 361"/>
              <a:gd name="T8" fmla="*/ 0 w 326"/>
              <a:gd name="T9" fmla="*/ 2147483647 h 361"/>
              <a:gd name="T10" fmla="*/ 0 60000 65536"/>
              <a:gd name="T11" fmla="*/ 0 60000 65536"/>
              <a:gd name="T12" fmla="*/ 0 60000 65536"/>
              <a:gd name="T13" fmla="*/ 0 60000 65536"/>
              <a:gd name="T14" fmla="*/ 0 60000 65536"/>
              <a:gd name="T15" fmla="*/ 0 w 326"/>
              <a:gd name="T16" fmla="*/ 0 h 361"/>
              <a:gd name="T17" fmla="*/ 326 w 326"/>
              <a:gd name="T18" fmla="*/ 361 h 361"/>
            </a:gdLst>
            <a:ahLst/>
            <a:cxnLst>
              <a:cxn ang="T10">
                <a:pos x="T0" y="T1"/>
              </a:cxn>
              <a:cxn ang="T11">
                <a:pos x="T2" y="T3"/>
              </a:cxn>
              <a:cxn ang="T12">
                <a:pos x="T4" y="T5"/>
              </a:cxn>
              <a:cxn ang="T13">
                <a:pos x="T6" y="T7"/>
              </a:cxn>
              <a:cxn ang="T14">
                <a:pos x="T8" y="T9"/>
              </a:cxn>
            </a:cxnLst>
            <a:rect l="T15" t="T16" r="T17" b="T18"/>
            <a:pathLst>
              <a:path w="326" h="361">
                <a:moveTo>
                  <a:pt x="0" y="181"/>
                </a:moveTo>
                <a:lnTo>
                  <a:pt x="163" y="0"/>
                </a:lnTo>
                <a:lnTo>
                  <a:pt x="326" y="181"/>
                </a:lnTo>
                <a:lnTo>
                  <a:pt x="163" y="361"/>
                </a:lnTo>
                <a:lnTo>
                  <a:pt x="0" y="18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08" name="Freeform 32"/>
          <p:cNvSpPr>
            <a:spLocks/>
          </p:cNvSpPr>
          <p:nvPr/>
        </p:nvSpPr>
        <p:spPr bwMode="auto">
          <a:xfrm>
            <a:off x="2208214" y="2349500"/>
            <a:ext cx="477837" cy="573088"/>
          </a:xfrm>
          <a:custGeom>
            <a:avLst/>
            <a:gdLst>
              <a:gd name="T0" fmla="*/ 0 w 326"/>
              <a:gd name="T1" fmla="*/ 2147483647 h 361"/>
              <a:gd name="T2" fmla="*/ 2147483647 w 326"/>
              <a:gd name="T3" fmla="*/ 0 h 361"/>
              <a:gd name="T4" fmla="*/ 2147483647 w 326"/>
              <a:gd name="T5" fmla="*/ 2147483647 h 361"/>
              <a:gd name="T6" fmla="*/ 2147483647 w 326"/>
              <a:gd name="T7" fmla="*/ 2147483647 h 361"/>
              <a:gd name="T8" fmla="*/ 0 w 326"/>
              <a:gd name="T9" fmla="*/ 2147483647 h 361"/>
              <a:gd name="T10" fmla="*/ 0 60000 65536"/>
              <a:gd name="T11" fmla="*/ 0 60000 65536"/>
              <a:gd name="T12" fmla="*/ 0 60000 65536"/>
              <a:gd name="T13" fmla="*/ 0 60000 65536"/>
              <a:gd name="T14" fmla="*/ 0 60000 65536"/>
              <a:gd name="T15" fmla="*/ 0 w 326"/>
              <a:gd name="T16" fmla="*/ 0 h 361"/>
              <a:gd name="T17" fmla="*/ 326 w 326"/>
              <a:gd name="T18" fmla="*/ 361 h 361"/>
            </a:gdLst>
            <a:ahLst/>
            <a:cxnLst>
              <a:cxn ang="T10">
                <a:pos x="T0" y="T1"/>
              </a:cxn>
              <a:cxn ang="T11">
                <a:pos x="T2" y="T3"/>
              </a:cxn>
              <a:cxn ang="T12">
                <a:pos x="T4" y="T5"/>
              </a:cxn>
              <a:cxn ang="T13">
                <a:pos x="T6" y="T7"/>
              </a:cxn>
              <a:cxn ang="T14">
                <a:pos x="T8" y="T9"/>
              </a:cxn>
            </a:cxnLst>
            <a:rect l="T15" t="T16" r="T17" b="T18"/>
            <a:pathLst>
              <a:path w="326" h="361">
                <a:moveTo>
                  <a:pt x="0" y="181"/>
                </a:moveTo>
                <a:lnTo>
                  <a:pt x="163" y="0"/>
                </a:lnTo>
                <a:lnTo>
                  <a:pt x="326" y="181"/>
                </a:lnTo>
                <a:lnTo>
                  <a:pt x="163" y="361"/>
                </a:lnTo>
                <a:lnTo>
                  <a:pt x="0" y="181"/>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9" name="Freeform 33"/>
          <p:cNvSpPr>
            <a:spLocks/>
          </p:cNvSpPr>
          <p:nvPr/>
        </p:nvSpPr>
        <p:spPr bwMode="auto">
          <a:xfrm>
            <a:off x="3282950" y="3351214"/>
            <a:ext cx="476250" cy="573087"/>
          </a:xfrm>
          <a:custGeom>
            <a:avLst/>
            <a:gdLst>
              <a:gd name="T0" fmla="*/ 0 w 325"/>
              <a:gd name="T1" fmla="*/ 2147483647 h 361"/>
              <a:gd name="T2" fmla="*/ 2147483647 w 325"/>
              <a:gd name="T3" fmla="*/ 0 h 361"/>
              <a:gd name="T4" fmla="*/ 2147483647 w 325"/>
              <a:gd name="T5" fmla="*/ 2147483647 h 361"/>
              <a:gd name="T6" fmla="*/ 2147483647 w 325"/>
              <a:gd name="T7" fmla="*/ 2147483647 h 361"/>
              <a:gd name="T8" fmla="*/ 0 w 325"/>
              <a:gd name="T9" fmla="*/ 2147483647 h 361"/>
              <a:gd name="T10" fmla="*/ 0 60000 65536"/>
              <a:gd name="T11" fmla="*/ 0 60000 65536"/>
              <a:gd name="T12" fmla="*/ 0 60000 65536"/>
              <a:gd name="T13" fmla="*/ 0 60000 65536"/>
              <a:gd name="T14" fmla="*/ 0 60000 65536"/>
              <a:gd name="T15" fmla="*/ 0 w 325"/>
              <a:gd name="T16" fmla="*/ 0 h 361"/>
              <a:gd name="T17" fmla="*/ 325 w 325"/>
              <a:gd name="T18" fmla="*/ 361 h 361"/>
            </a:gdLst>
            <a:ahLst/>
            <a:cxnLst>
              <a:cxn ang="T10">
                <a:pos x="T0" y="T1"/>
              </a:cxn>
              <a:cxn ang="T11">
                <a:pos x="T2" y="T3"/>
              </a:cxn>
              <a:cxn ang="T12">
                <a:pos x="T4" y="T5"/>
              </a:cxn>
              <a:cxn ang="T13">
                <a:pos x="T6" y="T7"/>
              </a:cxn>
              <a:cxn ang="T14">
                <a:pos x="T8" y="T9"/>
              </a:cxn>
            </a:cxnLst>
            <a:rect l="T15" t="T16" r="T17" b="T18"/>
            <a:pathLst>
              <a:path w="325" h="361">
                <a:moveTo>
                  <a:pt x="0" y="181"/>
                </a:moveTo>
                <a:lnTo>
                  <a:pt x="162" y="0"/>
                </a:lnTo>
                <a:lnTo>
                  <a:pt x="325" y="181"/>
                </a:lnTo>
                <a:lnTo>
                  <a:pt x="162" y="361"/>
                </a:lnTo>
                <a:lnTo>
                  <a:pt x="0" y="18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10" name="Freeform 34"/>
          <p:cNvSpPr>
            <a:spLocks/>
          </p:cNvSpPr>
          <p:nvPr/>
        </p:nvSpPr>
        <p:spPr bwMode="auto">
          <a:xfrm>
            <a:off x="3282950" y="3351214"/>
            <a:ext cx="476250" cy="573087"/>
          </a:xfrm>
          <a:custGeom>
            <a:avLst/>
            <a:gdLst>
              <a:gd name="T0" fmla="*/ 0 w 325"/>
              <a:gd name="T1" fmla="*/ 2147483647 h 361"/>
              <a:gd name="T2" fmla="*/ 2147483647 w 325"/>
              <a:gd name="T3" fmla="*/ 0 h 361"/>
              <a:gd name="T4" fmla="*/ 2147483647 w 325"/>
              <a:gd name="T5" fmla="*/ 2147483647 h 361"/>
              <a:gd name="T6" fmla="*/ 2147483647 w 325"/>
              <a:gd name="T7" fmla="*/ 2147483647 h 361"/>
              <a:gd name="T8" fmla="*/ 0 w 325"/>
              <a:gd name="T9" fmla="*/ 2147483647 h 361"/>
              <a:gd name="T10" fmla="*/ 0 60000 65536"/>
              <a:gd name="T11" fmla="*/ 0 60000 65536"/>
              <a:gd name="T12" fmla="*/ 0 60000 65536"/>
              <a:gd name="T13" fmla="*/ 0 60000 65536"/>
              <a:gd name="T14" fmla="*/ 0 60000 65536"/>
              <a:gd name="T15" fmla="*/ 0 w 325"/>
              <a:gd name="T16" fmla="*/ 0 h 361"/>
              <a:gd name="T17" fmla="*/ 325 w 325"/>
              <a:gd name="T18" fmla="*/ 361 h 361"/>
            </a:gdLst>
            <a:ahLst/>
            <a:cxnLst>
              <a:cxn ang="T10">
                <a:pos x="T0" y="T1"/>
              </a:cxn>
              <a:cxn ang="T11">
                <a:pos x="T2" y="T3"/>
              </a:cxn>
              <a:cxn ang="T12">
                <a:pos x="T4" y="T5"/>
              </a:cxn>
              <a:cxn ang="T13">
                <a:pos x="T6" y="T7"/>
              </a:cxn>
              <a:cxn ang="T14">
                <a:pos x="T8" y="T9"/>
              </a:cxn>
            </a:cxnLst>
            <a:rect l="T15" t="T16" r="T17" b="T18"/>
            <a:pathLst>
              <a:path w="325" h="361">
                <a:moveTo>
                  <a:pt x="0" y="181"/>
                </a:moveTo>
                <a:lnTo>
                  <a:pt x="162" y="0"/>
                </a:lnTo>
                <a:lnTo>
                  <a:pt x="325" y="181"/>
                </a:lnTo>
                <a:lnTo>
                  <a:pt x="162" y="361"/>
                </a:lnTo>
                <a:lnTo>
                  <a:pt x="0" y="181"/>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1" name="Line 35"/>
          <p:cNvSpPr>
            <a:spLocks noChangeShapeType="1"/>
          </p:cNvSpPr>
          <p:nvPr/>
        </p:nvSpPr>
        <p:spPr bwMode="auto">
          <a:xfrm>
            <a:off x="2447925" y="1849438"/>
            <a:ext cx="0" cy="500062"/>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2" name="Line 36"/>
          <p:cNvSpPr>
            <a:spLocks noChangeShapeType="1"/>
          </p:cNvSpPr>
          <p:nvPr/>
        </p:nvSpPr>
        <p:spPr bwMode="auto">
          <a:xfrm>
            <a:off x="2447925" y="2922589"/>
            <a:ext cx="0" cy="428625"/>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3" name="Line 37"/>
          <p:cNvSpPr>
            <a:spLocks noChangeShapeType="1"/>
          </p:cNvSpPr>
          <p:nvPr/>
        </p:nvSpPr>
        <p:spPr bwMode="auto">
          <a:xfrm>
            <a:off x="2805114" y="3638550"/>
            <a:ext cx="477837"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4" name="Line 38"/>
          <p:cNvSpPr>
            <a:spLocks noChangeShapeType="1"/>
          </p:cNvSpPr>
          <p:nvPr/>
        </p:nvSpPr>
        <p:spPr bwMode="auto">
          <a:xfrm>
            <a:off x="3759200" y="3638550"/>
            <a:ext cx="357188"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5" name="Rectangle 39"/>
          <p:cNvSpPr>
            <a:spLocks noChangeArrowheads="1"/>
          </p:cNvSpPr>
          <p:nvPr/>
        </p:nvSpPr>
        <p:spPr bwMode="auto">
          <a:xfrm>
            <a:off x="2682875" y="1971675"/>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b="0"/>
              <a:t>1</a:t>
            </a:r>
          </a:p>
        </p:txBody>
      </p:sp>
      <p:sp>
        <p:nvSpPr>
          <p:cNvPr id="42016" name="Rectangle 40"/>
          <p:cNvSpPr>
            <a:spLocks noChangeArrowheads="1"/>
          </p:cNvSpPr>
          <p:nvPr/>
        </p:nvSpPr>
        <p:spPr bwMode="auto">
          <a:xfrm>
            <a:off x="2586038" y="3055938"/>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b="0"/>
              <a:t>N</a:t>
            </a:r>
          </a:p>
        </p:txBody>
      </p:sp>
      <p:sp>
        <p:nvSpPr>
          <p:cNvPr id="42017" name="Rectangle 41"/>
          <p:cNvSpPr>
            <a:spLocks noChangeArrowheads="1"/>
          </p:cNvSpPr>
          <p:nvPr/>
        </p:nvSpPr>
        <p:spPr bwMode="auto">
          <a:xfrm>
            <a:off x="2995613" y="3400426"/>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1</a:t>
            </a:r>
            <a:endParaRPr lang="en-US"/>
          </a:p>
        </p:txBody>
      </p:sp>
      <p:sp>
        <p:nvSpPr>
          <p:cNvPr id="42018" name="Rectangle 42"/>
          <p:cNvSpPr>
            <a:spLocks noChangeArrowheads="1"/>
          </p:cNvSpPr>
          <p:nvPr/>
        </p:nvSpPr>
        <p:spPr bwMode="auto">
          <a:xfrm>
            <a:off x="3903663" y="3365501"/>
            <a:ext cx="11702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M</a:t>
            </a:r>
            <a:endParaRPr lang="en-US"/>
          </a:p>
        </p:txBody>
      </p:sp>
    </p:spTree>
    <p:extLst>
      <p:ext uri="{BB962C8B-B14F-4D97-AF65-F5344CB8AC3E}">
        <p14:creationId xmlns:p14="http://schemas.microsoft.com/office/powerpoint/2010/main" val="397247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833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330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183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4ECE8A7-C5A1-41C3-B57F-7F83AE439943}" type="slidenum">
              <a:rPr lang="en-US">
                <a:solidFill>
                  <a:schemeClr val="bg1"/>
                </a:solidFill>
              </a:rPr>
              <a:pPr/>
              <a:t>51</a:t>
            </a:fld>
            <a:endParaRPr lang="en-US">
              <a:solidFill>
                <a:schemeClr val="bg1"/>
              </a:solidFill>
            </a:endParaRPr>
          </a:p>
        </p:txBody>
      </p:sp>
      <p:sp>
        <p:nvSpPr>
          <p:cNvPr id="43011" name="Rectangle 2"/>
          <p:cNvSpPr>
            <a:spLocks noGrp="1" noChangeArrowheads="1"/>
          </p:cNvSpPr>
          <p:nvPr>
            <p:ph type="title" idx="4294967295"/>
          </p:nvPr>
        </p:nvSpPr>
        <p:spPr>
          <a:xfrm>
            <a:off x="0" y="228600"/>
            <a:ext cx="8574088" cy="512763"/>
          </a:xfrm>
        </p:spPr>
        <p:txBody>
          <a:bodyPr vert="horz" lIns="0" tIns="45720" rIns="91440" bIns="45720" rtlCol="0" anchor="ctr">
            <a:normAutofit fontScale="90000"/>
          </a:bodyPr>
          <a:lstStyle/>
          <a:p>
            <a:pPr algn="ctr" eaLnBrk="1" hangingPunct="1"/>
            <a:r>
              <a:rPr lang="en-US" dirty="0"/>
              <a:t>Composite attribute</a:t>
            </a:r>
          </a:p>
        </p:txBody>
      </p:sp>
      <p:sp>
        <p:nvSpPr>
          <p:cNvPr id="43012" name="Rectangle 3"/>
          <p:cNvSpPr>
            <a:spLocks noChangeArrowheads="1"/>
          </p:cNvSpPr>
          <p:nvPr/>
        </p:nvSpPr>
        <p:spPr bwMode="auto">
          <a:xfrm>
            <a:off x="4598988" y="4279900"/>
            <a:ext cx="22733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3" name="Rectangle 4"/>
          <p:cNvSpPr>
            <a:spLocks noChangeArrowheads="1"/>
          </p:cNvSpPr>
          <p:nvPr/>
        </p:nvSpPr>
        <p:spPr bwMode="auto">
          <a:xfrm>
            <a:off x="5105401" y="4710113"/>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Employee</a:t>
            </a:r>
          </a:p>
        </p:txBody>
      </p:sp>
      <p:sp>
        <p:nvSpPr>
          <p:cNvPr id="43014" name="Oval 5"/>
          <p:cNvSpPr>
            <a:spLocks noChangeArrowheads="1"/>
          </p:cNvSpPr>
          <p:nvPr/>
        </p:nvSpPr>
        <p:spPr bwMode="auto">
          <a:xfrm>
            <a:off x="2617788" y="31369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5" name="Oval 6"/>
          <p:cNvSpPr>
            <a:spLocks noChangeArrowheads="1"/>
          </p:cNvSpPr>
          <p:nvPr/>
        </p:nvSpPr>
        <p:spPr bwMode="auto">
          <a:xfrm>
            <a:off x="2160588" y="44323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6" name="Oval 7"/>
          <p:cNvSpPr>
            <a:spLocks noChangeArrowheads="1"/>
          </p:cNvSpPr>
          <p:nvPr/>
        </p:nvSpPr>
        <p:spPr bwMode="auto">
          <a:xfrm>
            <a:off x="7646988" y="4356100"/>
            <a:ext cx="2279650" cy="9080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7" name="Oval 8"/>
          <p:cNvSpPr>
            <a:spLocks noChangeArrowheads="1"/>
          </p:cNvSpPr>
          <p:nvPr/>
        </p:nvSpPr>
        <p:spPr bwMode="auto">
          <a:xfrm>
            <a:off x="4751388" y="26797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8" name="Oval 9"/>
          <p:cNvSpPr>
            <a:spLocks noChangeArrowheads="1"/>
          </p:cNvSpPr>
          <p:nvPr/>
        </p:nvSpPr>
        <p:spPr bwMode="auto">
          <a:xfrm>
            <a:off x="7113588" y="31369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9" name="Line 10"/>
          <p:cNvSpPr>
            <a:spLocks noChangeShapeType="1"/>
          </p:cNvSpPr>
          <p:nvPr/>
        </p:nvSpPr>
        <p:spPr bwMode="auto">
          <a:xfrm>
            <a:off x="3989388" y="4730750"/>
            <a:ext cx="596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0" name="Line 11"/>
          <p:cNvSpPr>
            <a:spLocks noChangeShapeType="1"/>
          </p:cNvSpPr>
          <p:nvPr/>
        </p:nvSpPr>
        <p:spPr bwMode="auto">
          <a:xfrm>
            <a:off x="4217988" y="3746500"/>
            <a:ext cx="67310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1" name="Line 12"/>
          <p:cNvSpPr>
            <a:spLocks noChangeShapeType="1"/>
          </p:cNvSpPr>
          <p:nvPr/>
        </p:nvSpPr>
        <p:spPr bwMode="auto">
          <a:xfrm>
            <a:off x="5659438" y="3365500"/>
            <a:ext cx="0" cy="901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2" name="Line 13"/>
          <p:cNvSpPr>
            <a:spLocks noChangeShapeType="1"/>
          </p:cNvSpPr>
          <p:nvPr/>
        </p:nvSpPr>
        <p:spPr bwMode="auto">
          <a:xfrm flipH="1">
            <a:off x="6415088" y="3670300"/>
            <a:ext cx="8509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3" name="Line 14"/>
          <p:cNvSpPr>
            <a:spLocks noChangeShapeType="1"/>
          </p:cNvSpPr>
          <p:nvPr/>
        </p:nvSpPr>
        <p:spPr bwMode="auto">
          <a:xfrm flipH="1">
            <a:off x="6872288" y="4730750"/>
            <a:ext cx="774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4" name="Rectangle 15"/>
          <p:cNvSpPr>
            <a:spLocks noChangeArrowheads="1"/>
          </p:cNvSpPr>
          <p:nvPr/>
        </p:nvSpPr>
        <p:spPr bwMode="auto">
          <a:xfrm>
            <a:off x="2722563" y="4557713"/>
            <a:ext cx="5594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E#</a:t>
            </a:r>
          </a:p>
        </p:txBody>
      </p:sp>
      <p:sp>
        <p:nvSpPr>
          <p:cNvPr id="43025" name="Rectangle 16"/>
          <p:cNvSpPr>
            <a:spLocks noChangeArrowheads="1"/>
          </p:cNvSpPr>
          <p:nvPr/>
        </p:nvSpPr>
        <p:spPr bwMode="auto">
          <a:xfrm>
            <a:off x="2971800" y="3262313"/>
            <a:ext cx="100508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Name</a:t>
            </a:r>
          </a:p>
        </p:txBody>
      </p:sp>
      <p:sp>
        <p:nvSpPr>
          <p:cNvPr id="43026" name="Rectangle 17"/>
          <p:cNvSpPr>
            <a:spLocks noChangeArrowheads="1"/>
          </p:cNvSpPr>
          <p:nvPr/>
        </p:nvSpPr>
        <p:spPr bwMode="auto">
          <a:xfrm>
            <a:off x="5181601" y="2805113"/>
            <a:ext cx="84959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DOB</a:t>
            </a:r>
          </a:p>
        </p:txBody>
      </p:sp>
      <p:sp>
        <p:nvSpPr>
          <p:cNvPr id="43027" name="Rectangle 18"/>
          <p:cNvSpPr>
            <a:spLocks noChangeArrowheads="1"/>
          </p:cNvSpPr>
          <p:nvPr/>
        </p:nvSpPr>
        <p:spPr bwMode="auto">
          <a:xfrm>
            <a:off x="7391401" y="3262313"/>
            <a:ext cx="131286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CC0066"/>
                </a:solidFill>
              </a:rPr>
              <a:t>Address</a:t>
            </a:r>
          </a:p>
        </p:txBody>
      </p:sp>
      <p:sp>
        <p:nvSpPr>
          <p:cNvPr id="43028" name="Rectangle 19"/>
          <p:cNvSpPr>
            <a:spLocks noChangeArrowheads="1"/>
          </p:cNvSpPr>
          <p:nvPr/>
        </p:nvSpPr>
        <p:spPr bwMode="auto">
          <a:xfrm>
            <a:off x="7945439" y="4572000"/>
            <a:ext cx="188146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Designation</a:t>
            </a:r>
          </a:p>
        </p:txBody>
      </p:sp>
      <p:sp>
        <p:nvSpPr>
          <p:cNvPr id="43029" name="Oval 20"/>
          <p:cNvSpPr>
            <a:spLocks noChangeArrowheads="1"/>
          </p:cNvSpPr>
          <p:nvPr/>
        </p:nvSpPr>
        <p:spPr bwMode="auto">
          <a:xfrm>
            <a:off x="5791200" y="1281113"/>
            <a:ext cx="16764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30" name="Oval 21"/>
          <p:cNvSpPr>
            <a:spLocks noChangeArrowheads="1"/>
          </p:cNvSpPr>
          <p:nvPr/>
        </p:nvSpPr>
        <p:spPr bwMode="auto">
          <a:xfrm>
            <a:off x="8077200" y="1433513"/>
            <a:ext cx="2209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31" name="Line 22"/>
          <p:cNvSpPr>
            <a:spLocks noChangeShapeType="1"/>
          </p:cNvSpPr>
          <p:nvPr/>
        </p:nvSpPr>
        <p:spPr bwMode="auto">
          <a:xfrm>
            <a:off x="6934200" y="2043113"/>
            <a:ext cx="685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2" name="Line 23"/>
          <p:cNvSpPr>
            <a:spLocks noChangeShapeType="1"/>
          </p:cNvSpPr>
          <p:nvPr/>
        </p:nvSpPr>
        <p:spPr bwMode="auto">
          <a:xfrm flipH="1">
            <a:off x="8305800" y="2119313"/>
            <a:ext cx="457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3" name="Text Box 24"/>
          <p:cNvSpPr txBox="1">
            <a:spLocks noChangeArrowheads="1"/>
          </p:cNvSpPr>
          <p:nvPr/>
        </p:nvSpPr>
        <p:spPr bwMode="auto">
          <a:xfrm>
            <a:off x="6248400" y="1371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2400" b="0">
                <a:solidFill>
                  <a:srgbClr val="0000FF"/>
                </a:solidFill>
              </a:rPr>
              <a:t>floor</a:t>
            </a:r>
          </a:p>
        </p:txBody>
      </p:sp>
      <p:sp>
        <p:nvSpPr>
          <p:cNvPr id="43034" name="Text Box 25"/>
          <p:cNvSpPr txBox="1">
            <a:spLocks noChangeArrowheads="1"/>
          </p:cNvSpPr>
          <p:nvPr/>
        </p:nvSpPr>
        <p:spPr bwMode="auto">
          <a:xfrm>
            <a:off x="8534400" y="1524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2400" b="0">
                <a:solidFill>
                  <a:srgbClr val="0000FF"/>
                </a:solidFill>
              </a:rPr>
              <a:t>building</a:t>
            </a:r>
          </a:p>
        </p:txBody>
      </p:sp>
      <p:sp>
        <p:nvSpPr>
          <p:cNvPr id="2" name="Rectangle 1"/>
          <p:cNvSpPr/>
          <p:nvPr/>
        </p:nvSpPr>
        <p:spPr>
          <a:xfrm>
            <a:off x="2617788" y="5798146"/>
            <a:ext cx="661555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latin typeface="Arial" panose="020B0604020202020204" pitchFamily="34" charset="0"/>
              </a:rPr>
              <a:t>Represented by an ellipse from which other ellipses emanate and represent the component attributes. </a:t>
            </a:r>
            <a:r>
              <a:rPr lang="en-US" dirty="0" err="1">
                <a:latin typeface="Arial" panose="020B0604020202020204" pitchFamily="34" charset="0"/>
              </a:rPr>
              <a:t>E.g</a:t>
            </a:r>
            <a:r>
              <a:rPr lang="en-US" dirty="0">
                <a:latin typeface="Arial" panose="020B0604020202020204" pitchFamily="34" charset="0"/>
              </a:rPr>
              <a:t> Address </a:t>
            </a:r>
          </a:p>
        </p:txBody>
      </p:sp>
    </p:spTree>
    <p:extLst>
      <p:ext uri="{BB962C8B-B14F-4D97-AF65-F5344CB8AC3E}">
        <p14:creationId xmlns:p14="http://schemas.microsoft.com/office/powerpoint/2010/main" val="31274134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9B5D2EE-F938-480E-BD84-76B0194C15F7}" type="slidenum">
              <a:rPr lang="en-US">
                <a:solidFill>
                  <a:schemeClr val="bg1"/>
                </a:solidFill>
              </a:rPr>
              <a:pPr/>
              <a:t>52</a:t>
            </a:fld>
            <a:endParaRPr lang="en-US">
              <a:solidFill>
                <a:schemeClr val="bg1"/>
              </a:solidFill>
            </a:endParaRPr>
          </a:p>
        </p:txBody>
      </p:sp>
      <p:sp>
        <p:nvSpPr>
          <p:cNvPr id="44035" name="Rectangle 2"/>
          <p:cNvSpPr>
            <a:spLocks noGrp="1" noChangeArrowheads="1"/>
          </p:cNvSpPr>
          <p:nvPr>
            <p:ph type="title" idx="4294967295"/>
          </p:nvPr>
        </p:nvSpPr>
        <p:spPr>
          <a:xfrm>
            <a:off x="0" y="239713"/>
            <a:ext cx="8574088" cy="512762"/>
          </a:xfrm>
        </p:spPr>
        <p:txBody>
          <a:bodyPr vert="horz" lIns="0" tIns="45720" rIns="91440" bIns="45720" rtlCol="0" anchor="ctr">
            <a:normAutofit fontScale="90000"/>
          </a:bodyPr>
          <a:lstStyle/>
          <a:p>
            <a:pPr eaLnBrk="1" hangingPunct="1"/>
            <a:r>
              <a:rPr lang="en-US"/>
              <a:t>Unary Relationship</a:t>
            </a:r>
          </a:p>
        </p:txBody>
      </p:sp>
      <p:sp>
        <p:nvSpPr>
          <p:cNvPr id="44036" name="Rectangle 3"/>
          <p:cNvSpPr>
            <a:spLocks noChangeArrowheads="1"/>
          </p:cNvSpPr>
          <p:nvPr/>
        </p:nvSpPr>
        <p:spPr bwMode="auto">
          <a:xfrm>
            <a:off x="2846388" y="2160588"/>
            <a:ext cx="21971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4037" name="AutoShape 4"/>
          <p:cNvSpPr>
            <a:spLocks noChangeArrowheads="1"/>
          </p:cNvSpPr>
          <p:nvPr/>
        </p:nvSpPr>
        <p:spPr bwMode="auto">
          <a:xfrm>
            <a:off x="6345238" y="2001838"/>
            <a:ext cx="19685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4038" name="Arc 5"/>
          <p:cNvSpPr>
            <a:spLocks/>
          </p:cNvSpPr>
          <p:nvPr/>
        </p:nvSpPr>
        <p:spPr bwMode="auto">
          <a:xfrm rot="1548842">
            <a:off x="5156201" y="2466975"/>
            <a:ext cx="1444625" cy="958850"/>
          </a:xfrm>
          <a:custGeom>
            <a:avLst/>
            <a:gdLst>
              <a:gd name="T0" fmla="*/ 2147483647 w 21600"/>
              <a:gd name="T1" fmla="*/ 0 h 22039"/>
              <a:gd name="T2" fmla="*/ 0 w 21600"/>
              <a:gd name="T3" fmla="*/ 2147483647 h 22039"/>
              <a:gd name="T4" fmla="*/ 0 w 21600"/>
              <a:gd name="T5" fmla="*/ 2147483647 h 22039"/>
              <a:gd name="T6" fmla="*/ 0 60000 65536"/>
              <a:gd name="T7" fmla="*/ 0 60000 65536"/>
              <a:gd name="T8" fmla="*/ 0 60000 65536"/>
              <a:gd name="T9" fmla="*/ 0 w 21600"/>
              <a:gd name="T10" fmla="*/ 0 h 22039"/>
              <a:gd name="T11" fmla="*/ 21600 w 21600"/>
              <a:gd name="T12" fmla="*/ 22039 h 22039"/>
            </a:gdLst>
            <a:ahLst/>
            <a:cxnLst>
              <a:cxn ang="T6">
                <a:pos x="T0" y="T1"/>
              </a:cxn>
              <a:cxn ang="T7">
                <a:pos x="T2" y="T3"/>
              </a:cxn>
              <a:cxn ang="T8">
                <a:pos x="T4" y="T5"/>
              </a:cxn>
            </a:cxnLst>
            <a:rect l="T9" t="T10" r="T11" b="T12"/>
            <a:pathLst>
              <a:path w="21600" h="22039" fill="none" extrusionOk="0">
                <a:moveTo>
                  <a:pt x="21595" y="0"/>
                </a:moveTo>
                <a:cubicBezTo>
                  <a:pt x="21598" y="146"/>
                  <a:pt x="21600" y="292"/>
                  <a:pt x="21600" y="439"/>
                </a:cubicBezTo>
                <a:cubicBezTo>
                  <a:pt x="21600" y="12368"/>
                  <a:pt x="11929" y="22038"/>
                  <a:pt x="0" y="22039"/>
                </a:cubicBezTo>
              </a:path>
              <a:path w="21600" h="22039" stroke="0" extrusionOk="0">
                <a:moveTo>
                  <a:pt x="21595" y="0"/>
                </a:moveTo>
                <a:cubicBezTo>
                  <a:pt x="21598" y="146"/>
                  <a:pt x="21600" y="292"/>
                  <a:pt x="21600" y="439"/>
                </a:cubicBezTo>
                <a:cubicBezTo>
                  <a:pt x="21600" y="12368"/>
                  <a:pt x="11929" y="22038"/>
                  <a:pt x="0" y="22039"/>
                </a:cubicBezTo>
                <a:lnTo>
                  <a:pt x="0" y="439"/>
                </a:lnTo>
                <a:lnTo>
                  <a:pt x="21595"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39" name="Arc 6"/>
          <p:cNvSpPr>
            <a:spLocks/>
          </p:cNvSpPr>
          <p:nvPr/>
        </p:nvSpPr>
        <p:spPr bwMode="auto">
          <a:xfrm rot="979093">
            <a:off x="3983038" y="1697038"/>
            <a:ext cx="3040062" cy="8874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4" y="14"/>
                  <a:pt x="21573" y="0"/>
                </a:cubicBezTo>
              </a:path>
              <a:path w="21600" h="21600" stroke="0" extrusionOk="0">
                <a:moveTo>
                  <a:pt x="0" y="21600"/>
                </a:moveTo>
                <a:cubicBezTo>
                  <a:pt x="0" y="9681"/>
                  <a:pt x="9654" y="14"/>
                  <a:pt x="21573" y="0"/>
                </a:cubicBezTo>
                <a:lnTo>
                  <a:pt x="21600" y="21600"/>
                </a:ln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40" name="Rectangle 7"/>
          <p:cNvSpPr>
            <a:spLocks noChangeArrowheads="1"/>
          </p:cNvSpPr>
          <p:nvPr/>
        </p:nvSpPr>
        <p:spPr bwMode="auto">
          <a:xfrm>
            <a:off x="3124201" y="2514600"/>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4041" name="Rectangle 8"/>
          <p:cNvSpPr>
            <a:spLocks noChangeArrowheads="1"/>
          </p:cNvSpPr>
          <p:nvPr/>
        </p:nvSpPr>
        <p:spPr bwMode="auto">
          <a:xfrm>
            <a:off x="6650039" y="2306638"/>
            <a:ext cx="145071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Manages</a:t>
            </a:r>
          </a:p>
        </p:txBody>
      </p:sp>
      <p:sp>
        <p:nvSpPr>
          <p:cNvPr id="2" name="Round Single Corner Rectangle 1"/>
          <p:cNvSpPr/>
          <p:nvPr/>
        </p:nvSpPr>
        <p:spPr>
          <a:xfrm>
            <a:off x="2420500" y="4316051"/>
            <a:ext cx="7238288" cy="1200329"/>
          </a:xfrm>
          <a:prstGeom prst="round1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buFontTx/>
              <a:buChar char="•"/>
            </a:pPr>
            <a:r>
              <a:rPr lang="en-US" dirty="0">
                <a:latin typeface="Arial" panose="020B0604020202020204" pitchFamily="34" charset="0"/>
              </a:rPr>
              <a:t>A unary relationship is represented as a diamond which connects one entity to itself as a loop. </a:t>
            </a:r>
          </a:p>
          <a:p>
            <a:pPr>
              <a:buFontTx/>
              <a:buChar char="•"/>
            </a:pPr>
            <a:r>
              <a:rPr lang="en-US" dirty="0">
                <a:latin typeface="Arial" panose="020B0604020202020204" pitchFamily="34" charset="0"/>
              </a:rPr>
              <a:t>The relationship above means, some instances of employee manage other instances of Employee.</a:t>
            </a:r>
          </a:p>
        </p:txBody>
      </p:sp>
    </p:spTree>
    <p:extLst>
      <p:ext uri="{BB962C8B-B14F-4D97-AF65-F5344CB8AC3E}">
        <p14:creationId xmlns:p14="http://schemas.microsoft.com/office/powerpoint/2010/main" val="25677575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132AB5B-EA4B-4032-B423-1CF3DC977FB6}" type="slidenum">
              <a:rPr lang="en-US">
                <a:solidFill>
                  <a:schemeClr val="bg1"/>
                </a:solidFill>
              </a:rPr>
              <a:pPr/>
              <a:t>53</a:t>
            </a:fld>
            <a:endParaRPr lang="en-US">
              <a:solidFill>
                <a:schemeClr val="bg1"/>
              </a:solidFill>
            </a:endParaRPr>
          </a:p>
        </p:txBody>
      </p:sp>
      <p:sp>
        <p:nvSpPr>
          <p:cNvPr id="45059" name="Rectangle 2"/>
          <p:cNvSpPr>
            <a:spLocks noGrp="1" noChangeArrowheads="1"/>
          </p:cNvSpPr>
          <p:nvPr>
            <p:ph type="title" idx="4294967295"/>
          </p:nvPr>
        </p:nvSpPr>
        <p:spPr>
          <a:xfrm>
            <a:off x="0" y="239713"/>
            <a:ext cx="8574088" cy="512762"/>
          </a:xfrm>
        </p:spPr>
        <p:txBody>
          <a:bodyPr vert="horz" lIns="0" tIns="45720" rIns="91440" bIns="45720" rtlCol="0" anchor="ctr">
            <a:normAutofit fontScale="90000"/>
          </a:bodyPr>
          <a:lstStyle/>
          <a:p>
            <a:pPr eaLnBrk="1" hangingPunct="1"/>
            <a:r>
              <a:rPr lang="en-US"/>
              <a:t>Role names</a:t>
            </a:r>
          </a:p>
        </p:txBody>
      </p:sp>
      <p:sp>
        <p:nvSpPr>
          <p:cNvPr id="45060" name="Rectangle 3"/>
          <p:cNvSpPr>
            <a:spLocks noGrp="1" noChangeArrowheads="1"/>
          </p:cNvSpPr>
          <p:nvPr>
            <p:ph type="body" idx="4294967295"/>
          </p:nvPr>
        </p:nvSpPr>
        <p:spPr>
          <a:xfrm>
            <a:off x="0" y="1452563"/>
            <a:ext cx="7886700" cy="4351337"/>
          </a:xfrm>
        </p:spPr>
        <p:txBody>
          <a:bodyPr vert="horz" lIns="0" tIns="0" rIns="91440" bIns="45720" rtlCol="0">
            <a:normAutofit/>
          </a:bodyPr>
          <a:lstStyle/>
          <a:p>
            <a:pPr eaLnBrk="1" hangingPunct="1"/>
            <a:r>
              <a:rPr lang="en-US" dirty="0"/>
              <a:t>Role names may be added to make the meaning more explicit</a:t>
            </a:r>
          </a:p>
          <a:p>
            <a:pPr eaLnBrk="1" hangingPunct="1"/>
            <a:endParaRPr lang="en-US" dirty="0"/>
          </a:p>
        </p:txBody>
      </p:sp>
      <p:sp>
        <p:nvSpPr>
          <p:cNvPr id="45061" name="Rectangle 4"/>
          <p:cNvSpPr>
            <a:spLocks noChangeArrowheads="1"/>
          </p:cNvSpPr>
          <p:nvPr/>
        </p:nvSpPr>
        <p:spPr bwMode="auto">
          <a:xfrm>
            <a:off x="3124200" y="2819400"/>
            <a:ext cx="21971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5062" name="AutoShape 5"/>
          <p:cNvSpPr>
            <a:spLocks noChangeArrowheads="1"/>
          </p:cNvSpPr>
          <p:nvPr/>
        </p:nvSpPr>
        <p:spPr bwMode="auto">
          <a:xfrm>
            <a:off x="6623050" y="2660650"/>
            <a:ext cx="19685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5063" name="Arc 6"/>
          <p:cNvSpPr>
            <a:spLocks/>
          </p:cNvSpPr>
          <p:nvPr/>
        </p:nvSpPr>
        <p:spPr bwMode="auto">
          <a:xfrm rot="1548842">
            <a:off x="5434014" y="3125788"/>
            <a:ext cx="1444625" cy="958850"/>
          </a:xfrm>
          <a:custGeom>
            <a:avLst/>
            <a:gdLst>
              <a:gd name="T0" fmla="*/ 2147483647 w 21600"/>
              <a:gd name="T1" fmla="*/ 0 h 22039"/>
              <a:gd name="T2" fmla="*/ 0 w 21600"/>
              <a:gd name="T3" fmla="*/ 2147483647 h 22039"/>
              <a:gd name="T4" fmla="*/ 0 w 21600"/>
              <a:gd name="T5" fmla="*/ 2147483647 h 22039"/>
              <a:gd name="T6" fmla="*/ 0 60000 65536"/>
              <a:gd name="T7" fmla="*/ 0 60000 65536"/>
              <a:gd name="T8" fmla="*/ 0 60000 65536"/>
              <a:gd name="T9" fmla="*/ 0 w 21600"/>
              <a:gd name="T10" fmla="*/ 0 h 22039"/>
              <a:gd name="T11" fmla="*/ 21600 w 21600"/>
              <a:gd name="T12" fmla="*/ 22039 h 22039"/>
            </a:gdLst>
            <a:ahLst/>
            <a:cxnLst>
              <a:cxn ang="T6">
                <a:pos x="T0" y="T1"/>
              </a:cxn>
              <a:cxn ang="T7">
                <a:pos x="T2" y="T3"/>
              </a:cxn>
              <a:cxn ang="T8">
                <a:pos x="T4" y="T5"/>
              </a:cxn>
            </a:cxnLst>
            <a:rect l="T9" t="T10" r="T11" b="T12"/>
            <a:pathLst>
              <a:path w="21600" h="22039" fill="none" extrusionOk="0">
                <a:moveTo>
                  <a:pt x="21595" y="0"/>
                </a:moveTo>
                <a:cubicBezTo>
                  <a:pt x="21598" y="146"/>
                  <a:pt x="21600" y="292"/>
                  <a:pt x="21600" y="439"/>
                </a:cubicBezTo>
                <a:cubicBezTo>
                  <a:pt x="21600" y="12368"/>
                  <a:pt x="11929" y="22038"/>
                  <a:pt x="0" y="22039"/>
                </a:cubicBezTo>
              </a:path>
              <a:path w="21600" h="22039" stroke="0" extrusionOk="0">
                <a:moveTo>
                  <a:pt x="21595" y="0"/>
                </a:moveTo>
                <a:cubicBezTo>
                  <a:pt x="21598" y="146"/>
                  <a:pt x="21600" y="292"/>
                  <a:pt x="21600" y="439"/>
                </a:cubicBezTo>
                <a:cubicBezTo>
                  <a:pt x="21600" y="12368"/>
                  <a:pt x="11929" y="22038"/>
                  <a:pt x="0" y="22039"/>
                </a:cubicBezTo>
                <a:lnTo>
                  <a:pt x="0" y="439"/>
                </a:lnTo>
                <a:lnTo>
                  <a:pt x="21595"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4" name="Arc 7"/>
          <p:cNvSpPr>
            <a:spLocks/>
          </p:cNvSpPr>
          <p:nvPr/>
        </p:nvSpPr>
        <p:spPr bwMode="auto">
          <a:xfrm rot="979093">
            <a:off x="4260851" y="2355851"/>
            <a:ext cx="3040063" cy="887413"/>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4" y="14"/>
                  <a:pt x="21573" y="0"/>
                </a:cubicBezTo>
              </a:path>
              <a:path w="21600" h="21600" stroke="0" extrusionOk="0">
                <a:moveTo>
                  <a:pt x="0" y="21600"/>
                </a:moveTo>
                <a:cubicBezTo>
                  <a:pt x="0" y="9681"/>
                  <a:pt x="9654" y="14"/>
                  <a:pt x="21573" y="0"/>
                </a:cubicBezTo>
                <a:lnTo>
                  <a:pt x="21600" y="21600"/>
                </a:ln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5" name="Rectangle 8"/>
          <p:cNvSpPr>
            <a:spLocks noChangeArrowheads="1"/>
          </p:cNvSpPr>
          <p:nvPr/>
        </p:nvSpPr>
        <p:spPr bwMode="auto">
          <a:xfrm>
            <a:off x="3402014" y="3173413"/>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5066" name="Rectangle 9"/>
          <p:cNvSpPr>
            <a:spLocks noChangeArrowheads="1"/>
          </p:cNvSpPr>
          <p:nvPr/>
        </p:nvSpPr>
        <p:spPr bwMode="auto">
          <a:xfrm>
            <a:off x="6927851" y="2965450"/>
            <a:ext cx="145071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Manages</a:t>
            </a:r>
          </a:p>
        </p:txBody>
      </p:sp>
      <p:sp>
        <p:nvSpPr>
          <p:cNvPr id="45067" name="Text Box 10"/>
          <p:cNvSpPr txBox="1">
            <a:spLocks noChangeArrowheads="1"/>
          </p:cNvSpPr>
          <p:nvPr/>
        </p:nvSpPr>
        <p:spPr bwMode="auto">
          <a:xfrm>
            <a:off x="6019800" y="403860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t>Manager</a:t>
            </a:r>
          </a:p>
        </p:txBody>
      </p:sp>
      <p:sp>
        <p:nvSpPr>
          <p:cNvPr id="45068" name="Text Box 11"/>
          <p:cNvSpPr txBox="1">
            <a:spLocks noChangeArrowheads="1"/>
          </p:cNvSpPr>
          <p:nvPr/>
        </p:nvSpPr>
        <p:spPr bwMode="auto">
          <a:xfrm>
            <a:off x="5715000" y="19812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dirty="0"/>
              <a:t>subordinate</a:t>
            </a:r>
          </a:p>
        </p:txBody>
      </p:sp>
    </p:spTree>
    <p:extLst>
      <p:ext uri="{BB962C8B-B14F-4D97-AF65-F5344CB8AC3E}">
        <p14:creationId xmlns:p14="http://schemas.microsoft.com/office/powerpoint/2010/main" val="1558106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AA7EE7F-E3E8-4652-921B-31CD2D968F14}" type="slidenum">
              <a:rPr lang="en-US">
                <a:solidFill>
                  <a:schemeClr val="bg1"/>
                </a:solidFill>
              </a:rPr>
              <a:pPr/>
              <a:t>54</a:t>
            </a:fld>
            <a:endParaRPr lang="en-US">
              <a:solidFill>
                <a:schemeClr val="bg1"/>
              </a:solidFill>
            </a:endParaRPr>
          </a:p>
        </p:txBody>
      </p:sp>
      <p:sp>
        <p:nvSpPr>
          <p:cNvPr id="46083" name="Rectangle 2"/>
          <p:cNvSpPr>
            <a:spLocks noGrp="1" noChangeArrowheads="1"/>
          </p:cNvSpPr>
          <p:nvPr>
            <p:ph type="title" idx="4294967295"/>
          </p:nvPr>
        </p:nvSpPr>
        <p:spPr>
          <a:xfrm>
            <a:off x="0" y="239713"/>
            <a:ext cx="8574088" cy="512762"/>
          </a:xfrm>
        </p:spPr>
        <p:txBody>
          <a:bodyPr vert="horz" lIns="0" tIns="45720" rIns="91440" bIns="45720" rtlCol="0" anchor="ctr">
            <a:normAutofit fontScale="90000"/>
          </a:bodyPr>
          <a:lstStyle/>
          <a:p>
            <a:pPr eaLnBrk="1" hangingPunct="1"/>
            <a:r>
              <a:rPr lang="en-US"/>
              <a:t>Binary Relationship</a:t>
            </a:r>
          </a:p>
        </p:txBody>
      </p:sp>
      <p:sp>
        <p:nvSpPr>
          <p:cNvPr id="46084" name="Rectangle 3"/>
          <p:cNvSpPr>
            <a:spLocks noChangeArrowheads="1"/>
          </p:cNvSpPr>
          <p:nvPr/>
        </p:nvSpPr>
        <p:spPr bwMode="auto">
          <a:xfrm>
            <a:off x="2211388" y="2084388"/>
            <a:ext cx="17399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85" name="Rectangle 4"/>
          <p:cNvSpPr>
            <a:spLocks noChangeArrowheads="1"/>
          </p:cNvSpPr>
          <p:nvPr/>
        </p:nvSpPr>
        <p:spPr bwMode="auto">
          <a:xfrm>
            <a:off x="7621588" y="2084388"/>
            <a:ext cx="205105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86" name="AutoShape 5"/>
          <p:cNvSpPr>
            <a:spLocks noChangeArrowheads="1"/>
          </p:cNvSpPr>
          <p:nvPr/>
        </p:nvSpPr>
        <p:spPr bwMode="auto">
          <a:xfrm>
            <a:off x="4954588" y="2008188"/>
            <a:ext cx="17399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87" name="Line 6"/>
          <p:cNvSpPr>
            <a:spLocks noChangeShapeType="1"/>
          </p:cNvSpPr>
          <p:nvPr/>
        </p:nvSpPr>
        <p:spPr bwMode="auto">
          <a:xfrm>
            <a:off x="3963988" y="2611438"/>
            <a:ext cx="977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8" name="Line 7"/>
          <p:cNvSpPr>
            <a:spLocks noChangeShapeType="1"/>
          </p:cNvSpPr>
          <p:nvPr/>
        </p:nvSpPr>
        <p:spPr bwMode="auto">
          <a:xfrm>
            <a:off x="6707188" y="2611438"/>
            <a:ext cx="901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9" name="Rectangle 8"/>
          <p:cNvSpPr>
            <a:spLocks noChangeArrowheads="1"/>
          </p:cNvSpPr>
          <p:nvPr/>
        </p:nvSpPr>
        <p:spPr bwMode="auto">
          <a:xfrm>
            <a:off x="2413001" y="2362200"/>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6090" name="Rectangle 9"/>
          <p:cNvSpPr>
            <a:spLocks noChangeArrowheads="1"/>
          </p:cNvSpPr>
          <p:nvPr/>
        </p:nvSpPr>
        <p:spPr bwMode="auto">
          <a:xfrm>
            <a:off x="5255078" y="2250334"/>
            <a:ext cx="1134158"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ctr">
              <a:spcBef>
                <a:spcPct val="0"/>
              </a:spcBef>
              <a:buClrTx/>
              <a:buSzTx/>
              <a:buFontTx/>
              <a:buNone/>
            </a:pPr>
            <a:r>
              <a:rPr lang="en-US" sz="2400" b="0" dirty="0"/>
              <a:t>Works </a:t>
            </a:r>
          </a:p>
          <a:p>
            <a:pPr algn="ctr">
              <a:spcBef>
                <a:spcPct val="0"/>
              </a:spcBef>
              <a:buClrTx/>
              <a:buSzTx/>
              <a:buFontTx/>
              <a:buNone/>
            </a:pPr>
            <a:r>
              <a:rPr lang="en-US" sz="2400" b="0" dirty="0"/>
              <a:t>for</a:t>
            </a:r>
          </a:p>
        </p:txBody>
      </p:sp>
      <p:sp>
        <p:nvSpPr>
          <p:cNvPr id="46091" name="Rectangle 10"/>
          <p:cNvSpPr>
            <a:spLocks noChangeArrowheads="1"/>
          </p:cNvSpPr>
          <p:nvPr/>
        </p:nvSpPr>
        <p:spPr bwMode="auto">
          <a:xfrm>
            <a:off x="7899400" y="2362200"/>
            <a:ext cx="179215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Department</a:t>
            </a:r>
          </a:p>
        </p:txBody>
      </p:sp>
    </p:spTree>
    <p:extLst>
      <p:ext uri="{BB962C8B-B14F-4D97-AF65-F5344CB8AC3E}">
        <p14:creationId xmlns:p14="http://schemas.microsoft.com/office/powerpoint/2010/main" val="4218215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A2B5DB6-1796-4305-AED7-17908552DB8C}" type="slidenum">
              <a:rPr lang="en-US">
                <a:solidFill>
                  <a:schemeClr val="bg1"/>
                </a:solidFill>
              </a:rPr>
              <a:pPr/>
              <a:t>55</a:t>
            </a:fld>
            <a:endParaRPr lang="en-US">
              <a:solidFill>
                <a:schemeClr val="bg1"/>
              </a:solidFill>
            </a:endParaRPr>
          </a:p>
        </p:txBody>
      </p:sp>
      <p:sp>
        <p:nvSpPr>
          <p:cNvPr id="47107" name="Rectangle 2"/>
          <p:cNvSpPr>
            <a:spLocks noGrp="1" noChangeArrowheads="1"/>
          </p:cNvSpPr>
          <p:nvPr>
            <p:ph type="title" idx="4294967295"/>
          </p:nvPr>
        </p:nvSpPr>
        <p:spPr>
          <a:xfrm>
            <a:off x="0" y="228600"/>
            <a:ext cx="8574088" cy="512763"/>
          </a:xfrm>
        </p:spPr>
        <p:txBody>
          <a:bodyPr vert="horz" lIns="0" tIns="45720" rIns="91440" bIns="45720" rtlCol="0" anchor="ctr">
            <a:normAutofit fontScale="90000"/>
          </a:bodyPr>
          <a:lstStyle/>
          <a:p>
            <a:pPr eaLnBrk="1" hangingPunct="1"/>
            <a:r>
              <a:rPr lang="en-US"/>
              <a:t>Ternary Relationship</a:t>
            </a:r>
          </a:p>
        </p:txBody>
      </p:sp>
      <p:sp>
        <p:nvSpPr>
          <p:cNvPr id="47108" name="Rectangle 3"/>
          <p:cNvSpPr>
            <a:spLocks noChangeArrowheads="1"/>
          </p:cNvSpPr>
          <p:nvPr/>
        </p:nvSpPr>
        <p:spPr bwMode="auto">
          <a:xfrm>
            <a:off x="2166938" y="37465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09" name="Rectangle 4"/>
          <p:cNvSpPr>
            <a:spLocks noChangeArrowheads="1"/>
          </p:cNvSpPr>
          <p:nvPr/>
        </p:nvSpPr>
        <p:spPr bwMode="auto">
          <a:xfrm>
            <a:off x="7958138" y="37465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0" name="Rectangle 5"/>
          <p:cNvSpPr>
            <a:spLocks noChangeArrowheads="1"/>
          </p:cNvSpPr>
          <p:nvPr/>
        </p:nvSpPr>
        <p:spPr bwMode="auto">
          <a:xfrm>
            <a:off x="5208588" y="13716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1" name="AutoShape 6"/>
          <p:cNvSpPr>
            <a:spLocks noChangeArrowheads="1"/>
          </p:cNvSpPr>
          <p:nvPr/>
        </p:nvSpPr>
        <p:spPr bwMode="auto">
          <a:xfrm>
            <a:off x="5138738" y="3670300"/>
            <a:ext cx="2279650" cy="13589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2" name="Line 7"/>
          <p:cNvSpPr>
            <a:spLocks noChangeShapeType="1"/>
          </p:cNvSpPr>
          <p:nvPr/>
        </p:nvSpPr>
        <p:spPr bwMode="auto">
          <a:xfrm>
            <a:off x="6275388" y="2514600"/>
            <a:ext cx="0" cy="1130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3" name="Line 8"/>
          <p:cNvSpPr>
            <a:spLocks noChangeShapeType="1"/>
          </p:cNvSpPr>
          <p:nvPr/>
        </p:nvSpPr>
        <p:spPr bwMode="auto">
          <a:xfrm>
            <a:off x="4148138" y="4349750"/>
            <a:ext cx="977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4" name="Line 9"/>
          <p:cNvSpPr>
            <a:spLocks noChangeShapeType="1"/>
          </p:cNvSpPr>
          <p:nvPr/>
        </p:nvSpPr>
        <p:spPr bwMode="auto">
          <a:xfrm>
            <a:off x="7418388" y="4349750"/>
            <a:ext cx="527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5" name="Rectangle 10"/>
          <p:cNvSpPr>
            <a:spLocks noChangeArrowheads="1"/>
          </p:cNvSpPr>
          <p:nvPr/>
        </p:nvSpPr>
        <p:spPr bwMode="auto">
          <a:xfrm>
            <a:off x="2520951" y="4100513"/>
            <a:ext cx="109004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Doctor</a:t>
            </a:r>
          </a:p>
        </p:txBody>
      </p:sp>
      <p:sp>
        <p:nvSpPr>
          <p:cNvPr id="47116" name="Rectangle 11"/>
          <p:cNvSpPr>
            <a:spLocks noChangeArrowheads="1"/>
          </p:cNvSpPr>
          <p:nvPr/>
        </p:nvSpPr>
        <p:spPr bwMode="auto">
          <a:xfrm>
            <a:off x="5568950" y="1655763"/>
            <a:ext cx="141705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Medicine</a:t>
            </a:r>
          </a:p>
        </p:txBody>
      </p:sp>
      <p:sp>
        <p:nvSpPr>
          <p:cNvPr id="47117" name="Rectangle 12"/>
          <p:cNvSpPr>
            <a:spLocks noChangeArrowheads="1"/>
          </p:cNvSpPr>
          <p:nvPr/>
        </p:nvSpPr>
        <p:spPr bwMode="auto">
          <a:xfrm>
            <a:off x="8159751" y="4100513"/>
            <a:ext cx="114133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Patient</a:t>
            </a:r>
          </a:p>
        </p:txBody>
      </p:sp>
      <p:sp>
        <p:nvSpPr>
          <p:cNvPr id="47118" name="Rectangle 13"/>
          <p:cNvSpPr>
            <a:spLocks noChangeArrowheads="1"/>
          </p:cNvSpPr>
          <p:nvPr/>
        </p:nvSpPr>
        <p:spPr bwMode="auto">
          <a:xfrm>
            <a:off x="5437188" y="4121150"/>
            <a:ext cx="180979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Prescription</a:t>
            </a:r>
          </a:p>
        </p:txBody>
      </p:sp>
    </p:spTree>
    <p:extLst>
      <p:ext uri="{BB962C8B-B14F-4D97-AF65-F5344CB8AC3E}">
        <p14:creationId xmlns:p14="http://schemas.microsoft.com/office/powerpoint/2010/main" val="1839194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
          <p:cNvSpPr>
            <a:spLocks noGrp="1"/>
          </p:cNvSpPr>
          <p:nvPr>
            <p:ph type="sldNum" sz="quarter" idx="12"/>
          </p:nvPr>
        </p:nvSpPr>
        <p:spPr>
          <a:xfrm>
            <a:off x="1970881" y="4655014"/>
            <a:ext cx="8210550" cy="12874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buFontTx/>
              <a:buChar char="•"/>
            </a:pPr>
            <a:r>
              <a:rPr lang="en-US" sz="1900" dirty="0">
                <a:solidFill>
                  <a:srgbClr val="7030A0"/>
                </a:solidFill>
                <a:latin typeface="Comic Sans MS" panose="030F0702030302020204" pitchFamily="66" charset="0"/>
              </a:rPr>
              <a:t>All instances of the entity type Employee don’t participate in the relationship, Head-of. </a:t>
            </a:r>
          </a:p>
          <a:p>
            <a:pPr>
              <a:buFontTx/>
              <a:buChar char="•"/>
            </a:pPr>
            <a:r>
              <a:rPr lang="en-US" sz="1900" dirty="0">
                <a:solidFill>
                  <a:srgbClr val="7030A0"/>
                </a:solidFill>
                <a:latin typeface="Comic Sans MS" panose="030F0702030302020204" pitchFamily="66" charset="0"/>
              </a:rPr>
              <a:t>Every employee doesn’t head a department. So, employee entity type is said to partially participate in the relationship. </a:t>
            </a:r>
          </a:p>
          <a:p>
            <a:pPr>
              <a:buFontTx/>
              <a:buChar char="•"/>
            </a:pPr>
            <a:r>
              <a:rPr lang="en-US" sz="1900" dirty="0">
                <a:solidFill>
                  <a:srgbClr val="7030A0"/>
                </a:solidFill>
                <a:latin typeface="Comic Sans MS" panose="030F0702030302020204" pitchFamily="66" charset="0"/>
              </a:rPr>
              <a:t>But, every department would be headed by some employee. </a:t>
            </a:r>
          </a:p>
          <a:p>
            <a:pPr>
              <a:buFontTx/>
              <a:buChar char="•"/>
            </a:pPr>
            <a:r>
              <a:rPr lang="en-US" sz="1900" dirty="0">
                <a:solidFill>
                  <a:srgbClr val="7030A0"/>
                </a:solidFill>
                <a:latin typeface="Comic Sans MS" panose="030F0702030302020204" pitchFamily="66" charset="0"/>
              </a:rPr>
              <a:t>So, all instances of the entity type Department participate in this relationship. So, we say that it is total participation from the department side.</a:t>
            </a:r>
          </a:p>
        </p:txBody>
      </p:sp>
      <p:sp>
        <p:nvSpPr>
          <p:cNvPr id="48131" name="Rectangle 2"/>
          <p:cNvSpPr>
            <a:spLocks noGrp="1" noChangeArrowheads="1"/>
          </p:cNvSpPr>
          <p:nvPr>
            <p:ph type="title" idx="4294967295"/>
          </p:nvPr>
        </p:nvSpPr>
        <p:spPr>
          <a:xfrm>
            <a:off x="0" y="239713"/>
            <a:ext cx="8574088" cy="512762"/>
          </a:xfrm>
        </p:spPr>
        <p:txBody>
          <a:bodyPr vert="horz" lIns="0" tIns="45720" rIns="91440" bIns="45720" rtlCol="0" anchor="ctr">
            <a:normAutofit fontScale="90000"/>
          </a:bodyPr>
          <a:lstStyle/>
          <a:p>
            <a:pPr eaLnBrk="1" hangingPunct="1"/>
            <a:r>
              <a:rPr lang="en-US"/>
              <a:t>Relationship participation</a:t>
            </a:r>
          </a:p>
        </p:txBody>
      </p:sp>
      <p:sp>
        <p:nvSpPr>
          <p:cNvPr id="48132" name="Line 3"/>
          <p:cNvSpPr>
            <a:spLocks noChangeShapeType="1"/>
          </p:cNvSpPr>
          <p:nvPr/>
        </p:nvSpPr>
        <p:spPr bwMode="auto">
          <a:xfrm>
            <a:off x="6794500" y="1571296"/>
            <a:ext cx="114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3" name="Line 4"/>
          <p:cNvSpPr>
            <a:spLocks noChangeShapeType="1"/>
          </p:cNvSpPr>
          <p:nvPr/>
        </p:nvSpPr>
        <p:spPr bwMode="auto">
          <a:xfrm>
            <a:off x="6794500" y="1495096"/>
            <a:ext cx="114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4" name="Rectangle 5"/>
          <p:cNvSpPr>
            <a:spLocks noChangeArrowheads="1"/>
          </p:cNvSpPr>
          <p:nvPr/>
        </p:nvSpPr>
        <p:spPr bwMode="auto">
          <a:xfrm>
            <a:off x="2152650" y="968046"/>
            <a:ext cx="2044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5" name="Rectangle 6"/>
          <p:cNvSpPr>
            <a:spLocks noChangeArrowheads="1"/>
          </p:cNvSpPr>
          <p:nvPr/>
        </p:nvSpPr>
        <p:spPr bwMode="auto">
          <a:xfrm>
            <a:off x="7943850" y="968046"/>
            <a:ext cx="2044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6" name="AutoShape 7"/>
          <p:cNvSpPr>
            <a:spLocks noChangeArrowheads="1"/>
          </p:cNvSpPr>
          <p:nvPr/>
        </p:nvSpPr>
        <p:spPr bwMode="auto">
          <a:xfrm>
            <a:off x="5302250" y="885496"/>
            <a:ext cx="15113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7" name="Line 8"/>
          <p:cNvSpPr>
            <a:spLocks noChangeShapeType="1"/>
          </p:cNvSpPr>
          <p:nvPr/>
        </p:nvSpPr>
        <p:spPr bwMode="auto">
          <a:xfrm>
            <a:off x="4210050" y="1495096"/>
            <a:ext cx="1130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8" name="Rectangle 9"/>
          <p:cNvSpPr>
            <a:spLocks noChangeArrowheads="1"/>
          </p:cNvSpPr>
          <p:nvPr/>
        </p:nvSpPr>
        <p:spPr bwMode="auto">
          <a:xfrm>
            <a:off x="8069263" y="1245859"/>
            <a:ext cx="17408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department</a:t>
            </a:r>
          </a:p>
        </p:txBody>
      </p:sp>
      <p:sp>
        <p:nvSpPr>
          <p:cNvPr id="48139" name="Rectangle 10"/>
          <p:cNvSpPr>
            <a:spLocks noChangeArrowheads="1"/>
          </p:cNvSpPr>
          <p:nvPr/>
        </p:nvSpPr>
        <p:spPr bwMode="auto">
          <a:xfrm>
            <a:off x="2298701" y="1190296"/>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8140" name="Rectangle 11"/>
          <p:cNvSpPr>
            <a:spLocks noChangeArrowheads="1"/>
          </p:cNvSpPr>
          <p:nvPr/>
        </p:nvSpPr>
        <p:spPr bwMode="auto">
          <a:xfrm>
            <a:off x="5607051" y="1114096"/>
            <a:ext cx="86882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head</a:t>
            </a:r>
          </a:p>
          <a:p>
            <a:pPr>
              <a:spcBef>
                <a:spcPct val="0"/>
              </a:spcBef>
              <a:buClrTx/>
              <a:buSzTx/>
              <a:buFontTx/>
              <a:buNone/>
            </a:pPr>
            <a:r>
              <a:rPr lang="en-US" sz="2400" b="0"/>
              <a:t>of</a:t>
            </a:r>
          </a:p>
        </p:txBody>
      </p:sp>
      <p:sp>
        <p:nvSpPr>
          <p:cNvPr id="48141" name="Rectangle 12"/>
          <p:cNvSpPr>
            <a:spLocks noChangeArrowheads="1"/>
          </p:cNvSpPr>
          <p:nvPr/>
        </p:nvSpPr>
        <p:spPr bwMode="auto">
          <a:xfrm>
            <a:off x="4487864" y="1017259"/>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1</a:t>
            </a:r>
          </a:p>
        </p:txBody>
      </p:sp>
      <p:sp>
        <p:nvSpPr>
          <p:cNvPr id="48142" name="Rectangle 13"/>
          <p:cNvSpPr>
            <a:spLocks noChangeArrowheads="1"/>
          </p:cNvSpPr>
          <p:nvPr/>
        </p:nvSpPr>
        <p:spPr bwMode="auto">
          <a:xfrm>
            <a:off x="7002464" y="1017259"/>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1</a:t>
            </a:r>
          </a:p>
        </p:txBody>
      </p:sp>
      <p:sp>
        <p:nvSpPr>
          <p:cNvPr id="48143" name="AutoShape 14"/>
          <p:cNvSpPr>
            <a:spLocks noChangeArrowheads="1"/>
          </p:cNvSpPr>
          <p:nvPr/>
        </p:nvSpPr>
        <p:spPr bwMode="auto">
          <a:xfrm rot="10077654">
            <a:off x="3630511" y="2249262"/>
            <a:ext cx="1696016" cy="1801007"/>
          </a:xfrm>
          <a:prstGeom prst="cloudCallout">
            <a:avLst>
              <a:gd name="adj1" fmla="val -42407"/>
              <a:gd name="adj2" fmla="val 6898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eaLnBrk="1" hangingPunct="1">
              <a:spcBef>
                <a:spcPct val="0"/>
              </a:spcBef>
              <a:buClrTx/>
              <a:buSzTx/>
              <a:buFontTx/>
              <a:buNone/>
            </a:pPr>
            <a:r>
              <a:rPr lang="en-US" sz="1800" b="0"/>
              <a:t>partial</a:t>
            </a:r>
          </a:p>
        </p:txBody>
      </p:sp>
      <p:sp>
        <p:nvSpPr>
          <p:cNvPr id="48144" name="AutoShape 15"/>
          <p:cNvSpPr>
            <a:spLocks noChangeArrowheads="1"/>
          </p:cNvSpPr>
          <p:nvPr/>
        </p:nvSpPr>
        <p:spPr bwMode="auto">
          <a:xfrm rot="9020256">
            <a:off x="7343405" y="2089141"/>
            <a:ext cx="1685501" cy="1954614"/>
          </a:xfrm>
          <a:prstGeom prst="cloudCallout">
            <a:avLst>
              <a:gd name="adj1" fmla="val 21028"/>
              <a:gd name="adj2" fmla="val 8381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eaLnBrk="1" hangingPunct="1">
              <a:spcBef>
                <a:spcPct val="0"/>
              </a:spcBef>
              <a:buClrTx/>
              <a:buSzTx/>
              <a:buFontTx/>
              <a:buNone/>
            </a:pPr>
            <a:r>
              <a:rPr lang="en-US" sz="1800" b="0"/>
              <a:t>Total</a:t>
            </a:r>
          </a:p>
        </p:txBody>
      </p:sp>
    </p:spTree>
    <p:extLst>
      <p:ext uri="{BB962C8B-B14F-4D97-AF65-F5344CB8AC3E}">
        <p14:creationId xmlns:p14="http://schemas.microsoft.com/office/powerpoint/2010/main" val="1012785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128838" y="446373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sz="1800"/>
          </a:p>
        </p:txBody>
      </p:sp>
      <p:sp>
        <p:nvSpPr>
          <p:cNvPr id="3" name="Rectangle 3"/>
          <p:cNvSpPr>
            <a:spLocks noChangeArrowheads="1"/>
          </p:cNvSpPr>
          <p:nvPr/>
        </p:nvSpPr>
        <p:spPr bwMode="auto">
          <a:xfrm>
            <a:off x="4567238" y="446373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sz="1800"/>
          </a:p>
        </p:txBody>
      </p:sp>
      <p:sp>
        <p:nvSpPr>
          <p:cNvPr id="4" name="Freeform 6"/>
          <p:cNvSpPr>
            <a:spLocks/>
          </p:cNvSpPr>
          <p:nvPr/>
        </p:nvSpPr>
        <p:spPr bwMode="auto">
          <a:xfrm>
            <a:off x="6799264" y="2363471"/>
            <a:ext cx="1057275" cy="371475"/>
          </a:xfrm>
          <a:custGeom>
            <a:avLst/>
            <a:gdLst>
              <a:gd name="T0" fmla="*/ 2147483646 w 666"/>
              <a:gd name="T1" fmla="*/ 2147483646 h 234"/>
              <a:gd name="T2" fmla="*/ 2147483646 w 666"/>
              <a:gd name="T3" fmla="*/ 2147483646 h 234"/>
              <a:gd name="T4" fmla="*/ 2147483646 w 666"/>
              <a:gd name="T5" fmla="*/ 2147483646 h 234"/>
              <a:gd name="T6" fmla="*/ 2147483646 w 666"/>
              <a:gd name="T7" fmla="*/ 2147483646 h 234"/>
              <a:gd name="T8" fmla="*/ 2147483646 w 666"/>
              <a:gd name="T9" fmla="*/ 2147483646 h 234"/>
              <a:gd name="T10" fmla="*/ 2147483646 w 666"/>
              <a:gd name="T11" fmla="*/ 2147483646 h 234"/>
              <a:gd name="T12" fmla="*/ 2147483646 w 666"/>
              <a:gd name="T13" fmla="*/ 2147483646 h 234"/>
              <a:gd name="T14" fmla="*/ 2147483646 w 666"/>
              <a:gd name="T15" fmla="*/ 2147483646 h 234"/>
              <a:gd name="T16" fmla="*/ 2147483646 w 666"/>
              <a:gd name="T17" fmla="*/ 2147483646 h 234"/>
              <a:gd name="T18" fmla="*/ 2147483646 w 666"/>
              <a:gd name="T19" fmla="*/ 2147483646 h 234"/>
              <a:gd name="T20" fmla="*/ 2147483646 w 666"/>
              <a:gd name="T21" fmla="*/ 2147483646 h 234"/>
              <a:gd name="T22" fmla="*/ 2147483646 w 666"/>
              <a:gd name="T23" fmla="*/ 2147483646 h 234"/>
              <a:gd name="T24" fmla="*/ 2147483646 w 666"/>
              <a:gd name="T25" fmla="*/ 2147483646 h 234"/>
              <a:gd name="T26" fmla="*/ 2147483646 w 666"/>
              <a:gd name="T27" fmla="*/ 2147483646 h 234"/>
              <a:gd name="T28" fmla="*/ 2147483646 w 666"/>
              <a:gd name="T29" fmla="*/ 2147483646 h 234"/>
              <a:gd name="T30" fmla="*/ 2147483646 w 666"/>
              <a:gd name="T31" fmla="*/ 2147483646 h 234"/>
              <a:gd name="T32" fmla="*/ 2147483646 w 666"/>
              <a:gd name="T33" fmla="*/ 2147483646 h 234"/>
              <a:gd name="T34" fmla="*/ 2147483646 w 666"/>
              <a:gd name="T35" fmla="*/ 2147483646 h 234"/>
              <a:gd name="T36" fmla="*/ 2147483646 w 666"/>
              <a:gd name="T37" fmla="*/ 2147483646 h 234"/>
              <a:gd name="T38" fmla="*/ 2147483646 w 666"/>
              <a:gd name="T39" fmla="*/ 2147483646 h 234"/>
              <a:gd name="T40" fmla="*/ 2147483646 w 666"/>
              <a:gd name="T41" fmla="*/ 2147483646 h 234"/>
              <a:gd name="T42" fmla="*/ 2147483646 w 666"/>
              <a:gd name="T43" fmla="*/ 2147483646 h 234"/>
              <a:gd name="T44" fmla="*/ 2147483646 w 666"/>
              <a:gd name="T45" fmla="*/ 2147483646 h 234"/>
              <a:gd name="T46" fmla="*/ 2147483646 w 666"/>
              <a:gd name="T47" fmla="*/ 2147483646 h 234"/>
              <a:gd name="T48" fmla="*/ 2147483646 w 666"/>
              <a:gd name="T49" fmla="*/ 2147483646 h 234"/>
              <a:gd name="T50" fmla="*/ 2147483646 w 666"/>
              <a:gd name="T51" fmla="*/ 2147483646 h 234"/>
              <a:gd name="T52" fmla="*/ 2147483646 w 666"/>
              <a:gd name="T53" fmla="*/ 2147483646 h 234"/>
              <a:gd name="T54" fmla="*/ 2147483646 w 666"/>
              <a:gd name="T55" fmla="*/ 2147483646 h 234"/>
              <a:gd name="T56" fmla="*/ 2147483646 w 666"/>
              <a:gd name="T57" fmla="*/ 2147483646 h 234"/>
              <a:gd name="T58" fmla="*/ 2147483646 w 666"/>
              <a:gd name="T59" fmla="*/ 2147483646 h 234"/>
              <a:gd name="T60" fmla="*/ 2147483646 w 666"/>
              <a:gd name="T61" fmla="*/ 2147483646 h 234"/>
              <a:gd name="T62" fmla="*/ 2147483646 w 666"/>
              <a:gd name="T63" fmla="*/ 2147483646 h 234"/>
              <a:gd name="T64" fmla="*/ 2147483646 w 666"/>
              <a:gd name="T65" fmla="*/ 2147483646 h 234"/>
              <a:gd name="T66" fmla="*/ 2147483646 w 666"/>
              <a:gd name="T67" fmla="*/ 2147483646 h 234"/>
              <a:gd name="T68" fmla="*/ 2147483646 w 666"/>
              <a:gd name="T69" fmla="*/ 2147483646 h 234"/>
              <a:gd name="T70" fmla="*/ 2147483646 w 666"/>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4"/>
              <a:gd name="T110" fmla="*/ 666 w 666"/>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Freeform 7"/>
          <p:cNvSpPr>
            <a:spLocks/>
          </p:cNvSpPr>
          <p:nvPr/>
        </p:nvSpPr>
        <p:spPr bwMode="auto">
          <a:xfrm>
            <a:off x="8739188" y="2363471"/>
            <a:ext cx="1185862" cy="371475"/>
          </a:xfrm>
          <a:custGeom>
            <a:avLst/>
            <a:gdLst>
              <a:gd name="T0" fmla="*/ 2147483646 w 747"/>
              <a:gd name="T1" fmla="*/ 2147483646 h 234"/>
              <a:gd name="T2" fmla="*/ 2147483646 w 747"/>
              <a:gd name="T3" fmla="*/ 2147483646 h 234"/>
              <a:gd name="T4" fmla="*/ 2147483646 w 747"/>
              <a:gd name="T5" fmla="*/ 2147483646 h 234"/>
              <a:gd name="T6" fmla="*/ 2147483646 w 747"/>
              <a:gd name="T7" fmla="*/ 2147483646 h 234"/>
              <a:gd name="T8" fmla="*/ 2147483646 w 747"/>
              <a:gd name="T9" fmla="*/ 2147483646 h 234"/>
              <a:gd name="T10" fmla="*/ 2147483646 w 747"/>
              <a:gd name="T11" fmla="*/ 2147483646 h 234"/>
              <a:gd name="T12" fmla="*/ 2147483646 w 747"/>
              <a:gd name="T13" fmla="*/ 2147483646 h 234"/>
              <a:gd name="T14" fmla="*/ 2147483646 w 747"/>
              <a:gd name="T15" fmla="*/ 2147483646 h 234"/>
              <a:gd name="T16" fmla="*/ 2147483646 w 747"/>
              <a:gd name="T17" fmla="*/ 2147483646 h 234"/>
              <a:gd name="T18" fmla="*/ 2147483646 w 747"/>
              <a:gd name="T19" fmla="*/ 2147483646 h 234"/>
              <a:gd name="T20" fmla="*/ 2147483646 w 747"/>
              <a:gd name="T21" fmla="*/ 2147483646 h 234"/>
              <a:gd name="T22" fmla="*/ 2147483646 w 747"/>
              <a:gd name="T23" fmla="*/ 2147483646 h 234"/>
              <a:gd name="T24" fmla="*/ 2147483646 w 747"/>
              <a:gd name="T25" fmla="*/ 2147483646 h 234"/>
              <a:gd name="T26" fmla="*/ 2147483646 w 747"/>
              <a:gd name="T27" fmla="*/ 2147483646 h 234"/>
              <a:gd name="T28" fmla="*/ 2147483646 w 747"/>
              <a:gd name="T29" fmla="*/ 2147483646 h 234"/>
              <a:gd name="T30" fmla="*/ 2147483646 w 747"/>
              <a:gd name="T31" fmla="*/ 2147483646 h 234"/>
              <a:gd name="T32" fmla="*/ 2147483646 w 747"/>
              <a:gd name="T33" fmla="*/ 2147483646 h 234"/>
              <a:gd name="T34" fmla="*/ 2147483646 w 747"/>
              <a:gd name="T35" fmla="*/ 2147483646 h 234"/>
              <a:gd name="T36" fmla="*/ 2147483646 w 747"/>
              <a:gd name="T37" fmla="*/ 2147483646 h 234"/>
              <a:gd name="T38" fmla="*/ 2147483646 w 747"/>
              <a:gd name="T39" fmla="*/ 2147483646 h 234"/>
              <a:gd name="T40" fmla="*/ 2147483646 w 747"/>
              <a:gd name="T41" fmla="*/ 2147483646 h 234"/>
              <a:gd name="T42" fmla="*/ 2147483646 w 747"/>
              <a:gd name="T43" fmla="*/ 2147483646 h 234"/>
              <a:gd name="T44" fmla="*/ 2147483646 w 747"/>
              <a:gd name="T45" fmla="*/ 2147483646 h 234"/>
              <a:gd name="T46" fmla="*/ 2147483646 w 747"/>
              <a:gd name="T47" fmla="*/ 2147483646 h 234"/>
              <a:gd name="T48" fmla="*/ 2147483646 w 747"/>
              <a:gd name="T49" fmla="*/ 2147483646 h 234"/>
              <a:gd name="T50" fmla="*/ 2147483646 w 747"/>
              <a:gd name="T51" fmla="*/ 2147483646 h 234"/>
              <a:gd name="T52" fmla="*/ 2147483646 w 747"/>
              <a:gd name="T53" fmla="*/ 2147483646 h 234"/>
              <a:gd name="T54" fmla="*/ 2147483646 w 747"/>
              <a:gd name="T55" fmla="*/ 2147483646 h 234"/>
              <a:gd name="T56" fmla="*/ 2147483646 w 747"/>
              <a:gd name="T57" fmla="*/ 2147483646 h 234"/>
              <a:gd name="T58" fmla="*/ 2147483646 w 747"/>
              <a:gd name="T59" fmla="*/ 2147483646 h 234"/>
              <a:gd name="T60" fmla="*/ 2147483646 w 747"/>
              <a:gd name="T61" fmla="*/ 2147483646 h 234"/>
              <a:gd name="T62" fmla="*/ 2147483646 w 747"/>
              <a:gd name="T63" fmla="*/ 2147483646 h 234"/>
              <a:gd name="T64" fmla="*/ 2147483646 w 747"/>
              <a:gd name="T65" fmla="*/ 2147483646 h 234"/>
              <a:gd name="T66" fmla="*/ 2147483646 w 747"/>
              <a:gd name="T67" fmla="*/ 2147483646 h 234"/>
              <a:gd name="T68" fmla="*/ 2147483646 w 747"/>
              <a:gd name="T69" fmla="*/ 2147483646 h 234"/>
              <a:gd name="T70" fmla="*/ 2147483646 w 747"/>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7"/>
              <a:gd name="T109" fmla="*/ 0 h 234"/>
              <a:gd name="T110" fmla="*/ 747 w 74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8"/>
          <p:cNvSpPr>
            <a:spLocks/>
          </p:cNvSpPr>
          <p:nvPr/>
        </p:nvSpPr>
        <p:spPr bwMode="auto">
          <a:xfrm>
            <a:off x="2579689" y="2352359"/>
            <a:ext cx="1055687" cy="371475"/>
          </a:xfrm>
          <a:custGeom>
            <a:avLst/>
            <a:gdLst>
              <a:gd name="T0" fmla="*/ 2147483646 w 665"/>
              <a:gd name="T1" fmla="*/ 2147483646 h 234"/>
              <a:gd name="T2" fmla="*/ 2147483646 w 665"/>
              <a:gd name="T3" fmla="*/ 2147483646 h 234"/>
              <a:gd name="T4" fmla="*/ 2147483646 w 665"/>
              <a:gd name="T5" fmla="*/ 2147483646 h 234"/>
              <a:gd name="T6" fmla="*/ 2147483646 w 665"/>
              <a:gd name="T7" fmla="*/ 2147483646 h 234"/>
              <a:gd name="T8" fmla="*/ 2147483646 w 665"/>
              <a:gd name="T9" fmla="*/ 2147483646 h 234"/>
              <a:gd name="T10" fmla="*/ 2147483646 w 665"/>
              <a:gd name="T11" fmla="*/ 2147483646 h 234"/>
              <a:gd name="T12" fmla="*/ 2147483646 w 665"/>
              <a:gd name="T13" fmla="*/ 2147483646 h 234"/>
              <a:gd name="T14" fmla="*/ 2147483646 w 665"/>
              <a:gd name="T15" fmla="*/ 2147483646 h 234"/>
              <a:gd name="T16" fmla="*/ 2147483646 w 665"/>
              <a:gd name="T17" fmla="*/ 2147483646 h 234"/>
              <a:gd name="T18" fmla="*/ 2147483646 w 665"/>
              <a:gd name="T19" fmla="*/ 2147483646 h 234"/>
              <a:gd name="T20" fmla="*/ 2147483646 w 665"/>
              <a:gd name="T21" fmla="*/ 2147483646 h 234"/>
              <a:gd name="T22" fmla="*/ 2147483646 w 665"/>
              <a:gd name="T23" fmla="*/ 2147483646 h 234"/>
              <a:gd name="T24" fmla="*/ 2147483646 w 665"/>
              <a:gd name="T25" fmla="*/ 2147483646 h 234"/>
              <a:gd name="T26" fmla="*/ 2147483646 w 665"/>
              <a:gd name="T27" fmla="*/ 2147483646 h 234"/>
              <a:gd name="T28" fmla="*/ 2147483646 w 665"/>
              <a:gd name="T29" fmla="*/ 2147483646 h 234"/>
              <a:gd name="T30" fmla="*/ 2147483646 w 665"/>
              <a:gd name="T31" fmla="*/ 2147483646 h 234"/>
              <a:gd name="T32" fmla="*/ 2147483646 w 665"/>
              <a:gd name="T33" fmla="*/ 2147483646 h 234"/>
              <a:gd name="T34" fmla="*/ 2147483646 w 665"/>
              <a:gd name="T35" fmla="*/ 2147483646 h 234"/>
              <a:gd name="T36" fmla="*/ 2147483646 w 665"/>
              <a:gd name="T37" fmla="*/ 2147483646 h 234"/>
              <a:gd name="T38" fmla="*/ 2147483646 w 665"/>
              <a:gd name="T39" fmla="*/ 2147483646 h 234"/>
              <a:gd name="T40" fmla="*/ 2147483646 w 665"/>
              <a:gd name="T41" fmla="*/ 2147483646 h 234"/>
              <a:gd name="T42" fmla="*/ 2147483646 w 665"/>
              <a:gd name="T43" fmla="*/ 2147483646 h 234"/>
              <a:gd name="T44" fmla="*/ 2147483646 w 665"/>
              <a:gd name="T45" fmla="*/ 2147483646 h 234"/>
              <a:gd name="T46" fmla="*/ 2147483646 w 665"/>
              <a:gd name="T47" fmla="*/ 2147483646 h 234"/>
              <a:gd name="T48" fmla="*/ 2147483646 w 665"/>
              <a:gd name="T49" fmla="*/ 2147483646 h 234"/>
              <a:gd name="T50" fmla="*/ 2147483646 w 665"/>
              <a:gd name="T51" fmla="*/ 2147483646 h 234"/>
              <a:gd name="T52" fmla="*/ 2147483646 w 665"/>
              <a:gd name="T53" fmla="*/ 2147483646 h 234"/>
              <a:gd name="T54" fmla="*/ 2147483646 w 665"/>
              <a:gd name="T55" fmla="*/ 2147483646 h 234"/>
              <a:gd name="T56" fmla="*/ 2147483646 w 665"/>
              <a:gd name="T57" fmla="*/ 2147483646 h 234"/>
              <a:gd name="T58" fmla="*/ 2147483646 w 665"/>
              <a:gd name="T59" fmla="*/ 2147483646 h 234"/>
              <a:gd name="T60" fmla="*/ 2147483646 w 665"/>
              <a:gd name="T61" fmla="*/ 2147483646 h 234"/>
              <a:gd name="T62" fmla="*/ 2147483646 w 665"/>
              <a:gd name="T63" fmla="*/ 2147483646 h 234"/>
              <a:gd name="T64" fmla="*/ 2147483646 w 665"/>
              <a:gd name="T65" fmla="*/ 2147483646 h 234"/>
              <a:gd name="T66" fmla="*/ 2147483646 w 665"/>
              <a:gd name="T67" fmla="*/ 2147483646 h 234"/>
              <a:gd name="T68" fmla="*/ 2147483646 w 665"/>
              <a:gd name="T69" fmla="*/ 2147483646 h 234"/>
              <a:gd name="T70" fmla="*/ 2147483646 w 665"/>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9"/>
          <p:cNvSpPr>
            <a:spLocks/>
          </p:cNvSpPr>
          <p:nvPr/>
        </p:nvSpPr>
        <p:spPr bwMode="auto">
          <a:xfrm>
            <a:off x="3529014" y="2082484"/>
            <a:ext cx="1057275" cy="369887"/>
          </a:xfrm>
          <a:custGeom>
            <a:avLst/>
            <a:gdLst>
              <a:gd name="T0" fmla="*/ 2147483646 w 666"/>
              <a:gd name="T1" fmla="*/ 2147483646 h 233"/>
              <a:gd name="T2" fmla="*/ 2147483646 w 666"/>
              <a:gd name="T3" fmla="*/ 2147483646 h 233"/>
              <a:gd name="T4" fmla="*/ 2147483646 w 666"/>
              <a:gd name="T5" fmla="*/ 2147483646 h 233"/>
              <a:gd name="T6" fmla="*/ 2147483646 w 666"/>
              <a:gd name="T7" fmla="*/ 2147483646 h 233"/>
              <a:gd name="T8" fmla="*/ 2147483646 w 666"/>
              <a:gd name="T9" fmla="*/ 2147483646 h 233"/>
              <a:gd name="T10" fmla="*/ 2147483646 w 666"/>
              <a:gd name="T11" fmla="*/ 2147483646 h 233"/>
              <a:gd name="T12" fmla="*/ 2147483646 w 666"/>
              <a:gd name="T13" fmla="*/ 2147483646 h 233"/>
              <a:gd name="T14" fmla="*/ 2147483646 w 666"/>
              <a:gd name="T15" fmla="*/ 2147483646 h 233"/>
              <a:gd name="T16" fmla="*/ 2147483646 w 666"/>
              <a:gd name="T17" fmla="*/ 0 h 233"/>
              <a:gd name="T18" fmla="*/ 2147483646 w 666"/>
              <a:gd name="T19" fmla="*/ 0 h 233"/>
              <a:gd name="T20" fmla="*/ 2147483646 w 666"/>
              <a:gd name="T21" fmla="*/ 2147483646 h 233"/>
              <a:gd name="T22" fmla="*/ 2147483646 w 666"/>
              <a:gd name="T23" fmla="*/ 2147483646 h 233"/>
              <a:gd name="T24" fmla="*/ 2147483646 w 666"/>
              <a:gd name="T25" fmla="*/ 2147483646 h 233"/>
              <a:gd name="T26" fmla="*/ 2147483646 w 666"/>
              <a:gd name="T27" fmla="*/ 2147483646 h 233"/>
              <a:gd name="T28" fmla="*/ 2147483646 w 666"/>
              <a:gd name="T29" fmla="*/ 2147483646 h 233"/>
              <a:gd name="T30" fmla="*/ 2147483646 w 666"/>
              <a:gd name="T31" fmla="*/ 2147483646 h 233"/>
              <a:gd name="T32" fmla="*/ 2147483646 w 666"/>
              <a:gd name="T33" fmla="*/ 2147483646 h 233"/>
              <a:gd name="T34" fmla="*/ 2147483646 w 666"/>
              <a:gd name="T35" fmla="*/ 2147483646 h 233"/>
              <a:gd name="T36" fmla="*/ 2147483646 w 666"/>
              <a:gd name="T37" fmla="*/ 2147483646 h 233"/>
              <a:gd name="T38" fmla="*/ 2147483646 w 666"/>
              <a:gd name="T39" fmla="*/ 2147483646 h 233"/>
              <a:gd name="T40" fmla="*/ 2147483646 w 666"/>
              <a:gd name="T41" fmla="*/ 2147483646 h 233"/>
              <a:gd name="T42" fmla="*/ 2147483646 w 666"/>
              <a:gd name="T43" fmla="*/ 2147483646 h 233"/>
              <a:gd name="T44" fmla="*/ 2147483646 w 666"/>
              <a:gd name="T45" fmla="*/ 2147483646 h 233"/>
              <a:gd name="T46" fmla="*/ 2147483646 w 666"/>
              <a:gd name="T47" fmla="*/ 2147483646 h 233"/>
              <a:gd name="T48" fmla="*/ 2147483646 w 666"/>
              <a:gd name="T49" fmla="*/ 2147483646 h 233"/>
              <a:gd name="T50" fmla="*/ 2147483646 w 666"/>
              <a:gd name="T51" fmla="*/ 2147483646 h 233"/>
              <a:gd name="T52" fmla="*/ 2147483646 w 666"/>
              <a:gd name="T53" fmla="*/ 2147483646 h 233"/>
              <a:gd name="T54" fmla="*/ 2147483646 w 666"/>
              <a:gd name="T55" fmla="*/ 2147483646 h 233"/>
              <a:gd name="T56" fmla="*/ 2147483646 w 666"/>
              <a:gd name="T57" fmla="*/ 2147483646 h 233"/>
              <a:gd name="T58" fmla="*/ 2147483646 w 666"/>
              <a:gd name="T59" fmla="*/ 2147483646 h 233"/>
              <a:gd name="T60" fmla="*/ 2147483646 w 666"/>
              <a:gd name="T61" fmla="*/ 2147483646 h 233"/>
              <a:gd name="T62" fmla="*/ 2147483646 w 666"/>
              <a:gd name="T63" fmla="*/ 2147483646 h 233"/>
              <a:gd name="T64" fmla="*/ 2147483646 w 666"/>
              <a:gd name="T65" fmla="*/ 2147483646 h 233"/>
              <a:gd name="T66" fmla="*/ 2147483646 w 666"/>
              <a:gd name="T67" fmla="*/ 2147483646 h 233"/>
              <a:gd name="T68" fmla="*/ 2147483646 w 666"/>
              <a:gd name="T69" fmla="*/ 2147483646 h 233"/>
              <a:gd name="T70" fmla="*/ 2147483646 w 666"/>
              <a:gd name="T71" fmla="*/ 2147483646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3"/>
              <a:gd name="T110" fmla="*/ 666 w 666"/>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Freeform 10"/>
          <p:cNvSpPr>
            <a:spLocks/>
          </p:cNvSpPr>
          <p:nvPr/>
        </p:nvSpPr>
        <p:spPr bwMode="auto">
          <a:xfrm>
            <a:off x="5638800" y="4589145"/>
            <a:ext cx="1055688" cy="369888"/>
          </a:xfrm>
          <a:custGeom>
            <a:avLst/>
            <a:gdLst>
              <a:gd name="T0" fmla="*/ 2147483646 w 665"/>
              <a:gd name="T1" fmla="*/ 2147483646 h 233"/>
              <a:gd name="T2" fmla="*/ 2147483646 w 665"/>
              <a:gd name="T3" fmla="*/ 2147483646 h 233"/>
              <a:gd name="T4" fmla="*/ 2147483646 w 665"/>
              <a:gd name="T5" fmla="*/ 2147483646 h 233"/>
              <a:gd name="T6" fmla="*/ 2147483646 w 665"/>
              <a:gd name="T7" fmla="*/ 2147483646 h 233"/>
              <a:gd name="T8" fmla="*/ 2147483646 w 665"/>
              <a:gd name="T9" fmla="*/ 2147483646 h 233"/>
              <a:gd name="T10" fmla="*/ 2147483646 w 665"/>
              <a:gd name="T11" fmla="*/ 2147483646 h 233"/>
              <a:gd name="T12" fmla="*/ 2147483646 w 665"/>
              <a:gd name="T13" fmla="*/ 2147483646 h 233"/>
              <a:gd name="T14" fmla="*/ 2147483646 w 665"/>
              <a:gd name="T15" fmla="*/ 2147483646 h 233"/>
              <a:gd name="T16" fmla="*/ 2147483646 w 665"/>
              <a:gd name="T17" fmla="*/ 2147483646 h 233"/>
              <a:gd name="T18" fmla="*/ 2147483646 w 665"/>
              <a:gd name="T19" fmla="*/ 2147483646 h 233"/>
              <a:gd name="T20" fmla="*/ 2147483646 w 665"/>
              <a:gd name="T21" fmla="*/ 2147483646 h 233"/>
              <a:gd name="T22" fmla="*/ 2147483646 w 665"/>
              <a:gd name="T23" fmla="*/ 2147483646 h 233"/>
              <a:gd name="T24" fmla="*/ 2147483646 w 665"/>
              <a:gd name="T25" fmla="*/ 2147483646 h 233"/>
              <a:gd name="T26" fmla="*/ 2147483646 w 665"/>
              <a:gd name="T27" fmla="*/ 2147483646 h 233"/>
              <a:gd name="T28" fmla="*/ 2147483646 w 665"/>
              <a:gd name="T29" fmla="*/ 2147483646 h 233"/>
              <a:gd name="T30" fmla="*/ 2147483646 w 665"/>
              <a:gd name="T31" fmla="*/ 2147483646 h 233"/>
              <a:gd name="T32" fmla="*/ 2147483646 w 665"/>
              <a:gd name="T33" fmla="*/ 2147483646 h 233"/>
              <a:gd name="T34" fmla="*/ 2147483646 w 665"/>
              <a:gd name="T35" fmla="*/ 2147483646 h 233"/>
              <a:gd name="T36" fmla="*/ 2147483646 w 665"/>
              <a:gd name="T37" fmla="*/ 2147483646 h 233"/>
              <a:gd name="T38" fmla="*/ 2147483646 w 665"/>
              <a:gd name="T39" fmla="*/ 2147483646 h 233"/>
              <a:gd name="T40" fmla="*/ 2147483646 w 665"/>
              <a:gd name="T41" fmla="*/ 2147483646 h 233"/>
              <a:gd name="T42" fmla="*/ 2147483646 w 665"/>
              <a:gd name="T43" fmla="*/ 2147483646 h 233"/>
              <a:gd name="T44" fmla="*/ 2147483646 w 665"/>
              <a:gd name="T45" fmla="*/ 2147483646 h 233"/>
              <a:gd name="T46" fmla="*/ 2147483646 w 665"/>
              <a:gd name="T47" fmla="*/ 2147483646 h 233"/>
              <a:gd name="T48" fmla="*/ 2147483646 w 665"/>
              <a:gd name="T49" fmla="*/ 2147483646 h 233"/>
              <a:gd name="T50" fmla="*/ 2147483646 w 665"/>
              <a:gd name="T51" fmla="*/ 2147483646 h 233"/>
              <a:gd name="T52" fmla="*/ 2147483646 w 665"/>
              <a:gd name="T53" fmla="*/ 0 h 233"/>
              <a:gd name="T54" fmla="*/ 2147483646 w 665"/>
              <a:gd name="T55" fmla="*/ 0 h 233"/>
              <a:gd name="T56" fmla="*/ 2147483646 w 665"/>
              <a:gd name="T57" fmla="*/ 2147483646 h 233"/>
              <a:gd name="T58" fmla="*/ 2147483646 w 665"/>
              <a:gd name="T59" fmla="*/ 2147483646 h 233"/>
              <a:gd name="T60" fmla="*/ 2147483646 w 665"/>
              <a:gd name="T61" fmla="*/ 2147483646 h 233"/>
              <a:gd name="T62" fmla="*/ 2147483646 w 665"/>
              <a:gd name="T63" fmla="*/ 2147483646 h 233"/>
              <a:gd name="T64" fmla="*/ 2147483646 w 665"/>
              <a:gd name="T65" fmla="*/ 2147483646 h 233"/>
              <a:gd name="T66" fmla="*/ 2147483646 w 665"/>
              <a:gd name="T67" fmla="*/ 2147483646 h 233"/>
              <a:gd name="T68" fmla="*/ 2147483646 w 665"/>
              <a:gd name="T69" fmla="*/ 2147483646 h 233"/>
              <a:gd name="T70" fmla="*/ 2147483646 w 665"/>
              <a:gd name="T71" fmla="*/ 2147483646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3"/>
              <a:gd name="T110" fmla="*/ 665 w 665"/>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3">
                <a:moveTo>
                  <a:pt x="0" y="116"/>
                </a:moveTo>
                <a:lnTo>
                  <a:pt x="1" y="126"/>
                </a:lnTo>
                <a:lnTo>
                  <a:pt x="4" y="136"/>
                </a:lnTo>
                <a:lnTo>
                  <a:pt x="12" y="146"/>
                </a:lnTo>
                <a:lnTo>
                  <a:pt x="20" y="156"/>
                </a:lnTo>
                <a:lnTo>
                  <a:pt x="31" y="165"/>
                </a:lnTo>
                <a:lnTo>
                  <a:pt x="44" y="174"/>
                </a:lnTo>
                <a:lnTo>
                  <a:pt x="60" y="183"/>
                </a:lnTo>
                <a:lnTo>
                  <a:pt x="77" y="191"/>
                </a:lnTo>
                <a:lnTo>
                  <a:pt x="96" y="198"/>
                </a:lnTo>
                <a:lnTo>
                  <a:pt x="118" y="205"/>
                </a:lnTo>
                <a:lnTo>
                  <a:pt x="141" y="211"/>
                </a:lnTo>
                <a:lnTo>
                  <a:pt x="167" y="217"/>
                </a:lnTo>
                <a:lnTo>
                  <a:pt x="192" y="221"/>
                </a:lnTo>
                <a:lnTo>
                  <a:pt x="219" y="225"/>
                </a:lnTo>
                <a:lnTo>
                  <a:pt x="245" y="228"/>
                </a:lnTo>
                <a:lnTo>
                  <a:pt x="275" y="231"/>
                </a:lnTo>
                <a:lnTo>
                  <a:pt x="302" y="232"/>
                </a:lnTo>
                <a:lnTo>
                  <a:pt x="333" y="232"/>
                </a:lnTo>
                <a:lnTo>
                  <a:pt x="361" y="232"/>
                </a:lnTo>
                <a:lnTo>
                  <a:pt x="390" y="231"/>
                </a:lnTo>
                <a:lnTo>
                  <a:pt x="418" y="228"/>
                </a:lnTo>
                <a:lnTo>
                  <a:pt x="445" y="225"/>
                </a:lnTo>
                <a:lnTo>
                  <a:pt x="472" y="221"/>
                </a:lnTo>
                <a:lnTo>
                  <a:pt x="499" y="217"/>
                </a:lnTo>
                <a:lnTo>
                  <a:pt x="523" y="211"/>
                </a:lnTo>
                <a:lnTo>
                  <a:pt x="546" y="205"/>
                </a:lnTo>
                <a:lnTo>
                  <a:pt x="567" y="198"/>
                </a:lnTo>
                <a:lnTo>
                  <a:pt x="587" y="191"/>
                </a:lnTo>
                <a:lnTo>
                  <a:pt x="604" y="183"/>
                </a:lnTo>
                <a:lnTo>
                  <a:pt x="620" y="174"/>
                </a:lnTo>
                <a:lnTo>
                  <a:pt x="633" y="165"/>
                </a:lnTo>
                <a:lnTo>
                  <a:pt x="644" y="156"/>
                </a:lnTo>
                <a:lnTo>
                  <a:pt x="653" y="146"/>
                </a:lnTo>
                <a:lnTo>
                  <a:pt x="659" y="136"/>
                </a:lnTo>
                <a:lnTo>
                  <a:pt x="664" y="126"/>
                </a:lnTo>
                <a:lnTo>
                  <a:pt x="664" y="116"/>
                </a:lnTo>
                <a:lnTo>
                  <a:pt x="664" y="106"/>
                </a:lnTo>
                <a:lnTo>
                  <a:pt x="659" y="96"/>
                </a:lnTo>
                <a:lnTo>
                  <a:pt x="653" y="86"/>
                </a:lnTo>
                <a:lnTo>
                  <a:pt x="644" y="76"/>
                </a:lnTo>
                <a:lnTo>
                  <a:pt x="633" y="67"/>
                </a:lnTo>
                <a:lnTo>
                  <a:pt x="619" y="58"/>
                </a:lnTo>
                <a:lnTo>
                  <a:pt x="604" y="49"/>
                </a:lnTo>
                <a:lnTo>
                  <a:pt x="587" y="41"/>
                </a:lnTo>
                <a:lnTo>
                  <a:pt x="567" y="34"/>
                </a:lnTo>
                <a:lnTo>
                  <a:pt x="546" y="27"/>
                </a:lnTo>
                <a:lnTo>
                  <a:pt x="523" y="21"/>
                </a:lnTo>
                <a:lnTo>
                  <a:pt x="498" y="15"/>
                </a:lnTo>
                <a:lnTo>
                  <a:pt x="472" y="11"/>
                </a:lnTo>
                <a:lnTo>
                  <a:pt x="445" y="7"/>
                </a:lnTo>
                <a:lnTo>
                  <a:pt x="418" y="4"/>
                </a:lnTo>
                <a:lnTo>
                  <a:pt x="390" y="2"/>
                </a:lnTo>
                <a:lnTo>
                  <a:pt x="361" y="0"/>
                </a:lnTo>
                <a:lnTo>
                  <a:pt x="332" y="0"/>
                </a:lnTo>
                <a:lnTo>
                  <a:pt x="302" y="0"/>
                </a:lnTo>
                <a:lnTo>
                  <a:pt x="275" y="2"/>
                </a:lnTo>
                <a:lnTo>
                  <a:pt x="245" y="4"/>
                </a:lnTo>
                <a:lnTo>
                  <a:pt x="219" y="7"/>
                </a:lnTo>
                <a:lnTo>
                  <a:pt x="192" y="11"/>
                </a:lnTo>
                <a:lnTo>
                  <a:pt x="166" y="15"/>
                </a:lnTo>
                <a:lnTo>
                  <a:pt x="141" y="21"/>
                </a:lnTo>
                <a:lnTo>
                  <a:pt x="118" y="27"/>
                </a:lnTo>
                <a:lnTo>
                  <a:pt x="96" y="34"/>
                </a:lnTo>
                <a:lnTo>
                  <a:pt x="77" y="42"/>
                </a:lnTo>
                <a:lnTo>
                  <a:pt x="60" y="50"/>
                </a:lnTo>
                <a:lnTo>
                  <a:pt x="44" y="58"/>
                </a:lnTo>
                <a:lnTo>
                  <a:pt x="31" y="67"/>
                </a:lnTo>
                <a:lnTo>
                  <a:pt x="20" y="77"/>
                </a:lnTo>
                <a:lnTo>
                  <a:pt x="12" y="86"/>
                </a:lnTo>
                <a:lnTo>
                  <a:pt x="4" y="96"/>
                </a:lnTo>
                <a:lnTo>
                  <a:pt x="1" y="106"/>
                </a:lnTo>
                <a:lnTo>
                  <a:pt x="0"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11"/>
          <p:cNvSpPr>
            <a:spLocks/>
          </p:cNvSpPr>
          <p:nvPr/>
        </p:nvSpPr>
        <p:spPr bwMode="auto">
          <a:xfrm>
            <a:off x="5638800" y="1874521"/>
            <a:ext cx="1055688" cy="371475"/>
          </a:xfrm>
          <a:custGeom>
            <a:avLst/>
            <a:gdLst>
              <a:gd name="T0" fmla="*/ 2147483646 w 665"/>
              <a:gd name="T1" fmla="*/ 2147483646 h 234"/>
              <a:gd name="T2" fmla="*/ 2147483646 w 665"/>
              <a:gd name="T3" fmla="*/ 2147483646 h 234"/>
              <a:gd name="T4" fmla="*/ 2147483646 w 665"/>
              <a:gd name="T5" fmla="*/ 2147483646 h 234"/>
              <a:gd name="T6" fmla="*/ 2147483646 w 665"/>
              <a:gd name="T7" fmla="*/ 2147483646 h 234"/>
              <a:gd name="T8" fmla="*/ 2147483646 w 665"/>
              <a:gd name="T9" fmla="*/ 2147483646 h 234"/>
              <a:gd name="T10" fmla="*/ 2147483646 w 665"/>
              <a:gd name="T11" fmla="*/ 2147483646 h 234"/>
              <a:gd name="T12" fmla="*/ 2147483646 w 665"/>
              <a:gd name="T13" fmla="*/ 2147483646 h 234"/>
              <a:gd name="T14" fmla="*/ 2147483646 w 665"/>
              <a:gd name="T15" fmla="*/ 2147483646 h 234"/>
              <a:gd name="T16" fmla="*/ 2147483646 w 665"/>
              <a:gd name="T17" fmla="*/ 2147483646 h 234"/>
              <a:gd name="T18" fmla="*/ 2147483646 w 665"/>
              <a:gd name="T19" fmla="*/ 2147483646 h 234"/>
              <a:gd name="T20" fmla="*/ 2147483646 w 665"/>
              <a:gd name="T21" fmla="*/ 2147483646 h 234"/>
              <a:gd name="T22" fmla="*/ 2147483646 w 665"/>
              <a:gd name="T23" fmla="*/ 2147483646 h 234"/>
              <a:gd name="T24" fmla="*/ 2147483646 w 665"/>
              <a:gd name="T25" fmla="*/ 2147483646 h 234"/>
              <a:gd name="T26" fmla="*/ 2147483646 w 665"/>
              <a:gd name="T27" fmla="*/ 2147483646 h 234"/>
              <a:gd name="T28" fmla="*/ 2147483646 w 665"/>
              <a:gd name="T29" fmla="*/ 2147483646 h 234"/>
              <a:gd name="T30" fmla="*/ 2147483646 w 665"/>
              <a:gd name="T31" fmla="*/ 2147483646 h 234"/>
              <a:gd name="T32" fmla="*/ 2147483646 w 665"/>
              <a:gd name="T33" fmla="*/ 2147483646 h 234"/>
              <a:gd name="T34" fmla="*/ 2147483646 w 665"/>
              <a:gd name="T35" fmla="*/ 2147483646 h 234"/>
              <a:gd name="T36" fmla="*/ 2147483646 w 665"/>
              <a:gd name="T37" fmla="*/ 2147483646 h 234"/>
              <a:gd name="T38" fmla="*/ 2147483646 w 665"/>
              <a:gd name="T39" fmla="*/ 2147483646 h 234"/>
              <a:gd name="T40" fmla="*/ 2147483646 w 665"/>
              <a:gd name="T41" fmla="*/ 2147483646 h 234"/>
              <a:gd name="T42" fmla="*/ 2147483646 w 665"/>
              <a:gd name="T43" fmla="*/ 2147483646 h 234"/>
              <a:gd name="T44" fmla="*/ 2147483646 w 665"/>
              <a:gd name="T45" fmla="*/ 2147483646 h 234"/>
              <a:gd name="T46" fmla="*/ 2147483646 w 665"/>
              <a:gd name="T47" fmla="*/ 2147483646 h 234"/>
              <a:gd name="T48" fmla="*/ 2147483646 w 665"/>
              <a:gd name="T49" fmla="*/ 2147483646 h 234"/>
              <a:gd name="T50" fmla="*/ 2147483646 w 665"/>
              <a:gd name="T51" fmla="*/ 2147483646 h 234"/>
              <a:gd name="T52" fmla="*/ 2147483646 w 665"/>
              <a:gd name="T53" fmla="*/ 2147483646 h 234"/>
              <a:gd name="T54" fmla="*/ 2147483646 w 665"/>
              <a:gd name="T55" fmla="*/ 2147483646 h 234"/>
              <a:gd name="T56" fmla="*/ 2147483646 w 665"/>
              <a:gd name="T57" fmla="*/ 2147483646 h 234"/>
              <a:gd name="T58" fmla="*/ 2147483646 w 665"/>
              <a:gd name="T59" fmla="*/ 2147483646 h 234"/>
              <a:gd name="T60" fmla="*/ 2147483646 w 665"/>
              <a:gd name="T61" fmla="*/ 2147483646 h 234"/>
              <a:gd name="T62" fmla="*/ 2147483646 w 665"/>
              <a:gd name="T63" fmla="*/ 2147483646 h 234"/>
              <a:gd name="T64" fmla="*/ 2147483646 w 665"/>
              <a:gd name="T65" fmla="*/ 2147483646 h 234"/>
              <a:gd name="T66" fmla="*/ 2147483646 w 665"/>
              <a:gd name="T67" fmla="*/ 2147483646 h 234"/>
              <a:gd name="T68" fmla="*/ 2147483646 w 665"/>
              <a:gd name="T69" fmla="*/ 2147483646 h 234"/>
              <a:gd name="T70" fmla="*/ 2147483646 w 665"/>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12"/>
          <p:cNvSpPr>
            <a:spLocks/>
          </p:cNvSpPr>
          <p:nvPr/>
        </p:nvSpPr>
        <p:spPr bwMode="auto">
          <a:xfrm>
            <a:off x="4519614" y="2352359"/>
            <a:ext cx="1055687" cy="371475"/>
          </a:xfrm>
          <a:custGeom>
            <a:avLst/>
            <a:gdLst>
              <a:gd name="T0" fmla="*/ 2147483646 w 665"/>
              <a:gd name="T1" fmla="*/ 2147483646 h 234"/>
              <a:gd name="T2" fmla="*/ 2147483646 w 665"/>
              <a:gd name="T3" fmla="*/ 2147483646 h 234"/>
              <a:gd name="T4" fmla="*/ 2147483646 w 665"/>
              <a:gd name="T5" fmla="*/ 2147483646 h 234"/>
              <a:gd name="T6" fmla="*/ 2147483646 w 665"/>
              <a:gd name="T7" fmla="*/ 2147483646 h 234"/>
              <a:gd name="T8" fmla="*/ 2147483646 w 665"/>
              <a:gd name="T9" fmla="*/ 2147483646 h 234"/>
              <a:gd name="T10" fmla="*/ 2147483646 w 665"/>
              <a:gd name="T11" fmla="*/ 2147483646 h 234"/>
              <a:gd name="T12" fmla="*/ 2147483646 w 665"/>
              <a:gd name="T13" fmla="*/ 2147483646 h 234"/>
              <a:gd name="T14" fmla="*/ 2147483646 w 665"/>
              <a:gd name="T15" fmla="*/ 2147483646 h 234"/>
              <a:gd name="T16" fmla="*/ 2147483646 w 665"/>
              <a:gd name="T17" fmla="*/ 2147483646 h 234"/>
              <a:gd name="T18" fmla="*/ 2147483646 w 665"/>
              <a:gd name="T19" fmla="*/ 2147483646 h 234"/>
              <a:gd name="T20" fmla="*/ 2147483646 w 665"/>
              <a:gd name="T21" fmla="*/ 2147483646 h 234"/>
              <a:gd name="T22" fmla="*/ 2147483646 w 665"/>
              <a:gd name="T23" fmla="*/ 2147483646 h 234"/>
              <a:gd name="T24" fmla="*/ 2147483646 w 665"/>
              <a:gd name="T25" fmla="*/ 2147483646 h 234"/>
              <a:gd name="T26" fmla="*/ 2147483646 w 665"/>
              <a:gd name="T27" fmla="*/ 2147483646 h 234"/>
              <a:gd name="T28" fmla="*/ 2147483646 w 665"/>
              <a:gd name="T29" fmla="*/ 2147483646 h 234"/>
              <a:gd name="T30" fmla="*/ 2147483646 w 665"/>
              <a:gd name="T31" fmla="*/ 2147483646 h 234"/>
              <a:gd name="T32" fmla="*/ 2147483646 w 665"/>
              <a:gd name="T33" fmla="*/ 2147483646 h 234"/>
              <a:gd name="T34" fmla="*/ 2147483646 w 665"/>
              <a:gd name="T35" fmla="*/ 2147483646 h 234"/>
              <a:gd name="T36" fmla="*/ 2147483646 w 665"/>
              <a:gd name="T37" fmla="*/ 2147483646 h 234"/>
              <a:gd name="T38" fmla="*/ 2147483646 w 665"/>
              <a:gd name="T39" fmla="*/ 2147483646 h 234"/>
              <a:gd name="T40" fmla="*/ 2147483646 w 665"/>
              <a:gd name="T41" fmla="*/ 2147483646 h 234"/>
              <a:gd name="T42" fmla="*/ 2147483646 w 665"/>
              <a:gd name="T43" fmla="*/ 2147483646 h 234"/>
              <a:gd name="T44" fmla="*/ 2147483646 w 665"/>
              <a:gd name="T45" fmla="*/ 2147483646 h 234"/>
              <a:gd name="T46" fmla="*/ 2147483646 w 665"/>
              <a:gd name="T47" fmla="*/ 2147483646 h 234"/>
              <a:gd name="T48" fmla="*/ 2147483646 w 665"/>
              <a:gd name="T49" fmla="*/ 2147483646 h 234"/>
              <a:gd name="T50" fmla="*/ 2147483646 w 665"/>
              <a:gd name="T51" fmla="*/ 2147483646 h 234"/>
              <a:gd name="T52" fmla="*/ 2147483646 w 665"/>
              <a:gd name="T53" fmla="*/ 2147483646 h 234"/>
              <a:gd name="T54" fmla="*/ 2147483646 w 665"/>
              <a:gd name="T55" fmla="*/ 2147483646 h 234"/>
              <a:gd name="T56" fmla="*/ 2147483646 w 665"/>
              <a:gd name="T57" fmla="*/ 2147483646 h 234"/>
              <a:gd name="T58" fmla="*/ 2147483646 w 665"/>
              <a:gd name="T59" fmla="*/ 2147483646 h 234"/>
              <a:gd name="T60" fmla="*/ 2147483646 w 665"/>
              <a:gd name="T61" fmla="*/ 2147483646 h 234"/>
              <a:gd name="T62" fmla="*/ 2147483646 w 665"/>
              <a:gd name="T63" fmla="*/ 2147483646 h 234"/>
              <a:gd name="T64" fmla="*/ 2147483646 w 665"/>
              <a:gd name="T65" fmla="*/ 2147483646 h 234"/>
              <a:gd name="T66" fmla="*/ 2147483646 w 665"/>
              <a:gd name="T67" fmla="*/ 2147483646 h 234"/>
              <a:gd name="T68" fmla="*/ 2147483646 w 665"/>
              <a:gd name="T69" fmla="*/ 2147483646 h 234"/>
              <a:gd name="T70" fmla="*/ 2147483646 w 665"/>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13"/>
          <p:cNvSpPr>
            <a:spLocks/>
          </p:cNvSpPr>
          <p:nvPr/>
        </p:nvSpPr>
        <p:spPr bwMode="auto">
          <a:xfrm>
            <a:off x="5586414" y="2809558"/>
            <a:ext cx="1176337" cy="609600"/>
          </a:xfrm>
          <a:custGeom>
            <a:avLst/>
            <a:gdLst>
              <a:gd name="T0" fmla="*/ 0 w 741"/>
              <a:gd name="T1" fmla="*/ 2147483646 h 384"/>
              <a:gd name="T2" fmla="*/ 2147483646 w 741"/>
              <a:gd name="T3" fmla="*/ 0 h 384"/>
              <a:gd name="T4" fmla="*/ 2147483646 w 741"/>
              <a:gd name="T5" fmla="*/ 2147483646 h 384"/>
              <a:gd name="T6" fmla="*/ 2147483646 w 741"/>
              <a:gd name="T7" fmla="*/ 2147483646 h 384"/>
              <a:gd name="T8" fmla="*/ 0 w 741"/>
              <a:gd name="T9" fmla="*/ 2147483646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14"/>
          <p:cNvSpPr>
            <a:spLocks/>
          </p:cNvSpPr>
          <p:nvPr/>
        </p:nvSpPr>
        <p:spPr bwMode="auto">
          <a:xfrm>
            <a:off x="3529013" y="2950845"/>
            <a:ext cx="1249362" cy="331788"/>
          </a:xfrm>
          <a:custGeom>
            <a:avLst/>
            <a:gdLst>
              <a:gd name="T0" fmla="*/ 2147483646 w 787"/>
              <a:gd name="T1" fmla="*/ 2147483646 h 209"/>
              <a:gd name="T2" fmla="*/ 2147483646 w 787"/>
              <a:gd name="T3" fmla="*/ 0 h 209"/>
              <a:gd name="T4" fmla="*/ 0 w 787"/>
              <a:gd name="T5" fmla="*/ 0 h 209"/>
              <a:gd name="T6" fmla="*/ 0 w 787"/>
              <a:gd name="T7" fmla="*/ 2147483646 h 209"/>
              <a:gd name="T8" fmla="*/ 2147483646 w 787"/>
              <a:gd name="T9" fmla="*/ 2147483646 h 209"/>
              <a:gd name="T10" fmla="*/ 0 60000 65536"/>
              <a:gd name="T11" fmla="*/ 0 60000 65536"/>
              <a:gd name="T12" fmla="*/ 0 60000 65536"/>
              <a:gd name="T13" fmla="*/ 0 60000 65536"/>
              <a:gd name="T14" fmla="*/ 0 60000 65536"/>
              <a:gd name="T15" fmla="*/ 0 w 787"/>
              <a:gd name="T16" fmla="*/ 0 h 209"/>
              <a:gd name="T17" fmla="*/ 787 w 787"/>
              <a:gd name="T18" fmla="*/ 209 h 209"/>
            </a:gdLst>
            <a:ahLst/>
            <a:cxnLst>
              <a:cxn ang="T10">
                <a:pos x="T0" y="T1"/>
              </a:cxn>
              <a:cxn ang="T11">
                <a:pos x="T2" y="T3"/>
              </a:cxn>
              <a:cxn ang="T12">
                <a:pos x="T4" y="T5"/>
              </a:cxn>
              <a:cxn ang="T13">
                <a:pos x="T6" y="T7"/>
              </a:cxn>
              <a:cxn ang="T14">
                <a:pos x="T8" y="T9"/>
              </a:cxn>
            </a:cxnLst>
            <a:rect l="T15" t="T16" r="T17" b="T18"/>
            <a:pathLst>
              <a:path w="787" h="209">
                <a:moveTo>
                  <a:pt x="786" y="208"/>
                </a:moveTo>
                <a:lnTo>
                  <a:pt x="786" y="0"/>
                </a:lnTo>
                <a:lnTo>
                  <a:pt x="0" y="0"/>
                </a:lnTo>
                <a:lnTo>
                  <a:pt x="0" y="208"/>
                </a:lnTo>
                <a:lnTo>
                  <a:pt x="786"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15"/>
          <p:cNvSpPr>
            <a:spLocks/>
          </p:cNvSpPr>
          <p:nvPr/>
        </p:nvSpPr>
        <p:spPr bwMode="auto">
          <a:xfrm>
            <a:off x="7747001" y="2092009"/>
            <a:ext cx="1058863" cy="371475"/>
          </a:xfrm>
          <a:custGeom>
            <a:avLst/>
            <a:gdLst>
              <a:gd name="T0" fmla="*/ 2147483646 w 667"/>
              <a:gd name="T1" fmla="*/ 2147483646 h 234"/>
              <a:gd name="T2" fmla="*/ 2147483646 w 667"/>
              <a:gd name="T3" fmla="*/ 2147483646 h 234"/>
              <a:gd name="T4" fmla="*/ 2147483646 w 667"/>
              <a:gd name="T5" fmla="*/ 2147483646 h 234"/>
              <a:gd name="T6" fmla="*/ 2147483646 w 667"/>
              <a:gd name="T7" fmla="*/ 2147483646 h 234"/>
              <a:gd name="T8" fmla="*/ 2147483646 w 667"/>
              <a:gd name="T9" fmla="*/ 2147483646 h 234"/>
              <a:gd name="T10" fmla="*/ 2147483646 w 667"/>
              <a:gd name="T11" fmla="*/ 2147483646 h 234"/>
              <a:gd name="T12" fmla="*/ 2147483646 w 667"/>
              <a:gd name="T13" fmla="*/ 2147483646 h 234"/>
              <a:gd name="T14" fmla="*/ 2147483646 w 667"/>
              <a:gd name="T15" fmla="*/ 2147483646 h 234"/>
              <a:gd name="T16" fmla="*/ 2147483646 w 667"/>
              <a:gd name="T17" fmla="*/ 2147483646 h 234"/>
              <a:gd name="T18" fmla="*/ 2147483646 w 667"/>
              <a:gd name="T19" fmla="*/ 2147483646 h 234"/>
              <a:gd name="T20" fmla="*/ 2147483646 w 667"/>
              <a:gd name="T21" fmla="*/ 2147483646 h 234"/>
              <a:gd name="T22" fmla="*/ 2147483646 w 667"/>
              <a:gd name="T23" fmla="*/ 2147483646 h 234"/>
              <a:gd name="T24" fmla="*/ 2147483646 w 667"/>
              <a:gd name="T25" fmla="*/ 2147483646 h 234"/>
              <a:gd name="T26" fmla="*/ 2147483646 w 667"/>
              <a:gd name="T27" fmla="*/ 2147483646 h 234"/>
              <a:gd name="T28" fmla="*/ 2147483646 w 667"/>
              <a:gd name="T29" fmla="*/ 2147483646 h 234"/>
              <a:gd name="T30" fmla="*/ 2147483646 w 667"/>
              <a:gd name="T31" fmla="*/ 2147483646 h 234"/>
              <a:gd name="T32" fmla="*/ 2147483646 w 667"/>
              <a:gd name="T33" fmla="*/ 2147483646 h 234"/>
              <a:gd name="T34" fmla="*/ 2147483646 w 667"/>
              <a:gd name="T35" fmla="*/ 2147483646 h 234"/>
              <a:gd name="T36" fmla="*/ 2147483646 w 667"/>
              <a:gd name="T37" fmla="*/ 2147483646 h 234"/>
              <a:gd name="T38" fmla="*/ 2147483646 w 667"/>
              <a:gd name="T39" fmla="*/ 2147483646 h 234"/>
              <a:gd name="T40" fmla="*/ 2147483646 w 667"/>
              <a:gd name="T41" fmla="*/ 2147483646 h 234"/>
              <a:gd name="T42" fmla="*/ 2147483646 w 667"/>
              <a:gd name="T43" fmla="*/ 2147483646 h 234"/>
              <a:gd name="T44" fmla="*/ 2147483646 w 667"/>
              <a:gd name="T45" fmla="*/ 2147483646 h 234"/>
              <a:gd name="T46" fmla="*/ 2147483646 w 667"/>
              <a:gd name="T47" fmla="*/ 2147483646 h 234"/>
              <a:gd name="T48" fmla="*/ 2147483646 w 667"/>
              <a:gd name="T49" fmla="*/ 2147483646 h 234"/>
              <a:gd name="T50" fmla="*/ 2147483646 w 667"/>
              <a:gd name="T51" fmla="*/ 2147483646 h 234"/>
              <a:gd name="T52" fmla="*/ 2147483646 w 667"/>
              <a:gd name="T53" fmla="*/ 2147483646 h 234"/>
              <a:gd name="T54" fmla="*/ 2147483646 w 667"/>
              <a:gd name="T55" fmla="*/ 2147483646 h 234"/>
              <a:gd name="T56" fmla="*/ 2147483646 w 667"/>
              <a:gd name="T57" fmla="*/ 2147483646 h 234"/>
              <a:gd name="T58" fmla="*/ 2147483646 w 667"/>
              <a:gd name="T59" fmla="*/ 2147483646 h 234"/>
              <a:gd name="T60" fmla="*/ 2147483646 w 667"/>
              <a:gd name="T61" fmla="*/ 2147483646 h 234"/>
              <a:gd name="T62" fmla="*/ 2147483646 w 667"/>
              <a:gd name="T63" fmla="*/ 2147483646 h 234"/>
              <a:gd name="T64" fmla="*/ 2147483646 w 667"/>
              <a:gd name="T65" fmla="*/ 2147483646 h 234"/>
              <a:gd name="T66" fmla="*/ 2147483646 w 667"/>
              <a:gd name="T67" fmla="*/ 2147483646 h 234"/>
              <a:gd name="T68" fmla="*/ 2147483646 w 667"/>
              <a:gd name="T69" fmla="*/ 2147483646 h 234"/>
              <a:gd name="T70" fmla="*/ 2147483646 w 667"/>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7"/>
              <a:gd name="T109" fmla="*/ 0 h 234"/>
              <a:gd name="T110" fmla="*/ 667 w 66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16"/>
          <p:cNvSpPr>
            <a:spLocks noChangeArrowheads="1"/>
          </p:cNvSpPr>
          <p:nvPr/>
        </p:nvSpPr>
        <p:spPr bwMode="auto">
          <a:xfrm>
            <a:off x="4832351" y="2347596"/>
            <a:ext cx="43441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lot</a:t>
            </a:r>
          </a:p>
        </p:txBody>
      </p:sp>
      <p:sp>
        <p:nvSpPr>
          <p:cNvPr id="15" name="Freeform 17"/>
          <p:cNvSpPr>
            <a:spLocks/>
          </p:cNvSpPr>
          <p:nvPr/>
        </p:nvSpPr>
        <p:spPr bwMode="auto">
          <a:xfrm>
            <a:off x="7747000" y="2960370"/>
            <a:ext cx="1474788" cy="361950"/>
          </a:xfrm>
          <a:custGeom>
            <a:avLst/>
            <a:gdLst>
              <a:gd name="T0" fmla="*/ 2147483646 w 929"/>
              <a:gd name="T1" fmla="*/ 2147483646 h 228"/>
              <a:gd name="T2" fmla="*/ 2147483646 w 929"/>
              <a:gd name="T3" fmla="*/ 0 h 228"/>
              <a:gd name="T4" fmla="*/ 0 w 929"/>
              <a:gd name="T5" fmla="*/ 0 h 228"/>
              <a:gd name="T6" fmla="*/ 0 w 929"/>
              <a:gd name="T7" fmla="*/ 2147483646 h 228"/>
              <a:gd name="T8" fmla="*/ 2147483646 w 929"/>
              <a:gd name="T9" fmla="*/ 2147483646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8"/>
          <p:cNvSpPr>
            <a:spLocks/>
          </p:cNvSpPr>
          <p:nvPr/>
        </p:nvSpPr>
        <p:spPr bwMode="auto">
          <a:xfrm>
            <a:off x="5586414" y="3622358"/>
            <a:ext cx="1404937" cy="609600"/>
          </a:xfrm>
          <a:custGeom>
            <a:avLst/>
            <a:gdLst>
              <a:gd name="T0" fmla="*/ 0 w 885"/>
              <a:gd name="T1" fmla="*/ 2147483646 h 384"/>
              <a:gd name="T2" fmla="*/ 2147483646 w 885"/>
              <a:gd name="T3" fmla="*/ 0 h 384"/>
              <a:gd name="T4" fmla="*/ 2147483646 w 885"/>
              <a:gd name="T5" fmla="*/ 2147483646 h 384"/>
              <a:gd name="T6" fmla="*/ 2147483646 w 885"/>
              <a:gd name="T7" fmla="*/ 2147483646 h 384"/>
              <a:gd name="T8" fmla="*/ 0 w 885"/>
              <a:gd name="T9" fmla="*/ 2147483646 h 384"/>
              <a:gd name="T10" fmla="*/ 0 60000 65536"/>
              <a:gd name="T11" fmla="*/ 0 60000 65536"/>
              <a:gd name="T12" fmla="*/ 0 60000 65536"/>
              <a:gd name="T13" fmla="*/ 0 60000 65536"/>
              <a:gd name="T14" fmla="*/ 0 60000 65536"/>
              <a:gd name="T15" fmla="*/ 0 w 885"/>
              <a:gd name="T16" fmla="*/ 0 h 384"/>
              <a:gd name="T17" fmla="*/ 885 w 885"/>
              <a:gd name="T18" fmla="*/ 384 h 384"/>
            </a:gdLst>
            <a:ahLst/>
            <a:cxnLst>
              <a:cxn ang="T10">
                <a:pos x="T0" y="T1"/>
              </a:cxn>
              <a:cxn ang="T11">
                <a:pos x="T2" y="T3"/>
              </a:cxn>
              <a:cxn ang="T12">
                <a:pos x="T4" y="T5"/>
              </a:cxn>
              <a:cxn ang="T13">
                <a:pos x="T6" y="T7"/>
              </a:cxn>
              <a:cxn ang="T14">
                <a:pos x="T8" y="T9"/>
              </a:cxn>
            </a:cxnLst>
            <a:rect l="T15" t="T16" r="T17" b="T18"/>
            <a:pathLst>
              <a:path w="885" h="384">
                <a:moveTo>
                  <a:pt x="0" y="192"/>
                </a:moveTo>
                <a:lnTo>
                  <a:pt x="436" y="0"/>
                </a:lnTo>
                <a:lnTo>
                  <a:pt x="884" y="198"/>
                </a:lnTo>
                <a:lnTo>
                  <a:pt x="436" y="383"/>
                </a:lnTo>
                <a:lnTo>
                  <a:pt x="0" y="19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Rectangle 19"/>
          <p:cNvSpPr>
            <a:spLocks noChangeArrowheads="1"/>
          </p:cNvSpPr>
          <p:nvPr/>
        </p:nvSpPr>
        <p:spPr bwMode="auto">
          <a:xfrm>
            <a:off x="3762375" y="2053909"/>
            <a:ext cx="71814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name</a:t>
            </a:r>
          </a:p>
        </p:txBody>
      </p:sp>
      <p:sp>
        <p:nvSpPr>
          <p:cNvPr id="18" name="Rectangle 20"/>
          <p:cNvSpPr>
            <a:spLocks noChangeArrowheads="1"/>
          </p:cNvSpPr>
          <p:nvPr/>
        </p:nvSpPr>
        <p:spPr bwMode="auto">
          <a:xfrm>
            <a:off x="7943851" y="2063434"/>
            <a:ext cx="8366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dname</a:t>
            </a:r>
          </a:p>
        </p:txBody>
      </p:sp>
      <p:sp>
        <p:nvSpPr>
          <p:cNvPr id="19" name="Rectangle 21"/>
          <p:cNvSpPr>
            <a:spLocks noChangeArrowheads="1"/>
          </p:cNvSpPr>
          <p:nvPr/>
        </p:nvSpPr>
        <p:spPr bwMode="auto">
          <a:xfrm>
            <a:off x="8959850" y="2346009"/>
            <a:ext cx="8588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budget</a:t>
            </a:r>
          </a:p>
        </p:txBody>
      </p:sp>
      <p:sp>
        <p:nvSpPr>
          <p:cNvPr id="20" name="Rectangle 22"/>
          <p:cNvSpPr>
            <a:spLocks noChangeArrowheads="1"/>
          </p:cNvSpPr>
          <p:nvPr/>
        </p:nvSpPr>
        <p:spPr bwMode="auto">
          <a:xfrm>
            <a:off x="7085013" y="2346009"/>
            <a:ext cx="4905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did</a:t>
            </a:r>
          </a:p>
        </p:txBody>
      </p:sp>
      <p:sp>
        <p:nvSpPr>
          <p:cNvPr id="21" name="Rectangle 23"/>
          <p:cNvSpPr>
            <a:spLocks noChangeArrowheads="1"/>
          </p:cNvSpPr>
          <p:nvPr/>
        </p:nvSpPr>
        <p:spPr bwMode="auto">
          <a:xfrm>
            <a:off x="5884863" y="1868171"/>
            <a:ext cx="70692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since</a:t>
            </a:r>
          </a:p>
        </p:txBody>
      </p:sp>
      <p:sp>
        <p:nvSpPr>
          <p:cNvPr id="22" name="Rectangle 24"/>
          <p:cNvSpPr>
            <a:spLocks noChangeArrowheads="1"/>
          </p:cNvSpPr>
          <p:nvPr/>
        </p:nvSpPr>
        <p:spPr bwMode="auto">
          <a:xfrm>
            <a:off x="3762375" y="2053909"/>
            <a:ext cx="71814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name</a:t>
            </a:r>
          </a:p>
        </p:txBody>
      </p:sp>
      <p:sp>
        <p:nvSpPr>
          <p:cNvPr id="23" name="Rectangle 25"/>
          <p:cNvSpPr>
            <a:spLocks noChangeArrowheads="1"/>
          </p:cNvSpPr>
          <p:nvPr/>
        </p:nvSpPr>
        <p:spPr bwMode="auto">
          <a:xfrm>
            <a:off x="7943851" y="2063434"/>
            <a:ext cx="8366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dname</a:t>
            </a:r>
          </a:p>
        </p:txBody>
      </p:sp>
      <p:sp>
        <p:nvSpPr>
          <p:cNvPr id="24" name="Rectangle 26"/>
          <p:cNvSpPr>
            <a:spLocks noChangeArrowheads="1"/>
          </p:cNvSpPr>
          <p:nvPr/>
        </p:nvSpPr>
        <p:spPr bwMode="auto">
          <a:xfrm>
            <a:off x="8959850" y="2346009"/>
            <a:ext cx="8588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budget</a:t>
            </a:r>
          </a:p>
        </p:txBody>
      </p:sp>
      <p:sp>
        <p:nvSpPr>
          <p:cNvPr id="25" name="Rectangle 27"/>
          <p:cNvSpPr>
            <a:spLocks noChangeArrowheads="1"/>
          </p:cNvSpPr>
          <p:nvPr/>
        </p:nvSpPr>
        <p:spPr bwMode="auto">
          <a:xfrm>
            <a:off x="7085013" y="2346009"/>
            <a:ext cx="4905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u="sng">
                <a:solidFill>
                  <a:srgbClr val="000000"/>
                </a:solidFill>
              </a:rPr>
              <a:t>did</a:t>
            </a:r>
          </a:p>
        </p:txBody>
      </p:sp>
      <p:sp>
        <p:nvSpPr>
          <p:cNvPr id="26" name="Rectangle 28"/>
          <p:cNvSpPr>
            <a:spLocks noChangeArrowheads="1"/>
          </p:cNvSpPr>
          <p:nvPr/>
        </p:nvSpPr>
        <p:spPr bwMode="auto">
          <a:xfrm>
            <a:off x="5884863" y="1868171"/>
            <a:ext cx="70692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since</a:t>
            </a:r>
          </a:p>
        </p:txBody>
      </p:sp>
      <p:sp>
        <p:nvSpPr>
          <p:cNvPr id="27" name="Rectangle 29"/>
          <p:cNvSpPr>
            <a:spLocks noChangeArrowheads="1"/>
          </p:cNvSpPr>
          <p:nvPr/>
        </p:nvSpPr>
        <p:spPr bwMode="auto">
          <a:xfrm>
            <a:off x="5624514" y="2960371"/>
            <a:ext cx="10509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Manages</a:t>
            </a:r>
          </a:p>
        </p:txBody>
      </p:sp>
      <p:sp>
        <p:nvSpPr>
          <p:cNvPr id="28" name="Rectangle 30"/>
          <p:cNvSpPr>
            <a:spLocks noChangeArrowheads="1"/>
          </p:cNvSpPr>
          <p:nvPr/>
        </p:nvSpPr>
        <p:spPr bwMode="auto">
          <a:xfrm>
            <a:off x="5886450" y="4581209"/>
            <a:ext cx="70692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since</a:t>
            </a:r>
          </a:p>
        </p:txBody>
      </p:sp>
      <p:sp>
        <p:nvSpPr>
          <p:cNvPr id="29" name="Rectangle 31"/>
          <p:cNvSpPr>
            <a:spLocks noChangeArrowheads="1"/>
          </p:cNvSpPr>
          <p:nvPr/>
        </p:nvSpPr>
        <p:spPr bwMode="auto">
          <a:xfrm>
            <a:off x="7799388" y="2942909"/>
            <a:ext cx="143629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Departments</a:t>
            </a:r>
          </a:p>
        </p:txBody>
      </p:sp>
      <p:sp>
        <p:nvSpPr>
          <p:cNvPr id="30" name="Rectangle 32"/>
          <p:cNvSpPr>
            <a:spLocks noChangeArrowheads="1"/>
          </p:cNvSpPr>
          <p:nvPr/>
        </p:nvSpPr>
        <p:spPr bwMode="auto">
          <a:xfrm>
            <a:off x="3605214" y="2944496"/>
            <a:ext cx="1254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dirty="0">
                <a:solidFill>
                  <a:srgbClr val="000000"/>
                </a:solidFill>
              </a:rPr>
              <a:t>Employees</a:t>
            </a:r>
          </a:p>
        </p:txBody>
      </p:sp>
      <p:sp>
        <p:nvSpPr>
          <p:cNvPr id="31" name="Rectangle 33"/>
          <p:cNvSpPr>
            <a:spLocks noChangeArrowheads="1"/>
          </p:cNvSpPr>
          <p:nvPr/>
        </p:nvSpPr>
        <p:spPr bwMode="auto">
          <a:xfrm>
            <a:off x="2840038" y="2336484"/>
            <a:ext cx="5318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u="sng">
                <a:solidFill>
                  <a:srgbClr val="000000"/>
                </a:solidFill>
              </a:rPr>
              <a:t>ssn</a:t>
            </a:r>
          </a:p>
        </p:txBody>
      </p:sp>
      <p:sp>
        <p:nvSpPr>
          <p:cNvPr id="32" name="Rectangle 34"/>
          <p:cNvSpPr>
            <a:spLocks noChangeArrowheads="1"/>
          </p:cNvSpPr>
          <p:nvPr/>
        </p:nvSpPr>
        <p:spPr bwMode="auto">
          <a:xfrm>
            <a:off x="5794376" y="3746184"/>
            <a:ext cx="1095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600" b="1">
                <a:solidFill>
                  <a:srgbClr val="000000"/>
                </a:solidFill>
              </a:rPr>
              <a:t>Works_In</a:t>
            </a:r>
          </a:p>
        </p:txBody>
      </p:sp>
      <p:sp>
        <p:nvSpPr>
          <p:cNvPr id="33" name="Line 35"/>
          <p:cNvSpPr>
            <a:spLocks noChangeShapeType="1"/>
          </p:cNvSpPr>
          <p:nvPr/>
        </p:nvSpPr>
        <p:spPr bwMode="auto">
          <a:xfrm>
            <a:off x="3105151" y="2746058"/>
            <a:ext cx="646113" cy="2079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 name="Line 36"/>
          <p:cNvSpPr>
            <a:spLocks noChangeShapeType="1"/>
          </p:cNvSpPr>
          <p:nvPr/>
        </p:nvSpPr>
        <p:spPr bwMode="auto">
          <a:xfrm>
            <a:off x="4048125" y="2465070"/>
            <a:ext cx="0" cy="488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 name="Line 37"/>
          <p:cNvSpPr>
            <a:spLocks noChangeShapeType="1"/>
          </p:cNvSpPr>
          <p:nvPr/>
        </p:nvSpPr>
        <p:spPr bwMode="auto">
          <a:xfrm flipH="1">
            <a:off x="4359275" y="2746058"/>
            <a:ext cx="668338" cy="2079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6" name="Line 38"/>
          <p:cNvSpPr>
            <a:spLocks noChangeShapeType="1"/>
          </p:cNvSpPr>
          <p:nvPr/>
        </p:nvSpPr>
        <p:spPr bwMode="auto">
          <a:xfrm flipV="1">
            <a:off x="6164263" y="2203133"/>
            <a:ext cx="0" cy="595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 name="Line 39"/>
          <p:cNvSpPr>
            <a:spLocks noChangeShapeType="1"/>
          </p:cNvSpPr>
          <p:nvPr/>
        </p:nvSpPr>
        <p:spPr bwMode="auto">
          <a:xfrm>
            <a:off x="7313613" y="2746058"/>
            <a:ext cx="838200" cy="2079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 name="Line 40"/>
          <p:cNvSpPr>
            <a:spLocks noChangeShapeType="1"/>
          </p:cNvSpPr>
          <p:nvPr/>
        </p:nvSpPr>
        <p:spPr bwMode="auto">
          <a:xfrm>
            <a:off x="8278813" y="2465070"/>
            <a:ext cx="0" cy="488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 name="Line 41"/>
          <p:cNvSpPr>
            <a:spLocks noChangeShapeType="1"/>
          </p:cNvSpPr>
          <p:nvPr/>
        </p:nvSpPr>
        <p:spPr bwMode="auto">
          <a:xfrm flipH="1">
            <a:off x="8734425" y="2746058"/>
            <a:ext cx="547688" cy="2270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0" name="Line 42"/>
          <p:cNvSpPr>
            <a:spLocks noChangeShapeType="1"/>
          </p:cNvSpPr>
          <p:nvPr/>
        </p:nvSpPr>
        <p:spPr bwMode="auto">
          <a:xfrm flipH="1">
            <a:off x="6157913" y="4228783"/>
            <a:ext cx="133350" cy="368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 name="Line 43"/>
          <p:cNvSpPr>
            <a:spLocks noChangeShapeType="1"/>
          </p:cNvSpPr>
          <p:nvPr/>
        </p:nvSpPr>
        <p:spPr bwMode="auto">
          <a:xfrm>
            <a:off x="6772275" y="3120708"/>
            <a:ext cx="920750" cy="0"/>
          </a:xfrm>
          <a:prstGeom prst="line">
            <a:avLst/>
          </a:prstGeom>
          <a:noFill/>
          <a:ln w="50800">
            <a:solidFill>
              <a:schemeClr val="tx2"/>
            </a:solidFill>
            <a:round/>
            <a:headEnd type="non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42" name="Line 44"/>
          <p:cNvSpPr>
            <a:spLocks noChangeShapeType="1"/>
          </p:cNvSpPr>
          <p:nvPr/>
        </p:nvSpPr>
        <p:spPr bwMode="auto">
          <a:xfrm flipH="1">
            <a:off x="4795838" y="3120708"/>
            <a:ext cx="76676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 name="Line 45"/>
          <p:cNvSpPr>
            <a:spLocks noChangeShapeType="1"/>
          </p:cNvSpPr>
          <p:nvPr/>
        </p:nvSpPr>
        <p:spPr bwMode="auto">
          <a:xfrm flipH="1" flipV="1">
            <a:off x="4786312" y="3152457"/>
            <a:ext cx="787400" cy="787401"/>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 name="Line 46"/>
          <p:cNvSpPr>
            <a:spLocks noChangeShapeType="1"/>
          </p:cNvSpPr>
          <p:nvPr/>
        </p:nvSpPr>
        <p:spPr bwMode="auto">
          <a:xfrm flipV="1">
            <a:off x="6991350" y="3315971"/>
            <a:ext cx="1066800" cy="650875"/>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5" name="TextBox 44"/>
          <p:cNvSpPr txBox="1"/>
          <p:nvPr/>
        </p:nvSpPr>
        <p:spPr>
          <a:xfrm>
            <a:off x="6889751" y="2809558"/>
            <a:ext cx="423863" cy="369332"/>
          </a:xfrm>
          <a:prstGeom prst="rect">
            <a:avLst/>
          </a:prstGeom>
          <a:noFill/>
        </p:spPr>
        <p:txBody>
          <a:bodyPr wrap="square" rtlCol="0">
            <a:spAutoFit/>
          </a:bodyPr>
          <a:lstStyle/>
          <a:p>
            <a:r>
              <a:rPr lang="en-US" dirty="0"/>
              <a:t>1</a:t>
            </a:r>
          </a:p>
        </p:txBody>
      </p:sp>
      <p:sp>
        <p:nvSpPr>
          <p:cNvPr id="46" name="TextBox 45"/>
          <p:cNvSpPr txBox="1"/>
          <p:nvPr/>
        </p:nvSpPr>
        <p:spPr>
          <a:xfrm>
            <a:off x="4744780" y="3476307"/>
            <a:ext cx="381836" cy="369332"/>
          </a:xfrm>
          <a:prstGeom prst="rect">
            <a:avLst/>
          </a:prstGeom>
          <a:noFill/>
        </p:spPr>
        <p:txBody>
          <a:bodyPr wrap="none" rtlCol="0">
            <a:spAutoFit/>
          </a:bodyPr>
          <a:lstStyle/>
          <a:p>
            <a:r>
              <a:rPr lang="en-US" dirty="0"/>
              <a:t>M</a:t>
            </a:r>
          </a:p>
        </p:txBody>
      </p:sp>
      <p:sp>
        <p:nvSpPr>
          <p:cNvPr id="47" name="TextBox 46"/>
          <p:cNvSpPr txBox="1"/>
          <p:nvPr/>
        </p:nvSpPr>
        <p:spPr>
          <a:xfrm>
            <a:off x="7552057" y="3658116"/>
            <a:ext cx="365125" cy="369332"/>
          </a:xfrm>
          <a:prstGeom prst="rect">
            <a:avLst/>
          </a:prstGeom>
          <a:noFill/>
        </p:spPr>
        <p:txBody>
          <a:bodyPr wrap="square" rtlCol="0">
            <a:spAutoFit/>
          </a:bodyPr>
          <a:lstStyle/>
          <a:p>
            <a:r>
              <a:rPr lang="en-US" dirty="0"/>
              <a:t>1</a:t>
            </a:r>
          </a:p>
        </p:txBody>
      </p:sp>
      <p:sp>
        <p:nvSpPr>
          <p:cNvPr id="48" name="TextBox 47"/>
          <p:cNvSpPr txBox="1"/>
          <p:nvPr/>
        </p:nvSpPr>
        <p:spPr>
          <a:xfrm>
            <a:off x="5118260" y="2821186"/>
            <a:ext cx="325438"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5025880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5BE0C97-DA67-41BA-81FD-D4D7470C043B}" type="slidenum">
              <a:rPr lang="en-US">
                <a:solidFill>
                  <a:schemeClr val="bg1"/>
                </a:solidFill>
              </a:rPr>
              <a:pPr/>
              <a:t>58</a:t>
            </a:fld>
            <a:endParaRPr lang="en-US">
              <a:solidFill>
                <a:schemeClr val="bg1"/>
              </a:solidFill>
            </a:endParaRPr>
          </a:p>
        </p:txBody>
      </p:sp>
      <p:sp>
        <p:nvSpPr>
          <p:cNvPr id="49155" name="Rectangle 2"/>
          <p:cNvSpPr>
            <a:spLocks noGrp="1" noChangeArrowheads="1"/>
          </p:cNvSpPr>
          <p:nvPr>
            <p:ph type="title" idx="4294967295"/>
          </p:nvPr>
        </p:nvSpPr>
        <p:spPr>
          <a:xfrm>
            <a:off x="0" y="239713"/>
            <a:ext cx="8574088" cy="512762"/>
          </a:xfrm>
        </p:spPr>
        <p:txBody>
          <a:bodyPr vert="horz" lIns="0" tIns="45720" rIns="91440" bIns="45720" rtlCol="0" anchor="ctr">
            <a:normAutofit fontScale="90000"/>
          </a:bodyPr>
          <a:lstStyle/>
          <a:p>
            <a:pPr eaLnBrk="1" hangingPunct="1"/>
            <a:r>
              <a:rPr lang="en-US"/>
              <a:t>Attributes of a Relationship</a:t>
            </a:r>
          </a:p>
        </p:txBody>
      </p:sp>
      <p:sp>
        <p:nvSpPr>
          <p:cNvPr id="49156" name="Rectangle 3"/>
          <p:cNvSpPr>
            <a:spLocks noChangeArrowheads="1"/>
          </p:cNvSpPr>
          <p:nvPr/>
        </p:nvSpPr>
        <p:spPr bwMode="auto">
          <a:xfrm>
            <a:off x="1987550" y="358775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57" name="Rectangle 4"/>
          <p:cNvSpPr>
            <a:spLocks noChangeArrowheads="1"/>
          </p:cNvSpPr>
          <p:nvPr/>
        </p:nvSpPr>
        <p:spPr bwMode="auto">
          <a:xfrm>
            <a:off x="7778750" y="358775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58" name="Rectangle 5"/>
          <p:cNvSpPr>
            <a:spLocks noChangeArrowheads="1"/>
          </p:cNvSpPr>
          <p:nvPr/>
        </p:nvSpPr>
        <p:spPr bwMode="auto">
          <a:xfrm>
            <a:off x="5029200" y="12573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59" name="AutoShape 6"/>
          <p:cNvSpPr>
            <a:spLocks noChangeArrowheads="1"/>
          </p:cNvSpPr>
          <p:nvPr/>
        </p:nvSpPr>
        <p:spPr bwMode="auto">
          <a:xfrm>
            <a:off x="4959350" y="3511550"/>
            <a:ext cx="2279650" cy="13589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60" name="Line 7"/>
          <p:cNvSpPr>
            <a:spLocks noChangeShapeType="1"/>
          </p:cNvSpPr>
          <p:nvPr/>
        </p:nvSpPr>
        <p:spPr bwMode="auto">
          <a:xfrm>
            <a:off x="6096000" y="2400300"/>
            <a:ext cx="0" cy="1130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1" name="Line 8"/>
          <p:cNvSpPr>
            <a:spLocks noChangeShapeType="1"/>
          </p:cNvSpPr>
          <p:nvPr/>
        </p:nvSpPr>
        <p:spPr bwMode="auto">
          <a:xfrm>
            <a:off x="3968750" y="4191000"/>
            <a:ext cx="977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2" name="Line 9"/>
          <p:cNvSpPr>
            <a:spLocks noChangeShapeType="1"/>
          </p:cNvSpPr>
          <p:nvPr/>
        </p:nvSpPr>
        <p:spPr bwMode="auto">
          <a:xfrm>
            <a:off x="7239000" y="4191000"/>
            <a:ext cx="527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3" name="Rectangle 10"/>
          <p:cNvSpPr>
            <a:spLocks noChangeArrowheads="1"/>
          </p:cNvSpPr>
          <p:nvPr/>
        </p:nvSpPr>
        <p:spPr bwMode="auto">
          <a:xfrm>
            <a:off x="2341564" y="3941763"/>
            <a:ext cx="109004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Doctor</a:t>
            </a:r>
          </a:p>
        </p:txBody>
      </p:sp>
      <p:sp>
        <p:nvSpPr>
          <p:cNvPr id="49164" name="Rectangle 11"/>
          <p:cNvSpPr>
            <a:spLocks noChangeArrowheads="1"/>
          </p:cNvSpPr>
          <p:nvPr/>
        </p:nvSpPr>
        <p:spPr bwMode="auto">
          <a:xfrm>
            <a:off x="5389563" y="1541463"/>
            <a:ext cx="141705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Medicine</a:t>
            </a:r>
          </a:p>
        </p:txBody>
      </p:sp>
      <p:sp>
        <p:nvSpPr>
          <p:cNvPr id="49165" name="Rectangle 12"/>
          <p:cNvSpPr>
            <a:spLocks noChangeArrowheads="1"/>
          </p:cNvSpPr>
          <p:nvPr/>
        </p:nvSpPr>
        <p:spPr bwMode="auto">
          <a:xfrm>
            <a:off x="7980364" y="3941763"/>
            <a:ext cx="114133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Patient</a:t>
            </a:r>
          </a:p>
        </p:txBody>
      </p:sp>
      <p:sp>
        <p:nvSpPr>
          <p:cNvPr id="49166" name="Rectangle 13"/>
          <p:cNvSpPr>
            <a:spLocks noChangeArrowheads="1"/>
          </p:cNvSpPr>
          <p:nvPr/>
        </p:nvSpPr>
        <p:spPr bwMode="auto">
          <a:xfrm>
            <a:off x="5257800" y="3962400"/>
            <a:ext cx="180979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Prescription</a:t>
            </a:r>
          </a:p>
        </p:txBody>
      </p:sp>
      <p:sp>
        <p:nvSpPr>
          <p:cNvPr id="49167" name="Oval 14"/>
          <p:cNvSpPr>
            <a:spLocks noChangeArrowheads="1"/>
          </p:cNvSpPr>
          <p:nvPr/>
        </p:nvSpPr>
        <p:spPr bwMode="auto">
          <a:xfrm>
            <a:off x="4038600" y="3200400"/>
            <a:ext cx="1676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68" name="Text Box 15"/>
          <p:cNvSpPr txBox="1">
            <a:spLocks noChangeArrowheads="1"/>
          </p:cNvSpPr>
          <p:nvPr/>
        </p:nvSpPr>
        <p:spPr bwMode="auto">
          <a:xfrm>
            <a:off x="4419600" y="33528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solidFill>
                  <a:srgbClr val="CC0066"/>
                </a:solidFill>
              </a:rPr>
              <a:t>dosage</a:t>
            </a:r>
          </a:p>
        </p:txBody>
      </p:sp>
      <p:sp>
        <p:nvSpPr>
          <p:cNvPr id="49169" name="Line 16"/>
          <p:cNvSpPr>
            <a:spLocks noChangeShapeType="1"/>
          </p:cNvSpPr>
          <p:nvPr/>
        </p:nvSpPr>
        <p:spPr bwMode="auto">
          <a:xfrm>
            <a:off x="4972050" y="3810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0" name="Oval 17"/>
          <p:cNvSpPr>
            <a:spLocks noChangeArrowheads="1"/>
          </p:cNvSpPr>
          <p:nvPr/>
        </p:nvSpPr>
        <p:spPr bwMode="auto">
          <a:xfrm>
            <a:off x="6477000" y="2438400"/>
            <a:ext cx="2362200" cy="1066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71" name="Text Box 18"/>
          <p:cNvSpPr txBox="1">
            <a:spLocks noChangeArrowheads="1"/>
          </p:cNvSpPr>
          <p:nvPr/>
        </p:nvSpPr>
        <p:spPr bwMode="auto">
          <a:xfrm>
            <a:off x="6629400" y="2819401"/>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solidFill>
                  <a:srgbClr val="CC0066"/>
                </a:solidFill>
              </a:rPr>
              <a:t>Number of days</a:t>
            </a:r>
          </a:p>
        </p:txBody>
      </p:sp>
      <p:sp>
        <p:nvSpPr>
          <p:cNvPr id="49172" name="Line 19"/>
          <p:cNvSpPr>
            <a:spLocks noChangeShapeType="1"/>
          </p:cNvSpPr>
          <p:nvPr/>
        </p:nvSpPr>
        <p:spPr bwMode="auto">
          <a:xfrm flipV="1">
            <a:off x="6705600" y="3429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3" name="Text Box 20"/>
          <p:cNvSpPr txBox="1">
            <a:spLocks noChangeArrowheads="1"/>
          </p:cNvSpPr>
          <p:nvPr/>
        </p:nvSpPr>
        <p:spPr bwMode="auto">
          <a:xfrm>
            <a:off x="1676400" y="5715001"/>
            <a:ext cx="8153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ctr"/>
            <a:r>
              <a:rPr lang="en-US" sz="1800">
                <a:solidFill>
                  <a:srgbClr val="6600CC"/>
                </a:solidFill>
              </a:rPr>
              <a:t>These attributes best describe the relationship prescription rather than any individual entity Doctor, Patient or Medicine.</a:t>
            </a:r>
            <a:endParaRPr lang="en-US" sz="1800" dirty="0">
              <a:solidFill>
                <a:srgbClr val="6600CC"/>
              </a:solidFill>
            </a:endParaRPr>
          </a:p>
        </p:txBody>
      </p:sp>
    </p:spTree>
    <p:extLst>
      <p:ext uri="{BB962C8B-B14F-4D97-AF65-F5344CB8AC3E}">
        <p14:creationId xmlns:p14="http://schemas.microsoft.com/office/powerpoint/2010/main" val="6111999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61A9BC3-5E51-41FD-9023-34E8936F9297}" type="slidenum">
              <a:rPr lang="en-US">
                <a:solidFill>
                  <a:schemeClr val="bg1"/>
                </a:solidFill>
              </a:rPr>
              <a:pPr/>
              <a:t>59</a:t>
            </a:fld>
            <a:endParaRPr lang="en-US">
              <a:solidFill>
                <a:schemeClr val="bg1"/>
              </a:solidFill>
            </a:endParaRPr>
          </a:p>
        </p:txBody>
      </p:sp>
      <p:sp>
        <p:nvSpPr>
          <p:cNvPr id="50179" name="Rectangle 2"/>
          <p:cNvSpPr>
            <a:spLocks noGrp="1" noChangeArrowheads="1"/>
          </p:cNvSpPr>
          <p:nvPr>
            <p:ph type="title" idx="4294967295"/>
          </p:nvPr>
        </p:nvSpPr>
        <p:spPr>
          <a:xfrm>
            <a:off x="3617913" y="239713"/>
            <a:ext cx="8574087" cy="512762"/>
          </a:xfrm>
        </p:spPr>
        <p:txBody>
          <a:bodyPr vert="horz" lIns="0" tIns="45720" rIns="91440" bIns="45720" rtlCol="0" anchor="ctr">
            <a:normAutofit fontScale="90000"/>
          </a:bodyPr>
          <a:lstStyle/>
          <a:p>
            <a:pPr eaLnBrk="1" hangingPunct="1"/>
            <a:r>
              <a:rPr lang="en-US"/>
              <a:t>Weak entity</a:t>
            </a:r>
          </a:p>
        </p:txBody>
      </p:sp>
      <p:sp>
        <p:nvSpPr>
          <p:cNvPr id="50180" name="Line 3"/>
          <p:cNvSpPr>
            <a:spLocks noChangeShapeType="1"/>
          </p:cNvSpPr>
          <p:nvPr/>
        </p:nvSpPr>
        <p:spPr bwMode="auto">
          <a:xfrm flipV="1">
            <a:off x="4495800" y="3352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1" name="Line 4"/>
          <p:cNvSpPr>
            <a:spLocks noChangeShapeType="1"/>
          </p:cNvSpPr>
          <p:nvPr/>
        </p:nvSpPr>
        <p:spPr bwMode="auto">
          <a:xfrm>
            <a:off x="6934200" y="3352800"/>
            <a:ext cx="60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2" name="Line 5"/>
          <p:cNvSpPr>
            <a:spLocks noChangeShapeType="1"/>
          </p:cNvSpPr>
          <p:nvPr/>
        </p:nvSpPr>
        <p:spPr bwMode="auto">
          <a:xfrm>
            <a:off x="6934200" y="3429000"/>
            <a:ext cx="609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50183" name="AutoShape 6"/>
          <p:cNvSpPr>
            <a:spLocks noChangeArrowheads="1"/>
          </p:cNvSpPr>
          <p:nvPr/>
        </p:nvSpPr>
        <p:spPr bwMode="auto">
          <a:xfrm>
            <a:off x="5029200" y="2667000"/>
            <a:ext cx="1981200" cy="1371600"/>
          </a:xfrm>
          <a:prstGeom prst="diamond">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4" name="Rectangle 7"/>
          <p:cNvSpPr>
            <a:spLocks noChangeArrowheads="1"/>
          </p:cNvSpPr>
          <p:nvPr/>
        </p:nvSpPr>
        <p:spPr bwMode="auto">
          <a:xfrm>
            <a:off x="2438400" y="2743200"/>
            <a:ext cx="2044700" cy="1206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5" name="Rectangle 8"/>
          <p:cNvSpPr>
            <a:spLocks noChangeArrowheads="1"/>
          </p:cNvSpPr>
          <p:nvPr/>
        </p:nvSpPr>
        <p:spPr bwMode="auto">
          <a:xfrm>
            <a:off x="7543800" y="2743200"/>
            <a:ext cx="2044700" cy="1206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6" name="AutoShape 9"/>
          <p:cNvSpPr>
            <a:spLocks noChangeArrowheads="1"/>
          </p:cNvSpPr>
          <p:nvPr/>
        </p:nvSpPr>
        <p:spPr bwMode="auto">
          <a:xfrm>
            <a:off x="5181600" y="2743200"/>
            <a:ext cx="16637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7" name="Oval 10"/>
          <p:cNvSpPr>
            <a:spLocks noChangeArrowheads="1"/>
          </p:cNvSpPr>
          <p:nvPr/>
        </p:nvSpPr>
        <p:spPr bwMode="auto">
          <a:xfrm>
            <a:off x="2590800" y="1600200"/>
            <a:ext cx="1816100" cy="596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8" name="Oval 11"/>
          <p:cNvSpPr>
            <a:spLocks noChangeArrowheads="1"/>
          </p:cNvSpPr>
          <p:nvPr/>
        </p:nvSpPr>
        <p:spPr bwMode="auto">
          <a:xfrm>
            <a:off x="6477000" y="1600200"/>
            <a:ext cx="1816100" cy="596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9" name="Line 12"/>
          <p:cNvSpPr>
            <a:spLocks noChangeShapeType="1"/>
          </p:cNvSpPr>
          <p:nvPr/>
        </p:nvSpPr>
        <p:spPr bwMode="auto">
          <a:xfrm>
            <a:off x="3498850" y="2209800"/>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0" name="Line 13"/>
          <p:cNvSpPr>
            <a:spLocks noChangeShapeType="1"/>
          </p:cNvSpPr>
          <p:nvPr/>
        </p:nvSpPr>
        <p:spPr bwMode="auto">
          <a:xfrm>
            <a:off x="7772400" y="2133600"/>
            <a:ext cx="67945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1" name="Rectangle 14"/>
          <p:cNvSpPr>
            <a:spLocks noChangeArrowheads="1"/>
          </p:cNvSpPr>
          <p:nvPr/>
        </p:nvSpPr>
        <p:spPr bwMode="auto">
          <a:xfrm>
            <a:off x="2657476" y="3097213"/>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Employee</a:t>
            </a:r>
          </a:p>
        </p:txBody>
      </p:sp>
      <p:sp>
        <p:nvSpPr>
          <p:cNvPr id="50192" name="Rectangle 15"/>
          <p:cNvSpPr>
            <a:spLocks noChangeArrowheads="1"/>
          </p:cNvSpPr>
          <p:nvPr/>
        </p:nvSpPr>
        <p:spPr bwMode="auto">
          <a:xfrm>
            <a:off x="3146425" y="1649413"/>
            <a:ext cx="5594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u="sng"/>
              <a:t>E#</a:t>
            </a:r>
          </a:p>
        </p:txBody>
      </p:sp>
      <p:sp>
        <p:nvSpPr>
          <p:cNvPr id="50193" name="Rectangle 16"/>
          <p:cNvSpPr>
            <a:spLocks noChangeArrowheads="1"/>
          </p:cNvSpPr>
          <p:nvPr/>
        </p:nvSpPr>
        <p:spPr bwMode="auto">
          <a:xfrm>
            <a:off x="5676900" y="3021013"/>
            <a:ext cx="67967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has</a:t>
            </a:r>
          </a:p>
        </p:txBody>
      </p:sp>
      <p:sp>
        <p:nvSpPr>
          <p:cNvPr id="50194" name="Rectangle 17"/>
          <p:cNvSpPr>
            <a:spLocks noChangeArrowheads="1"/>
          </p:cNvSpPr>
          <p:nvPr/>
        </p:nvSpPr>
        <p:spPr bwMode="auto">
          <a:xfrm>
            <a:off x="7620000" y="2819400"/>
            <a:ext cx="18923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95" name="Rectangle 18"/>
          <p:cNvSpPr>
            <a:spLocks noChangeArrowheads="1"/>
          </p:cNvSpPr>
          <p:nvPr/>
        </p:nvSpPr>
        <p:spPr bwMode="auto">
          <a:xfrm>
            <a:off x="7772400" y="2971800"/>
            <a:ext cx="163987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dependant</a:t>
            </a:r>
          </a:p>
        </p:txBody>
      </p:sp>
      <p:sp>
        <p:nvSpPr>
          <p:cNvPr id="50196" name="Rectangle 19"/>
          <p:cNvSpPr>
            <a:spLocks noChangeArrowheads="1"/>
          </p:cNvSpPr>
          <p:nvPr/>
        </p:nvSpPr>
        <p:spPr bwMode="auto">
          <a:xfrm>
            <a:off x="7086600" y="1524001"/>
            <a:ext cx="685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Id</a:t>
            </a:r>
          </a:p>
          <a:p>
            <a:pPr>
              <a:spcBef>
                <a:spcPct val="0"/>
              </a:spcBef>
              <a:buClrTx/>
              <a:buSzTx/>
              <a:buFontTx/>
              <a:buNone/>
            </a:pPr>
            <a:r>
              <a:rPr lang="en-US" sz="2400" b="0"/>
              <a:t>----</a:t>
            </a:r>
          </a:p>
        </p:txBody>
      </p:sp>
      <p:sp>
        <p:nvSpPr>
          <p:cNvPr id="50197" name="Rectangle 20"/>
          <p:cNvSpPr>
            <a:spLocks noChangeArrowheads="1"/>
          </p:cNvSpPr>
          <p:nvPr/>
        </p:nvSpPr>
        <p:spPr bwMode="auto">
          <a:xfrm>
            <a:off x="4572001" y="2895600"/>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1</a:t>
            </a:r>
          </a:p>
        </p:txBody>
      </p:sp>
      <p:sp>
        <p:nvSpPr>
          <p:cNvPr id="50198" name="Rectangle 21"/>
          <p:cNvSpPr>
            <a:spLocks noChangeArrowheads="1"/>
          </p:cNvSpPr>
          <p:nvPr/>
        </p:nvSpPr>
        <p:spPr bwMode="auto">
          <a:xfrm>
            <a:off x="7086601" y="2895600"/>
            <a:ext cx="40556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N</a:t>
            </a:r>
          </a:p>
        </p:txBody>
      </p:sp>
      <p:sp>
        <p:nvSpPr>
          <p:cNvPr id="50199" name="Oval 22"/>
          <p:cNvSpPr>
            <a:spLocks noChangeArrowheads="1"/>
          </p:cNvSpPr>
          <p:nvPr/>
        </p:nvSpPr>
        <p:spPr bwMode="auto">
          <a:xfrm>
            <a:off x="8686800" y="1447800"/>
            <a:ext cx="15240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200" name="Text Box 23"/>
          <p:cNvSpPr txBox="1">
            <a:spLocks noChangeArrowheads="1"/>
          </p:cNvSpPr>
          <p:nvPr/>
        </p:nvSpPr>
        <p:spPr bwMode="auto">
          <a:xfrm>
            <a:off x="8915400" y="1676401"/>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t>name</a:t>
            </a:r>
          </a:p>
        </p:txBody>
      </p:sp>
      <p:sp>
        <p:nvSpPr>
          <p:cNvPr id="50201" name="Line 24"/>
          <p:cNvSpPr>
            <a:spLocks noChangeShapeType="1"/>
          </p:cNvSpPr>
          <p:nvPr/>
        </p:nvSpPr>
        <p:spPr bwMode="auto">
          <a:xfrm flipH="1">
            <a:off x="8991600" y="21336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2" name="Text Box 25"/>
          <p:cNvSpPr txBox="1">
            <a:spLocks noChangeArrowheads="1"/>
          </p:cNvSpPr>
          <p:nvPr/>
        </p:nvSpPr>
        <p:spPr bwMode="auto">
          <a:xfrm>
            <a:off x="2317750" y="5038616"/>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a:solidFill>
                  <a:srgbClr val="7030A0"/>
                </a:solidFill>
                <a:latin typeface="Comic Sans MS" panose="030F0702030302020204" pitchFamily="66" charset="0"/>
              </a:rPr>
              <a:t>The dependant entity is represented by a double lined rectangle and the identifying relationship by a double lined diamond</a:t>
            </a:r>
          </a:p>
        </p:txBody>
      </p:sp>
    </p:spTree>
    <p:extLst>
      <p:ext uri="{BB962C8B-B14F-4D97-AF65-F5344CB8AC3E}">
        <p14:creationId xmlns:p14="http://schemas.microsoft.com/office/powerpoint/2010/main" val="260318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4A58-1531-47DA-8AC4-B994EE00A27C}"/>
              </a:ext>
            </a:extLst>
          </p:cNvPr>
          <p:cNvSpPr>
            <a:spLocks noGrp="1"/>
          </p:cNvSpPr>
          <p:nvPr>
            <p:ph type="title"/>
          </p:nvPr>
        </p:nvSpPr>
        <p:spPr/>
        <p:txBody>
          <a:bodyPr/>
          <a:lstStyle/>
          <a:p>
            <a:pPr algn="just"/>
            <a:r>
              <a:rPr lang="en-IN" dirty="0"/>
              <a:t>Sometime data is unknown or missing it is represented by ?</a:t>
            </a:r>
          </a:p>
        </p:txBody>
      </p:sp>
      <p:sp>
        <p:nvSpPr>
          <p:cNvPr id="3" name="Content Placeholder 2">
            <a:extLst>
              <a:ext uri="{FF2B5EF4-FFF2-40B4-BE49-F238E27FC236}">
                <a16:creationId xmlns:a16="http://schemas.microsoft.com/office/drawing/2014/main" id="{CB8A3EB0-1C82-45A8-8E71-0AB7965009EB}"/>
              </a:ext>
            </a:extLst>
          </p:cNvPr>
          <p:cNvSpPr>
            <a:spLocks noGrp="1"/>
          </p:cNvSpPr>
          <p:nvPr>
            <p:ph idx="1"/>
          </p:nvPr>
        </p:nvSpPr>
        <p:spPr/>
        <p:txBody>
          <a:bodyPr/>
          <a:lstStyle/>
          <a:p>
            <a:pPr marL="514350" indent="-514350">
              <a:buFont typeface="+mj-lt"/>
              <a:buAutoNum type="alphaUcPeriod"/>
            </a:pPr>
            <a:r>
              <a:rPr lang="en-IN" dirty="0"/>
              <a:t>Tuple</a:t>
            </a:r>
          </a:p>
          <a:p>
            <a:pPr marL="514350" indent="-514350">
              <a:buFont typeface="+mj-lt"/>
              <a:buAutoNum type="alphaUcPeriod"/>
            </a:pPr>
            <a:r>
              <a:rPr lang="en-IN" dirty="0"/>
              <a:t>Attribute</a:t>
            </a:r>
          </a:p>
          <a:p>
            <a:pPr marL="514350" indent="-514350">
              <a:buFont typeface="+mj-lt"/>
              <a:buAutoNum type="alphaUcPeriod"/>
            </a:pPr>
            <a:r>
              <a:rPr lang="en-IN" dirty="0"/>
              <a:t>Relation</a:t>
            </a:r>
          </a:p>
          <a:p>
            <a:pPr marL="514350" indent="-514350">
              <a:buFont typeface="+mj-lt"/>
              <a:buAutoNum type="alphaUcPeriod"/>
            </a:pPr>
            <a:r>
              <a:rPr lang="en-IN" dirty="0"/>
              <a:t>Null</a:t>
            </a:r>
          </a:p>
        </p:txBody>
      </p:sp>
      <p:graphicFrame>
        <p:nvGraphicFramePr>
          <p:cNvPr id="4" name="Table 4">
            <a:extLst>
              <a:ext uri="{FF2B5EF4-FFF2-40B4-BE49-F238E27FC236}">
                <a16:creationId xmlns:a16="http://schemas.microsoft.com/office/drawing/2014/main" id="{45F94395-8388-44EB-A01B-59D870906F28}"/>
              </a:ext>
            </a:extLst>
          </p:cNvPr>
          <p:cNvGraphicFramePr>
            <a:graphicFrameLocks noGrp="1"/>
          </p:cNvGraphicFramePr>
          <p:nvPr>
            <p:extLst>
              <p:ext uri="{D42A27DB-BD31-4B8C-83A1-F6EECF244321}">
                <p14:modId xmlns:p14="http://schemas.microsoft.com/office/powerpoint/2010/main" val="3331588579"/>
              </p:ext>
            </p:extLst>
          </p:nvPr>
        </p:nvGraphicFramePr>
        <p:xfrm>
          <a:off x="6096001" y="2721134"/>
          <a:ext cx="4129548" cy="2560320"/>
        </p:xfrm>
        <a:graphic>
          <a:graphicData uri="http://schemas.openxmlformats.org/drawingml/2006/table">
            <a:tbl>
              <a:tblPr firstRow="1" bandRow="1">
                <a:tableStyleId>{073A0DAA-6AF3-43AB-8588-CEC1D06C72B9}</a:tableStyleId>
              </a:tblPr>
              <a:tblGrid>
                <a:gridCol w="1376516">
                  <a:extLst>
                    <a:ext uri="{9D8B030D-6E8A-4147-A177-3AD203B41FA5}">
                      <a16:colId xmlns:a16="http://schemas.microsoft.com/office/drawing/2014/main" val="2322508115"/>
                    </a:ext>
                  </a:extLst>
                </a:gridCol>
                <a:gridCol w="1376516">
                  <a:extLst>
                    <a:ext uri="{9D8B030D-6E8A-4147-A177-3AD203B41FA5}">
                      <a16:colId xmlns:a16="http://schemas.microsoft.com/office/drawing/2014/main" val="439942558"/>
                    </a:ext>
                  </a:extLst>
                </a:gridCol>
                <a:gridCol w="1376516">
                  <a:extLst>
                    <a:ext uri="{9D8B030D-6E8A-4147-A177-3AD203B41FA5}">
                      <a16:colId xmlns:a16="http://schemas.microsoft.com/office/drawing/2014/main" val="1732009398"/>
                    </a:ext>
                  </a:extLst>
                </a:gridCol>
              </a:tblGrid>
              <a:tr h="156208">
                <a:tc>
                  <a:txBody>
                    <a:bodyPr/>
                    <a:lstStyle/>
                    <a:p>
                      <a:pPr algn="ctr"/>
                      <a:r>
                        <a:rPr lang="en-IN" dirty="0" err="1"/>
                        <a:t>RollNo</a:t>
                      </a:r>
                      <a:endParaRPr lang="en-IN" dirty="0"/>
                    </a:p>
                  </a:txBody>
                  <a:tcPr/>
                </a:tc>
                <a:tc>
                  <a:txBody>
                    <a:bodyPr/>
                    <a:lstStyle/>
                    <a:p>
                      <a:pPr algn="ctr"/>
                      <a:r>
                        <a:rPr lang="en-IN" dirty="0"/>
                        <a:t>Name</a:t>
                      </a:r>
                    </a:p>
                  </a:txBody>
                  <a:tcPr/>
                </a:tc>
                <a:tc>
                  <a:txBody>
                    <a:bodyPr/>
                    <a:lstStyle/>
                    <a:p>
                      <a:pPr algn="ctr"/>
                      <a:r>
                        <a:rPr lang="en-IN" dirty="0"/>
                        <a:t>CPI</a:t>
                      </a:r>
                    </a:p>
                  </a:txBody>
                  <a:tcPr/>
                </a:tc>
                <a:extLst>
                  <a:ext uri="{0D108BD9-81ED-4DB2-BD59-A6C34878D82A}">
                    <a16:rowId xmlns:a16="http://schemas.microsoft.com/office/drawing/2014/main" val="2853741429"/>
                  </a:ext>
                </a:extLst>
              </a:tr>
              <a:tr h="156208">
                <a:tc>
                  <a:txBody>
                    <a:bodyPr/>
                    <a:lstStyle/>
                    <a:p>
                      <a:pPr algn="ctr"/>
                      <a:r>
                        <a:rPr lang="en-IN" dirty="0"/>
                        <a:t>1</a:t>
                      </a:r>
                    </a:p>
                  </a:txBody>
                  <a:tcPr/>
                </a:tc>
                <a:tc>
                  <a:txBody>
                    <a:bodyPr/>
                    <a:lstStyle/>
                    <a:p>
                      <a:pPr algn="ctr"/>
                      <a:r>
                        <a:rPr lang="en-IN" dirty="0"/>
                        <a:t>Amit</a:t>
                      </a:r>
                    </a:p>
                  </a:txBody>
                  <a:tcPr/>
                </a:tc>
                <a:tc>
                  <a:txBody>
                    <a:bodyPr/>
                    <a:lstStyle/>
                    <a:p>
                      <a:pPr algn="ctr"/>
                      <a:r>
                        <a:rPr lang="en-IN" dirty="0"/>
                        <a:t>7.2</a:t>
                      </a:r>
                    </a:p>
                  </a:txBody>
                  <a:tcPr/>
                </a:tc>
                <a:extLst>
                  <a:ext uri="{0D108BD9-81ED-4DB2-BD59-A6C34878D82A}">
                    <a16:rowId xmlns:a16="http://schemas.microsoft.com/office/drawing/2014/main" val="1267910212"/>
                  </a:ext>
                </a:extLst>
              </a:tr>
              <a:tr h="156208">
                <a:tc>
                  <a:txBody>
                    <a:bodyPr/>
                    <a:lstStyle/>
                    <a:p>
                      <a:pPr algn="ctr"/>
                      <a:r>
                        <a:rPr lang="en-IN" dirty="0"/>
                        <a:t>2</a:t>
                      </a:r>
                    </a:p>
                  </a:txBody>
                  <a:tcPr/>
                </a:tc>
                <a:tc>
                  <a:txBody>
                    <a:bodyPr/>
                    <a:lstStyle/>
                    <a:p>
                      <a:pPr algn="ctr"/>
                      <a:r>
                        <a:rPr lang="en-IN" dirty="0"/>
                        <a:t>Ajay</a:t>
                      </a:r>
                    </a:p>
                  </a:txBody>
                  <a:tcPr/>
                </a:tc>
                <a:tc>
                  <a:txBody>
                    <a:bodyPr/>
                    <a:lstStyle/>
                    <a:p>
                      <a:pPr algn="ctr"/>
                      <a:r>
                        <a:rPr lang="en-IN" b="1" dirty="0">
                          <a:solidFill>
                            <a:srgbClr val="FF0000"/>
                          </a:solidFill>
                        </a:rPr>
                        <a:t>?</a:t>
                      </a:r>
                    </a:p>
                  </a:txBody>
                  <a:tcPr/>
                </a:tc>
                <a:extLst>
                  <a:ext uri="{0D108BD9-81ED-4DB2-BD59-A6C34878D82A}">
                    <a16:rowId xmlns:a16="http://schemas.microsoft.com/office/drawing/2014/main" val="4215514506"/>
                  </a:ext>
                </a:extLst>
              </a:tr>
              <a:tr h="156208">
                <a:tc>
                  <a:txBody>
                    <a:bodyPr/>
                    <a:lstStyle/>
                    <a:p>
                      <a:pPr algn="ctr"/>
                      <a:r>
                        <a:rPr lang="en-IN" dirty="0"/>
                        <a:t>3</a:t>
                      </a:r>
                    </a:p>
                  </a:txBody>
                  <a:tcPr/>
                </a:tc>
                <a:tc>
                  <a:txBody>
                    <a:bodyPr/>
                    <a:lstStyle/>
                    <a:p>
                      <a:pPr algn="ctr"/>
                      <a:r>
                        <a:rPr lang="en-IN" dirty="0"/>
                        <a:t>Manoj</a:t>
                      </a:r>
                    </a:p>
                  </a:txBody>
                  <a:tcPr/>
                </a:tc>
                <a:tc>
                  <a:txBody>
                    <a:bodyPr/>
                    <a:lstStyle/>
                    <a:p>
                      <a:pPr algn="ctr"/>
                      <a:r>
                        <a:rPr lang="en-IN" b="1" dirty="0">
                          <a:solidFill>
                            <a:srgbClr val="FF0000"/>
                          </a:solidFill>
                        </a:rPr>
                        <a:t>?</a:t>
                      </a:r>
                    </a:p>
                  </a:txBody>
                  <a:tcPr/>
                </a:tc>
                <a:extLst>
                  <a:ext uri="{0D108BD9-81ED-4DB2-BD59-A6C34878D82A}">
                    <a16:rowId xmlns:a16="http://schemas.microsoft.com/office/drawing/2014/main" val="1314172157"/>
                  </a:ext>
                </a:extLst>
              </a:tr>
              <a:tr h="156208">
                <a:tc>
                  <a:txBody>
                    <a:bodyPr/>
                    <a:lstStyle/>
                    <a:p>
                      <a:pPr algn="ctr"/>
                      <a:r>
                        <a:rPr lang="en-IN" dirty="0"/>
                        <a:t>4</a:t>
                      </a:r>
                    </a:p>
                  </a:txBody>
                  <a:tcPr/>
                </a:tc>
                <a:tc>
                  <a:txBody>
                    <a:bodyPr/>
                    <a:lstStyle/>
                    <a:p>
                      <a:pPr algn="ctr"/>
                      <a:r>
                        <a:rPr lang="en-IN" dirty="0"/>
                        <a:t>Vijay</a:t>
                      </a:r>
                    </a:p>
                  </a:txBody>
                  <a:tcPr/>
                </a:tc>
                <a:tc>
                  <a:txBody>
                    <a:bodyPr/>
                    <a:lstStyle/>
                    <a:p>
                      <a:pPr algn="ctr"/>
                      <a:r>
                        <a:rPr lang="en-IN" dirty="0"/>
                        <a:t>7.9</a:t>
                      </a:r>
                    </a:p>
                  </a:txBody>
                  <a:tcPr/>
                </a:tc>
                <a:extLst>
                  <a:ext uri="{0D108BD9-81ED-4DB2-BD59-A6C34878D82A}">
                    <a16:rowId xmlns:a16="http://schemas.microsoft.com/office/drawing/2014/main" val="3725892252"/>
                  </a:ext>
                </a:extLst>
              </a:tr>
              <a:tr h="156208">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2081188613"/>
                  </a:ext>
                </a:extLst>
              </a:tr>
              <a:tr h="156208">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3865017524"/>
                  </a:ext>
                </a:extLst>
              </a:tr>
            </a:tbl>
          </a:graphicData>
        </a:graphic>
      </p:graphicFrame>
    </p:spTree>
    <p:extLst>
      <p:ext uri="{BB962C8B-B14F-4D97-AF65-F5344CB8AC3E}">
        <p14:creationId xmlns:p14="http://schemas.microsoft.com/office/powerpoint/2010/main" val="1627287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973342C-B018-45FE-B113-3FFC3F0516D1}" type="slidenum">
              <a:rPr lang="en-US">
                <a:solidFill>
                  <a:schemeClr val="bg1"/>
                </a:solidFill>
              </a:rPr>
              <a:pPr/>
              <a:t>60</a:t>
            </a:fld>
            <a:endParaRPr lang="en-US">
              <a:solidFill>
                <a:schemeClr val="bg1"/>
              </a:solidFill>
            </a:endParaRPr>
          </a:p>
        </p:txBody>
      </p:sp>
      <p:sp>
        <p:nvSpPr>
          <p:cNvPr id="51203" name="Rectangle 2"/>
          <p:cNvSpPr>
            <a:spLocks noGrp="1" noChangeArrowheads="1"/>
          </p:cNvSpPr>
          <p:nvPr>
            <p:ph type="body" sz="half" idx="4294967295"/>
          </p:nvPr>
        </p:nvSpPr>
        <p:spPr>
          <a:xfrm>
            <a:off x="0" y="1566863"/>
            <a:ext cx="7642225" cy="4881562"/>
          </a:xfrm>
        </p:spPr>
        <p:txBody>
          <a:bodyPr vert="horz" lIns="0" tIns="0" rIns="91440" bIns="45720" rtlCol="0">
            <a:normAutofit fontScale="92500" lnSpcReduction="20000"/>
          </a:bodyPr>
          <a:lstStyle/>
          <a:p>
            <a:pPr eaLnBrk="1" hangingPunct="1">
              <a:buFont typeface="Wingdings" panose="05000000000000000000" pitchFamily="2" charset="2"/>
              <a:buNone/>
            </a:pPr>
            <a:r>
              <a:rPr lang="en-US" b="1" dirty="0"/>
              <a:t>Assumptions : </a:t>
            </a:r>
          </a:p>
          <a:p>
            <a:pPr eaLnBrk="1" hangingPunct="1">
              <a:buFont typeface="Wingdings" panose="05000000000000000000" pitchFamily="2" charset="2"/>
              <a:buNone/>
            </a:pPr>
            <a:endParaRPr lang="en-US" dirty="0"/>
          </a:p>
          <a:p>
            <a:pPr eaLnBrk="1" hangingPunct="1"/>
            <a:r>
              <a:rPr lang="en-US" dirty="0"/>
              <a:t>A college contains many departments </a:t>
            </a:r>
          </a:p>
          <a:p>
            <a:pPr eaLnBrk="1" hangingPunct="1"/>
            <a:r>
              <a:rPr lang="en-US" dirty="0"/>
              <a:t>Each department can offer any number of courses </a:t>
            </a:r>
          </a:p>
          <a:p>
            <a:pPr eaLnBrk="1" hangingPunct="1"/>
            <a:r>
              <a:rPr lang="en-US" dirty="0"/>
              <a:t>Many instructors can work in a department </a:t>
            </a:r>
          </a:p>
          <a:p>
            <a:pPr eaLnBrk="1" hangingPunct="1"/>
            <a:r>
              <a:rPr lang="en-US" dirty="0"/>
              <a:t>An instructor can work only in one department </a:t>
            </a:r>
          </a:p>
          <a:p>
            <a:pPr eaLnBrk="1" hangingPunct="1"/>
            <a:r>
              <a:rPr lang="en-US" dirty="0"/>
              <a:t>For each department there is a Head </a:t>
            </a:r>
          </a:p>
          <a:p>
            <a:pPr eaLnBrk="1" hangingPunct="1"/>
            <a:r>
              <a:rPr lang="en-US" dirty="0"/>
              <a:t>An instructor can be head of only one department </a:t>
            </a:r>
          </a:p>
          <a:p>
            <a:pPr eaLnBrk="1" hangingPunct="1"/>
            <a:r>
              <a:rPr lang="en-US" dirty="0"/>
              <a:t>Each instructor can take any number of courses </a:t>
            </a:r>
          </a:p>
          <a:p>
            <a:pPr eaLnBrk="1" hangingPunct="1"/>
            <a:r>
              <a:rPr lang="en-US" dirty="0"/>
              <a:t>A course can be taken by only one instructor</a:t>
            </a:r>
          </a:p>
          <a:p>
            <a:pPr eaLnBrk="1" hangingPunct="1"/>
            <a:r>
              <a:rPr lang="en-US" dirty="0"/>
              <a:t>A student can enroll for any number of courses </a:t>
            </a:r>
          </a:p>
          <a:p>
            <a:pPr eaLnBrk="1" hangingPunct="1"/>
            <a:r>
              <a:rPr lang="en-US" dirty="0"/>
              <a:t>Each course can have any number of students </a:t>
            </a:r>
          </a:p>
          <a:p>
            <a:pPr eaLnBrk="1" hangingPunct="1">
              <a:buFont typeface="Wingdings" panose="05000000000000000000" pitchFamily="2" charset="2"/>
              <a:buNone/>
            </a:pPr>
            <a:endParaRPr lang="en-US" dirty="0"/>
          </a:p>
          <a:p>
            <a:pPr eaLnBrk="1" hangingPunct="1"/>
            <a:endParaRPr lang="en-US" sz="1800" dirty="0"/>
          </a:p>
          <a:p>
            <a:pPr eaLnBrk="1" hangingPunct="1">
              <a:buFont typeface="Wingdings" panose="05000000000000000000" pitchFamily="2" charset="2"/>
              <a:buNone/>
            </a:pPr>
            <a:endParaRPr lang="en-US" sz="1600" dirty="0"/>
          </a:p>
        </p:txBody>
      </p:sp>
      <p:sp>
        <p:nvSpPr>
          <p:cNvPr id="51204" name="Rectangle 3"/>
          <p:cNvSpPr>
            <a:spLocks noGrp="1" noChangeArrowheads="1"/>
          </p:cNvSpPr>
          <p:nvPr>
            <p:ph type="title" idx="4294967295"/>
          </p:nvPr>
        </p:nvSpPr>
        <p:spPr>
          <a:xfrm>
            <a:off x="0" y="365125"/>
            <a:ext cx="9144000" cy="1325563"/>
          </a:xfrm>
        </p:spPr>
        <p:txBody>
          <a:bodyPr vert="horz" lIns="0" tIns="45720" rIns="91440" bIns="45720" rtlCol="0" anchor="ctr">
            <a:normAutofit/>
          </a:bodyPr>
          <a:lstStyle/>
          <a:p>
            <a:pPr eaLnBrk="1" hangingPunct="1"/>
            <a:r>
              <a:rPr lang="en-US" dirty="0"/>
              <a:t> Case Study – ER Model For a college DB </a:t>
            </a:r>
          </a:p>
        </p:txBody>
      </p:sp>
    </p:spTree>
    <p:extLst>
      <p:ext uri="{BB962C8B-B14F-4D97-AF65-F5344CB8AC3E}">
        <p14:creationId xmlns:p14="http://schemas.microsoft.com/office/powerpoint/2010/main" val="197988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38A009E-7D2E-428A-AAAD-DDB2A8EB3DE6}" type="slidenum">
              <a:rPr lang="en-US">
                <a:solidFill>
                  <a:schemeClr val="bg1"/>
                </a:solidFill>
              </a:rPr>
              <a:pPr/>
              <a:t>61</a:t>
            </a:fld>
            <a:endParaRPr lang="en-US">
              <a:solidFill>
                <a:schemeClr val="bg1"/>
              </a:solidFill>
            </a:endParaRPr>
          </a:p>
        </p:txBody>
      </p:sp>
      <p:sp>
        <p:nvSpPr>
          <p:cNvPr id="52227" name="Rectangle 2"/>
          <p:cNvSpPr>
            <a:spLocks noGrp="1" noChangeArrowheads="1"/>
          </p:cNvSpPr>
          <p:nvPr>
            <p:ph type="title" idx="4294967295"/>
          </p:nvPr>
        </p:nvSpPr>
        <p:spPr>
          <a:xfrm>
            <a:off x="0" y="365125"/>
            <a:ext cx="10515600" cy="1325563"/>
          </a:xfrm>
        </p:spPr>
        <p:txBody>
          <a:bodyPr vert="horz" lIns="0" tIns="45720" rIns="91440" bIns="45720" rtlCol="0" anchor="ctr">
            <a:normAutofit/>
          </a:bodyPr>
          <a:lstStyle/>
          <a:p>
            <a:pPr eaLnBrk="1" hangingPunct="1"/>
            <a:r>
              <a:rPr lang="en-US"/>
              <a:t>Steps in ER Modeling</a:t>
            </a:r>
            <a:r>
              <a:rPr lang="en-US" sz="2800"/>
              <a:t> </a:t>
            </a:r>
          </a:p>
        </p:txBody>
      </p:sp>
      <p:sp>
        <p:nvSpPr>
          <p:cNvPr id="364547" name="Rectangle 3"/>
          <p:cNvSpPr>
            <a:spLocks noGrp="1" noChangeArrowheads="1"/>
          </p:cNvSpPr>
          <p:nvPr>
            <p:ph type="body" idx="4294967295"/>
          </p:nvPr>
        </p:nvSpPr>
        <p:spPr>
          <a:xfrm>
            <a:off x="0" y="1825625"/>
            <a:ext cx="10515600" cy="4351338"/>
          </a:xfrm>
        </p:spPr>
        <p:txBody>
          <a:bodyPr vert="horz" lIns="0" tIns="0" rIns="91440" bIns="45720" rtlCol="0">
            <a:noAutofit/>
          </a:bodyPr>
          <a:lstStyle/>
          <a:p>
            <a:pPr eaLnBrk="1" hangingPunct="1"/>
            <a:r>
              <a:rPr lang="en-US" sz="1600" dirty="0">
                <a:latin typeface="Comic Sans MS" panose="030F0702030302020204" pitchFamily="66" charset="0"/>
              </a:rPr>
              <a:t>Identify the Entities </a:t>
            </a:r>
          </a:p>
          <a:p>
            <a:pPr eaLnBrk="1" hangingPunct="1"/>
            <a:endParaRPr lang="en-US" sz="1600" dirty="0">
              <a:latin typeface="Comic Sans MS" panose="030F0702030302020204" pitchFamily="66" charset="0"/>
            </a:endParaRPr>
          </a:p>
          <a:p>
            <a:pPr eaLnBrk="1" hangingPunct="1"/>
            <a:r>
              <a:rPr lang="en-US" sz="1600" dirty="0">
                <a:latin typeface="Comic Sans MS" panose="030F0702030302020204" pitchFamily="66" charset="0"/>
              </a:rPr>
              <a:t>Find relationships </a:t>
            </a:r>
          </a:p>
          <a:p>
            <a:pPr eaLnBrk="1" hangingPunct="1"/>
            <a:endParaRPr lang="en-US" sz="1600" dirty="0">
              <a:latin typeface="Comic Sans MS" panose="030F0702030302020204" pitchFamily="66" charset="0"/>
            </a:endParaRPr>
          </a:p>
          <a:p>
            <a:pPr eaLnBrk="1" hangingPunct="1"/>
            <a:r>
              <a:rPr lang="en-US" sz="1600" dirty="0">
                <a:latin typeface="Comic Sans MS" panose="030F0702030302020204" pitchFamily="66" charset="0"/>
              </a:rPr>
              <a:t>Identify the  key attributes for every Entity</a:t>
            </a:r>
          </a:p>
          <a:p>
            <a:pPr eaLnBrk="1" hangingPunct="1">
              <a:buFont typeface="Wingdings" panose="05000000000000000000" pitchFamily="2" charset="2"/>
              <a:buNone/>
            </a:pPr>
            <a:endParaRPr lang="en-US" sz="1600" dirty="0">
              <a:latin typeface="Comic Sans MS" panose="030F0702030302020204" pitchFamily="66" charset="0"/>
            </a:endParaRPr>
          </a:p>
          <a:p>
            <a:pPr eaLnBrk="1" hangingPunct="1"/>
            <a:r>
              <a:rPr lang="en-US" sz="1600" dirty="0">
                <a:latin typeface="Comic Sans MS" panose="030F0702030302020204" pitchFamily="66" charset="0"/>
              </a:rPr>
              <a:t>Identify other relevant attributes</a:t>
            </a:r>
          </a:p>
          <a:p>
            <a:pPr eaLnBrk="1" hangingPunct="1"/>
            <a:endParaRPr lang="en-US" sz="1600" dirty="0">
              <a:latin typeface="Comic Sans MS" panose="030F0702030302020204" pitchFamily="66" charset="0"/>
            </a:endParaRPr>
          </a:p>
          <a:p>
            <a:pPr eaLnBrk="1" hangingPunct="1"/>
            <a:r>
              <a:rPr lang="en-US" sz="1600" dirty="0">
                <a:latin typeface="Comic Sans MS" panose="030F0702030302020204" pitchFamily="66" charset="0"/>
              </a:rPr>
              <a:t>Draw complete E-R diagram with all attributes including Primary Key </a:t>
            </a:r>
          </a:p>
          <a:p>
            <a:pPr eaLnBrk="1" hangingPunct="1">
              <a:buFont typeface="Wingdings" panose="05000000000000000000" pitchFamily="2" charset="2"/>
              <a:buNone/>
            </a:pPr>
            <a:endParaRPr lang="en-US" sz="1600" dirty="0">
              <a:latin typeface="Comic Sans MS" panose="030F0702030302020204" pitchFamily="66" charset="0"/>
            </a:endParaRPr>
          </a:p>
          <a:p>
            <a:pPr eaLnBrk="1" hangingPunct="1"/>
            <a:r>
              <a:rPr lang="en-US" sz="1600" dirty="0">
                <a:latin typeface="Comic Sans MS" panose="030F0702030302020204" pitchFamily="66" charset="0"/>
              </a:rPr>
              <a:t>Review your results with your Business users </a:t>
            </a:r>
          </a:p>
          <a:p>
            <a:pPr eaLnBrk="1" hangingPunct="1"/>
            <a:endParaRPr lang="en-US" sz="1600" dirty="0">
              <a:latin typeface="Comic Sans MS" panose="030F0702030302020204" pitchFamily="66" charset="0"/>
            </a:endParaRPr>
          </a:p>
          <a:p>
            <a:pPr eaLnBrk="1" hangingPunct="1">
              <a:buFont typeface="Wingdings" panose="05000000000000000000" pitchFamily="2" charset="2"/>
              <a:buNone/>
            </a:pPr>
            <a:r>
              <a:rPr lang="en-US" sz="1600" dirty="0">
                <a:latin typeface="Comic Sans MS" panose="030F0702030302020204" pitchFamily="66" charset="0"/>
              </a:rPr>
              <a:t>Visit the following link for more information</a:t>
            </a:r>
          </a:p>
          <a:p>
            <a:pPr eaLnBrk="1" hangingPunct="1">
              <a:buFont typeface="Wingdings" panose="05000000000000000000" pitchFamily="2" charset="2"/>
              <a:buNone/>
            </a:pPr>
            <a:r>
              <a:rPr lang="en-US" sz="1600" u="sng" dirty="0">
                <a:latin typeface="Comic Sans MS" panose="030F0702030302020204" pitchFamily="66" charset="0"/>
                <a:hlinkClick r:id="rId3"/>
              </a:rPr>
              <a:t>10 Easy Steps to Create an ER Diagram in VISIO 2000</a:t>
            </a:r>
            <a:r>
              <a:rPr lang="en-US" sz="1600" dirty="0">
                <a:latin typeface="Comic Sans MS" panose="030F0702030302020204" pitchFamily="66" charset="0"/>
              </a:rPr>
              <a:t> </a:t>
            </a:r>
          </a:p>
          <a:p>
            <a:pPr eaLnBrk="1" hangingPunct="1">
              <a:buFont typeface="Wingdings" panose="05000000000000000000" pitchFamily="2" charset="2"/>
              <a:buNone/>
            </a:pPr>
            <a:endParaRPr lang="en-US" sz="1600" dirty="0">
              <a:latin typeface="Comic Sans MS" panose="030F0702030302020204" pitchFamily="66" charset="0"/>
            </a:endParaRPr>
          </a:p>
        </p:txBody>
      </p:sp>
    </p:spTree>
    <p:extLst>
      <p:ext uri="{BB962C8B-B14F-4D97-AF65-F5344CB8AC3E}">
        <p14:creationId xmlns:p14="http://schemas.microsoft.com/office/powerpoint/2010/main" val="4187077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p:cTn id="7" dur="1000" fill="hold"/>
                                        <p:tgtEl>
                                          <p:spTgt spid="36454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6454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454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64547">
                                            <p:txEl>
                                              <p:pRg st="2" end="2"/>
                                            </p:txEl>
                                          </p:spTgt>
                                        </p:tgtEl>
                                        <p:attrNameLst>
                                          <p:attrName>style.visibility</p:attrName>
                                        </p:attrNameLst>
                                      </p:cBhvr>
                                      <p:to>
                                        <p:strVal val="visible"/>
                                      </p:to>
                                    </p:set>
                                    <p:anim calcmode="lin" valueType="num">
                                      <p:cBhvr>
                                        <p:cTn id="14" dur="1000" fill="hold"/>
                                        <p:tgtEl>
                                          <p:spTgt spid="36454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6454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6454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64547">
                                            <p:txEl>
                                              <p:pRg st="4" end="4"/>
                                            </p:txEl>
                                          </p:spTgt>
                                        </p:tgtEl>
                                        <p:attrNameLst>
                                          <p:attrName>style.visibility</p:attrName>
                                        </p:attrNameLst>
                                      </p:cBhvr>
                                      <p:to>
                                        <p:strVal val="visible"/>
                                      </p:to>
                                    </p:set>
                                    <p:anim calcmode="lin" valueType="num">
                                      <p:cBhvr>
                                        <p:cTn id="21" dur="1000" fill="hold"/>
                                        <p:tgtEl>
                                          <p:spTgt spid="364547">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6454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454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64547">
                                            <p:txEl>
                                              <p:pRg st="6" end="6"/>
                                            </p:txEl>
                                          </p:spTgt>
                                        </p:tgtEl>
                                        <p:attrNameLst>
                                          <p:attrName>style.visibility</p:attrName>
                                        </p:attrNameLst>
                                      </p:cBhvr>
                                      <p:to>
                                        <p:strVal val="visible"/>
                                      </p:to>
                                    </p:set>
                                    <p:anim calcmode="lin" valueType="num">
                                      <p:cBhvr>
                                        <p:cTn id="28" dur="1000" fill="hold"/>
                                        <p:tgtEl>
                                          <p:spTgt spid="364547">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36454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64547">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64547">
                                            <p:txEl>
                                              <p:pRg st="8" end="8"/>
                                            </p:txEl>
                                          </p:spTgt>
                                        </p:tgtEl>
                                        <p:attrNameLst>
                                          <p:attrName>style.visibility</p:attrName>
                                        </p:attrNameLst>
                                      </p:cBhvr>
                                      <p:to>
                                        <p:strVal val="visible"/>
                                      </p:to>
                                    </p:set>
                                    <p:anim calcmode="lin" valueType="num">
                                      <p:cBhvr>
                                        <p:cTn id="35" dur="1000" fill="hold"/>
                                        <p:tgtEl>
                                          <p:spTgt spid="364547">
                                            <p:txEl>
                                              <p:pRg st="8" end="8"/>
                                            </p:txEl>
                                          </p:spTgt>
                                        </p:tgtEl>
                                        <p:attrNameLst>
                                          <p:attrName>ppt_x</p:attrName>
                                        </p:attrNameLst>
                                      </p:cBhvr>
                                      <p:tavLst>
                                        <p:tav tm="0">
                                          <p:val>
                                            <p:strVal val="#ppt_x-.2"/>
                                          </p:val>
                                        </p:tav>
                                        <p:tav tm="100000">
                                          <p:val>
                                            <p:strVal val="#ppt_x"/>
                                          </p:val>
                                        </p:tav>
                                      </p:tavLst>
                                    </p:anim>
                                    <p:anim calcmode="lin" valueType="num">
                                      <p:cBhvr>
                                        <p:cTn id="36" dur="1000" fill="hold"/>
                                        <p:tgtEl>
                                          <p:spTgt spid="364547">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64547">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64547">
                                            <p:txEl>
                                              <p:pRg st="10" end="10"/>
                                            </p:txEl>
                                          </p:spTgt>
                                        </p:tgtEl>
                                        <p:attrNameLst>
                                          <p:attrName>style.visibility</p:attrName>
                                        </p:attrNameLst>
                                      </p:cBhvr>
                                      <p:to>
                                        <p:strVal val="visible"/>
                                      </p:to>
                                    </p:set>
                                    <p:anim calcmode="lin" valueType="num">
                                      <p:cBhvr>
                                        <p:cTn id="42" dur="1000" fill="hold"/>
                                        <p:tgtEl>
                                          <p:spTgt spid="364547">
                                            <p:txEl>
                                              <p:pRg st="10" end="10"/>
                                            </p:txEl>
                                          </p:spTgt>
                                        </p:tgtEl>
                                        <p:attrNameLst>
                                          <p:attrName>ppt_x</p:attrName>
                                        </p:attrNameLst>
                                      </p:cBhvr>
                                      <p:tavLst>
                                        <p:tav tm="0">
                                          <p:val>
                                            <p:strVal val="#ppt_x-.2"/>
                                          </p:val>
                                        </p:tav>
                                        <p:tav tm="100000">
                                          <p:val>
                                            <p:strVal val="#ppt_x"/>
                                          </p:val>
                                        </p:tav>
                                      </p:tavLst>
                                    </p:anim>
                                    <p:anim calcmode="lin" valueType="num">
                                      <p:cBhvr>
                                        <p:cTn id="43" dur="1000" fill="hold"/>
                                        <p:tgtEl>
                                          <p:spTgt spid="364547">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64547">
                                            <p:txEl>
                                              <p:pRg st="10" end="1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64547">
                                            <p:txEl>
                                              <p:pRg st="12" end="12"/>
                                            </p:txEl>
                                          </p:spTgt>
                                        </p:tgtEl>
                                        <p:attrNameLst>
                                          <p:attrName>style.visibility</p:attrName>
                                        </p:attrNameLst>
                                      </p:cBhvr>
                                      <p:to>
                                        <p:strVal val="visible"/>
                                      </p:to>
                                    </p:set>
                                    <p:anim calcmode="lin" valueType="num">
                                      <p:cBhvr>
                                        <p:cTn id="49" dur="1000" fill="hold"/>
                                        <p:tgtEl>
                                          <p:spTgt spid="364547">
                                            <p:txEl>
                                              <p:pRg st="12" end="12"/>
                                            </p:txEl>
                                          </p:spTgt>
                                        </p:tgtEl>
                                        <p:attrNameLst>
                                          <p:attrName>ppt_x</p:attrName>
                                        </p:attrNameLst>
                                      </p:cBhvr>
                                      <p:tavLst>
                                        <p:tav tm="0">
                                          <p:val>
                                            <p:strVal val="#ppt_x-.2"/>
                                          </p:val>
                                        </p:tav>
                                        <p:tav tm="100000">
                                          <p:val>
                                            <p:strVal val="#ppt_x"/>
                                          </p:val>
                                        </p:tav>
                                      </p:tavLst>
                                    </p:anim>
                                    <p:anim calcmode="lin" valueType="num">
                                      <p:cBhvr>
                                        <p:cTn id="50" dur="1000" fill="hold"/>
                                        <p:tgtEl>
                                          <p:spTgt spid="364547">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64547">
                                            <p:txEl>
                                              <p:pRg st="12" end="1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64547">
                                            <p:txEl>
                                              <p:pRg st="13" end="13"/>
                                            </p:txEl>
                                          </p:spTgt>
                                        </p:tgtEl>
                                        <p:attrNameLst>
                                          <p:attrName>style.visibility</p:attrName>
                                        </p:attrNameLst>
                                      </p:cBhvr>
                                      <p:to>
                                        <p:strVal val="visible"/>
                                      </p:to>
                                    </p:set>
                                    <p:anim calcmode="lin" valueType="num">
                                      <p:cBhvr>
                                        <p:cTn id="56" dur="1000" fill="hold"/>
                                        <p:tgtEl>
                                          <p:spTgt spid="364547">
                                            <p:txEl>
                                              <p:pRg st="13" end="13"/>
                                            </p:txEl>
                                          </p:spTgt>
                                        </p:tgtEl>
                                        <p:attrNameLst>
                                          <p:attrName>ppt_x</p:attrName>
                                        </p:attrNameLst>
                                      </p:cBhvr>
                                      <p:tavLst>
                                        <p:tav tm="0">
                                          <p:val>
                                            <p:strVal val="#ppt_x-.2"/>
                                          </p:val>
                                        </p:tav>
                                        <p:tav tm="100000">
                                          <p:val>
                                            <p:strVal val="#ppt_x"/>
                                          </p:val>
                                        </p:tav>
                                      </p:tavLst>
                                    </p:anim>
                                    <p:anim calcmode="lin" valueType="num">
                                      <p:cBhvr>
                                        <p:cTn id="57" dur="1000" fill="hold"/>
                                        <p:tgtEl>
                                          <p:spTgt spid="364547">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645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DB64702-B1B1-4439-828F-0FF67531980E}" type="slidenum">
              <a:rPr lang="en-US">
                <a:solidFill>
                  <a:schemeClr val="bg1"/>
                </a:solidFill>
              </a:rPr>
              <a:pPr/>
              <a:t>62</a:t>
            </a:fld>
            <a:endParaRPr lang="en-US">
              <a:solidFill>
                <a:schemeClr val="bg1"/>
              </a:solidFill>
            </a:endParaRPr>
          </a:p>
        </p:txBody>
      </p:sp>
      <p:sp>
        <p:nvSpPr>
          <p:cNvPr id="53251" name="Rectangle 2"/>
          <p:cNvSpPr>
            <a:spLocks noGrp="1" noChangeArrowheads="1"/>
          </p:cNvSpPr>
          <p:nvPr>
            <p:ph type="body" sz="half" idx="4294967295"/>
          </p:nvPr>
        </p:nvSpPr>
        <p:spPr>
          <a:xfrm>
            <a:off x="0" y="1187450"/>
            <a:ext cx="7753350" cy="4224338"/>
          </a:xfrm>
        </p:spPr>
        <p:txBody>
          <a:bodyPr vert="horz" lIns="0" tIns="0" rIns="91440" bIns="45720" rtlCol="0">
            <a:normAutofit/>
          </a:bodyPr>
          <a:lstStyle/>
          <a:p>
            <a:pPr algn="ctr" eaLnBrk="1" hangingPunct="1">
              <a:lnSpc>
                <a:spcPct val="80000"/>
              </a:lnSpc>
              <a:buFont typeface="Wingdings" panose="05000000000000000000" pitchFamily="2" charset="2"/>
              <a:buNone/>
            </a:pPr>
            <a:r>
              <a:rPr lang="en-US" b="1" dirty="0"/>
              <a:t>Step 1: Identify the Entities</a:t>
            </a:r>
          </a:p>
          <a:p>
            <a:pPr eaLnBrk="1" hangingPunct="1">
              <a:lnSpc>
                <a:spcPct val="80000"/>
              </a:lnSpc>
              <a:buFont typeface="Wingdings" panose="05000000000000000000" pitchFamily="2" charset="2"/>
              <a:buNone/>
            </a:pPr>
            <a:endParaRPr lang="en-US" sz="1900" b="1" dirty="0">
              <a:solidFill>
                <a:srgbClr val="0066CC"/>
              </a:solidFill>
              <a:latin typeface="Comic Sans MS" panose="030F0702030302020204" pitchFamily="66" charset="0"/>
            </a:endParaRPr>
          </a:p>
          <a:p>
            <a:pPr eaLnBrk="1" hangingPunct="1">
              <a:lnSpc>
                <a:spcPct val="80000"/>
              </a:lnSpc>
            </a:pPr>
            <a:r>
              <a:rPr lang="en-US" sz="1900" dirty="0">
                <a:effectLst>
                  <a:outerShdw blurRad="38100" dist="38100" dir="2700000" algn="tl">
                    <a:srgbClr val="000000">
                      <a:alpha val="43137"/>
                    </a:srgbClr>
                  </a:outerShdw>
                </a:effectLst>
                <a:latin typeface="Comic Sans MS" panose="030F0702030302020204" pitchFamily="66" charset="0"/>
              </a:rPr>
              <a:t>DEPARTMENT </a:t>
            </a:r>
          </a:p>
          <a:p>
            <a:pPr eaLnBrk="1" hangingPunct="1">
              <a:lnSpc>
                <a:spcPct val="80000"/>
              </a:lnSpc>
            </a:pPr>
            <a:endParaRPr lang="en-US" sz="1900" dirty="0">
              <a:effectLst>
                <a:outerShdw blurRad="38100" dist="38100" dir="2700000" algn="tl">
                  <a:srgbClr val="000000">
                    <a:alpha val="43137"/>
                  </a:srgbClr>
                </a:outerShdw>
              </a:effectLst>
              <a:latin typeface="Comic Sans MS" panose="030F0702030302020204" pitchFamily="66" charset="0"/>
            </a:endParaRPr>
          </a:p>
          <a:p>
            <a:pPr eaLnBrk="1" hangingPunct="1">
              <a:lnSpc>
                <a:spcPct val="80000"/>
              </a:lnSpc>
            </a:pPr>
            <a:r>
              <a:rPr lang="en-US" sz="1900" dirty="0">
                <a:effectLst>
                  <a:outerShdw blurRad="38100" dist="38100" dir="2700000" algn="tl">
                    <a:srgbClr val="000000">
                      <a:alpha val="43137"/>
                    </a:srgbClr>
                  </a:outerShdw>
                </a:effectLst>
                <a:latin typeface="Comic Sans MS" panose="030F0702030302020204" pitchFamily="66" charset="0"/>
              </a:rPr>
              <a:t>STUDENT</a:t>
            </a:r>
          </a:p>
          <a:p>
            <a:pPr eaLnBrk="1" hangingPunct="1">
              <a:lnSpc>
                <a:spcPct val="80000"/>
              </a:lnSpc>
            </a:pPr>
            <a:endParaRPr lang="en-US" sz="1900" dirty="0">
              <a:effectLst>
                <a:outerShdw blurRad="38100" dist="38100" dir="2700000" algn="tl">
                  <a:srgbClr val="000000">
                    <a:alpha val="43137"/>
                  </a:srgbClr>
                </a:outerShdw>
              </a:effectLst>
              <a:latin typeface="Comic Sans MS" panose="030F0702030302020204" pitchFamily="66" charset="0"/>
            </a:endParaRPr>
          </a:p>
          <a:p>
            <a:pPr eaLnBrk="1" hangingPunct="1">
              <a:lnSpc>
                <a:spcPct val="80000"/>
              </a:lnSpc>
            </a:pPr>
            <a:r>
              <a:rPr lang="en-US" sz="1900" dirty="0">
                <a:effectLst>
                  <a:outerShdw blurRad="38100" dist="38100" dir="2700000" algn="tl">
                    <a:srgbClr val="000000">
                      <a:alpha val="43137"/>
                    </a:srgbClr>
                  </a:outerShdw>
                </a:effectLst>
                <a:latin typeface="Comic Sans MS" panose="030F0702030302020204" pitchFamily="66" charset="0"/>
              </a:rPr>
              <a:t>COURSE</a:t>
            </a:r>
          </a:p>
          <a:p>
            <a:pPr eaLnBrk="1" hangingPunct="1">
              <a:lnSpc>
                <a:spcPct val="80000"/>
              </a:lnSpc>
            </a:pPr>
            <a:endParaRPr lang="en-US" sz="1900" dirty="0">
              <a:effectLst>
                <a:outerShdw blurRad="38100" dist="38100" dir="2700000" algn="tl">
                  <a:srgbClr val="000000">
                    <a:alpha val="43137"/>
                  </a:srgbClr>
                </a:outerShdw>
              </a:effectLst>
              <a:latin typeface="Comic Sans MS" panose="030F0702030302020204" pitchFamily="66" charset="0"/>
            </a:endParaRPr>
          </a:p>
          <a:p>
            <a:pPr eaLnBrk="1" hangingPunct="1">
              <a:lnSpc>
                <a:spcPct val="80000"/>
              </a:lnSpc>
            </a:pPr>
            <a:r>
              <a:rPr lang="en-US" sz="1900" dirty="0">
                <a:effectLst>
                  <a:outerShdw blurRad="38100" dist="38100" dir="2700000" algn="tl">
                    <a:srgbClr val="000000">
                      <a:alpha val="43137"/>
                    </a:srgbClr>
                  </a:outerShdw>
                </a:effectLst>
                <a:latin typeface="Comic Sans MS" panose="030F0702030302020204" pitchFamily="66" charset="0"/>
              </a:rPr>
              <a:t>INSTRUCTOR</a:t>
            </a:r>
          </a:p>
          <a:p>
            <a:pPr marL="762000" lvl="1" indent="-304800">
              <a:lnSpc>
                <a:spcPct val="80000"/>
              </a:lnSpc>
              <a:buNone/>
            </a:pPr>
            <a:endParaRPr lang="en-US" dirty="0"/>
          </a:p>
        </p:txBody>
      </p:sp>
      <p:sp>
        <p:nvSpPr>
          <p:cNvPr id="53252" name="Rectangle 3"/>
          <p:cNvSpPr>
            <a:spLocks noChangeArrowheads="1"/>
          </p:cNvSpPr>
          <p:nvPr/>
        </p:nvSpPr>
        <p:spPr bwMode="auto">
          <a:xfrm>
            <a:off x="1676400" y="152400"/>
            <a:ext cx="7620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3200">
                <a:solidFill>
                  <a:schemeClr val="bg1"/>
                </a:solidFill>
              </a:rPr>
              <a:t>Steps in ER Modeling</a:t>
            </a:r>
          </a:p>
        </p:txBody>
      </p:sp>
    </p:spTree>
    <p:extLst>
      <p:ext uri="{BB962C8B-B14F-4D97-AF65-F5344CB8AC3E}">
        <p14:creationId xmlns:p14="http://schemas.microsoft.com/office/powerpoint/2010/main" val="27923712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B449A31-00E7-4D52-B424-9103AEC5CA3D}" type="slidenum">
              <a:rPr lang="en-US">
                <a:solidFill>
                  <a:schemeClr val="bg1"/>
                </a:solidFill>
              </a:rPr>
              <a:pPr/>
              <a:t>63</a:t>
            </a:fld>
            <a:endParaRPr lang="en-US">
              <a:solidFill>
                <a:schemeClr val="bg1"/>
              </a:solidFill>
            </a:endParaRPr>
          </a:p>
        </p:txBody>
      </p:sp>
      <p:sp>
        <p:nvSpPr>
          <p:cNvPr id="54275" name="Rectangle 2"/>
          <p:cNvSpPr>
            <a:spLocks noGrp="1" noChangeArrowheads="1"/>
          </p:cNvSpPr>
          <p:nvPr>
            <p:ph type="title" idx="4294967295"/>
          </p:nvPr>
        </p:nvSpPr>
        <p:spPr>
          <a:xfrm>
            <a:off x="0" y="365125"/>
            <a:ext cx="10515600" cy="1325563"/>
          </a:xfrm>
        </p:spPr>
        <p:txBody>
          <a:bodyPr vert="horz" lIns="0" tIns="45720" rIns="91440" bIns="45720" rtlCol="0" anchor="ctr">
            <a:normAutofit fontScale="90000"/>
          </a:bodyPr>
          <a:lstStyle/>
          <a:p>
            <a:pPr eaLnBrk="1" hangingPunct="1"/>
            <a:br>
              <a:rPr lang="en-US"/>
            </a:br>
            <a:r>
              <a:rPr lang="en-US"/>
              <a:t>Steps in ER Modeling</a:t>
            </a:r>
            <a:br>
              <a:rPr lang="en-US"/>
            </a:br>
            <a:endParaRPr lang="en-US"/>
          </a:p>
        </p:txBody>
      </p:sp>
      <p:sp>
        <p:nvSpPr>
          <p:cNvPr id="54276" name="Rectangle 3"/>
          <p:cNvSpPr>
            <a:spLocks noGrp="1" noChangeArrowheads="1"/>
          </p:cNvSpPr>
          <p:nvPr>
            <p:ph type="body" idx="4294967295"/>
          </p:nvPr>
        </p:nvSpPr>
        <p:spPr>
          <a:xfrm>
            <a:off x="0" y="1825625"/>
            <a:ext cx="10515600" cy="4351338"/>
          </a:xfrm>
        </p:spPr>
        <p:txBody>
          <a:bodyPr vert="horz" lIns="0" tIns="0" rIns="91440" bIns="45720" rtlCol="0">
            <a:noAutofit/>
          </a:bodyPr>
          <a:lstStyle/>
          <a:p>
            <a:pPr algn="just" eaLnBrk="1" hangingPunct="1">
              <a:lnSpc>
                <a:spcPct val="90000"/>
              </a:lnSpc>
              <a:buFont typeface="Wingdings" panose="05000000000000000000" pitchFamily="2" charset="2"/>
              <a:buNone/>
            </a:pPr>
            <a:r>
              <a:rPr lang="en-US" sz="1800" b="1" dirty="0"/>
              <a:t>Step 2: Find the relationships</a:t>
            </a:r>
          </a:p>
          <a:p>
            <a:pPr eaLnBrk="1" hangingPunct="1">
              <a:lnSpc>
                <a:spcPct val="90000"/>
              </a:lnSpc>
            </a:pPr>
            <a:r>
              <a:rPr lang="en-US" sz="1800" dirty="0">
                <a:latin typeface="Comic Sans MS" panose="030F0702030302020204" pitchFamily="66" charset="0"/>
              </a:rPr>
              <a:t>One course is enrolled by multiple students and one student enrolls for multiple courses, hence the   cardinality between course and student  is Many to Many.</a:t>
            </a:r>
          </a:p>
          <a:p>
            <a:pPr eaLnBrk="1" hangingPunct="1">
              <a:lnSpc>
                <a:spcPct val="90000"/>
              </a:lnSpc>
            </a:pPr>
            <a:r>
              <a:rPr lang="en-US" sz="1800" dirty="0">
                <a:latin typeface="Comic Sans MS" panose="030F0702030302020204" pitchFamily="66" charset="0"/>
              </a:rPr>
              <a:t>The department offers many courses  and each course belongs to only one department, hence the cardinality between department and course is  One to Many.</a:t>
            </a:r>
          </a:p>
          <a:p>
            <a:pPr eaLnBrk="1" hangingPunct="1">
              <a:lnSpc>
                <a:spcPct val="90000"/>
              </a:lnSpc>
            </a:pPr>
            <a:r>
              <a:rPr lang="en-US" sz="1800" dirty="0">
                <a:latin typeface="Comic Sans MS" panose="030F0702030302020204" pitchFamily="66" charset="0"/>
              </a:rPr>
              <a:t>One department has multiple instructors and one instructor belongs to one and only one department , hence the  cardinality between department and instructor is  one  to Many. </a:t>
            </a:r>
          </a:p>
          <a:p>
            <a:pPr eaLnBrk="1" hangingPunct="1">
              <a:lnSpc>
                <a:spcPct val="90000"/>
              </a:lnSpc>
            </a:pPr>
            <a:r>
              <a:rPr lang="en-US" sz="1800" dirty="0">
                <a:latin typeface="Comic Sans MS" panose="030F0702030302020204" pitchFamily="66" charset="0"/>
              </a:rPr>
              <a:t>Each department there is a “Head of department” and one instructor is  “Head of  department “,hence the cardinality is one to one .</a:t>
            </a:r>
          </a:p>
          <a:p>
            <a:pPr eaLnBrk="1" hangingPunct="1">
              <a:lnSpc>
                <a:spcPct val="90000"/>
              </a:lnSpc>
            </a:pPr>
            <a:r>
              <a:rPr lang="en-US" sz="1800" dirty="0">
                <a:latin typeface="Comic Sans MS" panose="030F0702030302020204" pitchFamily="66" charset="0"/>
              </a:rPr>
              <a:t>One course is taught by only one instructor, but the instructor teaches many courses, hence the cardinality between course   and instructor is  many  to one.</a:t>
            </a:r>
          </a:p>
          <a:p>
            <a:pPr algn="just" eaLnBrk="1" hangingPunct="1">
              <a:lnSpc>
                <a:spcPct val="90000"/>
              </a:lnSpc>
              <a:buFont typeface="Wingdings" panose="05000000000000000000" pitchFamily="2" charset="2"/>
              <a:buNone/>
            </a:pPr>
            <a:endParaRPr lang="en-US" sz="1800" b="1" dirty="0"/>
          </a:p>
          <a:p>
            <a:pPr algn="just" eaLnBrk="1" hangingPunct="1">
              <a:lnSpc>
                <a:spcPct val="90000"/>
              </a:lnSpc>
              <a:buFont typeface="Wingdings" panose="05000000000000000000" pitchFamily="2" charset="2"/>
              <a:buNone/>
            </a:pPr>
            <a:endParaRPr lang="en-US" sz="1800" b="1" dirty="0"/>
          </a:p>
          <a:p>
            <a:pPr algn="just" eaLnBrk="1" hangingPunct="1">
              <a:lnSpc>
                <a:spcPct val="90000"/>
              </a:lnSpc>
              <a:buFont typeface="Wingdings" panose="05000000000000000000" pitchFamily="2" charset="2"/>
              <a:buNone/>
            </a:pPr>
            <a:endParaRPr lang="en-US" sz="1800" b="1" dirty="0"/>
          </a:p>
          <a:p>
            <a:pPr algn="just" eaLnBrk="1" hangingPunct="1">
              <a:lnSpc>
                <a:spcPct val="90000"/>
              </a:lnSpc>
              <a:buFont typeface="Wingdings" panose="05000000000000000000" pitchFamily="2" charset="2"/>
              <a:buNone/>
            </a:pPr>
            <a:endParaRPr lang="en-US" sz="1800" b="1" dirty="0"/>
          </a:p>
          <a:p>
            <a:pPr algn="just" eaLnBrk="1" hangingPunct="1">
              <a:lnSpc>
                <a:spcPct val="90000"/>
              </a:lnSpc>
              <a:buFont typeface="Wingdings" panose="05000000000000000000" pitchFamily="2" charset="2"/>
              <a:buNone/>
            </a:pPr>
            <a:r>
              <a:rPr lang="en-US" sz="1800" dirty="0"/>
              <a:t>	</a:t>
            </a:r>
          </a:p>
          <a:p>
            <a:pPr eaLnBrk="1" hangingPunct="1">
              <a:lnSpc>
                <a:spcPct val="90000"/>
              </a:lnSpc>
            </a:pPr>
            <a:endParaRPr lang="en-US" sz="1800" dirty="0"/>
          </a:p>
        </p:txBody>
      </p:sp>
    </p:spTree>
    <p:extLst>
      <p:ext uri="{BB962C8B-B14F-4D97-AF65-F5344CB8AC3E}">
        <p14:creationId xmlns:p14="http://schemas.microsoft.com/office/powerpoint/2010/main" val="2192614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70F0E0A-7808-44BA-A009-C8B152C1B6C3}" type="slidenum">
              <a:rPr lang="en-US">
                <a:solidFill>
                  <a:schemeClr val="bg1"/>
                </a:solidFill>
              </a:rPr>
              <a:pPr/>
              <a:t>64</a:t>
            </a:fld>
            <a:endParaRPr lang="en-US">
              <a:solidFill>
                <a:schemeClr val="bg1"/>
              </a:solidFill>
            </a:endParaRPr>
          </a:p>
        </p:txBody>
      </p:sp>
      <p:sp>
        <p:nvSpPr>
          <p:cNvPr id="366594" name="Rectangle 2"/>
          <p:cNvSpPr>
            <a:spLocks noGrp="1" noChangeArrowheads="1"/>
          </p:cNvSpPr>
          <p:nvPr>
            <p:ph type="body" idx="4294967295"/>
          </p:nvPr>
        </p:nvSpPr>
        <p:spPr>
          <a:xfrm>
            <a:off x="0" y="1143000"/>
            <a:ext cx="8534400" cy="4876800"/>
          </a:xfrm>
        </p:spPr>
        <p:txBody>
          <a:bodyPr vert="horz" lIns="0" tIns="0" rIns="91440" bIns="45720" rtlCol="0">
            <a:normAutofit fontScale="85000" lnSpcReduction="20000"/>
          </a:bodyPr>
          <a:lstStyle/>
          <a:p>
            <a:pPr eaLnBrk="1" hangingPunct="1">
              <a:lnSpc>
                <a:spcPct val="80000"/>
              </a:lnSpc>
              <a:buFont typeface="Wingdings" panose="05000000000000000000" pitchFamily="2" charset="2"/>
              <a:buNone/>
            </a:pPr>
            <a:r>
              <a:rPr lang="en-US" b="1" dirty="0"/>
              <a:t>Step 3: Identify the key attributes</a:t>
            </a:r>
            <a:r>
              <a:rPr lang="en-US" b="1" dirty="0">
                <a:solidFill>
                  <a:srgbClr val="0066CC"/>
                </a:solidFill>
              </a:rPr>
              <a:t> </a:t>
            </a:r>
          </a:p>
          <a:p>
            <a:pPr eaLnBrk="1" hangingPunct="1">
              <a:lnSpc>
                <a:spcPct val="80000"/>
              </a:lnSpc>
            </a:pPr>
            <a:endParaRPr lang="en-US" dirty="0">
              <a:solidFill>
                <a:srgbClr val="0066CC"/>
              </a:solidFill>
            </a:endParaRPr>
          </a:p>
          <a:p>
            <a:pPr eaLnBrk="1" hangingPunct="1">
              <a:lnSpc>
                <a:spcPct val="80000"/>
              </a:lnSpc>
            </a:pPr>
            <a:r>
              <a:rPr lang="en-US" sz="1800" dirty="0"/>
              <a:t> </a:t>
            </a:r>
            <a:r>
              <a:rPr lang="en-US" sz="2000" dirty="0" err="1">
                <a:latin typeface="Comic Sans MS" panose="030F0702030302020204" pitchFamily="66" charset="0"/>
              </a:rPr>
              <a:t>Deptname</a:t>
            </a:r>
            <a:r>
              <a:rPr lang="en-US" sz="2000" dirty="0">
                <a:latin typeface="Comic Sans MS" panose="030F0702030302020204" pitchFamily="66" charset="0"/>
              </a:rPr>
              <a:t> is the key attribute for the Entity “Department”, as it identifies the    </a:t>
            </a:r>
          </a:p>
          <a:p>
            <a:pPr eaLnBrk="1" hangingPunct="1">
              <a:lnSpc>
                <a:spcPct val="80000"/>
              </a:lnSpc>
              <a:buFont typeface="Wingdings" panose="05000000000000000000" pitchFamily="2" charset="2"/>
              <a:buNone/>
            </a:pPr>
            <a:r>
              <a:rPr lang="en-US" sz="2000" dirty="0">
                <a:latin typeface="Comic Sans MS" panose="030F0702030302020204" pitchFamily="66" charset="0"/>
              </a:rPr>
              <a:t>	 Department uniquely.</a:t>
            </a:r>
          </a:p>
          <a:p>
            <a:pPr eaLnBrk="1" hangingPunct="1">
              <a:lnSpc>
                <a:spcPct val="80000"/>
              </a:lnSpc>
            </a:pPr>
            <a:r>
              <a:rPr lang="en-US" sz="2000" dirty="0">
                <a:latin typeface="Comic Sans MS" panose="030F0702030302020204" pitchFamily="66" charset="0"/>
              </a:rPr>
              <a:t> Course# (</a:t>
            </a:r>
            <a:r>
              <a:rPr lang="en-US" sz="2000" dirty="0" err="1">
                <a:latin typeface="Comic Sans MS" panose="030F0702030302020204" pitchFamily="66" charset="0"/>
              </a:rPr>
              <a:t>CourseId</a:t>
            </a:r>
            <a:r>
              <a:rPr lang="en-US" sz="2000" dirty="0">
                <a:latin typeface="Comic Sans MS" panose="030F0702030302020204" pitchFamily="66" charset="0"/>
              </a:rPr>
              <a:t>) is the key attribute for “Course” Entity. </a:t>
            </a:r>
          </a:p>
          <a:p>
            <a:pPr eaLnBrk="1" hangingPunct="1">
              <a:lnSpc>
                <a:spcPct val="80000"/>
              </a:lnSpc>
            </a:pPr>
            <a:r>
              <a:rPr lang="en-US" sz="2000" dirty="0">
                <a:latin typeface="Comic Sans MS" panose="030F0702030302020204" pitchFamily="66" charset="0"/>
              </a:rPr>
              <a:t> Student# (Student Number) is the key attribute for “Student” Entity.</a:t>
            </a:r>
          </a:p>
          <a:p>
            <a:pPr eaLnBrk="1" hangingPunct="1">
              <a:lnSpc>
                <a:spcPct val="80000"/>
              </a:lnSpc>
            </a:pPr>
            <a:r>
              <a:rPr lang="en-US" sz="2000" dirty="0">
                <a:latin typeface="Comic Sans MS" panose="030F0702030302020204" pitchFamily="66" charset="0"/>
              </a:rPr>
              <a:t> Instructor Name  is the key attribute for “Instructor” Entity. </a:t>
            </a:r>
          </a:p>
          <a:p>
            <a:pPr eaLnBrk="1" hangingPunct="1">
              <a:lnSpc>
                <a:spcPct val="80000"/>
              </a:lnSpc>
              <a:buFont typeface="Wingdings" panose="05000000000000000000" pitchFamily="2" charset="2"/>
              <a:buNone/>
            </a:pPr>
            <a:endParaRPr lang="en-US" sz="1800" dirty="0"/>
          </a:p>
          <a:p>
            <a:pPr eaLnBrk="1" hangingPunct="1">
              <a:lnSpc>
                <a:spcPct val="80000"/>
              </a:lnSpc>
              <a:buFont typeface="Wingdings" panose="05000000000000000000" pitchFamily="2" charset="2"/>
              <a:buNone/>
            </a:pPr>
            <a:r>
              <a:rPr lang="en-US" b="1" dirty="0"/>
              <a:t>Step 4: Identify other relevant attributes </a:t>
            </a:r>
          </a:p>
          <a:p>
            <a:pPr eaLnBrk="1" hangingPunct="1">
              <a:lnSpc>
                <a:spcPct val="80000"/>
              </a:lnSpc>
              <a:buFont typeface="Wingdings" panose="05000000000000000000" pitchFamily="2" charset="2"/>
              <a:buNone/>
            </a:pPr>
            <a:endParaRPr lang="en-US" b="1" dirty="0"/>
          </a:p>
          <a:p>
            <a:pPr eaLnBrk="1" hangingPunct="1">
              <a:lnSpc>
                <a:spcPct val="80000"/>
              </a:lnSpc>
            </a:pPr>
            <a:r>
              <a:rPr lang="en-US" b="1" dirty="0"/>
              <a:t> </a:t>
            </a:r>
            <a:r>
              <a:rPr lang="en-US" sz="2000" dirty="0">
                <a:latin typeface="Comic Sans MS" panose="030F0702030302020204" pitchFamily="66" charset="0"/>
              </a:rPr>
              <a:t>For the department entity, the relevant attribute is location</a:t>
            </a:r>
          </a:p>
          <a:p>
            <a:pPr eaLnBrk="1" hangingPunct="1">
              <a:lnSpc>
                <a:spcPct val="80000"/>
              </a:lnSpc>
            </a:pPr>
            <a:r>
              <a:rPr lang="en-US" sz="2000" dirty="0">
                <a:latin typeface="Comic Sans MS" panose="030F0702030302020204" pitchFamily="66" charset="0"/>
              </a:rPr>
              <a:t> For course entity, course </a:t>
            </a:r>
            <a:r>
              <a:rPr lang="en-US" sz="2000" dirty="0" err="1">
                <a:latin typeface="Comic Sans MS" panose="030F0702030302020204" pitchFamily="66" charset="0"/>
              </a:rPr>
              <a:t>name,duration,prerequisite</a:t>
            </a:r>
            <a:endParaRPr lang="en-US" sz="2000" dirty="0">
              <a:latin typeface="Comic Sans MS" panose="030F0702030302020204" pitchFamily="66" charset="0"/>
            </a:endParaRPr>
          </a:p>
          <a:p>
            <a:pPr eaLnBrk="1" hangingPunct="1">
              <a:lnSpc>
                <a:spcPct val="80000"/>
              </a:lnSpc>
            </a:pPr>
            <a:r>
              <a:rPr lang="en-US" sz="2000" dirty="0">
                <a:latin typeface="Comic Sans MS" panose="030F0702030302020204" pitchFamily="66" charset="0"/>
              </a:rPr>
              <a:t> For instructor entity, room#, telephone#</a:t>
            </a:r>
          </a:p>
          <a:p>
            <a:pPr eaLnBrk="1" hangingPunct="1">
              <a:lnSpc>
                <a:spcPct val="80000"/>
              </a:lnSpc>
            </a:pPr>
            <a:r>
              <a:rPr lang="en-US" sz="2000" dirty="0">
                <a:latin typeface="Comic Sans MS" panose="030F0702030302020204" pitchFamily="66" charset="0"/>
              </a:rPr>
              <a:t> For student entity, student name, date of birth</a:t>
            </a:r>
          </a:p>
          <a:p>
            <a:pPr eaLnBrk="1" hangingPunct="1">
              <a:lnSpc>
                <a:spcPct val="80000"/>
              </a:lnSpc>
              <a:buFont typeface="Wingdings" panose="05000000000000000000" pitchFamily="2" charset="2"/>
              <a:buNone/>
            </a:pPr>
            <a:r>
              <a:rPr lang="en-US" dirty="0"/>
              <a:t>		</a:t>
            </a:r>
            <a:endParaRPr lang="en-US" b="1" dirty="0"/>
          </a:p>
          <a:p>
            <a:pPr eaLnBrk="1" hangingPunct="1">
              <a:lnSpc>
                <a:spcPct val="80000"/>
              </a:lnSpc>
              <a:buFont typeface="Wingdings" panose="05000000000000000000" pitchFamily="2" charset="2"/>
              <a:buNone/>
            </a:pPr>
            <a:r>
              <a:rPr lang="en-US" b="1" dirty="0"/>
              <a:t>				</a:t>
            </a:r>
          </a:p>
          <a:p>
            <a:pPr eaLnBrk="1" hangingPunct="1">
              <a:lnSpc>
                <a:spcPct val="80000"/>
              </a:lnSpc>
              <a:buFont typeface="Wingdings" panose="05000000000000000000" pitchFamily="2" charset="2"/>
              <a:buNone/>
            </a:pPr>
            <a:endParaRPr lang="en-US" dirty="0"/>
          </a:p>
        </p:txBody>
      </p:sp>
      <p:sp>
        <p:nvSpPr>
          <p:cNvPr id="55300" name="Rectangle 3"/>
          <p:cNvSpPr>
            <a:spLocks noChangeArrowheads="1"/>
          </p:cNvSpPr>
          <p:nvPr/>
        </p:nvSpPr>
        <p:spPr bwMode="auto">
          <a:xfrm>
            <a:off x="1524000" y="2286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3200">
                <a:solidFill>
                  <a:schemeClr val="bg1"/>
                </a:solidFill>
              </a:rPr>
              <a:t>Steps in ER Modeling</a:t>
            </a:r>
          </a:p>
        </p:txBody>
      </p:sp>
    </p:spTree>
    <p:extLst>
      <p:ext uri="{BB962C8B-B14F-4D97-AF65-F5344CB8AC3E}">
        <p14:creationId xmlns:p14="http://schemas.microsoft.com/office/powerpoint/2010/main" val="625618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6594">
                                            <p:txEl>
                                              <p:pRg st="2" end="2"/>
                                            </p:txEl>
                                          </p:spTgt>
                                        </p:tgtEl>
                                        <p:attrNameLst>
                                          <p:attrName>style.visibility</p:attrName>
                                        </p:attrNameLst>
                                      </p:cBhvr>
                                      <p:to>
                                        <p:strVal val="visible"/>
                                      </p:to>
                                    </p:set>
                                    <p:anim calcmode="lin" valueType="num">
                                      <p:cBhvr>
                                        <p:cTn id="7" dur="1000" fill="hold"/>
                                        <p:tgtEl>
                                          <p:spTgt spid="36659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36659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6594">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66594">
                                            <p:txEl>
                                              <p:pRg st="3" end="3"/>
                                            </p:txEl>
                                          </p:spTgt>
                                        </p:tgtEl>
                                        <p:attrNameLst>
                                          <p:attrName>style.visibility</p:attrName>
                                        </p:attrNameLst>
                                      </p:cBhvr>
                                      <p:to>
                                        <p:strVal val="visible"/>
                                      </p:to>
                                    </p:set>
                                    <p:anim calcmode="lin" valueType="num">
                                      <p:cBhvr>
                                        <p:cTn id="14" dur="1000" fill="hold"/>
                                        <p:tgtEl>
                                          <p:spTgt spid="366594">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6659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6659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66594">
                                            <p:txEl>
                                              <p:pRg st="4" end="4"/>
                                            </p:txEl>
                                          </p:spTgt>
                                        </p:tgtEl>
                                        <p:attrNameLst>
                                          <p:attrName>style.visibility</p:attrName>
                                        </p:attrNameLst>
                                      </p:cBhvr>
                                      <p:to>
                                        <p:strVal val="visible"/>
                                      </p:to>
                                    </p:set>
                                    <p:anim calcmode="lin" valueType="num">
                                      <p:cBhvr>
                                        <p:cTn id="21" dur="1000" fill="hold"/>
                                        <p:tgtEl>
                                          <p:spTgt spid="366594">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6659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659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66594">
                                            <p:txEl>
                                              <p:pRg st="5" end="5"/>
                                            </p:txEl>
                                          </p:spTgt>
                                        </p:tgtEl>
                                        <p:attrNameLst>
                                          <p:attrName>style.visibility</p:attrName>
                                        </p:attrNameLst>
                                      </p:cBhvr>
                                      <p:to>
                                        <p:strVal val="visible"/>
                                      </p:to>
                                    </p:set>
                                    <p:anim calcmode="lin" valueType="num">
                                      <p:cBhvr>
                                        <p:cTn id="28" dur="1000" fill="hold"/>
                                        <p:tgtEl>
                                          <p:spTgt spid="366594">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36659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6659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66594">
                                            <p:txEl>
                                              <p:pRg st="6" end="6"/>
                                            </p:txEl>
                                          </p:spTgt>
                                        </p:tgtEl>
                                        <p:attrNameLst>
                                          <p:attrName>style.visibility</p:attrName>
                                        </p:attrNameLst>
                                      </p:cBhvr>
                                      <p:to>
                                        <p:strVal val="visible"/>
                                      </p:to>
                                    </p:set>
                                    <p:anim calcmode="lin" valueType="num">
                                      <p:cBhvr>
                                        <p:cTn id="35" dur="1000" fill="hold"/>
                                        <p:tgtEl>
                                          <p:spTgt spid="366594">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36659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6659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66594">
                                            <p:txEl>
                                              <p:pRg st="8" end="8"/>
                                            </p:txEl>
                                          </p:spTgt>
                                        </p:tgtEl>
                                        <p:attrNameLst>
                                          <p:attrName>style.visibility</p:attrName>
                                        </p:attrNameLst>
                                      </p:cBhvr>
                                      <p:to>
                                        <p:strVal val="visible"/>
                                      </p:to>
                                    </p:set>
                                    <p:anim calcmode="lin" valueType="num">
                                      <p:cBhvr>
                                        <p:cTn id="42" dur="1000" fill="hold"/>
                                        <p:tgtEl>
                                          <p:spTgt spid="366594">
                                            <p:txEl>
                                              <p:pRg st="8" end="8"/>
                                            </p:txEl>
                                          </p:spTgt>
                                        </p:tgtEl>
                                        <p:attrNameLst>
                                          <p:attrName>ppt_x</p:attrName>
                                        </p:attrNameLst>
                                      </p:cBhvr>
                                      <p:tavLst>
                                        <p:tav tm="0">
                                          <p:val>
                                            <p:strVal val="#ppt_x-.2"/>
                                          </p:val>
                                        </p:tav>
                                        <p:tav tm="100000">
                                          <p:val>
                                            <p:strVal val="#ppt_x"/>
                                          </p:val>
                                        </p:tav>
                                      </p:tavLst>
                                    </p:anim>
                                    <p:anim calcmode="lin" valueType="num">
                                      <p:cBhvr>
                                        <p:cTn id="43" dur="1000" fill="hold"/>
                                        <p:tgtEl>
                                          <p:spTgt spid="366594">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66594">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66594">
                                            <p:txEl>
                                              <p:pRg st="10" end="10"/>
                                            </p:txEl>
                                          </p:spTgt>
                                        </p:tgtEl>
                                        <p:attrNameLst>
                                          <p:attrName>style.visibility</p:attrName>
                                        </p:attrNameLst>
                                      </p:cBhvr>
                                      <p:to>
                                        <p:strVal val="visible"/>
                                      </p:to>
                                    </p:set>
                                    <p:anim calcmode="lin" valueType="num">
                                      <p:cBhvr>
                                        <p:cTn id="49" dur="1000" fill="hold"/>
                                        <p:tgtEl>
                                          <p:spTgt spid="366594">
                                            <p:txEl>
                                              <p:pRg st="10" end="10"/>
                                            </p:txEl>
                                          </p:spTgt>
                                        </p:tgtEl>
                                        <p:attrNameLst>
                                          <p:attrName>ppt_x</p:attrName>
                                        </p:attrNameLst>
                                      </p:cBhvr>
                                      <p:tavLst>
                                        <p:tav tm="0">
                                          <p:val>
                                            <p:strVal val="#ppt_x-.2"/>
                                          </p:val>
                                        </p:tav>
                                        <p:tav tm="100000">
                                          <p:val>
                                            <p:strVal val="#ppt_x"/>
                                          </p:val>
                                        </p:tav>
                                      </p:tavLst>
                                    </p:anim>
                                    <p:anim calcmode="lin" valueType="num">
                                      <p:cBhvr>
                                        <p:cTn id="50" dur="1000" fill="hold"/>
                                        <p:tgtEl>
                                          <p:spTgt spid="366594">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66594">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66594">
                                            <p:txEl>
                                              <p:pRg st="11" end="11"/>
                                            </p:txEl>
                                          </p:spTgt>
                                        </p:tgtEl>
                                        <p:attrNameLst>
                                          <p:attrName>style.visibility</p:attrName>
                                        </p:attrNameLst>
                                      </p:cBhvr>
                                      <p:to>
                                        <p:strVal val="visible"/>
                                      </p:to>
                                    </p:set>
                                    <p:anim calcmode="lin" valueType="num">
                                      <p:cBhvr>
                                        <p:cTn id="56" dur="1000" fill="hold"/>
                                        <p:tgtEl>
                                          <p:spTgt spid="366594">
                                            <p:txEl>
                                              <p:pRg st="11" end="11"/>
                                            </p:txEl>
                                          </p:spTgt>
                                        </p:tgtEl>
                                        <p:attrNameLst>
                                          <p:attrName>ppt_x</p:attrName>
                                        </p:attrNameLst>
                                      </p:cBhvr>
                                      <p:tavLst>
                                        <p:tav tm="0">
                                          <p:val>
                                            <p:strVal val="#ppt_x-.2"/>
                                          </p:val>
                                        </p:tav>
                                        <p:tav tm="100000">
                                          <p:val>
                                            <p:strVal val="#ppt_x"/>
                                          </p:val>
                                        </p:tav>
                                      </p:tavLst>
                                    </p:anim>
                                    <p:anim calcmode="lin" valueType="num">
                                      <p:cBhvr>
                                        <p:cTn id="57" dur="1000" fill="hold"/>
                                        <p:tgtEl>
                                          <p:spTgt spid="366594">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66594">
                                            <p:txEl>
                                              <p:pRg st="11" end="1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366594">
                                            <p:txEl>
                                              <p:pRg st="12" end="12"/>
                                            </p:txEl>
                                          </p:spTgt>
                                        </p:tgtEl>
                                        <p:attrNameLst>
                                          <p:attrName>style.visibility</p:attrName>
                                        </p:attrNameLst>
                                      </p:cBhvr>
                                      <p:to>
                                        <p:strVal val="visible"/>
                                      </p:to>
                                    </p:set>
                                    <p:anim calcmode="lin" valueType="num">
                                      <p:cBhvr>
                                        <p:cTn id="63" dur="1000" fill="hold"/>
                                        <p:tgtEl>
                                          <p:spTgt spid="366594">
                                            <p:txEl>
                                              <p:pRg st="12" end="12"/>
                                            </p:txEl>
                                          </p:spTgt>
                                        </p:tgtEl>
                                        <p:attrNameLst>
                                          <p:attrName>ppt_x</p:attrName>
                                        </p:attrNameLst>
                                      </p:cBhvr>
                                      <p:tavLst>
                                        <p:tav tm="0">
                                          <p:val>
                                            <p:strVal val="#ppt_x-.2"/>
                                          </p:val>
                                        </p:tav>
                                        <p:tav tm="100000">
                                          <p:val>
                                            <p:strVal val="#ppt_x"/>
                                          </p:val>
                                        </p:tav>
                                      </p:tavLst>
                                    </p:anim>
                                    <p:anim calcmode="lin" valueType="num">
                                      <p:cBhvr>
                                        <p:cTn id="64" dur="1000" fill="hold"/>
                                        <p:tgtEl>
                                          <p:spTgt spid="366594">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66594">
                                            <p:txEl>
                                              <p:pRg st="12" end="1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nodeType="clickEffect">
                                  <p:stCondLst>
                                    <p:cond delay="0"/>
                                  </p:stCondLst>
                                  <p:childTnLst>
                                    <p:set>
                                      <p:cBhvr>
                                        <p:cTn id="69" dur="1" fill="hold">
                                          <p:stCondLst>
                                            <p:cond delay="0"/>
                                          </p:stCondLst>
                                        </p:cTn>
                                        <p:tgtEl>
                                          <p:spTgt spid="366594">
                                            <p:txEl>
                                              <p:pRg st="13" end="13"/>
                                            </p:txEl>
                                          </p:spTgt>
                                        </p:tgtEl>
                                        <p:attrNameLst>
                                          <p:attrName>style.visibility</p:attrName>
                                        </p:attrNameLst>
                                      </p:cBhvr>
                                      <p:to>
                                        <p:strVal val="visible"/>
                                      </p:to>
                                    </p:set>
                                    <p:anim calcmode="lin" valueType="num">
                                      <p:cBhvr>
                                        <p:cTn id="70" dur="1000" fill="hold"/>
                                        <p:tgtEl>
                                          <p:spTgt spid="366594">
                                            <p:txEl>
                                              <p:pRg st="13" end="13"/>
                                            </p:txEl>
                                          </p:spTgt>
                                        </p:tgtEl>
                                        <p:attrNameLst>
                                          <p:attrName>ppt_x</p:attrName>
                                        </p:attrNameLst>
                                      </p:cBhvr>
                                      <p:tavLst>
                                        <p:tav tm="0">
                                          <p:val>
                                            <p:strVal val="#ppt_x-.2"/>
                                          </p:val>
                                        </p:tav>
                                        <p:tav tm="100000">
                                          <p:val>
                                            <p:strVal val="#ppt_x"/>
                                          </p:val>
                                        </p:tav>
                                      </p:tavLst>
                                    </p:anim>
                                    <p:anim calcmode="lin" valueType="num">
                                      <p:cBhvr>
                                        <p:cTn id="71" dur="1000" fill="hold"/>
                                        <p:tgtEl>
                                          <p:spTgt spid="366594">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366594">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nodeType="clickEffect">
                                  <p:stCondLst>
                                    <p:cond delay="0"/>
                                  </p:stCondLst>
                                  <p:childTnLst>
                                    <p:set>
                                      <p:cBhvr>
                                        <p:cTn id="76" dur="1" fill="hold">
                                          <p:stCondLst>
                                            <p:cond delay="0"/>
                                          </p:stCondLst>
                                        </p:cTn>
                                        <p:tgtEl>
                                          <p:spTgt spid="366594">
                                            <p:txEl>
                                              <p:pRg st="14" end="14"/>
                                            </p:txEl>
                                          </p:spTgt>
                                        </p:tgtEl>
                                        <p:attrNameLst>
                                          <p:attrName>style.visibility</p:attrName>
                                        </p:attrNameLst>
                                      </p:cBhvr>
                                      <p:to>
                                        <p:strVal val="visible"/>
                                      </p:to>
                                    </p:set>
                                    <p:anim calcmode="lin" valueType="num">
                                      <p:cBhvr>
                                        <p:cTn id="77" dur="1000" fill="hold"/>
                                        <p:tgtEl>
                                          <p:spTgt spid="366594">
                                            <p:txEl>
                                              <p:pRg st="14" end="14"/>
                                            </p:txEl>
                                          </p:spTgt>
                                        </p:tgtEl>
                                        <p:attrNameLst>
                                          <p:attrName>ppt_x</p:attrName>
                                        </p:attrNameLst>
                                      </p:cBhvr>
                                      <p:tavLst>
                                        <p:tav tm="0">
                                          <p:val>
                                            <p:strVal val="#ppt_x-.2"/>
                                          </p:val>
                                        </p:tav>
                                        <p:tav tm="100000">
                                          <p:val>
                                            <p:strVal val="#ppt_x"/>
                                          </p:val>
                                        </p:tav>
                                      </p:tavLst>
                                    </p:anim>
                                    <p:anim calcmode="lin" valueType="num">
                                      <p:cBhvr>
                                        <p:cTn id="78" dur="1000" fill="hold"/>
                                        <p:tgtEl>
                                          <p:spTgt spid="366594">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366594">
                                            <p:txEl>
                                              <p:pRg st="14" end="14"/>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9" presetClass="entr" presetSubtype="0" fill="hold" nodeType="clickEffect">
                                  <p:stCondLst>
                                    <p:cond delay="0"/>
                                  </p:stCondLst>
                                  <p:childTnLst>
                                    <p:set>
                                      <p:cBhvr>
                                        <p:cTn id="83" dur="1" fill="hold">
                                          <p:stCondLst>
                                            <p:cond delay="0"/>
                                          </p:stCondLst>
                                        </p:cTn>
                                        <p:tgtEl>
                                          <p:spTgt spid="366594">
                                            <p:txEl>
                                              <p:pRg st="15" end="15"/>
                                            </p:txEl>
                                          </p:spTgt>
                                        </p:tgtEl>
                                        <p:attrNameLst>
                                          <p:attrName>style.visibility</p:attrName>
                                        </p:attrNameLst>
                                      </p:cBhvr>
                                      <p:to>
                                        <p:strVal val="visible"/>
                                      </p:to>
                                    </p:set>
                                    <p:anim calcmode="lin" valueType="num">
                                      <p:cBhvr>
                                        <p:cTn id="84" dur="1000" fill="hold"/>
                                        <p:tgtEl>
                                          <p:spTgt spid="366594">
                                            <p:txEl>
                                              <p:pRg st="15" end="15"/>
                                            </p:txEl>
                                          </p:spTgt>
                                        </p:tgtEl>
                                        <p:attrNameLst>
                                          <p:attrName>ppt_x</p:attrName>
                                        </p:attrNameLst>
                                      </p:cBhvr>
                                      <p:tavLst>
                                        <p:tav tm="0">
                                          <p:val>
                                            <p:strVal val="#ppt_x-.2"/>
                                          </p:val>
                                        </p:tav>
                                        <p:tav tm="100000">
                                          <p:val>
                                            <p:strVal val="#ppt_x"/>
                                          </p:val>
                                        </p:tav>
                                      </p:tavLst>
                                    </p:anim>
                                    <p:anim calcmode="lin" valueType="num">
                                      <p:cBhvr>
                                        <p:cTn id="85" dur="1000" fill="hold"/>
                                        <p:tgtEl>
                                          <p:spTgt spid="366594">
                                            <p:txEl>
                                              <p:pRg st="15" end="15"/>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36659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6" name="Rectangle 5"/>
          <p:cNvSpPr/>
          <p:nvPr/>
        </p:nvSpPr>
        <p:spPr>
          <a:xfrm>
            <a:off x="2590800" y="2956560"/>
            <a:ext cx="3063240" cy="731520"/>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DEPARTMENT</a:t>
            </a:r>
          </a:p>
        </p:txBody>
      </p:sp>
      <p:sp>
        <p:nvSpPr>
          <p:cNvPr id="9" name="Oval 8"/>
          <p:cNvSpPr/>
          <p:nvPr/>
        </p:nvSpPr>
        <p:spPr>
          <a:xfrm>
            <a:off x="2423160" y="1690690"/>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DEPARTMENT NAME</a:t>
            </a:r>
          </a:p>
        </p:txBody>
      </p:sp>
      <p:cxnSp>
        <p:nvCxnSpPr>
          <p:cNvPr id="11" name="Straight Connector 10"/>
          <p:cNvCxnSpPr>
            <a:stCxn id="6" idx="0"/>
            <a:endCxn id="9" idx="4"/>
          </p:cNvCxnSpPr>
          <p:nvPr/>
        </p:nvCxnSpPr>
        <p:spPr>
          <a:xfrm flipH="1" flipV="1">
            <a:off x="3482340" y="2621280"/>
            <a:ext cx="640080" cy="335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13960" y="1655765"/>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LOCATION</a:t>
            </a:r>
          </a:p>
        </p:txBody>
      </p:sp>
      <p:cxnSp>
        <p:nvCxnSpPr>
          <p:cNvPr id="13" name="Straight Connector 12"/>
          <p:cNvCxnSpPr>
            <a:stCxn id="6" idx="0"/>
            <a:endCxn id="12" idx="4"/>
          </p:cNvCxnSpPr>
          <p:nvPr/>
        </p:nvCxnSpPr>
        <p:spPr>
          <a:xfrm flipV="1">
            <a:off x="4122420" y="2586356"/>
            <a:ext cx="1950720" cy="3702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654040" y="4058285"/>
            <a:ext cx="3063240" cy="731520"/>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STUDENT</a:t>
            </a:r>
          </a:p>
        </p:txBody>
      </p:sp>
      <p:sp>
        <p:nvSpPr>
          <p:cNvPr id="16" name="Oval 15"/>
          <p:cNvSpPr/>
          <p:nvPr/>
        </p:nvSpPr>
        <p:spPr>
          <a:xfrm>
            <a:off x="2979420" y="5369165"/>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STUDENT#</a:t>
            </a:r>
          </a:p>
        </p:txBody>
      </p:sp>
      <p:cxnSp>
        <p:nvCxnSpPr>
          <p:cNvPr id="17" name="Straight Connector 16"/>
          <p:cNvCxnSpPr>
            <a:stCxn id="15" idx="2"/>
            <a:endCxn id="16" idx="0"/>
          </p:cNvCxnSpPr>
          <p:nvPr/>
        </p:nvCxnSpPr>
        <p:spPr>
          <a:xfrm flipH="1">
            <a:off x="4038600" y="4789806"/>
            <a:ext cx="314706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96940" y="5369165"/>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STUDENT NAME</a:t>
            </a:r>
          </a:p>
        </p:txBody>
      </p:sp>
      <p:cxnSp>
        <p:nvCxnSpPr>
          <p:cNvPr id="25" name="Straight Connector 24"/>
          <p:cNvCxnSpPr>
            <a:stCxn id="15" idx="2"/>
            <a:endCxn id="24" idx="0"/>
          </p:cNvCxnSpPr>
          <p:nvPr/>
        </p:nvCxnSpPr>
        <p:spPr>
          <a:xfrm flipH="1">
            <a:off x="7056120" y="4789806"/>
            <a:ext cx="12954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458200" y="5369165"/>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DATE OF BIRTH</a:t>
            </a:r>
          </a:p>
        </p:txBody>
      </p:sp>
      <p:cxnSp>
        <p:nvCxnSpPr>
          <p:cNvPr id="29" name="Straight Connector 28"/>
          <p:cNvCxnSpPr>
            <a:stCxn id="15" idx="2"/>
            <a:endCxn id="28" idx="0"/>
          </p:cNvCxnSpPr>
          <p:nvPr/>
        </p:nvCxnSpPr>
        <p:spPr>
          <a:xfrm>
            <a:off x="7185660" y="4789806"/>
            <a:ext cx="233172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487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54040" y="4058285"/>
            <a:ext cx="3063240" cy="731520"/>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INSTRUCTOR</a:t>
            </a:r>
          </a:p>
        </p:txBody>
      </p:sp>
      <p:sp>
        <p:nvSpPr>
          <p:cNvPr id="7" name="Oval 6"/>
          <p:cNvSpPr/>
          <p:nvPr/>
        </p:nvSpPr>
        <p:spPr>
          <a:xfrm>
            <a:off x="2979420" y="5369165"/>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INSTRUCTOR NAME</a:t>
            </a:r>
          </a:p>
        </p:txBody>
      </p:sp>
      <p:cxnSp>
        <p:nvCxnSpPr>
          <p:cNvPr id="8" name="Straight Connector 7"/>
          <p:cNvCxnSpPr>
            <a:stCxn id="6" idx="2"/>
            <a:endCxn id="7" idx="0"/>
          </p:cNvCxnSpPr>
          <p:nvPr/>
        </p:nvCxnSpPr>
        <p:spPr>
          <a:xfrm flipH="1">
            <a:off x="4038600" y="4789806"/>
            <a:ext cx="314706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996940" y="5369165"/>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TELEPHONE#</a:t>
            </a:r>
          </a:p>
        </p:txBody>
      </p:sp>
      <p:cxnSp>
        <p:nvCxnSpPr>
          <p:cNvPr id="10" name="Straight Connector 9"/>
          <p:cNvCxnSpPr>
            <a:stCxn id="6" idx="2"/>
            <a:endCxn id="9" idx="0"/>
          </p:cNvCxnSpPr>
          <p:nvPr/>
        </p:nvCxnSpPr>
        <p:spPr>
          <a:xfrm flipH="1">
            <a:off x="7056120" y="4789806"/>
            <a:ext cx="12954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458200" y="5369165"/>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ROOM#</a:t>
            </a:r>
          </a:p>
        </p:txBody>
      </p:sp>
      <p:cxnSp>
        <p:nvCxnSpPr>
          <p:cNvPr id="12" name="Straight Connector 11"/>
          <p:cNvCxnSpPr>
            <a:stCxn id="6" idx="2"/>
            <a:endCxn id="11" idx="0"/>
          </p:cNvCxnSpPr>
          <p:nvPr/>
        </p:nvCxnSpPr>
        <p:spPr>
          <a:xfrm>
            <a:off x="7185660" y="4789806"/>
            <a:ext cx="233172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251960" y="611073"/>
            <a:ext cx="3063240" cy="731520"/>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COURSE</a:t>
            </a:r>
          </a:p>
        </p:txBody>
      </p:sp>
      <p:sp>
        <p:nvSpPr>
          <p:cNvPr id="14" name="Oval 13"/>
          <p:cNvSpPr/>
          <p:nvPr/>
        </p:nvSpPr>
        <p:spPr>
          <a:xfrm>
            <a:off x="3954780" y="2273185"/>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COURSE#</a:t>
            </a:r>
          </a:p>
        </p:txBody>
      </p:sp>
      <p:cxnSp>
        <p:nvCxnSpPr>
          <p:cNvPr id="15" name="Straight Connector 14"/>
          <p:cNvCxnSpPr>
            <a:stCxn id="13" idx="2"/>
            <a:endCxn id="14" idx="0"/>
          </p:cNvCxnSpPr>
          <p:nvPr/>
        </p:nvCxnSpPr>
        <p:spPr>
          <a:xfrm flipH="1">
            <a:off x="5013960" y="1342594"/>
            <a:ext cx="769620" cy="93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233160" y="2273185"/>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COURSE NAME</a:t>
            </a:r>
          </a:p>
        </p:txBody>
      </p:sp>
      <p:cxnSp>
        <p:nvCxnSpPr>
          <p:cNvPr id="17" name="Straight Connector 16"/>
          <p:cNvCxnSpPr>
            <a:stCxn id="13" idx="2"/>
            <a:endCxn id="16" idx="0"/>
          </p:cNvCxnSpPr>
          <p:nvPr/>
        </p:nvCxnSpPr>
        <p:spPr>
          <a:xfrm>
            <a:off x="5783580" y="1342594"/>
            <a:ext cx="1508760" cy="93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458200" y="2273185"/>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DURATION</a:t>
            </a:r>
          </a:p>
        </p:txBody>
      </p:sp>
      <p:cxnSp>
        <p:nvCxnSpPr>
          <p:cNvPr id="19" name="Straight Connector 18"/>
          <p:cNvCxnSpPr>
            <a:stCxn id="13" idx="2"/>
            <a:endCxn id="18" idx="0"/>
          </p:cNvCxnSpPr>
          <p:nvPr/>
        </p:nvCxnSpPr>
        <p:spPr>
          <a:xfrm>
            <a:off x="5783580" y="1342594"/>
            <a:ext cx="3733800" cy="93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676400" y="2273185"/>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PRE REQUISITE</a:t>
            </a:r>
          </a:p>
        </p:txBody>
      </p:sp>
      <p:cxnSp>
        <p:nvCxnSpPr>
          <p:cNvPr id="28" name="Straight Connector 27"/>
          <p:cNvCxnSpPr>
            <a:stCxn id="13" idx="2"/>
            <a:endCxn id="27" idx="0"/>
          </p:cNvCxnSpPr>
          <p:nvPr/>
        </p:nvCxnSpPr>
        <p:spPr>
          <a:xfrm flipH="1">
            <a:off x="2735580" y="1342594"/>
            <a:ext cx="3048000" cy="93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2848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fld id="{403FFAD4-C23F-40A2-BCA6-2C2538FF0BD4}" type="slidenum">
              <a:rPr lang="en-US">
                <a:solidFill>
                  <a:schemeClr val="bg1"/>
                </a:solidFill>
              </a:rPr>
              <a:pPr>
                <a:spcBef>
                  <a:spcPct val="0"/>
                </a:spcBef>
                <a:buClrTx/>
                <a:buSzTx/>
                <a:buFontTx/>
                <a:buNone/>
              </a:pPr>
              <a:t>67</a:t>
            </a:fld>
            <a:endParaRPr lang="en-US">
              <a:solidFill>
                <a:schemeClr val="bg1"/>
              </a:solidFill>
            </a:endParaRPr>
          </a:p>
        </p:txBody>
      </p:sp>
      <p:pic>
        <p:nvPicPr>
          <p:cNvPr id="7168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139701"/>
            <a:ext cx="8382000"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9426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fld id="{4D04FFD6-56BA-46A3-9411-144474925E8C}" type="slidenum">
              <a:rPr lang="en-US">
                <a:solidFill>
                  <a:schemeClr val="bg1"/>
                </a:solidFill>
              </a:rPr>
              <a:pPr>
                <a:spcBef>
                  <a:spcPct val="0"/>
                </a:spcBef>
                <a:buClrTx/>
                <a:buSzTx/>
                <a:buFontTx/>
                <a:buNone/>
              </a:pPr>
              <a:t>68</a:t>
            </a:fld>
            <a:endParaRPr lang="en-US">
              <a:solidFill>
                <a:schemeClr val="bg1"/>
              </a:solidFill>
            </a:endParaRPr>
          </a:p>
        </p:txBody>
      </p:sp>
      <p:pic>
        <p:nvPicPr>
          <p:cNvPr id="7270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7626"/>
            <a:ext cx="5334000" cy="657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bwMode="auto">
          <a:xfrm>
            <a:off x="6172200" y="1143000"/>
            <a:ext cx="1600200" cy="1641475"/>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5" name="Rectangle 4"/>
          <p:cNvSpPr/>
          <p:nvPr/>
        </p:nvSpPr>
        <p:spPr bwMode="auto">
          <a:xfrm>
            <a:off x="4572000" y="1260475"/>
            <a:ext cx="1600200" cy="15240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6" name="Rectangle 5"/>
          <p:cNvSpPr/>
          <p:nvPr/>
        </p:nvSpPr>
        <p:spPr bwMode="auto">
          <a:xfrm rot="2974699">
            <a:off x="3439119" y="1064863"/>
            <a:ext cx="1062563" cy="1605049"/>
          </a:xfrm>
          <a:custGeom>
            <a:avLst/>
            <a:gdLst>
              <a:gd name="connsiteX0" fmla="*/ 0 w 927412"/>
              <a:gd name="connsiteY0" fmla="*/ 0 h 919184"/>
              <a:gd name="connsiteX1" fmla="*/ 927412 w 927412"/>
              <a:gd name="connsiteY1" fmla="*/ 0 h 919184"/>
              <a:gd name="connsiteX2" fmla="*/ 927412 w 927412"/>
              <a:gd name="connsiteY2" fmla="*/ 919184 h 919184"/>
              <a:gd name="connsiteX3" fmla="*/ 0 w 927412"/>
              <a:gd name="connsiteY3" fmla="*/ 919184 h 919184"/>
              <a:gd name="connsiteX4" fmla="*/ 0 w 927412"/>
              <a:gd name="connsiteY4" fmla="*/ 0 h 919184"/>
              <a:gd name="connsiteX0" fmla="*/ 0 w 927412"/>
              <a:gd name="connsiteY0" fmla="*/ 0 h 919184"/>
              <a:gd name="connsiteX1" fmla="*/ 927412 w 927412"/>
              <a:gd name="connsiteY1" fmla="*/ 0 h 919184"/>
              <a:gd name="connsiteX2" fmla="*/ 927412 w 927412"/>
              <a:gd name="connsiteY2" fmla="*/ 919184 h 919184"/>
              <a:gd name="connsiteX3" fmla="*/ 89834 w 927412"/>
              <a:gd name="connsiteY3" fmla="*/ 813711 h 919184"/>
              <a:gd name="connsiteX4" fmla="*/ 0 w 927412"/>
              <a:gd name="connsiteY4" fmla="*/ 0 h 919184"/>
              <a:gd name="connsiteX0" fmla="*/ 0 w 927412"/>
              <a:gd name="connsiteY0" fmla="*/ 0 h 919184"/>
              <a:gd name="connsiteX1" fmla="*/ 927412 w 927412"/>
              <a:gd name="connsiteY1" fmla="*/ 0 h 919184"/>
              <a:gd name="connsiteX2" fmla="*/ 927412 w 927412"/>
              <a:gd name="connsiteY2" fmla="*/ 919184 h 919184"/>
              <a:gd name="connsiteX3" fmla="*/ 125768 w 927412"/>
              <a:gd name="connsiteY3" fmla="*/ 771521 h 919184"/>
              <a:gd name="connsiteX4" fmla="*/ 0 w 927412"/>
              <a:gd name="connsiteY4" fmla="*/ 0 h 919184"/>
              <a:gd name="connsiteX0" fmla="*/ 0 w 927412"/>
              <a:gd name="connsiteY0" fmla="*/ 0 h 919184"/>
              <a:gd name="connsiteX1" fmla="*/ 753599 w 927412"/>
              <a:gd name="connsiteY1" fmla="*/ 161339 h 919184"/>
              <a:gd name="connsiteX2" fmla="*/ 927412 w 927412"/>
              <a:gd name="connsiteY2" fmla="*/ 919184 h 919184"/>
              <a:gd name="connsiteX3" fmla="*/ 125768 w 927412"/>
              <a:gd name="connsiteY3" fmla="*/ 771521 h 919184"/>
              <a:gd name="connsiteX4" fmla="*/ 0 w 927412"/>
              <a:gd name="connsiteY4" fmla="*/ 0 h 919184"/>
              <a:gd name="connsiteX0" fmla="*/ 0 w 927412"/>
              <a:gd name="connsiteY0" fmla="*/ 128857 h 1048041"/>
              <a:gd name="connsiteX1" fmla="*/ 327413 w 927412"/>
              <a:gd name="connsiteY1" fmla="*/ 0 h 1048041"/>
              <a:gd name="connsiteX2" fmla="*/ 927412 w 927412"/>
              <a:gd name="connsiteY2" fmla="*/ 1048041 h 1048041"/>
              <a:gd name="connsiteX3" fmla="*/ 125768 w 927412"/>
              <a:gd name="connsiteY3" fmla="*/ 900378 h 1048041"/>
              <a:gd name="connsiteX4" fmla="*/ 0 w 927412"/>
              <a:gd name="connsiteY4" fmla="*/ 128857 h 1048041"/>
              <a:gd name="connsiteX0" fmla="*/ 0 w 927412"/>
              <a:gd name="connsiteY0" fmla="*/ 128857 h 1048041"/>
              <a:gd name="connsiteX1" fmla="*/ 327413 w 927412"/>
              <a:gd name="connsiteY1" fmla="*/ 0 h 1048041"/>
              <a:gd name="connsiteX2" fmla="*/ 927412 w 927412"/>
              <a:gd name="connsiteY2" fmla="*/ 1048041 h 1048041"/>
              <a:gd name="connsiteX3" fmla="*/ 125768 w 927412"/>
              <a:gd name="connsiteY3" fmla="*/ 900378 h 1048041"/>
              <a:gd name="connsiteX4" fmla="*/ 0 w 927412"/>
              <a:gd name="connsiteY4" fmla="*/ 128857 h 1048041"/>
              <a:gd name="connsiteX0" fmla="*/ 0 w 963346"/>
              <a:gd name="connsiteY0" fmla="*/ 128857 h 1005852"/>
              <a:gd name="connsiteX1" fmla="*/ 327413 w 963346"/>
              <a:gd name="connsiteY1" fmla="*/ 0 h 1005852"/>
              <a:gd name="connsiteX2" fmla="*/ 963346 w 963346"/>
              <a:gd name="connsiteY2" fmla="*/ 1005852 h 1005852"/>
              <a:gd name="connsiteX3" fmla="*/ 125768 w 963346"/>
              <a:gd name="connsiteY3" fmla="*/ 900378 h 1005852"/>
              <a:gd name="connsiteX4" fmla="*/ 0 w 963346"/>
              <a:gd name="connsiteY4" fmla="*/ 128857 h 1005852"/>
              <a:gd name="connsiteX0" fmla="*/ 0 w 963346"/>
              <a:gd name="connsiteY0" fmla="*/ 829013 h 1706008"/>
              <a:gd name="connsiteX1" fmla="*/ 669692 w 963346"/>
              <a:gd name="connsiteY1" fmla="*/ 0 h 1706008"/>
              <a:gd name="connsiteX2" fmla="*/ 327413 w 963346"/>
              <a:gd name="connsiteY2" fmla="*/ 700156 h 1706008"/>
              <a:gd name="connsiteX3" fmla="*/ 963346 w 963346"/>
              <a:gd name="connsiteY3" fmla="*/ 1706008 h 1706008"/>
              <a:gd name="connsiteX4" fmla="*/ 125768 w 963346"/>
              <a:gd name="connsiteY4" fmla="*/ 1600534 h 1706008"/>
              <a:gd name="connsiteX5" fmla="*/ 0 w 963346"/>
              <a:gd name="connsiteY5" fmla="*/ 829013 h 1706008"/>
              <a:gd name="connsiteX0" fmla="*/ 0 w 963346"/>
              <a:gd name="connsiteY0" fmla="*/ 829013 h 1706008"/>
              <a:gd name="connsiteX1" fmla="*/ 669692 w 963346"/>
              <a:gd name="connsiteY1" fmla="*/ 0 h 1706008"/>
              <a:gd name="connsiteX2" fmla="*/ 327413 w 963346"/>
              <a:gd name="connsiteY2" fmla="*/ 700156 h 1706008"/>
              <a:gd name="connsiteX3" fmla="*/ 963346 w 963346"/>
              <a:gd name="connsiteY3" fmla="*/ 1706008 h 1706008"/>
              <a:gd name="connsiteX4" fmla="*/ 125768 w 963346"/>
              <a:gd name="connsiteY4" fmla="*/ 1600534 h 1706008"/>
              <a:gd name="connsiteX5" fmla="*/ 0 w 963346"/>
              <a:gd name="connsiteY5" fmla="*/ 829013 h 1706008"/>
              <a:gd name="connsiteX0" fmla="*/ 0 w 963346"/>
              <a:gd name="connsiteY0" fmla="*/ 649708 h 1526703"/>
              <a:gd name="connsiteX1" fmla="*/ 516974 w 963346"/>
              <a:gd name="connsiteY1" fmla="*/ 0 h 1526703"/>
              <a:gd name="connsiteX2" fmla="*/ 327413 w 963346"/>
              <a:gd name="connsiteY2" fmla="*/ 520851 h 1526703"/>
              <a:gd name="connsiteX3" fmla="*/ 963346 w 963346"/>
              <a:gd name="connsiteY3" fmla="*/ 1526703 h 1526703"/>
              <a:gd name="connsiteX4" fmla="*/ 125768 w 963346"/>
              <a:gd name="connsiteY4" fmla="*/ 1421229 h 1526703"/>
              <a:gd name="connsiteX5" fmla="*/ 0 w 963346"/>
              <a:gd name="connsiteY5" fmla="*/ 649708 h 1526703"/>
              <a:gd name="connsiteX0" fmla="*/ 0 w 963346"/>
              <a:gd name="connsiteY0" fmla="*/ 649708 h 1538637"/>
              <a:gd name="connsiteX1" fmla="*/ 516974 w 963346"/>
              <a:gd name="connsiteY1" fmla="*/ 0 h 1538637"/>
              <a:gd name="connsiteX2" fmla="*/ 327413 w 963346"/>
              <a:gd name="connsiteY2" fmla="*/ 520851 h 1538637"/>
              <a:gd name="connsiteX3" fmla="*/ 963346 w 963346"/>
              <a:gd name="connsiteY3" fmla="*/ 1526703 h 1538637"/>
              <a:gd name="connsiteX4" fmla="*/ 610450 w 963346"/>
              <a:gd name="connsiteY4" fmla="*/ 1535511 h 1538637"/>
              <a:gd name="connsiteX5" fmla="*/ 125768 w 963346"/>
              <a:gd name="connsiteY5" fmla="*/ 1421229 h 1538637"/>
              <a:gd name="connsiteX6" fmla="*/ 0 w 963346"/>
              <a:gd name="connsiteY6" fmla="*/ 649708 h 1538637"/>
              <a:gd name="connsiteX0" fmla="*/ 0 w 1062563"/>
              <a:gd name="connsiteY0" fmla="*/ 637997 h 1538637"/>
              <a:gd name="connsiteX1" fmla="*/ 616191 w 1062563"/>
              <a:gd name="connsiteY1" fmla="*/ 0 h 1538637"/>
              <a:gd name="connsiteX2" fmla="*/ 426630 w 1062563"/>
              <a:gd name="connsiteY2" fmla="*/ 520851 h 1538637"/>
              <a:gd name="connsiteX3" fmla="*/ 1062563 w 1062563"/>
              <a:gd name="connsiteY3" fmla="*/ 1526703 h 1538637"/>
              <a:gd name="connsiteX4" fmla="*/ 709667 w 1062563"/>
              <a:gd name="connsiteY4" fmla="*/ 1535511 h 1538637"/>
              <a:gd name="connsiteX5" fmla="*/ 224985 w 1062563"/>
              <a:gd name="connsiteY5" fmla="*/ 1421229 h 1538637"/>
              <a:gd name="connsiteX6" fmla="*/ 0 w 1062563"/>
              <a:gd name="connsiteY6" fmla="*/ 637997 h 1538637"/>
              <a:gd name="connsiteX0" fmla="*/ 0 w 1062563"/>
              <a:gd name="connsiteY0" fmla="*/ 704409 h 1605049"/>
              <a:gd name="connsiteX1" fmla="*/ 709152 w 1062563"/>
              <a:gd name="connsiteY1" fmla="*/ 0 h 1605049"/>
              <a:gd name="connsiteX2" fmla="*/ 426630 w 1062563"/>
              <a:gd name="connsiteY2" fmla="*/ 587263 h 1605049"/>
              <a:gd name="connsiteX3" fmla="*/ 1062563 w 1062563"/>
              <a:gd name="connsiteY3" fmla="*/ 1593115 h 1605049"/>
              <a:gd name="connsiteX4" fmla="*/ 709667 w 1062563"/>
              <a:gd name="connsiteY4" fmla="*/ 1601923 h 1605049"/>
              <a:gd name="connsiteX5" fmla="*/ 224985 w 1062563"/>
              <a:gd name="connsiteY5" fmla="*/ 1487641 h 1605049"/>
              <a:gd name="connsiteX6" fmla="*/ 0 w 1062563"/>
              <a:gd name="connsiteY6" fmla="*/ 704409 h 160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63" h="1605049">
                <a:moveTo>
                  <a:pt x="0" y="704409"/>
                </a:moveTo>
                <a:cubicBezTo>
                  <a:pt x="56717" y="680554"/>
                  <a:pt x="652435" y="23855"/>
                  <a:pt x="709152" y="0"/>
                </a:cubicBezTo>
                <a:cubicBezTo>
                  <a:pt x="779817" y="208762"/>
                  <a:pt x="540723" y="353878"/>
                  <a:pt x="426630" y="587263"/>
                </a:cubicBezTo>
                <a:cubicBezTo>
                  <a:pt x="881293" y="680346"/>
                  <a:pt x="862563" y="1243768"/>
                  <a:pt x="1062563" y="1593115"/>
                </a:cubicBezTo>
                <a:cubicBezTo>
                  <a:pt x="946883" y="1579515"/>
                  <a:pt x="825347" y="1615523"/>
                  <a:pt x="709667" y="1601923"/>
                </a:cubicBezTo>
                <a:lnTo>
                  <a:pt x="224985" y="1487641"/>
                </a:lnTo>
                <a:lnTo>
                  <a:pt x="0" y="704409"/>
                </a:lnTo>
                <a:close/>
              </a:path>
            </a:pathLst>
          </a:cu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dirty="0">
              <a:ln>
                <a:solidFill>
                  <a:sysClr val="windowText" lastClr="000000"/>
                </a:solidFill>
              </a:ln>
              <a:latin typeface="Arial" charset="0"/>
            </a:endParaRPr>
          </a:p>
        </p:txBody>
      </p:sp>
      <p:sp>
        <p:nvSpPr>
          <p:cNvPr id="7" name="Rectangle 6"/>
          <p:cNvSpPr/>
          <p:nvPr/>
        </p:nvSpPr>
        <p:spPr bwMode="auto">
          <a:xfrm>
            <a:off x="4253345" y="2667000"/>
            <a:ext cx="1442602" cy="609600"/>
          </a:xfrm>
          <a:custGeom>
            <a:avLst/>
            <a:gdLst>
              <a:gd name="connsiteX0" fmla="*/ 0 w 1000125"/>
              <a:gd name="connsiteY0" fmla="*/ 0 h 609600"/>
              <a:gd name="connsiteX1" fmla="*/ 1000125 w 1000125"/>
              <a:gd name="connsiteY1" fmla="*/ 0 h 609600"/>
              <a:gd name="connsiteX2" fmla="*/ 1000125 w 1000125"/>
              <a:gd name="connsiteY2" fmla="*/ 609600 h 609600"/>
              <a:gd name="connsiteX3" fmla="*/ 0 w 1000125"/>
              <a:gd name="connsiteY3" fmla="*/ 609600 h 609600"/>
              <a:gd name="connsiteX4" fmla="*/ 0 w 1000125"/>
              <a:gd name="connsiteY4" fmla="*/ 0 h 609600"/>
              <a:gd name="connsiteX0" fmla="*/ 0 w 1338134"/>
              <a:gd name="connsiteY0" fmla="*/ 0 h 609600"/>
              <a:gd name="connsiteX1" fmla="*/ 1000125 w 1338134"/>
              <a:gd name="connsiteY1" fmla="*/ 0 h 609600"/>
              <a:gd name="connsiteX2" fmla="*/ 1338118 w 1338134"/>
              <a:gd name="connsiteY2" fmla="*/ 284018 h 609600"/>
              <a:gd name="connsiteX3" fmla="*/ 1000125 w 1338134"/>
              <a:gd name="connsiteY3" fmla="*/ 609600 h 609600"/>
              <a:gd name="connsiteX4" fmla="*/ 0 w 1338134"/>
              <a:gd name="connsiteY4" fmla="*/ 609600 h 609600"/>
              <a:gd name="connsiteX5" fmla="*/ 0 w 1338134"/>
              <a:gd name="connsiteY5" fmla="*/ 0 h 609600"/>
              <a:gd name="connsiteX0" fmla="*/ 0 w 1339846"/>
              <a:gd name="connsiteY0" fmla="*/ 0 h 609600"/>
              <a:gd name="connsiteX1" fmla="*/ 1000125 w 1339846"/>
              <a:gd name="connsiteY1" fmla="*/ 0 h 609600"/>
              <a:gd name="connsiteX2" fmla="*/ 1213426 w 1339846"/>
              <a:gd name="connsiteY2" fmla="*/ 62345 h 609600"/>
              <a:gd name="connsiteX3" fmla="*/ 1338118 w 1339846"/>
              <a:gd name="connsiteY3" fmla="*/ 284018 h 609600"/>
              <a:gd name="connsiteX4" fmla="*/ 1000125 w 1339846"/>
              <a:gd name="connsiteY4" fmla="*/ 609600 h 609600"/>
              <a:gd name="connsiteX5" fmla="*/ 0 w 1339846"/>
              <a:gd name="connsiteY5" fmla="*/ 609600 h 609600"/>
              <a:gd name="connsiteX6" fmla="*/ 0 w 1339846"/>
              <a:gd name="connsiteY6" fmla="*/ 0 h 609600"/>
              <a:gd name="connsiteX0" fmla="*/ 102756 w 1442602"/>
              <a:gd name="connsiteY0" fmla="*/ 0 h 609600"/>
              <a:gd name="connsiteX1" fmla="*/ 1102881 w 1442602"/>
              <a:gd name="connsiteY1" fmla="*/ 0 h 609600"/>
              <a:gd name="connsiteX2" fmla="*/ 1316182 w 1442602"/>
              <a:gd name="connsiteY2" fmla="*/ 62345 h 609600"/>
              <a:gd name="connsiteX3" fmla="*/ 1440874 w 1442602"/>
              <a:gd name="connsiteY3" fmla="*/ 284018 h 609600"/>
              <a:gd name="connsiteX4" fmla="*/ 1102881 w 1442602"/>
              <a:gd name="connsiteY4" fmla="*/ 609600 h 609600"/>
              <a:gd name="connsiteX5" fmla="*/ 102756 w 1442602"/>
              <a:gd name="connsiteY5" fmla="*/ 609600 h 609600"/>
              <a:gd name="connsiteX6" fmla="*/ 0 w 1442602"/>
              <a:gd name="connsiteY6" fmla="*/ 256309 h 609600"/>
              <a:gd name="connsiteX7" fmla="*/ 102756 w 1442602"/>
              <a:gd name="connsiteY7"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2602" h="609600">
                <a:moveTo>
                  <a:pt x="102756" y="0"/>
                </a:moveTo>
                <a:lnTo>
                  <a:pt x="1102881" y="0"/>
                </a:lnTo>
                <a:cubicBezTo>
                  <a:pt x="1284337" y="15009"/>
                  <a:pt x="1259850" y="15009"/>
                  <a:pt x="1316182" y="62345"/>
                </a:cubicBezTo>
                <a:cubicBezTo>
                  <a:pt x="1372514" y="109681"/>
                  <a:pt x="1455642" y="197427"/>
                  <a:pt x="1440874" y="284018"/>
                </a:cubicBezTo>
                <a:lnTo>
                  <a:pt x="1102881" y="609600"/>
                </a:lnTo>
                <a:lnTo>
                  <a:pt x="102756" y="609600"/>
                </a:lnTo>
                <a:cubicBezTo>
                  <a:pt x="100831" y="491836"/>
                  <a:pt x="1925" y="374073"/>
                  <a:pt x="0" y="256309"/>
                </a:cubicBezTo>
                <a:lnTo>
                  <a:pt x="102756" y="0"/>
                </a:lnTo>
                <a:close/>
              </a:path>
            </a:pathLst>
          </a:cu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8" name="Rectangle 7"/>
          <p:cNvSpPr/>
          <p:nvPr/>
        </p:nvSpPr>
        <p:spPr bwMode="auto">
          <a:xfrm>
            <a:off x="3269674" y="3117273"/>
            <a:ext cx="1092777" cy="2022764"/>
          </a:xfrm>
          <a:custGeom>
            <a:avLst/>
            <a:gdLst>
              <a:gd name="connsiteX0" fmla="*/ 0 w 1000125"/>
              <a:gd name="connsiteY0" fmla="*/ 0 h 1758950"/>
              <a:gd name="connsiteX1" fmla="*/ 1000125 w 1000125"/>
              <a:gd name="connsiteY1" fmla="*/ 0 h 1758950"/>
              <a:gd name="connsiteX2" fmla="*/ 1000125 w 1000125"/>
              <a:gd name="connsiteY2" fmla="*/ 1758950 h 1758950"/>
              <a:gd name="connsiteX3" fmla="*/ 0 w 1000125"/>
              <a:gd name="connsiteY3" fmla="*/ 1758950 h 1758950"/>
              <a:gd name="connsiteX4" fmla="*/ 0 w 1000125"/>
              <a:gd name="connsiteY4" fmla="*/ 0 h 1758950"/>
              <a:gd name="connsiteX0" fmla="*/ 0 w 1000125"/>
              <a:gd name="connsiteY0" fmla="*/ 152977 h 1911927"/>
              <a:gd name="connsiteX1" fmla="*/ 336839 w 1000125"/>
              <a:gd name="connsiteY1" fmla="*/ 0 h 1911927"/>
              <a:gd name="connsiteX2" fmla="*/ 1000125 w 1000125"/>
              <a:gd name="connsiteY2" fmla="*/ 152977 h 1911927"/>
              <a:gd name="connsiteX3" fmla="*/ 1000125 w 1000125"/>
              <a:gd name="connsiteY3" fmla="*/ 1911927 h 1911927"/>
              <a:gd name="connsiteX4" fmla="*/ 0 w 1000125"/>
              <a:gd name="connsiteY4" fmla="*/ 1911927 h 1911927"/>
              <a:gd name="connsiteX5" fmla="*/ 0 w 1000125"/>
              <a:gd name="connsiteY5" fmla="*/ 152977 h 1911927"/>
              <a:gd name="connsiteX0" fmla="*/ 0 w 1000125"/>
              <a:gd name="connsiteY0" fmla="*/ 152977 h 2022764"/>
              <a:gd name="connsiteX1" fmla="*/ 336839 w 1000125"/>
              <a:gd name="connsiteY1" fmla="*/ 0 h 2022764"/>
              <a:gd name="connsiteX2" fmla="*/ 1000125 w 1000125"/>
              <a:gd name="connsiteY2" fmla="*/ 152977 h 2022764"/>
              <a:gd name="connsiteX3" fmla="*/ 1000125 w 1000125"/>
              <a:gd name="connsiteY3" fmla="*/ 1911927 h 2022764"/>
              <a:gd name="connsiteX4" fmla="*/ 364548 w 1000125"/>
              <a:gd name="connsiteY4" fmla="*/ 2022764 h 2022764"/>
              <a:gd name="connsiteX5" fmla="*/ 0 w 1000125"/>
              <a:gd name="connsiteY5" fmla="*/ 1911927 h 2022764"/>
              <a:gd name="connsiteX6" fmla="*/ 0 w 1000125"/>
              <a:gd name="connsiteY6" fmla="*/ 152977 h 2022764"/>
              <a:gd name="connsiteX0" fmla="*/ 92652 w 1092777"/>
              <a:gd name="connsiteY0" fmla="*/ 152977 h 2022764"/>
              <a:gd name="connsiteX1" fmla="*/ 429491 w 1092777"/>
              <a:gd name="connsiteY1" fmla="*/ 0 h 2022764"/>
              <a:gd name="connsiteX2" fmla="*/ 1092777 w 1092777"/>
              <a:gd name="connsiteY2" fmla="*/ 152977 h 2022764"/>
              <a:gd name="connsiteX3" fmla="*/ 1092777 w 1092777"/>
              <a:gd name="connsiteY3" fmla="*/ 1911927 h 2022764"/>
              <a:gd name="connsiteX4" fmla="*/ 457200 w 1092777"/>
              <a:gd name="connsiteY4" fmla="*/ 2022764 h 2022764"/>
              <a:gd name="connsiteX5" fmla="*/ 92652 w 1092777"/>
              <a:gd name="connsiteY5" fmla="*/ 1911927 h 2022764"/>
              <a:gd name="connsiteX6" fmla="*/ 0 w 1092777"/>
              <a:gd name="connsiteY6" fmla="*/ 942109 h 2022764"/>
              <a:gd name="connsiteX7" fmla="*/ 92652 w 1092777"/>
              <a:gd name="connsiteY7" fmla="*/ 152977 h 20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777" h="2022764">
                <a:moveTo>
                  <a:pt x="92652" y="152977"/>
                </a:moveTo>
                <a:cubicBezTo>
                  <a:pt x="204932" y="148166"/>
                  <a:pt x="317211" y="4811"/>
                  <a:pt x="429491" y="0"/>
                </a:cubicBezTo>
                <a:lnTo>
                  <a:pt x="1092777" y="152977"/>
                </a:lnTo>
                <a:lnTo>
                  <a:pt x="1092777" y="1911927"/>
                </a:lnTo>
                <a:cubicBezTo>
                  <a:pt x="876300" y="1911927"/>
                  <a:pt x="673677" y="2022764"/>
                  <a:pt x="457200" y="2022764"/>
                </a:cubicBezTo>
                <a:lnTo>
                  <a:pt x="92652" y="1911927"/>
                </a:lnTo>
                <a:cubicBezTo>
                  <a:pt x="89477" y="1584036"/>
                  <a:pt x="3175" y="1270000"/>
                  <a:pt x="0" y="942109"/>
                </a:cubicBezTo>
                <a:lnTo>
                  <a:pt x="92652" y="152977"/>
                </a:lnTo>
                <a:close/>
              </a:path>
            </a:pathLst>
          </a:cu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9" name="Rectangle 8"/>
          <p:cNvSpPr/>
          <p:nvPr/>
        </p:nvSpPr>
        <p:spPr bwMode="auto">
          <a:xfrm>
            <a:off x="4724400" y="1044575"/>
            <a:ext cx="2263775" cy="215901"/>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10" name="Rectangle 9"/>
          <p:cNvSpPr/>
          <p:nvPr/>
        </p:nvSpPr>
        <p:spPr bwMode="auto">
          <a:xfrm>
            <a:off x="4464771" y="1073151"/>
            <a:ext cx="782782" cy="304801"/>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Tree>
    <p:extLst>
      <p:ext uri="{BB962C8B-B14F-4D97-AF65-F5344CB8AC3E}">
        <p14:creationId xmlns:p14="http://schemas.microsoft.com/office/powerpoint/2010/main" val="2809498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fld id="{0CC9FF0A-D5DE-4AAF-A20D-90AEC63FC2B2}" type="slidenum">
              <a:rPr lang="en-US">
                <a:solidFill>
                  <a:schemeClr val="bg1"/>
                </a:solidFill>
              </a:rPr>
              <a:pPr>
                <a:spcBef>
                  <a:spcPct val="0"/>
                </a:spcBef>
                <a:buClrTx/>
                <a:buSzTx/>
                <a:buFontTx/>
                <a:buNone/>
              </a:pPr>
              <a:t>69</a:t>
            </a:fld>
            <a:endParaRPr lang="en-US">
              <a:solidFill>
                <a:schemeClr val="bg1"/>
              </a:solidFill>
            </a:endParaRPr>
          </a:p>
        </p:txBody>
      </p:sp>
      <p:pic>
        <p:nvPicPr>
          <p:cNvPr id="7373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
            <a:ext cx="6553200" cy="663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973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0FBAB7B-C078-4C47-9281-1116AB5B2534}" type="slidenum">
              <a:rPr lang="en-US">
                <a:solidFill>
                  <a:schemeClr val="bg1"/>
                </a:solidFill>
              </a:rPr>
              <a:pPr/>
              <a:t>7</a:t>
            </a:fld>
            <a:endParaRPr lang="en-US">
              <a:solidFill>
                <a:schemeClr val="bg1"/>
              </a:solidFill>
            </a:endParaRPr>
          </a:p>
        </p:txBody>
      </p:sp>
      <p:sp>
        <p:nvSpPr>
          <p:cNvPr id="22531" name="Rectangle 2"/>
          <p:cNvSpPr>
            <a:spLocks noGrp="1" noChangeArrowheads="1"/>
          </p:cNvSpPr>
          <p:nvPr>
            <p:ph type="title" idx="4294967295"/>
          </p:nvPr>
        </p:nvSpPr>
        <p:spPr>
          <a:xfrm>
            <a:off x="403123" y="320675"/>
            <a:ext cx="10515600" cy="1325563"/>
          </a:xfrm>
        </p:spPr>
        <p:txBody>
          <a:bodyPr vert="horz" lIns="0" tIns="45720" rIns="91440" bIns="45720" rtlCol="0" anchor="ctr">
            <a:normAutofit/>
          </a:bodyPr>
          <a:lstStyle/>
          <a:p>
            <a:pPr eaLnBrk="1" hangingPunct="1"/>
            <a:r>
              <a:rPr lang="en-US" dirty="0"/>
              <a:t>Keys in Relational Model</a:t>
            </a:r>
          </a:p>
        </p:txBody>
      </p:sp>
      <p:sp>
        <p:nvSpPr>
          <p:cNvPr id="424963" name="Rectangle 3"/>
          <p:cNvSpPr>
            <a:spLocks noGrp="1" noChangeArrowheads="1"/>
          </p:cNvSpPr>
          <p:nvPr>
            <p:ph type="body" idx="4294967295"/>
          </p:nvPr>
        </p:nvSpPr>
        <p:spPr>
          <a:xfrm>
            <a:off x="716633" y="1495764"/>
            <a:ext cx="10515600" cy="4351338"/>
          </a:xfrm>
        </p:spPr>
        <p:txBody>
          <a:bodyPr vert="horz" lIns="0" tIns="0" rIns="91440" bIns="45720" rtlCol="0">
            <a:normAutofit/>
          </a:bodyPr>
          <a:lstStyle/>
          <a:p>
            <a:pPr eaLnBrk="1" hangingPunct="1"/>
            <a:r>
              <a:rPr lang="en-US" dirty="0">
                <a:solidFill>
                  <a:srgbClr val="0070C0"/>
                </a:solidFill>
              </a:rPr>
              <a:t>Candidate key</a:t>
            </a:r>
          </a:p>
          <a:p>
            <a:pPr marL="190500" lvl="1" indent="-190500">
              <a:buNone/>
            </a:pPr>
            <a:r>
              <a:rPr lang="en-US" dirty="0"/>
              <a:t>	A Candidate key is a set of </a:t>
            </a:r>
            <a:r>
              <a:rPr lang="en-US" b="1" dirty="0"/>
              <a:t>one or more attributes(minimal)</a:t>
            </a:r>
            <a:r>
              <a:rPr lang="en-US" dirty="0"/>
              <a:t> that can uniquely identify a row in a given table.</a:t>
            </a:r>
          </a:p>
          <a:p>
            <a:pPr eaLnBrk="1" hangingPunct="1"/>
            <a:r>
              <a:rPr lang="en-US" dirty="0">
                <a:solidFill>
                  <a:srgbClr val="0070C0"/>
                </a:solidFill>
              </a:rPr>
              <a:t>Primary Key </a:t>
            </a:r>
          </a:p>
          <a:p>
            <a:pPr marL="190500" lvl="1" indent="-190500">
              <a:buNone/>
            </a:pPr>
            <a:r>
              <a:rPr lang="en-US" dirty="0"/>
              <a:t>	During the creation of the table, the Database Designer chooses one of the Candidate Key from amongst the several available, to uniquely identify row in the given table.</a:t>
            </a:r>
          </a:p>
        </p:txBody>
      </p:sp>
      <p:graphicFrame>
        <p:nvGraphicFramePr>
          <p:cNvPr id="2" name="Table 2">
            <a:extLst>
              <a:ext uri="{FF2B5EF4-FFF2-40B4-BE49-F238E27FC236}">
                <a16:creationId xmlns:a16="http://schemas.microsoft.com/office/drawing/2014/main" id="{A7E4E066-48BA-4A16-9444-BE88274B03EA}"/>
              </a:ext>
            </a:extLst>
          </p:cNvPr>
          <p:cNvGraphicFramePr>
            <a:graphicFrameLocks noGrp="1"/>
          </p:cNvGraphicFramePr>
          <p:nvPr>
            <p:extLst>
              <p:ext uri="{D42A27DB-BD31-4B8C-83A1-F6EECF244321}">
                <p14:modId xmlns:p14="http://schemas.microsoft.com/office/powerpoint/2010/main" val="2075365422"/>
              </p:ext>
            </p:extLst>
          </p:nvPr>
        </p:nvGraphicFramePr>
        <p:xfrm>
          <a:off x="4352081" y="3827468"/>
          <a:ext cx="7370500" cy="2709856"/>
        </p:xfrm>
        <a:graphic>
          <a:graphicData uri="http://schemas.openxmlformats.org/drawingml/2006/table">
            <a:tbl>
              <a:tblPr firstRow="1" bandRow="1">
                <a:tableStyleId>{073A0DAA-6AF3-43AB-8588-CEC1D06C72B9}</a:tableStyleId>
              </a:tblPr>
              <a:tblGrid>
                <a:gridCol w="1377387">
                  <a:extLst>
                    <a:ext uri="{9D8B030D-6E8A-4147-A177-3AD203B41FA5}">
                      <a16:colId xmlns:a16="http://schemas.microsoft.com/office/drawing/2014/main" val="3191682157"/>
                    </a:ext>
                  </a:extLst>
                </a:gridCol>
                <a:gridCol w="1354238">
                  <a:extLst>
                    <a:ext uri="{9D8B030D-6E8A-4147-A177-3AD203B41FA5}">
                      <a16:colId xmlns:a16="http://schemas.microsoft.com/office/drawing/2014/main" val="3169628616"/>
                    </a:ext>
                  </a:extLst>
                </a:gridCol>
                <a:gridCol w="1690675">
                  <a:extLst>
                    <a:ext uri="{9D8B030D-6E8A-4147-A177-3AD203B41FA5}">
                      <a16:colId xmlns:a16="http://schemas.microsoft.com/office/drawing/2014/main" val="2589082196"/>
                    </a:ext>
                  </a:extLst>
                </a:gridCol>
                <a:gridCol w="1474100">
                  <a:extLst>
                    <a:ext uri="{9D8B030D-6E8A-4147-A177-3AD203B41FA5}">
                      <a16:colId xmlns:a16="http://schemas.microsoft.com/office/drawing/2014/main" val="3226616094"/>
                    </a:ext>
                  </a:extLst>
                </a:gridCol>
                <a:gridCol w="1474100">
                  <a:extLst>
                    <a:ext uri="{9D8B030D-6E8A-4147-A177-3AD203B41FA5}">
                      <a16:colId xmlns:a16="http://schemas.microsoft.com/office/drawing/2014/main" val="2691513726"/>
                    </a:ext>
                  </a:extLst>
                </a:gridCol>
              </a:tblGrid>
              <a:tr h="677464">
                <a:tc>
                  <a:txBody>
                    <a:bodyPr/>
                    <a:lstStyle/>
                    <a:p>
                      <a:pPr algn="ctr"/>
                      <a:r>
                        <a:rPr lang="en-IN" dirty="0" err="1"/>
                        <a:t>ClassRollNo</a:t>
                      </a:r>
                      <a:endParaRPr lang="en-IN" dirty="0"/>
                    </a:p>
                  </a:txBody>
                  <a:tcPr anchor="ctr"/>
                </a:tc>
                <a:tc>
                  <a:txBody>
                    <a:bodyPr/>
                    <a:lstStyle/>
                    <a:p>
                      <a:pPr algn="ctr"/>
                      <a:r>
                        <a:rPr lang="en-IN" dirty="0" err="1"/>
                        <a:t>UnivRollNo</a:t>
                      </a:r>
                      <a:endParaRPr lang="en-IN" dirty="0"/>
                    </a:p>
                  </a:txBody>
                  <a:tcPr anchor="ctr"/>
                </a:tc>
                <a:tc>
                  <a:txBody>
                    <a:bodyPr/>
                    <a:lstStyle/>
                    <a:p>
                      <a:pPr algn="ctr"/>
                      <a:r>
                        <a:rPr lang="en-IN" dirty="0" err="1"/>
                        <a:t>aadhaarNo</a:t>
                      </a:r>
                      <a:endParaRPr lang="en-IN" dirty="0"/>
                    </a:p>
                  </a:txBody>
                  <a:tcPr anchor="ctr"/>
                </a:tc>
                <a:tc>
                  <a:txBody>
                    <a:bodyPr/>
                    <a:lstStyle/>
                    <a:p>
                      <a:pPr algn="ctr"/>
                      <a:r>
                        <a:rPr lang="en-IN" dirty="0"/>
                        <a:t>Name</a:t>
                      </a:r>
                    </a:p>
                  </a:txBody>
                  <a:tcPr anchor="ctr"/>
                </a:tc>
                <a:tc>
                  <a:txBody>
                    <a:bodyPr/>
                    <a:lstStyle/>
                    <a:p>
                      <a:pPr algn="ctr"/>
                      <a:r>
                        <a:rPr lang="en-IN" dirty="0"/>
                        <a:t>31-01-2022</a:t>
                      </a:r>
                    </a:p>
                  </a:txBody>
                  <a:tcPr anchor="ctr"/>
                </a:tc>
                <a:extLst>
                  <a:ext uri="{0D108BD9-81ED-4DB2-BD59-A6C34878D82A}">
                    <a16:rowId xmlns:a16="http://schemas.microsoft.com/office/drawing/2014/main" val="3990065151"/>
                  </a:ext>
                </a:extLst>
              </a:tr>
              <a:tr h="677464">
                <a:tc>
                  <a:txBody>
                    <a:bodyPr/>
                    <a:lstStyle/>
                    <a:p>
                      <a:pPr algn="ctr"/>
                      <a:r>
                        <a:rPr lang="en-IN" dirty="0"/>
                        <a:t>1</a:t>
                      </a:r>
                    </a:p>
                  </a:txBody>
                  <a:tcPr anchor="ctr"/>
                </a:tc>
                <a:tc>
                  <a:txBody>
                    <a:bodyPr/>
                    <a:lstStyle/>
                    <a:p>
                      <a:pPr algn="ctr"/>
                      <a:r>
                        <a:rPr lang="en-IN" dirty="0"/>
                        <a:t>201500001</a:t>
                      </a:r>
                    </a:p>
                  </a:txBody>
                  <a:tcPr anchor="ctr"/>
                </a:tc>
                <a:tc>
                  <a:txBody>
                    <a:bodyPr/>
                    <a:lstStyle/>
                    <a:p>
                      <a:pPr algn="ctr"/>
                      <a:r>
                        <a:rPr lang="en-IN" dirty="0"/>
                        <a:t>626987564329</a:t>
                      </a:r>
                    </a:p>
                  </a:txBody>
                  <a:tcPr anchor="ctr"/>
                </a:tc>
                <a:tc>
                  <a:txBody>
                    <a:bodyPr/>
                    <a:lstStyle/>
                    <a:p>
                      <a:pPr algn="ctr"/>
                      <a:r>
                        <a:rPr lang="en-IN" dirty="0"/>
                        <a:t>Amit</a:t>
                      </a:r>
                    </a:p>
                  </a:txBody>
                  <a:tcPr anchor="ctr"/>
                </a:tc>
                <a:tc>
                  <a:txBody>
                    <a:bodyPr/>
                    <a:lstStyle/>
                    <a:p>
                      <a:pPr algn="ctr"/>
                      <a:r>
                        <a:rPr lang="en-IN" dirty="0"/>
                        <a:t>P</a:t>
                      </a:r>
                    </a:p>
                  </a:txBody>
                  <a:tcPr anchor="ctr"/>
                </a:tc>
                <a:extLst>
                  <a:ext uri="{0D108BD9-81ED-4DB2-BD59-A6C34878D82A}">
                    <a16:rowId xmlns:a16="http://schemas.microsoft.com/office/drawing/2014/main" val="3941843981"/>
                  </a:ext>
                </a:extLst>
              </a:tr>
              <a:tr h="677464">
                <a:tc>
                  <a:txBody>
                    <a:bodyPr/>
                    <a:lstStyle/>
                    <a:p>
                      <a:pPr algn="ctr"/>
                      <a:r>
                        <a:rPr lang="en-IN" dirty="0"/>
                        <a:t>2</a:t>
                      </a:r>
                    </a:p>
                  </a:txBody>
                  <a:tcPr anchor="ctr"/>
                </a:tc>
                <a:tc>
                  <a:txBody>
                    <a:bodyPr/>
                    <a:lstStyle/>
                    <a:p>
                      <a:pPr algn="ctr"/>
                      <a:r>
                        <a:rPr lang="en-IN" dirty="0"/>
                        <a:t>201500056</a:t>
                      </a:r>
                    </a:p>
                  </a:txBody>
                  <a:tcPr anchor="ctr"/>
                </a:tc>
                <a:tc>
                  <a:txBody>
                    <a:bodyPr/>
                    <a:lstStyle/>
                    <a:p>
                      <a:pPr algn="ctr"/>
                      <a:r>
                        <a:rPr lang="en-IN" dirty="0"/>
                        <a:t>876945214872</a:t>
                      </a:r>
                    </a:p>
                  </a:txBody>
                  <a:tcPr anchor="ctr"/>
                </a:tc>
                <a:tc>
                  <a:txBody>
                    <a:bodyPr/>
                    <a:lstStyle/>
                    <a:p>
                      <a:pPr algn="ctr"/>
                      <a:r>
                        <a:rPr lang="en-IN" dirty="0"/>
                        <a:t>Arun</a:t>
                      </a:r>
                    </a:p>
                  </a:txBody>
                  <a:tcPr anchor="ctr"/>
                </a:tc>
                <a:tc>
                  <a:txBody>
                    <a:bodyPr/>
                    <a:lstStyle/>
                    <a:p>
                      <a:pPr algn="ctr"/>
                      <a:r>
                        <a:rPr lang="en-IN" b="1" dirty="0">
                          <a:solidFill>
                            <a:srgbClr val="FF0000"/>
                          </a:solidFill>
                        </a:rPr>
                        <a:t>A</a:t>
                      </a:r>
                    </a:p>
                  </a:txBody>
                  <a:tcPr anchor="ctr"/>
                </a:tc>
                <a:extLst>
                  <a:ext uri="{0D108BD9-81ED-4DB2-BD59-A6C34878D82A}">
                    <a16:rowId xmlns:a16="http://schemas.microsoft.com/office/drawing/2014/main" val="2550340134"/>
                  </a:ext>
                </a:extLst>
              </a:tr>
              <a:tr h="677464">
                <a:tc>
                  <a:txBody>
                    <a:bodyPr/>
                    <a:lstStyle/>
                    <a:p>
                      <a:pPr algn="ctr"/>
                      <a:r>
                        <a:rPr lang="en-IN" dirty="0"/>
                        <a:t>3</a:t>
                      </a:r>
                    </a:p>
                  </a:txBody>
                  <a:tcPr anchor="ctr"/>
                </a:tc>
                <a:tc>
                  <a:txBody>
                    <a:bodyPr/>
                    <a:lstStyle/>
                    <a:p>
                      <a:pPr algn="ctr"/>
                      <a:r>
                        <a:rPr lang="en-IN" dirty="0"/>
                        <a:t>201500132</a:t>
                      </a:r>
                    </a:p>
                  </a:txBody>
                  <a:tcPr anchor="ctr"/>
                </a:tc>
                <a:tc>
                  <a:txBody>
                    <a:bodyPr/>
                    <a:lstStyle/>
                    <a:p>
                      <a:pPr algn="ctr"/>
                      <a:r>
                        <a:rPr lang="en-IN" dirty="0"/>
                        <a:t>762419735736</a:t>
                      </a:r>
                    </a:p>
                  </a:txBody>
                  <a:tcPr anchor="ctr"/>
                </a:tc>
                <a:tc>
                  <a:txBody>
                    <a:bodyPr/>
                    <a:lstStyle/>
                    <a:p>
                      <a:pPr algn="ctr"/>
                      <a:r>
                        <a:rPr lang="en-IN" dirty="0"/>
                        <a:t>Binod</a:t>
                      </a:r>
                    </a:p>
                  </a:txBody>
                  <a:tcPr anchor="ctr"/>
                </a:tc>
                <a:tc>
                  <a:txBody>
                    <a:bodyPr/>
                    <a:lstStyle/>
                    <a:p>
                      <a:pPr algn="ctr"/>
                      <a:r>
                        <a:rPr lang="en-IN" dirty="0"/>
                        <a:t>P</a:t>
                      </a:r>
                    </a:p>
                  </a:txBody>
                  <a:tcPr anchor="ctr"/>
                </a:tc>
                <a:extLst>
                  <a:ext uri="{0D108BD9-81ED-4DB2-BD59-A6C34878D82A}">
                    <a16:rowId xmlns:a16="http://schemas.microsoft.com/office/drawing/2014/main" val="191219392"/>
                  </a:ext>
                </a:extLst>
              </a:tr>
            </a:tbl>
          </a:graphicData>
        </a:graphic>
      </p:graphicFrame>
      <p:sp>
        <p:nvSpPr>
          <p:cNvPr id="8" name="Rectangle 7">
            <a:extLst>
              <a:ext uri="{FF2B5EF4-FFF2-40B4-BE49-F238E27FC236}">
                <a16:creationId xmlns:a16="http://schemas.microsoft.com/office/drawing/2014/main" id="{010749FF-DA3D-4689-BEFA-8C48AD3ABE5E}"/>
              </a:ext>
            </a:extLst>
          </p:cNvPr>
          <p:cNvSpPr/>
          <p:nvPr/>
        </p:nvSpPr>
        <p:spPr>
          <a:xfrm>
            <a:off x="4448537" y="3914628"/>
            <a:ext cx="1165185" cy="27098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A5A4BAFD-5372-46EC-8AA1-ADAE217BA695}"/>
              </a:ext>
            </a:extLst>
          </p:cNvPr>
          <p:cNvSpPr/>
          <p:nvPr/>
        </p:nvSpPr>
        <p:spPr>
          <a:xfrm>
            <a:off x="5814353" y="3907367"/>
            <a:ext cx="1165185" cy="27098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7D5250D-1DD8-440E-AF1B-6C50C8F9C825}"/>
              </a:ext>
            </a:extLst>
          </p:cNvPr>
          <p:cNvSpPr/>
          <p:nvPr/>
        </p:nvSpPr>
        <p:spPr>
          <a:xfrm>
            <a:off x="7187578" y="3821907"/>
            <a:ext cx="1505009" cy="27098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A1F80B6-CBF7-491A-B27A-8DE55CFFD3A8}"/>
              </a:ext>
            </a:extLst>
          </p:cNvPr>
          <p:cNvSpPr/>
          <p:nvPr/>
        </p:nvSpPr>
        <p:spPr>
          <a:xfrm>
            <a:off x="4448537" y="3907367"/>
            <a:ext cx="1165185" cy="2709856"/>
          </a:xfrm>
          <a:prstGeom prst="rect">
            <a:avLst/>
          </a:prstGeom>
          <a:noFill/>
          <a:ln w="57150">
            <a:solidFill>
              <a:srgbClr val="0C77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3805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Effect transition="in" filter="blinds(horizontal)">
                                      <p:cBhvr>
                                        <p:cTn id="7" dur="500"/>
                                        <p:tgtEl>
                                          <p:spTgt spid="4249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4963">
                                            <p:txEl>
                                              <p:pRg st="1" end="1"/>
                                            </p:txEl>
                                          </p:spTgt>
                                        </p:tgtEl>
                                        <p:attrNameLst>
                                          <p:attrName>style.visibility</p:attrName>
                                        </p:attrNameLst>
                                      </p:cBhvr>
                                      <p:to>
                                        <p:strVal val="visible"/>
                                      </p:to>
                                    </p:set>
                                    <p:animEffect transition="in" filter="blinds(horizontal)">
                                      <p:cBhvr>
                                        <p:cTn id="10" dur="500"/>
                                        <p:tgtEl>
                                          <p:spTgt spid="424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24963">
                                            <p:txEl>
                                              <p:pRg st="2" end="2"/>
                                            </p:txEl>
                                          </p:spTgt>
                                        </p:tgtEl>
                                        <p:attrNameLst>
                                          <p:attrName>style.visibility</p:attrName>
                                        </p:attrNameLst>
                                      </p:cBhvr>
                                      <p:to>
                                        <p:strVal val="visible"/>
                                      </p:to>
                                    </p:set>
                                    <p:animEffect transition="in" filter="blinds(horizontal)">
                                      <p:cBhvr>
                                        <p:cTn id="19" dur="500"/>
                                        <p:tgtEl>
                                          <p:spTgt spid="424963">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24963">
                                            <p:txEl>
                                              <p:pRg st="3" end="3"/>
                                            </p:txEl>
                                          </p:spTgt>
                                        </p:tgtEl>
                                        <p:attrNameLst>
                                          <p:attrName>style.visibility</p:attrName>
                                        </p:attrNameLst>
                                      </p:cBhvr>
                                      <p:to>
                                        <p:strVal val="visible"/>
                                      </p:to>
                                    </p:set>
                                    <p:animEffect transition="in" filter="blinds(horizontal)">
                                      <p:cBhvr>
                                        <p:cTn id="22" dur="500"/>
                                        <p:tgtEl>
                                          <p:spTgt spid="424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26" presetClass="emph" presetSubtype="0" repeatCount="indefinite" fill="hold" grpId="1" nodeType="withEffect">
                                  <p:stCondLst>
                                    <p:cond delay="0"/>
                                  </p:stCondLst>
                                  <p:endCondLst>
                                    <p:cond evt="onNext" delay="0">
                                      <p:tgtEl>
                                        <p:sldTgt/>
                                      </p:tgtEl>
                                    </p:cond>
                                  </p:endCondLst>
                                  <p:childTnLst>
                                    <p:animEffect transition="out" filter="fade">
                                      <p:cBhvr>
                                        <p:cTn id="28" dur="500" tmFilter="0, 0; .2, .5; .8, .5; 1, 0"/>
                                        <p:tgtEl>
                                          <p:spTgt spid="8"/>
                                        </p:tgtEl>
                                      </p:cBhvr>
                                    </p:animEffect>
                                    <p:animScale>
                                      <p:cBhvr>
                                        <p:cTn id="29" dur="250" autoRev="1" fill="hold"/>
                                        <p:tgtEl>
                                          <p:spTgt spid="8"/>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par>
                                <p:cTn id="34" presetID="26" presetClass="emph" presetSubtype="0" repeatCount="indefinite" fill="hold" grpId="1" nodeType="withEffect">
                                  <p:stCondLst>
                                    <p:cond delay="0"/>
                                  </p:stCondLst>
                                  <p:endCondLst>
                                    <p:cond evt="onNext" delay="0">
                                      <p:tgtEl>
                                        <p:sldTgt/>
                                      </p:tgtEl>
                                    </p:cond>
                                  </p:endCondLst>
                                  <p:childTnLst>
                                    <p:animEffect transition="out" filter="fade">
                                      <p:cBhvr>
                                        <p:cTn id="35" dur="500" tmFilter="0, 0; .2, .5; .8, .5; 1, 0"/>
                                        <p:tgtEl>
                                          <p:spTgt spid="9"/>
                                        </p:tgtEl>
                                      </p:cBhvr>
                                    </p:animEffect>
                                    <p:animScale>
                                      <p:cBhvr>
                                        <p:cTn id="36" dur="250" autoRev="1" fill="hold"/>
                                        <p:tgtEl>
                                          <p:spTgt spid="9"/>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26" presetClass="emph" presetSubtype="0" repeatCount="indefinite" fill="hold" grpId="1" nodeType="withEffect">
                                  <p:stCondLst>
                                    <p:cond delay="0"/>
                                  </p:stCondLst>
                                  <p:endCondLst>
                                    <p:cond evt="onNext" delay="0">
                                      <p:tgtEl>
                                        <p:sldTgt/>
                                      </p:tgtEl>
                                    </p:cond>
                                  </p:endCondLst>
                                  <p:childTnLst>
                                    <p:animEffect transition="out" filter="fade">
                                      <p:cBhvr>
                                        <p:cTn id="42" dur="500" tmFilter="0, 0; .2, .5; .8, .5; 1, 0"/>
                                        <p:tgtEl>
                                          <p:spTgt spid="10"/>
                                        </p:tgtEl>
                                      </p:cBhvr>
                                    </p:animEffect>
                                    <p:animScale>
                                      <p:cBhvr>
                                        <p:cTn id="43" dur="250" autoRev="1" fill="hold"/>
                                        <p:tgtEl>
                                          <p:spTgt spid="10"/>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2" nodeType="clickEffect">
                                  <p:stCondLst>
                                    <p:cond delay="0"/>
                                  </p:stCondLst>
                                  <p:childTnLst>
                                    <p:set>
                                      <p:cBhvr>
                                        <p:cTn id="47" dur="1" fill="hold">
                                          <p:stCondLst>
                                            <p:cond delay="0"/>
                                          </p:stCondLst>
                                        </p:cTn>
                                        <p:tgtEl>
                                          <p:spTgt spid="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2" nodeType="clickEffect">
                                  <p:stCondLst>
                                    <p:cond delay="0"/>
                                  </p:stCondLst>
                                  <p:childTnLst>
                                    <p:set>
                                      <p:cBhvr>
                                        <p:cTn id="51" dur="1" fill="hold">
                                          <p:stCondLst>
                                            <p:cond delay="0"/>
                                          </p:stCondLst>
                                        </p:cTn>
                                        <p:tgtEl>
                                          <p:spTgt spid="9"/>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2" nodeType="clickEffect">
                                  <p:stCondLst>
                                    <p:cond delay="0"/>
                                  </p:stCondLst>
                                  <p:childTnLst>
                                    <p:set>
                                      <p:cBhvr>
                                        <p:cTn id="55" dur="1" fill="hold">
                                          <p:stCondLst>
                                            <p:cond delay="0"/>
                                          </p:stCondLst>
                                        </p:cTn>
                                        <p:tgtEl>
                                          <p:spTgt spid="1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childTnLst>
                                </p:cTn>
                              </p:par>
                              <p:par>
                                <p:cTn id="60" presetID="26" presetClass="emph" presetSubtype="0" repeatCount="indefinite" fill="hold" grpId="1" nodeType="withEffect">
                                  <p:stCondLst>
                                    <p:cond delay="0"/>
                                  </p:stCondLst>
                                  <p:endCondLst>
                                    <p:cond evt="onNext" delay="0">
                                      <p:tgtEl>
                                        <p:sldTgt/>
                                      </p:tgtEl>
                                    </p:cond>
                                  </p:endCondLst>
                                  <p:childTnLst>
                                    <p:animEffect transition="out" filter="fade">
                                      <p:cBhvr>
                                        <p:cTn id="61" dur="500" tmFilter="0, 0; .2, .5; .8, .5; 1, 0"/>
                                        <p:tgtEl>
                                          <p:spTgt spid="11"/>
                                        </p:tgtEl>
                                      </p:cBhvr>
                                    </p:animEffect>
                                    <p:animScale>
                                      <p:cBhvr>
                                        <p:cTn id="62"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10" grpId="0" animBg="1"/>
      <p:bldP spid="10" grpId="1" animBg="1"/>
      <p:bldP spid="10" grpId="2" animBg="1"/>
      <p:bldP spid="11" grpId="0" animBg="1"/>
      <p:bldP spid="11"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2519" r="12519"/>
          <a:stretch/>
        </p:blipFill>
        <p:spPr>
          <a:xfrm>
            <a:off x="1219200" y="-228600"/>
            <a:ext cx="9753600" cy="7315200"/>
          </a:xfrm>
          <a:prstGeom prst="rect">
            <a:avLst/>
          </a:prstGeom>
        </p:spPr>
      </p:pic>
    </p:spTree>
    <p:extLst>
      <p:ext uri="{BB962C8B-B14F-4D97-AF65-F5344CB8AC3E}">
        <p14:creationId xmlns:p14="http://schemas.microsoft.com/office/powerpoint/2010/main" val="4127126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pPr eaLnBrk="1" hangingPunct="1"/>
            <a:r>
              <a:rPr lang="en-US"/>
              <a:t>Specialization</a:t>
            </a:r>
          </a:p>
        </p:txBody>
      </p:sp>
      <p:sp>
        <p:nvSpPr>
          <p:cNvPr id="69635" name="Rectangle 3"/>
          <p:cNvSpPr>
            <a:spLocks noGrp="1" noChangeArrowheads="1"/>
          </p:cNvSpPr>
          <p:nvPr>
            <p:ph idx="1"/>
          </p:nvPr>
        </p:nvSpPr>
        <p:spPr/>
        <p:txBody>
          <a:bodyPr/>
          <a:lstStyle/>
          <a:p>
            <a:pPr algn="just" eaLnBrk="1" hangingPunct="1"/>
            <a:r>
              <a:rPr lang="en-US"/>
              <a:t>A lower-level entity set inherits all the attributes and relationship participation of the higher-level entity set to which it is linked.</a:t>
            </a:r>
          </a:p>
          <a:p>
            <a:pPr algn="just" eaLnBrk="1" hangingPunct="1"/>
            <a:r>
              <a:rPr lang="en-US"/>
              <a:t>A lower-level entity set may have additional attributes and participate in additional relationships</a:t>
            </a:r>
          </a:p>
        </p:txBody>
      </p:sp>
    </p:spTree>
    <p:extLst>
      <p:ext uri="{BB962C8B-B14F-4D97-AF65-F5344CB8AC3E}">
        <p14:creationId xmlns:p14="http://schemas.microsoft.com/office/powerpoint/2010/main" val="129387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p:cNvPicPr>
            <a:picLocks noChangeAspect="1" noChangeArrowheads="1"/>
          </p:cNvPicPr>
          <p:nvPr/>
        </p:nvPicPr>
        <p:blipFill>
          <a:blip r:embed="rId3">
            <a:extLst>
              <a:ext uri="{28A0092B-C50C-407E-A947-70E740481C1C}">
                <a14:useLocalDpi xmlns:a14="http://schemas.microsoft.com/office/drawing/2010/main" val="0"/>
              </a:ext>
            </a:extLst>
          </a:blip>
          <a:srcRect l="12401" t="1050" r="12599" b="787"/>
          <a:stretch>
            <a:fillRect/>
          </a:stretch>
        </p:blipFill>
        <p:spPr bwMode="auto">
          <a:xfrm>
            <a:off x="3429000" y="685800"/>
            <a:ext cx="5486400" cy="538480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1683" name="Line 5"/>
          <p:cNvSpPr>
            <a:spLocks noChangeShapeType="1"/>
          </p:cNvSpPr>
          <p:nvPr/>
        </p:nvSpPr>
        <p:spPr bwMode="auto">
          <a:xfrm>
            <a:off x="5257800" y="990600"/>
            <a:ext cx="3810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Tree>
    <p:extLst>
      <p:ext uri="{BB962C8B-B14F-4D97-AF65-F5344CB8AC3E}">
        <p14:creationId xmlns:p14="http://schemas.microsoft.com/office/powerpoint/2010/main" val="2976040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pPr eaLnBrk="1" hangingPunct="1"/>
            <a:r>
              <a:rPr lang="en-US"/>
              <a:t>Specification</a:t>
            </a:r>
          </a:p>
        </p:txBody>
      </p:sp>
      <p:sp>
        <p:nvSpPr>
          <p:cNvPr id="73731" name="Rectangle 3"/>
          <p:cNvSpPr>
            <a:spLocks noGrp="1" noChangeArrowheads="1"/>
          </p:cNvSpPr>
          <p:nvPr>
            <p:ph idx="1"/>
          </p:nvPr>
        </p:nvSpPr>
        <p:spPr>
          <a:xfrm>
            <a:off x="1905000" y="1676400"/>
            <a:ext cx="3505200" cy="4648200"/>
          </a:xfrm>
        </p:spPr>
        <p:txBody>
          <a:bodyPr/>
          <a:lstStyle/>
          <a:p>
            <a:pPr algn="just" eaLnBrk="1" hangingPunct="1"/>
            <a:r>
              <a:rPr lang="en-US" sz="2400">
                <a:solidFill>
                  <a:schemeClr val="tx2"/>
                </a:solidFill>
              </a:rPr>
              <a:t>Disjoint/Overlapping</a:t>
            </a:r>
          </a:p>
          <a:p>
            <a:pPr algn="just" eaLnBrk="1" hangingPunct="1"/>
            <a:r>
              <a:rPr lang="en-US" sz="2400">
                <a:solidFill>
                  <a:schemeClr val="tx2"/>
                </a:solidFill>
              </a:rPr>
              <a:t>Completeness</a:t>
            </a:r>
            <a:r>
              <a:rPr lang="en-US" sz="2400"/>
              <a:t> </a:t>
            </a:r>
            <a:r>
              <a:rPr lang="en-US" sz="2400">
                <a:solidFill>
                  <a:schemeClr val="tx2"/>
                </a:solidFill>
              </a:rPr>
              <a:t>constraint</a:t>
            </a:r>
            <a:r>
              <a:rPr lang="en-US" sz="2400"/>
              <a:t> </a:t>
            </a:r>
          </a:p>
          <a:p>
            <a:pPr algn="just" eaLnBrk="1" hangingPunct="1">
              <a:buFontTx/>
              <a:buNone/>
            </a:pPr>
            <a:r>
              <a:rPr lang="en-US" sz="2400"/>
              <a:t>    (use double lines)</a:t>
            </a:r>
          </a:p>
          <a:p>
            <a:pPr lvl="1" algn="just" eaLnBrk="1" hangingPunct="1"/>
            <a:r>
              <a:rPr lang="en-US" sz="2000" b="1">
                <a:solidFill>
                  <a:schemeClr val="tx2"/>
                </a:solidFill>
              </a:rPr>
              <a:t>total</a:t>
            </a:r>
            <a:r>
              <a:rPr lang="en-US" sz="2000" b="1"/>
              <a:t> </a:t>
            </a:r>
            <a:r>
              <a:rPr lang="en-US" sz="2000"/>
              <a:t>: an entity must belong to one of the lower-level entity sets</a:t>
            </a:r>
          </a:p>
          <a:p>
            <a:pPr lvl="1" algn="just" eaLnBrk="1" hangingPunct="1"/>
            <a:r>
              <a:rPr lang="en-US" sz="2000" b="1">
                <a:solidFill>
                  <a:schemeClr val="tx2"/>
                </a:solidFill>
              </a:rPr>
              <a:t>partial</a:t>
            </a:r>
            <a:r>
              <a:rPr lang="en-US" sz="2000"/>
              <a:t>: an entity need not belong to one of the lower-level entity sets</a:t>
            </a:r>
          </a:p>
          <a:p>
            <a:pPr algn="just" eaLnBrk="1" hangingPunct="1"/>
            <a:endParaRPr lang="en-US"/>
          </a:p>
        </p:txBody>
      </p:sp>
      <p:pic>
        <p:nvPicPr>
          <p:cNvPr id="73732" name="Picture 2"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976" y="1447801"/>
            <a:ext cx="4137025"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3" descr="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5257801"/>
            <a:ext cx="43434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35767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809626"/>
            <a:ext cx="807720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TextBox 2"/>
          <p:cNvSpPr txBox="1">
            <a:spLocks noChangeArrowheads="1"/>
          </p:cNvSpPr>
          <p:nvPr/>
        </p:nvSpPr>
        <p:spPr bwMode="auto">
          <a:xfrm>
            <a:off x="1828800" y="6096000"/>
            <a:ext cx="845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sz="1600"/>
              <a:t>Category owner is the subclass of the set union of entity types person, company and bank</a:t>
            </a:r>
          </a:p>
        </p:txBody>
      </p:sp>
    </p:spTree>
    <p:extLst>
      <p:ext uri="{BB962C8B-B14F-4D97-AF65-F5344CB8AC3E}">
        <p14:creationId xmlns:p14="http://schemas.microsoft.com/office/powerpoint/2010/main" val="18390419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2209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2800">
                <a:solidFill>
                  <a:schemeClr val="tx2"/>
                </a:solidFill>
              </a:rPr>
              <a:t>Aggregation</a:t>
            </a:r>
          </a:p>
        </p:txBody>
      </p:sp>
      <p:pic>
        <p:nvPicPr>
          <p:cNvPr id="76803" name="Picture 3"/>
          <p:cNvPicPr>
            <a:picLocks noChangeAspect="1" noChangeArrowheads="1"/>
          </p:cNvPicPr>
          <p:nvPr/>
        </p:nvPicPr>
        <p:blipFill>
          <a:blip r:embed="rId2">
            <a:extLst>
              <a:ext uri="{28A0092B-C50C-407E-A947-70E740481C1C}">
                <a14:useLocalDpi xmlns:a14="http://schemas.microsoft.com/office/drawing/2010/main" val="0"/>
              </a:ext>
            </a:extLst>
          </a:blip>
          <a:srcRect l="1274" t="3641" r="2002" b="3398"/>
          <a:stretch>
            <a:fillRect/>
          </a:stretch>
        </p:blipFill>
        <p:spPr bwMode="auto">
          <a:xfrm>
            <a:off x="3276601" y="2392364"/>
            <a:ext cx="6196013" cy="3856037"/>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6804" name="Rectangle 4"/>
          <p:cNvSpPr>
            <a:spLocks noChangeArrowheads="1"/>
          </p:cNvSpPr>
          <p:nvPr/>
        </p:nvSpPr>
        <p:spPr bwMode="auto">
          <a:xfrm>
            <a:off x="2133601" y="990601"/>
            <a:ext cx="79851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
                <a:schemeClr val="tx2"/>
              </a:buClr>
              <a:buSzPct val="90000"/>
              <a:buFont typeface="Monotype Sorts" pitchFamily="2" charset="2"/>
              <a:buChar char="n"/>
            </a:pPr>
            <a:r>
              <a:rPr kumimoji="1" lang="en-US" sz="2000">
                <a:latin typeface="Helvetica" panose="020B0604020202020204" pitchFamily="34" charset="0"/>
              </a:rPr>
              <a:t> Consider the ternary relationship </a:t>
            </a:r>
            <a:r>
              <a:rPr kumimoji="1" lang="en-US" sz="2000" i="1">
                <a:latin typeface="Helvetica" panose="020B0604020202020204" pitchFamily="34" charset="0"/>
              </a:rPr>
              <a:t>works-on</a:t>
            </a:r>
            <a:r>
              <a:rPr kumimoji="1" lang="en-US" sz="2000">
                <a:latin typeface="Helvetica" panose="020B0604020202020204" pitchFamily="34" charset="0"/>
              </a:rPr>
              <a:t>, which we saw earlier</a:t>
            </a:r>
          </a:p>
          <a:p>
            <a:pPr>
              <a:spcBef>
                <a:spcPct val="50000"/>
              </a:spcBef>
              <a:buClr>
                <a:schemeClr val="tx2"/>
              </a:buClr>
              <a:buSzPct val="90000"/>
              <a:buFont typeface="Monotype Sorts" pitchFamily="2" charset="2"/>
              <a:buChar char="n"/>
            </a:pPr>
            <a:r>
              <a:rPr kumimoji="1" lang="en-US" sz="2000">
                <a:latin typeface="Helvetica" panose="020B0604020202020204" pitchFamily="34" charset="0"/>
              </a:rPr>
              <a:t> Suppose we want to record managers for tasks performed by an   </a:t>
            </a:r>
            <a:br>
              <a:rPr kumimoji="1" lang="en-US" sz="2000">
                <a:latin typeface="Helvetica" panose="020B0604020202020204" pitchFamily="34" charset="0"/>
              </a:rPr>
            </a:br>
            <a:r>
              <a:rPr kumimoji="1" lang="en-US" sz="2000">
                <a:latin typeface="Helvetica" panose="020B0604020202020204" pitchFamily="34" charset="0"/>
              </a:rPr>
              <a:t>   employee at a branch</a:t>
            </a:r>
          </a:p>
        </p:txBody>
      </p:sp>
    </p:spTree>
    <p:extLst>
      <p:ext uri="{BB962C8B-B14F-4D97-AF65-F5344CB8AC3E}">
        <p14:creationId xmlns:p14="http://schemas.microsoft.com/office/powerpoint/2010/main" val="32244734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l="2745" t="1308" r="2942" b="1569"/>
          <a:stretch>
            <a:fillRect/>
          </a:stretch>
        </p:blipFill>
        <p:spPr bwMode="auto">
          <a:xfrm>
            <a:off x="3124200" y="1219200"/>
            <a:ext cx="6108700" cy="471805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7827" name="Rectangle 3"/>
          <p:cNvSpPr>
            <a:spLocks noChangeArrowheads="1"/>
          </p:cNvSpPr>
          <p:nvPr/>
        </p:nvSpPr>
        <p:spPr bwMode="auto">
          <a:xfrm>
            <a:off x="3657600" y="457200"/>
            <a:ext cx="5102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2800">
                <a:solidFill>
                  <a:schemeClr val="tx2"/>
                </a:solidFill>
              </a:rPr>
              <a:t>E-R Diagram With Aggregation</a:t>
            </a:r>
          </a:p>
        </p:txBody>
      </p:sp>
    </p:spTree>
    <p:extLst>
      <p:ext uri="{BB962C8B-B14F-4D97-AF65-F5344CB8AC3E}">
        <p14:creationId xmlns:p14="http://schemas.microsoft.com/office/powerpoint/2010/main" val="10106761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pPr eaLnBrk="1" hangingPunct="1"/>
            <a:r>
              <a:rPr lang="en-US"/>
              <a:t>Design Considerations</a:t>
            </a:r>
          </a:p>
        </p:txBody>
      </p:sp>
      <p:sp>
        <p:nvSpPr>
          <p:cNvPr id="78851" name="Rectangle 3"/>
          <p:cNvSpPr>
            <a:spLocks noGrp="1" noChangeArrowheads="1"/>
          </p:cNvSpPr>
          <p:nvPr>
            <p:ph idx="1"/>
          </p:nvPr>
        </p:nvSpPr>
        <p:spPr/>
        <p:txBody>
          <a:bodyPr>
            <a:normAutofit/>
          </a:bodyPr>
          <a:lstStyle/>
          <a:p>
            <a:pPr algn="just" eaLnBrk="1" hangingPunct="1">
              <a:lnSpc>
                <a:spcPct val="90000"/>
              </a:lnSpc>
            </a:pPr>
            <a:r>
              <a:rPr lang="en-US"/>
              <a:t>Use of entity sets vs. attributes</a:t>
            </a:r>
          </a:p>
          <a:p>
            <a:pPr lvl="1" algn="just" eaLnBrk="1" hangingPunct="1">
              <a:lnSpc>
                <a:spcPct val="90000"/>
              </a:lnSpc>
            </a:pPr>
            <a:r>
              <a:rPr lang="en-US"/>
              <a:t>Whether we want to keep additional information</a:t>
            </a:r>
          </a:p>
          <a:p>
            <a:pPr algn="just" eaLnBrk="1" hangingPunct="1">
              <a:lnSpc>
                <a:spcPct val="90000"/>
              </a:lnSpc>
            </a:pPr>
            <a:r>
              <a:rPr lang="en-US"/>
              <a:t>Use of entity sets vs. relationship sets</a:t>
            </a:r>
          </a:p>
          <a:p>
            <a:pPr lvl="1" algn="just" eaLnBrk="1" hangingPunct="1">
              <a:lnSpc>
                <a:spcPct val="90000"/>
              </a:lnSpc>
            </a:pPr>
            <a:r>
              <a:rPr lang="en-US"/>
              <a:t>Actions among entities are usually represented by relationships</a:t>
            </a:r>
          </a:p>
          <a:p>
            <a:pPr algn="just" eaLnBrk="1" hangingPunct="1">
              <a:lnSpc>
                <a:spcPct val="90000"/>
              </a:lnSpc>
            </a:pPr>
            <a:r>
              <a:rPr lang="en-US"/>
              <a:t>Binary versus </a:t>
            </a:r>
            <a:r>
              <a:rPr lang="en-US" i="1"/>
              <a:t>n</a:t>
            </a:r>
            <a:r>
              <a:rPr lang="en-US"/>
              <a:t>-ary relationship sets</a:t>
            </a:r>
          </a:p>
          <a:p>
            <a:pPr lvl="1" algn="just" eaLnBrk="1" hangingPunct="1">
              <a:lnSpc>
                <a:spcPct val="90000"/>
              </a:lnSpc>
            </a:pPr>
            <a:r>
              <a:rPr lang="en-US"/>
              <a:t>N-nary relationships are usually more natural for actions among entity sets</a:t>
            </a:r>
          </a:p>
          <a:p>
            <a:pPr algn="just" eaLnBrk="1" hangingPunct="1">
              <a:lnSpc>
                <a:spcPct val="90000"/>
              </a:lnSpc>
            </a:pPr>
            <a:r>
              <a:rPr lang="en-US"/>
              <a:t>Weak entity set vs. strong entity set</a:t>
            </a:r>
          </a:p>
          <a:p>
            <a:pPr algn="just" eaLnBrk="1" hangingPunct="1">
              <a:lnSpc>
                <a:spcPct val="90000"/>
              </a:lnSpc>
            </a:pPr>
            <a:r>
              <a:rPr lang="en-US"/>
              <a:t>Generalization</a:t>
            </a:r>
          </a:p>
        </p:txBody>
      </p:sp>
    </p:spTree>
    <p:extLst>
      <p:ext uri="{BB962C8B-B14F-4D97-AF65-F5344CB8AC3E}">
        <p14:creationId xmlns:p14="http://schemas.microsoft.com/office/powerpoint/2010/main" val="23065361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pPr eaLnBrk="1" hangingPunct="1"/>
            <a:r>
              <a:rPr lang="en-US"/>
              <a:t>Notations</a:t>
            </a:r>
          </a:p>
        </p:txBody>
      </p:sp>
      <p:pic>
        <p:nvPicPr>
          <p:cNvPr id="80899"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22081" t="1402" r="22781" b="53848"/>
          <a:stretch>
            <a:fillRect/>
          </a:stretch>
        </p:blipFill>
        <p:spPr>
          <a:xfrm>
            <a:off x="2667000" y="1600200"/>
            <a:ext cx="6858000" cy="4648200"/>
          </a:xfrm>
          <a:noFill/>
          <a:ln w="76200" cmpd="tri">
            <a:solidFill>
              <a:schemeClr val="tx2"/>
            </a:solidFill>
            <a:miter lim="800000"/>
            <a:headEnd/>
            <a:tailEnd/>
          </a:ln>
        </p:spPr>
      </p:pic>
    </p:spTree>
    <p:extLst>
      <p:ext uri="{BB962C8B-B14F-4D97-AF65-F5344CB8AC3E}">
        <p14:creationId xmlns:p14="http://schemas.microsoft.com/office/powerpoint/2010/main" val="14177899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pPr eaLnBrk="1" hangingPunct="1"/>
            <a:r>
              <a:rPr lang="en-US"/>
              <a:t>Notations</a:t>
            </a:r>
          </a:p>
        </p:txBody>
      </p:sp>
      <p:pic>
        <p:nvPicPr>
          <p:cNvPr id="82947"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22081" t="46487" r="22781" b="6075"/>
          <a:stretch>
            <a:fillRect/>
          </a:stretch>
        </p:blipFill>
        <p:spPr>
          <a:xfrm>
            <a:off x="2819400" y="1600200"/>
            <a:ext cx="6553200" cy="4648200"/>
          </a:xfrm>
          <a:noFill/>
          <a:ln w="76200" cmpd="tri">
            <a:solidFill>
              <a:srgbClr val="CC3300"/>
            </a:solidFill>
            <a:miter lim="800000"/>
            <a:headEnd/>
            <a:tailEnd/>
          </a:ln>
        </p:spPr>
      </p:pic>
    </p:spTree>
    <p:extLst>
      <p:ext uri="{BB962C8B-B14F-4D97-AF65-F5344CB8AC3E}">
        <p14:creationId xmlns:p14="http://schemas.microsoft.com/office/powerpoint/2010/main" val="248210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0FBAB7B-C078-4C47-9281-1116AB5B2534}" type="slidenum">
              <a:rPr lang="en-US">
                <a:solidFill>
                  <a:schemeClr val="bg1"/>
                </a:solidFill>
              </a:rPr>
              <a:pPr/>
              <a:t>8</a:t>
            </a:fld>
            <a:endParaRPr lang="en-US">
              <a:solidFill>
                <a:schemeClr val="bg1"/>
              </a:solidFill>
            </a:endParaRPr>
          </a:p>
        </p:txBody>
      </p:sp>
      <p:sp>
        <p:nvSpPr>
          <p:cNvPr id="22531" name="Rectangle 2"/>
          <p:cNvSpPr>
            <a:spLocks noGrp="1" noChangeArrowheads="1"/>
          </p:cNvSpPr>
          <p:nvPr>
            <p:ph type="title" idx="4294967295"/>
          </p:nvPr>
        </p:nvSpPr>
        <p:spPr>
          <a:xfrm>
            <a:off x="6096000" y="19734"/>
            <a:ext cx="6096000" cy="1325563"/>
          </a:xfrm>
        </p:spPr>
        <p:txBody>
          <a:bodyPr vert="horz" lIns="0" tIns="45720" rIns="91440" bIns="45720" rtlCol="0" anchor="ctr">
            <a:normAutofit/>
          </a:bodyPr>
          <a:lstStyle/>
          <a:p>
            <a:pPr eaLnBrk="1" hangingPunct="1"/>
            <a:r>
              <a:rPr lang="en-US" dirty="0"/>
              <a:t>Keys in Relational Model</a:t>
            </a:r>
          </a:p>
        </p:txBody>
      </p:sp>
      <p:sp>
        <p:nvSpPr>
          <p:cNvPr id="424963" name="Rectangle 3"/>
          <p:cNvSpPr>
            <a:spLocks noGrp="1" noChangeArrowheads="1"/>
          </p:cNvSpPr>
          <p:nvPr>
            <p:ph type="body" idx="4294967295"/>
          </p:nvPr>
        </p:nvSpPr>
        <p:spPr>
          <a:xfrm>
            <a:off x="288369" y="286544"/>
            <a:ext cx="10515600" cy="4351338"/>
          </a:xfrm>
        </p:spPr>
        <p:txBody>
          <a:bodyPr vert="horz" lIns="0" tIns="0" rIns="91440" bIns="45720" rtlCol="0">
            <a:normAutofit/>
          </a:bodyPr>
          <a:lstStyle/>
          <a:p>
            <a:pPr eaLnBrk="1" hangingPunct="1"/>
            <a:r>
              <a:rPr lang="en-US" dirty="0">
                <a:solidFill>
                  <a:srgbClr val="0070C0"/>
                </a:solidFill>
              </a:rPr>
              <a:t>Candidate key</a:t>
            </a:r>
          </a:p>
          <a:p>
            <a:pPr eaLnBrk="1" hangingPunct="1"/>
            <a:r>
              <a:rPr lang="en-US" dirty="0">
                <a:solidFill>
                  <a:srgbClr val="0070C0"/>
                </a:solidFill>
              </a:rPr>
              <a:t>Primary Key </a:t>
            </a:r>
          </a:p>
          <a:p>
            <a:pPr eaLnBrk="1" hangingPunct="1"/>
            <a:r>
              <a:rPr lang="en-US" dirty="0">
                <a:solidFill>
                  <a:srgbClr val="0070C0"/>
                </a:solidFill>
              </a:rPr>
              <a:t>Alternate Key</a:t>
            </a:r>
          </a:p>
          <a:p>
            <a:pPr eaLnBrk="1" hangingPunct="1">
              <a:buFont typeface="Wingdings" panose="05000000000000000000" pitchFamily="2" charset="2"/>
              <a:buNone/>
            </a:pPr>
            <a:r>
              <a:rPr lang="en-US" dirty="0"/>
              <a:t>	</a:t>
            </a:r>
            <a:r>
              <a:rPr lang="en-US" sz="1800" dirty="0"/>
              <a:t>The candidate key that is chosen to perform the identification task is called the </a:t>
            </a:r>
            <a:r>
              <a:rPr lang="en-US" sz="1800" i="1" dirty="0"/>
              <a:t>primary key</a:t>
            </a:r>
            <a:r>
              <a:rPr lang="en-US" sz="1800" dirty="0"/>
              <a:t> and the remaining candidate keys are known as alternate keys</a:t>
            </a:r>
            <a:r>
              <a:rPr lang="en-US" sz="1800" dirty="0">
                <a:solidFill>
                  <a:srgbClr val="0000FF"/>
                </a:solidFill>
              </a:rPr>
              <a:t>.</a:t>
            </a:r>
          </a:p>
          <a:p>
            <a:pPr eaLnBrk="1" hangingPunct="1">
              <a:buFont typeface="Wingdings" panose="05000000000000000000" pitchFamily="2" charset="2"/>
              <a:buNone/>
            </a:pPr>
            <a:r>
              <a:rPr lang="en-US" dirty="0"/>
              <a:t>    	</a:t>
            </a:r>
            <a:r>
              <a:rPr lang="en-US" sz="1800" dirty="0"/>
              <a:t>No of Alternate Keys = No of Candidate Keys  - 1</a:t>
            </a:r>
          </a:p>
          <a:p>
            <a:pPr eaLnBrk="1" hangingPunct="1"/>
            <a:r>
              <a:rPr lang="en-US" dirty="0">
                <a:solidFill>
                  <a:srgbClr val="0070C0"/>
                </a:solidFill>
              </a:rPr>
              <a:t>Super Key</a:t>
            </a:r>
          </a:p>
          <a:p>
            <a:pPr marL="190500" lvl="1" indent="-190500">
              <a:buNone/>
            </a:pPr>
            <a:r>
              <a:rPr lang="en-US" dirty="0"/>
              <a:t>	Any superset of a candidate Key is a super key. </a:t>
            </a:r>
          </a:p>
          <a:p>
            <a:pPr eaLnBrk="1" hangingPunct="1">
              <a:buFont typeface="Wingdings" panose="05000000000000000000" pitchFamily="2" charset="2"/>
              <a:buNone/>
            </a:pPr>
            <a:endParaRPr lang="en-US" dirty="0"/>
          </a:p>
        </p:txBody>
      </p:sp>
      <p:graphicFrame>
        <p:nvGraphicFramePr>
          <p:cNvPr id="2" name="Table 2">
            <a:extLst>
              <a:ext uri="{FF2B5EF4-FFF2-40B4-BE49-F238E27FC236}">
                <a16:creationId xmlns:a16="http://schemas.microsoft.com/office/drawing/2014/main" id="{A7E4E066-48BA-4A16-9444-BE88274B03EA}"/>
              </a:ext>
            </a:extLst>
          </p:cNvPr>
          <p:cNvGraphicFramePr>
            <a:graphicFrameLocks noGrp="1"/>
          </p:cNvGraphicFramePr>
          <p:nvPr/>
        </p:nvGraphicFramePr>
        <p:xfrm>
          <a:off x="4352081" y="3827468"/>
          <a:ext cx="7370500" cy="2709856"/>
        </p:xfrm>
        <a:graphic>
          <a:graphicData uri="http://schemas.openxmlformats.org/drawingml/2006/table">
            <a:tbl>
              <a:tblPr firstRow="1" bandRow="1">
                <a:tableStyleId>{073A0DAA-6AF3-43AB-8588-CEC1D06C72B9}</a:tableStyleId>
              </a:tblPr>
              <a:tblGrid>
                <a:gridCol w="1377387">
                  <a:extLst>
                    <a:ext uri="{9D8B030D-6E8A-4147-A177-3AD203B41FA5}">
                      <a16:colId xmlns:a16="http://schemas.microsoft.com/office/drawing/2014/main" val="3191682157"/>
                    </a:ext>
                  </a:extLst>
                </a:gridCol>
                <a:gridCol w="1354238">
                  <a:extLst>
                    <a:ext uri="{9D8B030D-6E8A-4147-A177-3AD203B41FA5}">
                      <a16:colId xmlns:a16="http://schemas.microsoft.com/office/drawing/2014/main" val="3169628616"/>
                    </a:ext>
                  </a:extLst>
                </a:gridCol>
                <a:gridCol w="1690675">
                  <a:extLst>
                    <a:ext uri="{9D8B030D-6E8A-4147-A177-3AD203B41FA5}">
                      <a16:colId xmlns:a16="http://schemas.microsoft.com/office/drawing/2014/main" val="2589082196"/>
                    </a:ext>
                  </a:extLst>
                </a:gridCol>
                <a:gridCol w="1474100">
                  <a:extLst>
                    <a:ext uri="{9D8B030D-6E8A-4147-A177-3AD203B41FA5}">
                      <a16:colId xmlns:a16="http://schemas.microsoft.com/office/drawing/2014/main" val="3226616094"/>
                    </a:ext>
                  </a:extLst>
                </a:gridCol>
                <a:gridCol w="1474100">
                  <a:extLst>
                    <a:ext uri="{9D8B030D-6E8A-4147-A177-3AD203B41FA5}">
                      <a16:colId xmlns:a16="http://schemas.microsoft.com/office/drawing/2014/main" val="2691513726"/>
                    </a:ext>
                  </a:extLst>
                </a:gridCol>
              </a:tblGrid>
              <a:tr h="677464">
                <a:tc>
                  <a:txBody>
                    <a:bodyPr/>
                    <a:lstStyle/>
                    <a:p>
                      <a:pPr algn="ctr"/>
                      <a:r>
                        <a:rPr lang="en-IN" dirty="0" err="1"/>
                        <a:t>ClassRollNo</a:t>
                      </a:r>
                      <a:endParaRPr lang="en-IN" dirty="0"/>
                    </a:p>
                  </a:txBody>
                  <a:tcPr anchor="ctr"/>
                </a:tc>
                <a:tc>
                  <a:txBody>
                    <a:bodyPr/>
                    <a:lstStyle/>
                    <a:p>
                      <a:pPr algn="ctr"/>
                      <a:r>
                        <a:rPr lang="en-IN" dirty="0" err="1"/>
                        <a:t>UnivRollNo</a:t>
                      </a:r>
                      <a:endParaRPr lang="en-IN" dirty="0"/>
                    </a:p>
                  </a:txBody>
                  <a:tcPr anchor="ctr"/>
                </a:tc>
                <a:tc>
                  <a:txBody>
                    <a:bodyPr/>
                    <a:lstStyle/>
                    <a:p>
                      <a:pPr algn="ctr"/>
                      <a:r>
                        <a:rPr lang="en-IN" dirty="0" err="1"/>
                        <a:t>aadhaarNo</a:t>
                      </a:r>
                      <a:endParaRPr lang="en-IN" dirty="0"/>
                    </a:p>
                  </a:txBody>
                  <a:tcPr anchor="ctr"/>
                </a:tc>
                <a:tc>
                  <a:txBody>
                    <a:bodyPr/>
                    <a:lstStyle/>
                    <a:p>
                      <a:pPr algn="ctr"/>
                      <a:r>
                        <a:rPr lang="en-IN" dirty="0"/>
                        <a:t>Name</a:t>
                      </a:r>
                    </a:p>
                  </a:txBody>
                  <a:tcPr anchor="ctr"/>
                </a:tc>
                <a:tc>
                  <a:txBody>
                    <a:bodyPr/>
                    <a:lstStyle/>
                    <a:p>
                      <a:pPr algn="ctr"/>
                      <a:r>
                        <a:rPr lang="en-IN" dirty="0"/>
                        <a:t>31-01-2022</a:t>
                      </a:r>
                    </a:p>
                  </a:txBody>
                  <a:tcPr anchor="ctr"/>
                </a:tc>
                <a:extLst>
                  <a:ext uri="{0D108BD9-81ED-4DB2-BD59-A6C34878D82A}">
                    <a16:rowId xmlns:a16="http://schemas.microsoft.com/office/drawing/2014/main" val="3990065151"/>
                  </a:ext>
                </a:extLst>
              </a:tr>
              <a:tr h="677464">
                <a:tc>
                  <a:txBody>
                    <a:bodyPr/>
                    <a:lstStyle/>
                    <a:p>
                      <a:pPr algn="ctr"/>
                      <a:r>
                        <a:rPr lang="en-IN" dirty="0"/>
                        <a:t>1</a:t>
                      </a:r>
                    </a:p>
                  </a:txBody>
                  <a:tcPr anchor="ctr"/>
                </a:tc>
                <a:tc>
                  <a:txBody>
                    <a:bodyPr/>
                    <a:lstStyle/>
                    <a:p>
                      <a:pPr algn="ctr"/>
                      <a:r>
                        <a:rPr lang="en-IN" dirty="0"/>
                        <a:t>201500001</a:t>
                      </a:r>
                    </a:p>
                  </a:txBody>
                  <a:tcPr anchor="ctr"/>
                </a:tc>
                <a:tc>
                  <a:txBody>
                    <a:bodyPr/>
                    <a:lstStyle/>
                    <a:p>
                      <a:pPr algn="ctr"/>
                      <a:r>
                        <a:rPr lang="en-IN" dirty="0"/>
                        <a:t>626987564329</a:t>
                      </a:r>
                    </a:p>
                  </a:txBody>
                  <a:tcPr anchor="ctr"/>
                </a:tc>
                <a:tc>
                  <a:txBody>
                    <a:bodyPr/>
                    <a:lstStyle/>
                    <a:p>
                      <a:pPr algn="ctr"/>
                      <a:r>
                        <a:rPr lang="en-IN" dirty="0"/>
                        <a:t>Amit</a:t>
                      </a:r>
                    </a:p>
                  </a:txBody>
                  <a:tcPr anchor="ctr"/>
                </a:tc>
                <a:tc>
                  <a:txBody>
                    <a:bodyPr/>
                    <a:lstStyle/>
                    <a:p>
                      <a:pPr algn="ctr"/>
                      <a:r>
                        <a:rPr lang="en-IN" dirty="0"/>
                        <a:t>P</a:t>
                      </a:r>
                    </a:p>
                  </a:txBody>
                  <a:tcPr anchor="ctr"/>
                </a:tc>
                <a:extLst>
                  <a:ext uri="{0D108BD9-81ED-4DB2-BD59-A6C34878D82A}">
                    <a16:rowId xmlns:a16="http://schemas.microsoft.com/office/drawing/2014/main" val="3941843981"/>
                  </a:ext>
                </a:extLst>
              </a:tr>
              <a:tr h="677464">
                <a:tc>
                  <a:txBody>
                    <a:bodyPr/>
                    <a:lstStyle/>
                    <a:p>
                      <a:pPr algn="ctr"/>
                      <a:r>
                        <a:rPr lang="en-IN" dirty="0"/>
                        <a:t>2</a:t>
                      </a:r>
                    </a:p>
                  </a:txBody>
                  <a:tcPr anchor="ctr"/>
                </a:tc>
                <a:tc>
                  <a:txBody>
                    <a:bodyPr/>
                    <a:lstStyle/>
                    <a:p>
                      <a:pPr algn="ctr"/>
                      <a:r>
                        <a:rPr lang="en-IN" dirty="0"/>
                        <a:t>201500056</a:t>
                      </a:r>
                    </a:p>
                  </a:txBody>
                  <a:tcPr anchor="ctr"/>
                </a:tc>
                <a:tc>
                  <a:txBody>
                    <a:bodyPr/>
                    <a:lstStyle/>
                    <a:p>
                      <a:pPr algn="ctr"/>
                      <a:r>
                        <a:rPr lang="en-IN" dirty="0"/>
                        <a:t>876945214872</a:t>
                      </a:r>
                    </a:p>
                  </a:txBody>
                  <a:tcPr anchor="ctr"/>
                </a:tc>
                <a:tc>
                  <a:txBody>
                    <a:bodyPr/>
                    <a:lstStyle/>
                    <a:p>
                      <a:pPr algn="ctr"/>
                      <a:r>
                        <a:rPr lang="en-IN" dirty="0"/>
                        <a:t>Arun</a:t>
                      </a:r>
                    </a:p>
                  </a:txBody>
                  <a:tcPr anchor="ctr"/>
                </a:tc>
                <a:tc>
                  <a:txBody>
                    <a:bodyPr/>
                    <a:lstStyle/>
                    <a:p>
                      <a:pPr algn="ctr"/>
                      <a:r>
                        <a:rPr lang="en-IN" b="1" dirty="0">
                          <a:solidFill>
                            <a:srgbClr val="FF0000"/>
                          </a:solidFill>
                        </a:rPr>
                        <a:t>A</a:t>
                      </a:r>
                    </a:p>
                  </a:txBody>
                  <a:tcPr anchor="ctr"/>
                </a:tc>
                <a:extLst>
                  <a:ext uri="{0D108BD9-81ED-4DB2-BD59-A6C34878D82A}">
                    <a16:rowId xmlns:a16="http://schemas.microsoft.com/office/drawing/2014/main" val="2550340134"/>
                  </a:ext>
                </a:extLst>
              </a:tr>
              <a:tr h="677464">
                <a:tc>
                  <a:txBody>
                    <a:bodyPr/>
                    <a:lstStyle/>
                    <a:p>
                      <a:pPr algn="ctr"/>
                      <a:r>
                        <a:rPr lang="en-IN" dirty="0"/>
                        <a:t>3</a:t>
                      </a:r>
                    </a:p>
                  </a:txBody>
                  <a:tcPr anchor="ctr"/>
                </a:tc>
                <a:tc>
                  <a:txBody>
                    <a:bodyPr/>
                    <a:lstStyle/>
                    <a:p>
                      <a:pPr algn="ctr"/>
                      <a:r>
                        <a:rPr lang="en-IN" dirty="0"/>
                        <a:t>201500132</a:t>
                      </a:r>
                    </a:p>
                  </a:txBody>
                  <a:tcPr anchor="ctr"/>
                </a:tc>
                <a:tc>
                  <a:txBody>
                    <a:bodyPr/>
                    <a:lstStyle/>
                    <a:p>
                      <a:pPr algn="ctr"/>
                      <a:r>
                        <a:rPr lang="en-IN" dirty="0"/>
                        <a:t>762419735736</a:t>
                      </a:r>
                    </a:p>
                  </a:txBody>
                  <a:tcPr anchor="ctr"/>
                </a:tc>
                <a:tc>
                  <a:txBody>
                    <a:bodyPr/>
                    <a:lstStyle/>
                    <a:p>
                      <a:pPr algn="ctr"/>
                      <a:r>
                        <a:rPr lang="en-IN" dirty="0"/>
                        <a:t>Binod</a:t>
                      </a:r>
                    </a:p>
                  </a:txBody>
                  <a:tcPr anchor="ctr"/>
                </a:tc>
                <a:tc>
                  <a:txBody>
                    <a:bodyPr/>
                    <a:lstStyle/>
                    <a:p>
                      <a:pPr algn="ctr"/>
                      <a:r>
                        <a:rPr lang="en-IN" dirty="0"/>
                        <a:t>P</a:t>
                      </a:r>
                    </a:p>
                  </a:txBody>
                  <a:tcPr anchor="ctr"/>
                </a:tc>
                <a:extLst>
                  <a:ext uri="{0D108BD9-81ED-4DB2-BD59-A6C34878D82A}">
                    <a16:rowId xmlns:a16="http://schemas.microsoft.com/office/drawing/2014/main" val="191219392"/>
                  </a:ext>
                </a:extLst>
              </a:tr>
            </a:tbl>
          </a:graphicData>
        </a:graphic>
      </p:graphicFrame>
    </p:spTree>
    <p:extLst>
      <p:ext uri="{BB962C8B-B14F-4D97-AF65-F5344CB8AC3E}">
        <p14:creationId xmlns:p14="http://schemas.microsoft.com/office/powerpoint/2010/main" val="3726922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4963">
                                            <p:txEl>
                                              <p:pRg st="2" end="2"/>
                                            </p:txEl>
                                          </p:spTgt>
                                        </p:tgtEl>
                                        <p:attrNameLst>
                                          <p:attrName>style.visibility</p:attrName>
                                        </p:attrNameLst>
                                      </p:cBhvr>
                                      <p:to>
                                        <p:strVal val="visible"/>
                                      </p:to>
                                    </p:set>
                                    <p:animEffect transition="in" filter="blinds(horizontal)">
                                      <p:cBhvr>
                                        <p:cTn id="7" dur="500"/>
                                        <p:tgtEl>
                                          <p:spTgt spid="4249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3" presetClass="entr" presetSubtype="10" fill="hold" nodeType="withEffect">
                                  <p:stCondLst>
                                    <p:cond delay="0"/>
                                  </p:stCondLst>
                                  <p:childTnLst>
                                    <p:set>
                                      <p:cBhvr>
                                        <p:cTn id="13" dur="1" fill="hold">
                                          <p:stCondLst>
                                            <p:cond delay="0"/>
                                          </p:stCondLst>
                                        </p:cTn>
                                        <p:tgtEl>
                                          <p:spTgt spid="424963">
                                            <p:txEl>
                                              <p:pRg st="3" end="3"/>
                                            </p:txEl>
                                          </p:spTgt>
                                        </p:tgtEl>
                                        <p:attrNameLst>
                                          <p:attrName>style.visibility</p:attrName>
                                        </p:attrNameLst>
                                      </p:cBhvr>
                                      <p:to>
                                        <p:strVal val="visible"/>
                                      </p:to>
                                    </p:set>
                                    <p:animEffect transition="in" filter="blinds(horizontal)">
                                      <p:cBhvr>
                                        <p:cTn id="14" dur="500"/>
                                        <p:tgtEl>
                                          <p:spTgt spid="424963">
                                            <p:txEl>
                                              <p:pRg st="3" end="3"/>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24963">
                                            <p:txEl>
                                              <p:pRg st="4" end="4"/>
                                            </p:txEl>
                                          </p:spTgt>
                                        </p:tgtEl>
                                        <p:attrNameLst>
                                          <p:attrName>style.visibility</p:attrName>
                                        </p:attrNameLst>
                                      </p:cBhvr>
                                      <p:to>
                                        <p:strVal val="visible"/>
                                      </p:to>
                                    </p:set>
                                    <p:animEffect transition="in" filter="blinds(horizontal)">
                                      <p:cBhvr>
                                        <p:cTn id="19" dur="500"/>
                                        <p:tgtEl>
                                          <p:spTgt spid="42496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24963">
                                            <p:txEl>
                                              <p:pRg st="5" end="5"/>
                                            </p:txEl>
                                          </p:spTgt>
                                        </p:tgtEl>
                                        <p:attrNameLst>
                                          <p:attrName>style.visibility</p:attrName>
                                        </p:attrNameLst>
                                      </p:cBhvr>
                                      <p:to>
                                        <p:strVal val="visible"/>
                                      </p:to>
                                    </p:set>
                                    <p:animEffect transition="in" filter="blinds(horizontal)">
                                      <p:cBhvr>
                                        <p:cTn id="24" dur="500"/>
                                        <p:tgtEl>
                                          <p:spTgt spid="42496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24963">
                                            <p:txEl>
                                              <p:pRg st="6" end="6"/>
                                            </p:txEl>
                                          </p:spTgt>
                                        </p:tgtEl>
                                        <p:attrNameLst>
                                          <p:attrName>style.visibility</p:attrName>
                                        </p:attrNameLst>
                                      </p:cBhvr>
                                      <p:to>
                                        <p:strVal val="visible"/>
                                      </p:to>
                                    </p:set>
                                    <p:animEffect transition="in" filter="blinds(horizontal)">
                                      <p:cBhvr>
                                        <p:cTn id="27" dur="500"/>
                                        <p:tgtEl>
                                          <p:spTgt spid="424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774825" y="1"/>
            <a:ext cx="8534400" cy="1146175"/>
          </a:xfrm>
        </p:spPr>
        <p:txBody>
          <a:bodyPr>
            <a:normAutofit fontScale="90000"/>
          </a:bodyPr>
          <a:lstStyle/>
          <a:p>
            <a:r>
              <a:rPr lang="en-US"/>
              <a:t>COMPANY ER Schema Diagram</a:t>
            </a:r>
            <a:br>
              <a:rPr lang="en-US"/>
            </a:br>
            <a:r>
              <a:rPr lang="en-US"/>
              <a:t> using (min, max) notation</a:t>
            </a:r>
          </a:p>
        </p:txBody>
      </p:sp>
      <p:pic>
        <p:nvPicPr>
          <p:cNvPr id="84995" name="Picture 3" descr="C:\Documents and Settings\yvo\Desktop\relationships_higher_degree.gif"/>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86000" y="1520826"/>
            <a:ext cx="75438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6325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133600" y="0"/>
            <a:ext cx="7772400" cy="914400"/>
          </a:xfrm>
        </p:spPr>
        <p:txBody>
          <a:bodyPr/>
          <a:lstStyle/>
          <a:p>
            <a:pPr algn="l"/>
            <a:r>
              <a:rPr lang="en-US" sz="2000"/>
              <a:t>Designing an ER Diagram</a:t>
            </a:r>
          </a:p>
        </p:txBody>
      </p:sp>
      <p:sp>
        <p:nvSpPr>
          <p:cNvPr id="86019" name="Rectangle 3"/>
          <p:cNvSpPr>
            <a:spLocks noGrp="1" noChangeArrowheads="1"/>
          </p:cNvSpPr>
          <p:nvPr>
            <p:ph idx="1"/>
          </p:nvPr>
        </p:nvSpPr>
        <p:spPr>
          <a:xfrm>
            <a:off x="1722120" y="746760"/>
            <a:ext cx="8595360" cy="5699760"/>
          </a:xfrm>
        </p:spPr>
        <p:txBody>
          <a:bodyPr>
            <a:noAutofit/>
          </a:bodyPr>
          <a:lstStyle/>
          <a:p>
            <a:pPr algn="just">
              <a:lnSpc>
                <a:spcPct val="90000"/>
              </a:lnSpc>
              <a:buFontTx/>
              <a:buNone/>
            </a:pPr>
            <a:r>
              <a:rPr lang="en-US" sz="1600" dirty="0">
                <a:latin typeface="Comic Sans MS" panose="030F0702030302020204" pitchFamily="66" charset="0"/>
                <a:cs typeface="Times New Roman" panose="02020603050405020304" pitchFamily="18" charset="0"/>
              </a:rPr>
              <a:t>Consider the following set of requirements for a University database.  Design an ER diagram for this application:</a:t>
            </a:r>
          </a:p>
          <a:p>
            <a:pPr algn="just">
              <a:lnSpc>
                <a:spcPct val="90000"/>
              </a:lnSpc>
            </a:pPr>
            <a:r>
              <a:rPr lang="en-US" sz="1600" dirty="0">
                <a:latin typeface="Comic Sans MS" panose="030F0702030302020204" pitchFamily="66" charset="0"/>
                <a:cs typeface="Times New Roman" panose="02020603050405020304" pitchFamily="18" charset="0"/>
              </a:rPr>
              <a:t>The university keeps track of each student's name, student number, social security number, current address and phone number, permanent address and phone number, birthdate, sex, class (freshman, graduate), major department, minor department (if any), degree program (B.A., B.S., ... Ph.D.).  Some user applications need to refer to the city, state, and zip code of the student's permanent address and to the student's last name.  Both social security number and student number are unique for each student.   All students will have at least a major department.</a:t>
            </a:r>
            <a:r>
              <a:rPr lang="en-US" sz="1600" dirty="0">
                <a:latin typeface="Comic Sans MS" panose="030F0702030302020204" pitchFamily="66" charset="0"/>
              </a:rPr>
              <a:t> </a:t>
            </a:r>
          </a:p>
          <a:p>
            <a:pPr algn="just">
              <a:lnSpc>
                <a:spcPct val="90000"/>
              </a:lnSpc>
            </a:pPr>
            <a:r>
              <a:rPr lang="en-US" sz="1600" dirty="0">
                <a:latin typeface="Comic Sans MS" panose="030F0702030302020204" pitchFamily="66" charset="0"/>
                <a:cs typeface="Times New Roman" panose="02020603050405020304" pitchFamily="18" charset="0"/>
              </a:rPr>
              <a:t>Each department is described by a name, department code, office number, office phone, and college.  Both the name and code have unique values for each department. </a:t>
            </a:r>
          </a:p>
          <a:p>
            <a:pPr algn="just">
              <a:lnSpc>
                <a:spcPct val="90000"/>
              </a:lnSpc>
            </a:pPr>
            <a:r>
              <a:rPr lang="en-US" sz="1600" dirty="0">
                <a:latin typeface="Comic Sans MS" panose="030F0702030302020204" pitchFamily="66" charset="0"/>
                <a:cs typeface="Times New Roman" panose="02020603050405020304" pitchFamily="18" charset="0"/>
              </a:rPr>
              <a:t>Each course has a course name, description, course number, number of credits, level and offering department.  The course number is unique for each course. </a:t>
            </a:r>
          </a:p>
          <a:p>
            <a:pPr algn="just">
              <a:lnSpc>
                <a:spcPct val="90000"/>
              </a:lnSpc>
            </a:pPr>
            <a:r>
              <a:rPr lang="en-US" sz="1600" dirty="0">
                <a:latin typeface="Comic Sans MS" panose="030F0702030302020204" pitchFamily="66" charset="0"/>
                <a:cs typeface="Times New Roman" panose="02020603050405020304" pitchFamily="18" charset="0"/>
              </a:rPr>
              <a:t>Each section has an instructor, semester, year, course, and section number.  The section number distinguishes sections of the same course that are taught during the same semester/year; its value is an integer (1, 2, 3, ... up to the number of sections taught during each semester). </a:t>
            </a:r>
          </a:p>
          <a:p>
            <a:pPr algn="just">
              <a:lnSpc>
                <a:spcPct val="90000"/>
              </a:lnSpc>
            </a:pPr>
            <a:r>
              <a:rPr lang="en-US" sz="1600" dirty="0">
                <a:latin typeface="Comic Sans MS" panose="030F0702030302020204" pitchFamily="66" charset="0"/>
                <a:cs typeface="Times New Roman" panose="02020603050405020304" pitchFamily="18" charset="0"/>
              </a:rPr>
              <a:t>A grade report must be generated for each student that lists the section, letter grade, and numeric grade (0,1,2,3, or 4) for each student and calculates his or her average GPA. </a:t>
            </a:r>
          </a:p>
        </p:txBody>
      </p:sp>
    </p:spTree>
    <p:extLst>
      <p:ext uri="{BB962C8B-B14F-4D97-AF65-F5344CB8AC3E}">
        <p14:creationId xmlns:p14="http://schemas.microsoft.com/office/powerpoint/2010/main" val="19497837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209800" y="0"/>
            <a:ext cx="7772400" cy="685800"/>
          </a:xfrm>
        </p:spPr>
        <p:txBody>
          <a:bodyPr>
            <a:normAutofit fontScale="90000"/>
          </a:bodyPr>
          <a:lstStyle/>
          <a:p>
            <a:r>
              <a:rPr lang="en-US"/>
              <a:t>University ER Diagram</a:t>
            </a:r>
          </a:p>
        </p:txBody>
      </p:sp>
      <p:sp>
        <p:nvSpPr>
          <p:cNvPr id="87043" name="Rectangle 3"/>
          <p:cNvSpPr>
            <a:spLocks noChangeArrowheads="1"/>
          </p:cNvSpPr>
          <p:nvPr/>
        </p:nvSpPr>
        <p:spPr bwMode="auto">
          <a:xfrm>
            <a:off x="3048000" y="1600200"/>
            <a:ext cx="1219200" cy="381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100"/>
              <a:t>Student</a:t>
            </a:r>
          </a:p>
        </p:txBody>
      </p:sp>
      <p:sp>
        <p:nvSpPr>
          <p:cNvPr id="87044" name="Oval 4"/>
          <p:cNvSpPr>
            <a:spLocks noChangeArrowheads="1"/>
          </p:cNvSpPr>
          <p:nvPr/>
        </p:nvSpPr>
        <p:spPr bwMode="auto">
          <a:xfrm>
            <a:off x="2133600" y="2057400"/>
            <a:ext cx="533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Class</a:t>
            </a:r>
          </a:p>
        </p:txBody>
      </p:sp>
      <p:sp>
        <p:nvSpPr>
          <p:cNvPr id="87045" name="Oval 5"/>
          <p:cNvSpPr>
            <a:spLocks noChangeArrowheads="1"/>
          </p:cNvSpPr>
          <p:nvPr/>
        </p:nvSpPr>
        <p:spPr bwMode="auto">
          <a:xfrm>
            <a:off x="3429000" y="1143000"/>
            <a:ext cx="685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StudentID</a:t>
            </a:r>
          </a:p>
        </p:txBody>
      </p:sp>
      <p:sp>
        <p:nvSpPr>
          <p:cNvPr id="87046" name="Oval 6"/>
          <p:cNvSpPr>
            <a:spLocks noChangeArrowheads="1"/>
          </p:cNvSpPr>
          <p:nvPr/>
        </p:nvSpPr>
        <p:spPr bwMode="auto">
          <a:xfrm>
            <a:off x="4191000" y="1143000"/>
            <a:ext cx="609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SSN</a:t>
            </a:r>
          </a:p>
        </p:txBody>
      </p:sp>
      <p:sp>
        <p:nvSpPr>
          <p:cNvPr id="87047" name="Oval 7"/>
          <p:cNvSpPr>
            <a:spLocks noChangeArrowheads="1"/>
          </p:cNvSpPr>
          <p:nvPr/>
        </p:nvSpPr>
        <p:spPr bwMode="auto">
          <a:xfrm>
            <a:off x="2057400" y="1676400"/>
            <a:ext cx="6096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Sex</a:t>
            </a:r>
          </a:p>
        </p:txBody>
      </p:sp>
      <p:sp>
        <p:nvSpPr>
          <p:cNvPr id="87048" name="Oval 8"/>
          <p:cNvSpPr>
            <a:spLocks noChangeArrowheads="1"/>
          </p:cNvSpPr>
          <p:nvPr/>
        </p:nvSpPr>
        <p:spPr bwMode="auto">
          <a:xfrm>
            <a:off x="2895600" y="2819400"/>
            <a:ext cx="5334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Zip</a:t>
            </a:r>
          </a:p>
        </p:txBody>
      </p:sp>
      <p:sp>
        <p:nvSpPr>
          <p:cNvPr id="87049" name="Oval 10"/>
          <p:cNvSpPr>
            <a:spLocks noChangeArrowheads="1"/>
          </p:cNvSpPr>
          <p:nvPr/>
        </p:nvSpPr>
        <p:spPr bwMode="auto">
          <a:xfrm>
            <a:off x="2133600" y="990600"/>
            <a:ext cx="5334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Degree</a:t>
            </a:r>
          </a:p>
        </p:txBody>
      </p:sp>
      <p:sp>
        <p:nvSpPr>
          <p:cNvPr id="87050" name="Oval 11"/>
          <p:cNvSpPr>
            <a:spLocks noChangeArrowheads="1"/>
          </p:cNvSpPr>
          <p:nvPr/>
        </p:nvSpPr>
        <p:spPr bwMode="auto">
          <a:xfrm>
            <a:off x="1828800" y="2819400"/>
            <a:ext cx="4572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City</a:t>
            </a:r>
          </a:p>
        </p:txBody>
      </p:sp>
      <p:sp>
        <p:nvSpPr>
          <p:cNvPr id="87051" name="Oval 13"/>
          <p:cNvSpPr>
            <a:spLocks noChangeArrowheads="1"/>
          </p:cNvSpPr>
          <p:nvPr/>
        </p:nvSpPr>
        <p:spPr bwMode="auto">
          <a:xfrm>
            <a:off x="2057400" y="1295400"/>
            <a:ext cx="6096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Birth date</a:t>
            </a:r>
          </a:p>
        </p:txBody>
      </p:sp>
      <p:sp>
        <p:nvSpPr>
          <p:cNvPr id="87052" name="Oval 14"/>
          <p:cNvSpPr>
            <a:spLocks noChangeArrowheads="1"/>
          </p:cNvSpPr>
          <p:nvPr/>
        </p:nvSpPr>
        <p:spPr bwMode="auto">
          <a:xfrm>
            <a:off x="2362200" y="2819400"/>
            <a:ext cx="4572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State</a:t>
            </a:r>
          </a:p>
        </p:txBody>
      </p:sp>
      <p:sp>
        <p:nvSpPr>
          <p:cNvPr id="87053" name="Oval 15"/>
          <p:cNvSpPr>
            <a:spLocks noChangeArrowheads="1"/>
          </p:cNvSpPr>
          <p:nvPr/>
        </p:nvSpPr>
        <p:spPr bwMode="auto">
          <a:xfrm>
            <a:off x="2743200" y="1143000"/>
            <a:ext cx="609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Name</a:t>
            </a:r>
          </a:p>
        </p:txBody>
      </p:sp>
      <p:sp>
        <p:nvSpPr>
          <p:cNvPr id="87054" name="Oval 16"/>
          <p:cNvSpPr>
            <a:spLocks noChangeArrowheads="1"/>
          </p:cNvSpPr>
          <p:nvPr/>
        </p:nvSpPr>
        <p:spPr bwMode="auto">
          <a:xfrm>
            <a:off x="2286000" y="2438400"/>
            <a:ext cx="6858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Address</a:t>
            </a:r>
          </a:p>
        </p:txBody>
      </p:sp>
      <p:sp>
        <p:nvSpPr>
          <p:cNvPr id="87055" name="Line 17"/>
          <p:cNvSpPr>
            <a:spLocks noChangeShapeType="1"/>
          </p:cNvSpPr>
          <p:nvPr/>
        </p:nvSpPr>
        <p:spPr bwMode="auto">
          <a:xfrm flipV="1">
            <a:off x="2133600" y="2667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6" name="Line 18"/>
          <p:cNvSpPr>
            <a:spLocks noChangeShapeType="1"/>
          </p:cNvSpPr>
          <p:nvPr/>
        </p:nvSpPr>
        <p:spPr bwMode="auto">
          <a:xfrm>
            <a:off x="2590800" y="2667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7" name="Line 19"/>
          <p:cNvSpPr>
            <a:spLocks noChangeShapeType="1"/>
          </p:cNvSpPr>
          <p:nvPr/>
        </p:nvSpPr>
        <p:spPr bwMode="auto">
          <a:xfrm>
            <a:off x="2819400" y="2667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8" name="Line 20"/>
          <p:cNvSpPr>
            <a:spLocks noChangeShapeType="1"/>
          </p:cNvSpPr>
          <p:nvPr/>
        </p:nvSpPr>
        <p:spPr bwMode="auto">
          <a:xfrm>
            <a:off x="2590800" y="12192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9" name="Line 22"/>
          <p:cNvSpPr>
            <a:spLocks noChangeShapeType="1"/>
          </p:cNvSpPr>
          <p:nvPr/>
        </p:nvSpPr>
        <p:spPr bwMode="auto">
          <a:xfrm flipV="1">
            <a:off x="2743200" y="19812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0" name="Line 23"/>
          <p:cNvSpPr>
            <a:spLocks noChangeShapeType="1"/>
          </p:cNvSpPr>
          <p:nvPr/>
        </p:nvSpPr>
        <p:spPr bwMode="auto">
          <a:xfrm flipV="1">
            <a:off x="2667000" y="19050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1" name="Line 24"/>
          <p:cNvSpPr>
            <a:spLocks noChangeShapeType="1"/>
          </p:cNvSpPr>
          <p:nvPr/>
        </p:nvSpPr>
        <p:spPr bwMode="auto">
          <a:xfrm>
            <a:off x="2667000" y="1828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2" name="Line 26"/>
          <p:cNvSpPr>
            <a:spLocks noChangeShapeType="1"/>
          </p:cNvSpPr>
          <p:nvPr/>
        </p:nvSpPr>
        <p:spPr bwMode="auto">
          <a:xfrm>
            <a:off x="2667000" y="15240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3" name="Line 27"/>
          <p:cNvSpPr>
            <a:spLocks noChangeShapeType="1"/>
          </p:cNvSpPr>
          <p:nvPr/>
        </p:nvSpPr>
        <p:spPr bwMode="auto">
          <a:xfrm>
            <a:off x="3124200" y="137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4" name="Line 28"/>
          <p:cNvSpPr>
            <a:spLocks noChangeShapeType="1"/>
          </p:cNvSpPr>
          <p:nvPr/>
        </p:nvSpPr>
        <p:spPr bwMode="auto">
          <a:xfrm>
            <a:off x="3733800" y="1447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5" name="Line 29"/>
          <p:cNvSpPr>
            <a:spLocks noChangeShapeType="1"/>
          </p:cNvSpPr>
          <p:nvPr/>
        </p:nvSpPr>
        <p:spPr bwMode="auto">
          <a:xfrm flipH="1">
            <a:off x="4114800" y="137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7066" name="Group 65"/>
          <p:cNvGrpSpPr>
            <a:grpSpLocks/>
          </p:cNvGrpSpPr>
          <p:nvPr/>
        </p:nvGrpSpPr>
        <p:grpSpPr bwMode="auto">
          <a:xfrm>
            <a:off x="7315200" y="990600"/>
            <a:ext cx="2971800" cy="1143000"/>
            <a:chOff x="3648" y="624"/>
            <a:chExt cx="1872" cy="720"/>
          </a:xfrm>
        </p:grpSpPr>
        <p:sp>
          <p:nvSpPr>
            <p:cNvPr id="87111" name="Rectangle 30"/>
            <p:cNvSpPr>
              <a:spLocks noChangeArrowheads="1"/>
            </p:cNvSpPr>
            <p:nvPr/>
          </p:nvSpPr>
          <p:spPr bwMode="auto">
            <a:xfrm>
              <a:off x="3744" y="960"/>
              <a:ext cx="768" cy="2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100"/>
                <a:t>Department</a:t>
              </a:r>
            </a:p>
          </p:txBody>
        </p:sp>
        <p:sp>
          <p:nvSpPr>
            <p:cNvPr id="87112" name="Oval 31"/>
            <p:cNvSpPr>
              <a:spLocks noChangeArrowheads="1"/>
            </p:cNvSpPr>
            <p:nvPr/>
          </p:nvSpPr>
          <p:spPr bwMode="auto">
            <a:xfrm>
              <a:off x="3648" y="624"/>
              <a:ext cx="528"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DName</a:t>
              </a:r>
            </a:p>
          </p:txBody>
        </p:sp>
        <p:sp>
          <p:nvSpPr>
            <p:cNvPr id="87113" name="Oval 32"/>
            <p:cNvSpPr>
              <a:spLocks noChangeArrowheads="1"/>
            </p:cNvSpPr>
            <p:nvPr/>
          </p:nvSpPr>
          <p:spPr bwMode="auto">
            <a:xfrm>
              <a:off x="4272" y="624"/>
              <a:ext cx="480"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DCode</a:t>
              </a:r>
            </a:p>
          </p:txBody>
        </p:sp>
        <p:sp>
          <p:nvSpPr>
            <p:cNvPr id="87114" name="Oval 33"/>
            <p:cNvSpPr>
              <a:spLocks noChangeArrowheads="1"/>
            </p:cNvSpPr>
            <p:nvPr/>
          </p:nvSpPr>
          <p:spPr bwMode="auto">
            <a:xfrm>
              <a:off x="4800" y="624"/>
              <a:ext cx="72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OfficeNumber</a:t>
              </a:r>
            </a:p>
          </p:txBody>
        </p:sp>
        <p:sp>
          <p:nvSpPr>
            <p:cNvPr id="87115" name="Oval 34"/>
            <p:cNvSpPr>
              <a:spLocks noChangeArrowheads="1"/>
            </p:cNvSpPr>
            <p:nvPr/>
          </p:nvSpPr>
          <p:spPr bwMode="auto">
            <a:xfrm>
              <a:off x="4848" y="912"/>
              <a:ext cx="624"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OfficePhone</a:t>
              </a:r>
            </a:p>
          </p:txBody>
        </p:sp>
        <p:sp>
          <p:nvSpPr>
            <p:cNvPr id="87116" name="Oval 35"/>
            <p:cNvSpPr>
              <a:spLocks noChangeArrowheads="1"/>
            </p:cNvSpPr>
            <p:nvPr/>
          </p:nvSpPr>
          <p:spPr bwMode="auto">
            <a:xfrm>
              <a:off x="4848" y="1152"/>
              <a:ext cx="624"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College</a:t>
              </a:r>
            </a:p>
          </p:txBody>
        </p:sp>
        <p:sp>
          <p:nvSpPr>
            <p:cNvPr id="87117" name="Line 36"/>
            <p:cNvSpPr>
              <a:spLocks noChangeShapeType="1"/>
            </p:cNvSpPr>
            <p:nvPr/>
          </p:nvSpPr>
          <p:spPr bwMode="auto">
            <a:xfrm flipV="1">
              <a:off x="3984" y="81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18" name="Line 37"/>
            <p:cNvSpPr>
              <a:spLocks noChangeShapeType="1"/>
            </p:cNvSpPr>
            <p:nvPr/>
          </p:nvSpPr>
          <p:spPr bwMode="auto">
            <a:xfrm flipV="1">
              <a:off x="4368" y="8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19" name="Line 38"/>
            <p:cNvSpPr>
              <a:spLocks noChangeShapeType="1"/>
            </p:cNvSpPr>
            <p:nvPr/>
          </p:nvSpPr>
          <p:spPr bwMode="auto">
            <a:xfrm flipV="1">
              <a:off x="4512" y="768"/>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20" name="Line 39"/>
            <p:cNvSpPr>
              <a:spLocks noChangeShapeType="1"/>
            </p:cNvSpPr>
            <p:nvPr/>
          </p:nvSpPr>
          <p:spPr bwMode="auto">
            <a:xfrm flipV="1">
              <a:off x="4512" y="1008"/>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21" name="Line 40"/>
            <p:cNvSpPr>
              <a:spLocks noChangeShapeType="1"/>
            </p:cNvSpPr>
            <p:nvPr/>
          </p:nvSpPr>
          <p:spPr bwMode="auto">
            <a:xfrm>
              <a:off x="4464" y="1200"/>
              <a:ext cx="38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7067" name="Group 64"/>
          <p:cNvGrpSpPr>
            <a:grpSpLocks/>
          </p:cNvGrpSpPr>
          <p:nvPr/>
        </p:nvGrpSpPr>
        <p:grpSpPr bwMode="auto">
          <a:xfrm>
            <a:off x="8001000" y="3657600"/>
            <a:ext cx="2362200" cy="1447800"/>
            <a:chOff x="3840" y="2592"/>
            <a:chExt cx="1488" cy="912"/>
          </a:xfrm>
        </p:grpSpPr>
        <p:sp>
          <p:nvSpPr>
            <p:cNvPr id="87102" name="Rectangle 41"/>
            <p:cNvSpPr>
              <a:spLocks noChangeArrowheads="1"/>
            </p:cNvSpPr>
            <p:nvPr/>
          </p:nvSpPr>
          <p:spPr bwMode="auto">
            <a:xfrm>
              <a:off x="3840" y="2928"/>
              <a:ext cx="768" cy="2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100"/>
                <a:t>Course</a:t>
              </a:r>
            </a:p>
          </p:txBody>
        </p:sp>
        <p:sp>
          <p:nvSpPr>
            <p:cNvPr id="87103" name="Oval 42"/>
            <p:cNvSpPr>
              <a:spLocks noChangeArrowheads="1"/>
            </p:cNvSpPr>
            <p:nvPr/>
          </p:nvSpPr>
          <p:spPr bwMode="auto">
            <a:xfrm>
              <a:off x="4608" y="2592"/>
              <a:ext cx="528"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CName</a:t>
              </a:r>
            </a:p>
          </p:txBody>
        </p:sp>
        <p:sp>
          <p:nvSpPr>
            <p:cNvPr id="87104" name="Oval 43"/>
            <p:cNvSpPr>
              <a:spLocks noChangeArrowheads="1"/>
            </p:cNvSpPr>
            <p:nvPr/>
          </p:nvSpPr>
          <p:spPr bwMode="auto">
            <a:xfrm>
              <a:off x="4800" y="2832"/>
              <a:ext cx="528"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CourseDesc</a:t>
              </a:r>
            </a:p>
          </p:txBody>
        </p:sp>
        <p:sp>
          <p:nvSpPr>
            <p:cNvPr id="87105" name="Oval 44"/>
            <p:cNvSpPr>
              <a:spLocks noChangeArrowheads="1"/>
            </p:cNvSpPr>
            <p:nvPr/>
          </p:nvSpPr>
          <p:spPr bwMode="auto">
            <a:xfrm>
              <a:off x="4752" y="3120"/>
              <a:ext cx="528"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CNumber</a:t>
              </a:r>
            </a:p>
          </p:txBody>
        </p:sp>
        <p:sp>
          <p:nvSpPr>
            <p:cNvPr id="87106" name="Oval 45"/>
            <p:cNvSpPr>
              <a:spLocks noChangeArrowheads="1"/>
            </p:cNvSpPr>
            <p:nvPr/>
          </p:nvSpPr>
          <p:spPr bwMode="auto">
            <a:xfrm>
              <a:off x="4320" y="3312"/>
              <a:ext cx="528"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Credits</a:t>
              </a:r>
            </a:p>
          </p:txBody>
        </p:sp>
        <p:sp>
          <p:nvSpPr>
            <p:cNvPr id="87107" name="Line 46"/>
            <p:cNvSpPr>
              <a:spLocks noChangeShapeType="1"/>
            </p:cNvSpPr>
            <p:nvPr/>
          </p:nvSpPr>
          <p:spPr bwMode="auto">
            <a:xfrm flipV="1">
              <a:off x="4416" y="273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08" name="Line 47"/>
            <p:cNvSpPr>
              <a:spLocks noChangeShapeType="1"/>
            </p:cNvSpPr>
            <p:nvPr/>
          </p:nvSpPr>
          <p:spPr bwMode="auto">
            <a:xfrm flipV="1">
              <a:off x="4608" y="2928"/>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09" name="Line 48"/>
            <p:cNvSpPr>
              <a:spLocks noChangeShapeType="1"/>
            </p:cNvSpPr>
            <p:nvPr/>
          </p:nvSpPr>
          <p:spPr bwMode="auto">
            <a:xfrm>
              <a:off x="4608" y="307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10" name="Line 49"/>
            <p:cNvSpPr>
              <a:spLocks noChangeShapeType="1"/>
            </p:cNvSpPr>
            <p:nvPr/>
          </p:nvSpPr>
          <p:spPr bwMode="auto">
            <a:xfrm>
              <a:off x="4416" y="3168"/>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7068" name="Rectangle 50"/>
          <p:cNvSpPr>
            <a:spLocks noChangeArrowheads="1"/>
          </p:cNvSpPr>
          <p:nvPr/>
        </p:nvSpPr>
        <p:spPr bwMode="auto">
          <a:xfrm>
            <a:off x="5334000" y="4953000"/>
            <a:ext cx="1219200" cy="38100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100"/>
              <a:t>Section</a:t>
            </a:r>
          </a:p>
        </p:txBody>
      </p:sp>
      <p:sp>
        <p:nvSpPr>
          <p:cNvPr id="87069" name="Oval 51"/>
          <p:cNvSpPr>
            <a:spLocks noChangeArrowheads="1"/>
          </p:cNvSpPr>
          <p:nvPr/>
        </p:nvSpPr>
        <p:spPr bwMode="auto">
          <a:xfrm>
            <a:off x="5181600" y="4191000"/>
            <a:ext cx="8382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Instructor</a:t>
            </a:r>
          </a:p>
        </p:txBody>
      </p:sp>
      <p:sp>
        <p:nvSpPr>
          <p:cNvPr id="87070" name="Oval 52"/>
          <p:cNvSpPr>
            <a:spLocks noChangeArrowheads="1"/>
          </p:cNvSpPr>
          <p:nvPr/>
        </p:nvSpPr>
        <p:spPr bwMode="auto">
          <a:xfrm>
            <a:off x="6096000" y="4191000"/>
            <a:ext cx="8382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Year</a:t>
            </a:r>
          </a:p>
        </p:txBody>
      </p:sp>
      <p:sp>
        <p:nvSpPr>
          <p:cNvPr id="87071" name="Oval 53"/>
          <p:cNvSpPr>
            <a:spLocks noChangeArrowheads="1"/>
          </p:cNvSpPr>
          <p:nvPr/>
        </p:nvSpPr>
        <p:spPr bwMode="auto">
          <a:xfrm>
            <a:off x="6096000" y="5715000"/>
            <a:ext cx="8382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Semester</a:t>
            </a:r>
          </a:p>
        </p:txBody>
      </p:sp>
      <p:sp>
        <p:nvSpPr>
          <p:cNvPr id="87072" name="Oval 54"/>
          <p:cNvSpPr>
            <a:spLocks noChangeArrowheads="1"/>
          </p:cNvSpPr>
          <p:nvPr/>
        </p:nvSpPr>
        <p:spPr bwMode="auto">
          <a:xfrm>
            <a:off x="4572000" y="5715000"/>
            <a:ext cx="13716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cs typeface="Times New Roman" panose="02020603050405020304" pitchFamily="18" charset="0"/>
              </a:rPr>
              <a:t>SectionNumber</a:t>
            </a:r>
            <a:r>
              <a:rPr lang="en-US" sz="1000"/>
              <a:t> </a:t>
            </a:r>
          </a:p>
        </p:txBody>
      </p:sp>
      <p:sp>
        <p:nvSpPr>
          <p:cNvPr id="87073" name="Line 55"/>
          <p:cNvSpPr>
            <a:spLocks noChangeShapeType="1"/>
          </p:cNvSpPr>
          <p:nvPr/>
        </p:nvSpPr>
        <p:spPr bwMode="auto">
          <a:xfrm flipV="1">
            <a:off x="5562600" y="4495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74" name="Line 57"/>
          <p:cNvSpPr>
            <a:spLocks noChangeShapeType="1"/>
          </p:cNvSpPr>
          <p:nvPr/>
        </p:nvSpPr>
        <p:spPr bwMode="auto">
          <a:xfrm>
            <a:off x="6324600" y="53340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75" name="Line 58"/>
          <p:cNvSpPr>
            <a:spLocks noChangeShapeType="1"/>
          </p:cNvSpPr>
          <p:nvPr/>
        </p:nvSpPr>
        <p:spPr bwMode="auto">
          <a:xfrm flipH="1">
            <a:off x="5334000" y="53340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76" name="Line 59"/>
          <p:cNvSpPr>
            <a:spLocks noChangeShapeType="1"/>
          </p:cNvSpPr>
          <p:nvPr/>
        </p:nvSpPr>
        <p:spPr bwMode="auto">
          <a:xfrm>
            <a:off x="4876800" y="60198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77" name="Line 60"/>
          <p:cNvSpPr>
            <a:spLocks noChangeShapeType="1"/>
          </p:cNvSpPr>
          <p:nvPr/>
        </p:nvSpPr>
        <p:spPr bwMode="auto">
          <a:xfrm>
            <a:off x="6324600" y="4419600"/>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78" name="Line 61"/>
          <p:cNvSpPr>
            <a:spLocks noChangeShapeType="1"/>
          </p:cNvSpPr>
          <p:nvPr/>
        </p:nvSpPr>
        <p:spPr bwMode="auto">
          <a:xfrm>
            <a:off x="6248400" y="5943600"/>
            <a:ext cx="533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79" name="Line 62"/>
          <p:cNvSpPr>
            <a:spLocks noChangeShapeType="1"/>
          </p:cNvSpPr>
          <p:nvPr/>
        </p:nvSpPr>
        <p:spPr bwMode="auto">
          <a:xfrm flipV="1">
            <a:off x="6248400" y="44958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0" name="Oval 69"/>
          <p:cNvSpPr>
            <a:spLocks noChangeArrowheads="1"/>
          </p:cNvSpPr>
          <p:nvPr/>
        </p:nvSpPr>
        <p:spPr bwMode="auto">
          <a:xfrm>
            <a:off x="2667000" y="4572000"/>
            <a:ext cx="533400" cy="3048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GPA</a:t>
            </a:r>
          </a:p>
        </p:txBody>
      </p:sp>
      <p:sp>
        <p:nvSpPr>
          <p:cNvPr id="87081" name="Oval 72"/>
          <p:cNvSpPr>
            <a:spLocks noChangeArrowheads="1"/>
          </p:cNvSpPr>
          <p:nvPr/>
        </p:nvSpPr>
        <p:spPr bwMode="auto">
          <a:xfrm>
            <a:off x="2514600" y="4953000"/>
            <a:ext cx="9906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Numeric Grade</a:t>
            </a:r>
          </a:p>
        </p:txBody>
      </p:sp>
      <p:sp>
        <p:nvSpPr>
          <p:cNvPr id="87082" name="Oval 76"/>
          <p:cNvSpPr>
            <a:spLocks noChangeArrowheads="1"/>
          </p:cNvSpPr>
          <p:nvPr/>
        </p:nvSpPr>
        <p:spPr bwMode="auto">
          <a:xfrm>
            <a:off x="2057400" y="4191000"/>
            <a:ext cx="8382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Letter Grade</a:t>
            </a:r>
          </a:p>
        </p:txBody>
      </p:sp>
      <p:sp>
        <p:nvSpPr>
          <p:cNvPr id="87083" name="AutoShape 91"/>
          <p:cNvSpPr>
            <a:spLocks noChangeArrowheads="1"/>
          </p:cNvSpPr>
          <p:nvPr/>
        </p:nvSpPr>
        <p:spPr bwMode="auto">
          <a:xfrm>
            <a:off x="3276600" y="3657600"/>
            <a:ext cx="1066800" cy="9144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Grade_Report</a:t>
            </a:r>
          </a:p>
        </p:txBody>
      </p:sp>
      <p:sp>
        <p:nvSpPr>
          <p:cNvPr id="87084" name="Line 94"/>
          <p:cNvSpPr>
            <a:spLocks noChangeShapeType="1"/>
          </p:cNvSpPr>
          <p:nvPr/>
        </p:nvSpPr>
        <p:spPr bwMode="auto">
          <a:xfrm flipV="1">
            <a:off x="3200400" y="44196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5" name="Line 95"/>
          <p:cNvSpPr>
            <a:spLocks noChangeShapeType="1"/>
          </p:cNvSpPr>
          <p:nvPr/>
        </p:nvSpPr>
        <p:spPr bwMode="auto">
          <a:xfrm flipH="1">
            <a:off x="2819400" y="4191000"/>
            <a:ext cx="533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6" name="Line 96"/>
          <p:cNvSpPr>
            <a:spLocks noChangeShapeType="1"/>
          </p:cNvSpPr>
          <p:nvPr/>
        </p:nvSpPr>
        <p:spPr bwMode="auto">
          <a:xfrm flipV="1">
            <a:off x="3124200" y="4267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7" name="Line 100"/>
          <p:cNvSpPr>
            <a:spLocks noChangeShapeType="1"/>
          </p:cNvSpPr>
          <p:nvPr/>
        </p:nvSpPr>
        <p:spPr bwMode="auto">
          <a:xfrm>
            <a:off x="4191000" y="4267200"/>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8" name="Line 101"/>
          <p:cNvSpPr>
            <a:spLocks noChangeShapeType="1"/>
          </p:cNvSpPr>
          <p:nvPr/>
        </p:nvSpPr>
        <p:spPr bwMode="auto">
          <a:xfrm flipV="1">
            <a:off x="3810000" y="19812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9" name="AutoShape 102"/>
          <p:cNvSpPr>
            <a:spLocks noChangeArrowheads="1"/>
          </p:cNvSpPr>
          <p:nvPr/>
        </p:nvSpPr>
        <p:spPr bwMode="auto">
          <a:xfrm>
            <a:off x="7086600" y="4724400"/>
            <a:ext cx="1066800" cy="914400"/>
          </a:xfrm>
          <a:prstGeom prst="diamond">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Belong_To</a:t>
            </a:r>
          </a:p>
        </p:txBody>
      </p:sp>
      <p:sp>
        <p:nvSpPr>
          <p:cNvPr id="87090" name="Line 103"/>
          <p:cNvSpPr>
            <a:spLocks noChangeShapeType="1"/>
          </p:cNvSpPr>
          <p:nvPr/>
        </p:nvSpPr>
        <p:spPr bwMode="auto">
          <a:xfrm>
            <a:off x="6553200" y="5181600"/>
            <a:ext cx="533400"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1" name="Line 104"/>
          <p:cNvSpPr>
            <a:spLocks noChangeShapeType="1"/>
          </p:cNvSpPr>
          <p:nvPr/>
        </p:nvSpPr>
        <p:spPr bwMode="auto">
          <a:xfrm>
            <a:off x="8534400" y="4572000"/>
            <a:ext cx="0" cy="6096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2" name="Line 105"/>
          <p:cNvSpPr>
            <a:spLocks noChangeShapeType="1"/>
          </p:cNvSpPr>
          <p:nvPr/>
        </p:nvSpPr>
        <p:spPr bwMode="auto">
          <a:xfrm>
            <a:off x="8153400" y="51816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3" name="Line 107"/>
          <p:cNvSpPr>
            <a:spLocks noChangeShapeType="1"/>
          </p:cNvSpPr>
          <p:nvPr/>
        </p:nvSpPr>
        <p:spPr bwMode="auto">
          <a:xfrm flipV="1">
            <a:off x="8077200" y="3352800"/>
            <a:ext cx="0" cy="8382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4" name="AutoShape 106"/>
          <p:cNvSpPr>
            <a:spLocks noChangeArrowheads="1"/>
          </p:cNvSpPr>
          <p:nvPr/>
        </p:nvSpPr>
        <p:spPr bwMode="auto">
          <a:xfrm>
            <a:off x="7543800" y="2590800"/>
            <a:ext cx="990600" cy="838200"/>
          </a:xfrm>
          <a:prstGeom prst="diamond">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Offer</a:t>
            </a:r>
          </a:p>
        </p:txBody>
      </p:sp>
      <p:sp>
        <p:nvSpPr>
          <p:cNvPr id="87095" name="Line 108"/>
          <p:cNvSpPr>
            <a:spLocks noChangeShapeType="1"/>
          </p:cNvSpPr>
          <p:nvPr/>
        </p:nvSpPr>
        <p:spPr bwMode="auto">
          <a:xfrm flipV="1">
            <a:off x="8001000" y="1905000"/>
            <a:ext cx="0" cy="6858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6" name="AutoShape 109"/>
          <p:cNvSpPr>
            <a:spLocks noChangeArrowheads="1"/>
          </p:cNvSpPr>
          <p:nvPr/>
        </p:nvSpPr>
        <p:spPr bwMode="auto">
          <a:xfrm>
            <a:off x="5257800" y="1905000"/>
            <a:ext cx="1143000" cy="6858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Minor In</a:t>
            </a:r>
          </a:p>
        </p:txBody>
      </p:sp>
      <p:sp>
        <p:nvSpPr>
          <p:cNvPr id="87097" name="AutoShape 110"/>
          <p:cNvSpPr>
            <a:spLocks noChangeArrowheads="1"/>
          </p:cNvSpPr>
          <p:nvPr/>
        </p:nvSpPr>
        <p:spPr bwMode="auto">
          <a:xfrm>
            <a:off x="5257800" y="990600"/>
            <a:ext cx="1143000" cy="6858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Major In</a:t>
            </a:r>
          </a:p>
        </p:txBody>
      </p:sp>
      <p:sp>
        <p:nvSpPr>
          <p:cNvPr id="87098" name="Line 111"/>
          <p:cNvSpPr>
            <a:spLocks noChangeShapeType="1"/>
          </p:cNvSpPr>
          <p:nvPr/>
        </p:nvSpPr>
        <p:spPr bwMode="auto">
          <a:xfrm flipV="1">
            <a:off x="4267200" y="1371600"/>
            <a:ext cx="1066800" cy="3048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9" name="Line 112"/>
          <p:cNvSpPr>
            <a:spLocks noChangeShapeType="1"/>
          </p:cNvSpPr>
          <p:nvPr/>
        </p:nvSpPr>
        <p:spPr bwMode="auto">
          <a:xfrm>
            <a:off x="4267200" y="1981200"/>
            <a:ext cx="990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00" name="Line 113"/>
          <p:cNvSpPr>
            <a:spLocks noChangeShapeType="1"/>
          </p:cNvSpPr>
          <p:nvPr/>
        </p:nvSpPr>
        <p:spPr bwMode="auto">
          <a:xfrm>
            <a:off x="6400800" y="1371600"/>
            <a:ext cx="1066800" cy="2286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01" name="Line 115"/>
          <p:cNvSpPr>
            <a:spLocks noChangeShapeType="1"/>
          </p:cNvSpPr>
          <p:nvPr/>
        </p:nvSpPr>
        <p:spPr bwMode="auto">
          <a:xfrm flipV="1">
            <a:off x="6400800" y="1828800"/>
            <a:ext cx="1066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974364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951039" y="1676"/>
            <a:ext cx="8289925" cy="960263"/>
          </a:xfrm>
          <a:noFill/>
          <a:extLst>
            <a:ext uri="{909E8E84-426E-40DD-AFC4-6F175D3DCCD1}">
              <a14:hiddenFill xmlns:a14="http://schemas.microsoft.com/office/drawing/2010/main">
                <a:gradFill rotWithShape="1">
                  <a:gsLst>
                    <a:gs pos="0">
                      <a:srgbClr val="FF9999">
                        <a:alpha val="50998"/>
                      </a:srgbClr>
                    </a:gs>
                    <a:gs pos="100000">
                      <a:srgbClr val="FFFFFF"/>
                    </a:gs>
                  </a:gsLst>
                  <a:lin ang="0" scaled="1"/>
                </a:gradFill>
              </a14:hiddenFill>
            </a:ext>
          </a:extLst>
        </p:spPr>
        <p:txBody>
          <a:bodyPr vert="horz" lIns="91440" tIns="0" rIns="91440" bIns="45720" rtlCol="0" anchor="ctr">
            <a:spAutoFit/>
          </a:bodyPr>
          <a:lstStyle/>
          <a:p>
            <a:r>
              <a:rPr lang="en-US" sz="3300" b="1"/>
              <a:t>ER DIAGRAM FOR A BANK </a:t>
            </a:r>
            <a:br>
              <a:rPr lang="en-US" sz="3300" b="1"/>
            </a:br>
            <a:r>
              <a:rPr lang="en-US" sz="3300" b="1"/>
              <a:t>DATABASE</a:t>
            </a:r>
          </a:p>
        </p:txBody>
      </p:sp>
      <p:pic>
        <p:nvPicPr>
          <p:cNvPr id="88067" name="Picture 4" descr="C:\Georgia Tech\SHAM\July 17\ch03_17.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546351" y="1208088"/>
            <a:ext cx="7077075"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7252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752600" y="6096000"/>
            <a:ext cx="8915400" cy="342900"/>
          </a:xfrm>
        </p:spPr>
        <p:txBody>
          <a:bodyPr>
            <a:normAutofit fontScale="90000"/>
          </a:bodyPr>
          <a:lstStyle/>
          <a:p>
            <a:r>
              <a:rPr lang="en-US" sz="2400"/>
              <a:t>An ER diagram for an AIRLINE database schema.</a:t>
            </a:r>
          </a:p>
        </p:txBody>
      </p:sp>
      <p:pic>
        <p:nvPicPr>
          <p:cNvPr id="89091" name="Picture 3" descr="31755_FIG0316.gif                                              0001035BEeyore                         B91DCF3B:"/>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a:xfrm>
            <a:off x="2133600" y="228600"/>
            <a:ext cx="8281988" cy="5791200"/>
          </a:xfrm>
        </p:spPr>
      </p:pic>
    </p:spTree>
    <p:extLst>
      <p:ext uri="{BB962C8B-B14F-4D97-AF65-F5344CB8AC3E}">
        <p14:creationId xmlns:p14="http://schemas.microsoft.com/office/powerpoint/2010/main" val="25378884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Enhanced ER Model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05000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Superclass/Subclass</a:t>
            </a:r>
            <a:endParaRPr lang="en-US" dirty="0"/>
          </a:p>
        </p:txBody>
      </p:sp>
      <p:sp>
        <p:nvSpPr>
          <p:cNvPr id="3" name="Content Placeholder 2"/>
          <p:cNvSpPr>
            <a:spLocks noGrp="1"/>
          </p:cNvSpPr>
          <p:nvPr>
            <p:ph idx="1"/>
          </p:nvPr>
        </p:nvSpPr>
        <p:spPr>
          <a:xfrm>
            <a:off x="1965960" y="1613538"/>
            <a:ext cx="8488680" cy="4351338"/>
          </a:xfrm>
        </p:spPr>
        <p:txBody>
          <a:bodyPr>
            <a:normAutofit/>
          </a:bodyPr>
          <a:lstStyle/>
          <a:p>
            <a:r>
              <a:rPr lang="en-US" sz="3200" dirty="0"/>
              <a:t>Subclasses </a:t>
            </a:r>
          </a:p>
          <a:p>
            <a:pPr lvl="1"/>
            <a:r>
              <a:rPr lang="en-US" sz="2800" dirty="0"/>
              <a:t>Subgroupings of the entities of an entity type </a:t>
            </a:r>
          </a:p>
          <a:p>
            <a:pPr lvl="1"/>
            <a:r>
              <a:rPr lang="en-US" sz="2800" dirty="0"/>
              <a:t>An entity type as a superclass of subclasses </a:t>
            </a:r>
          </a:p>
          <a:p>
            <a:r>
              <a:rPr lang="en-US" sz="3200" dirty="0"/>
              <a:t>Examples </a:t>
            </a:r>
          </a:p>
          <a:p>
            <a:pPr lvl="1"/>
            <a:r>
              <a:rPr lang="en-US" sz="2800" dirty="0"/>
              <a:t>EMPLOYEE     {SALARIED_EMPLOYEE, HOURLY_EMPLOYEE} </a:t>
            </a:r>
          </a:p>
          <a:p>
            <a:pPr lvl="1"/>
            <a:r>
              <a:rPr lang="en-US" sz="2800" dirty="0"/>
              <a:t>PATIENT	   {OUTPATIENT, INPATIENT} </a:t>
            </a:r>
          </a:p>
          <a:p>
            <a:pPr lvl="1"/>
            <a:r>
              <a:rPr lang="en-US" sz="2800" dirty="0"/>
              <a:t>STUDENT     {FULL-TIME, PART-TIME} </a:t>
            </a:r>
          </a:p>
          <a:p>
            <a:endParaRPr lang="en-US" dirty="0"/>
          </a:p>
        </p:txBody>
      </p:sp>
      <p:sp>
        <p:nvSpPr>
          <p:cNvPr id="4" name="Right Arrow 3"/>
          <p:cNvSpPr/>
          <p:nvPr/>
        </p:nvSpPr>
        <p:spPr>
          <a:xfrm>
            <a:off x="4419600" y="3759202"/>
            <a:ext cx="228600" cy="137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4191000" y="5007614"/>
            <a:ext cx="228600" cy="137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4191000" y="4526280"/>
            <a:ext cx="228600" cy="137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7462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Superclass/Subclass</a:t>
            </a:r>
            <a:endParaRPr lang="en-US" dirty="0"/>
          </a:p>
        </p:txBody>
      </p:sp>
      <p:sp>
        <p:nvSpPr>
          <p:cNvPr id="3" name="Content Placeholder 2"/>
          <p:cNvSpPr>
            <a:spLocks noGrp="1"/>
          </p:cNvSpPr>
          <p:nvPr>
            <p:ph idx="1"/>
          </p:nvPr>
        </p:nvSpPr>
        <p:spPr/>
        <p:txBody>
          <a:bodyPr>
            <a:normAutofit/>
          </a:bodyPr>
          <a:lstStyle/>
          <a:p>
            <a:r>
              <a:rPr lang="en-US" sz="3200" dirty="0"/>
              <a:t>“IS-A” relationship </a:t>
            </a:r>
          </a:p>
          <a:p>
            <a:pPr lvl="1"/>
            <a:r>
              <a:rPr lang="en-US" sz="2800" dirty="0"/>
              <a:t>Members of a subclass must be members of the superclass </a:t>
            </a:r>
          </a:p>
          <a:p>
            <a:pPr lvl="1"/>
            <a:r>
              <a:rPr lang="en-US" sz="2800" dirty="0"/>
              <a:t>A FULL-TIME STUDENT </a:t>
            </a:r>
            <a:r>
              <a:rPr lang="en-US" sz="2800" u="sng" dirty="0"/>
              <a:t>ISA</a:t>
            </a:r>
            <a:r>
              <a:rPr lang="en-US" sz="2800" dirty="0"/>
              <a:t> STUDENT </a:t>
            </a:r>
          </a:p>
          <a:p>
            <a:pPr lvl="1"/>
            <a:r>
              <a:rPr lang="en-US" sz="2800" dirty="0"/>
              <a:t>Not every entity in a superclass be a member of a subclass </a:t>
            </a:r>
          </a:p>
          <a:p>
            <a:r>
              <a:rPr lang="en-US" sz="3200" dirty="0"/>
              <a:t>Subclasses </a:t>
            </a:r>
          </a:p>
          <a:p>
            <a:pPr lvl="1"/>
            <a:r>
              <a:rPr lang="en-US" sz="2800" dirty="0"/>
              <a:t>Should have meaningful subgroupings </a:t>
            </a:r>
          </a:p>
          <a:p>
            <a:pPr lvl="1"/>
            <a:r>
              <a:rPr lang="en-US" sz="2800" dirty="0"/>
              <a:t>Should be related to database applications </a:t>
            </a:r>
          </a:p>
        </p:txBody>
      </p:sp>
    </p:spTree>
    <p:extLst>
      <p:ext uri="{BB962C8B-B14F-4D97-AF65-F5344CB8AC3E}">
        <p14:creationId xmlns:p14="http://schemas.microsoft.com/office/powerpoint/2010/main" val="12474555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 Type Inheritance </a:t>
            </a:r>
            <a:endParaRPr lang="en-US" dirty="0"/>
          </a:p>
        </p:txBody>
      </p:sp>
      <p:sp>
        <p:nvSpPr>
          <p:cNvPr id="3" name="Content Placeholder 2"/>
          <p:cNvSpPr>
            <a:spLocks noGrp="1"/>
          </p:cNvSpPr>
          <p:nvPr>
            <p:ph idx="1"/>
          </p:nvPr>
        </p:nvSpPr>
        <p:spPr/>
        <p:txBody>
          <a:bodyPr>
            <a:normAutofit/>
          </a:bodyPr>
          <a:lstStyle/>
          <a:p>
            <a:r>
              <a:rPr lang="en-US" sz="3200" dirty="0"/>
              <a:t>Type Inheritance among Classes </a:t>
            </a:r>
          </a:p>
          <a:p>
            <a:r>
              <a:rPr lang="en-US" sz="3200" dirty="0"/>
              <a:t>Inherited Attributes </a:t>
            </a:r>
          </a:p>
          <a:p>
            <a:pPr lvl="1"/>
            <a:r>
              <a:rPr lang="en-US" sz="2800" dirty="0"/>
              <a:t>a subclass inherits the attributes of the superclass </a:t>
            </a:r>
          </a:p>
          <a:p>
            <a:pPr lvl="1"/>
            <a:r>
              <a:rPr lang="en-US" sz="2800" dirty="0"/>
              <a:t>HOURLY_EMPLOYEE (Name, SSN, Address) </a:t>
            </a:r>
          </a:p>
          <a:p>
            <a:r>
              <a:rPr lang="en-US" sz="3200" dirty="0"/>
              <a:t>Local (Specific) Attributes </a:t>
            </a:r>
          </a:p>
          <a:p>
            <a:pPr lvl="1"/>
            <a:r>
              <a:rPr lang="en-US" sz="2800" dirty="0"/>
              <a:t>a subclass may have its own attributes </a:t>
            </a:r>
          </a:p>
          <a:p>
            <a:pPr lvl="1"/>
            <a:r>
              <a:rPr lang="en-US" sz="2800" dirty="0"/>
              <a:t>HOURLY_EMPLOYEE (</a:t>
            </a:r>
            <a:r>
              <a:rPr lang="en-US" sz="2800" dirty="0" err="1"/>
              <a:t>Hourly_rate</a:t>
            </a:r>
            <a:r>
              <a:rPr lang="en-US" sz="2800" dirty="0"/>
              <a:t>) </a:t>
            </a:r>
          </a:p>
          <a:p>
            <a:pPr lvl="1"/>
            <a:r>
              <a:rPr lang="en-US" sz="2800" dirty="0"/>
              <a:t>SALARIED_EMPLOYEE (</a:t>
            </a:r>
            <a:r>
              <a:rPr lang="en-US" sz="2800" dirty="0" err="1"/>
              <a:t>Annual_salary</a:t>
            </a:r>
            <a:r>
              <a:rPr lang="en-US" sz="2800" dirty="0"/>
              <a:t>) </a:t>
            </a:r>
          </a:p>
        </p:txBody>
      </p:sp>
    </p:spTree>
    <p:extLst>
      <p:ext uri="{BB962C8B-B14F-4D97-AF65-F5344CB8AC3E}">
        <p14:creationId xmlns:p14="http://schemas.microsoft.com/office/powerpoint/2010/main" val="18853563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01204"/>
            <a:ext cx="7886700" cy="1325563"/>
          </a:xfrm>
        </p:spPr>
        <p:txBody>
          <a:bodyPr/>
          <a:lstStyle/>
          <a:p>
            <a:r>
              <a:rPr lang="en-US" dirty="0"/>
              <a:t>EER Example</a:t>
            </a:r>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810000" y="3182780"/>
            <a:ext cx="4572000" cy="492443"/>
          </a:xfrm>
          <a:prstGeom prst="rect">
            <a:avLst/>
          </a:prstGeom>
        </p:spPr>
        <p:txBody>
          <a:bodyPr>
            <a:spAutoFit/>
          </a:bodyPr>
          <a:lstStyle/>
          <a:p>
            <a:endParaRPr lang="en-US" sz="800" dirty="0">
              <a:solidFill>
                <a:srgbClr val="000000"/>
              </a:solidFill>
              <a:latin typeface="Tw Cen MT"/>
            </a:endParaRPr>
          </a:p>
          <a:p>
            <a:r>
              <a:rPr lang="en-US" b="1" dirty="0">
                <a:latin typeface="Tw Cen MT"/>
              </a:rPr>
              <a:t>Entity Type Inheritance </a:t>
            </a:r>
            <a:endParaRPr lang="en-US" dirty="0"/>
          </a:p>
        </p:txBody>
      </p:sp>
      <p:pic>
        <p:nvPicPr>
          <p:cNvPr id="5" name="Picture 4"/>
          <p:cNvPicPr>
            <a:picLocks noChangeAspect="1"/>
          </p:cNvPicPr>
          <p:nvPr/>
        </p:nvPicPr>
        <p:blipFill>
          <a:blip r:embed="rId2">
            <a:grayscl/>
          </a:blip>
          <a:stretch>
            <a:fillRect/>
          </a:stretch>
        </p:blipFill>
        <p:spPr>
          <a:xfrm>
            <a:off x="2152651" y="1426766"/>
            <a:ext cx="8014611" cy="5044426"/>
          </a:xfrm>
          <a:prstGeom prst="rect">
            <a:avLst/>
          </a:prstGeom>
        </p:spPr>
      </p:pic>
    </p:spTree>
    <p:extLst>
      <p:ext uri="{BB962C8B-B14F-4D97-AF65-F5344CB8AC3E}">
        <p14:creationId xmlns:p14="http://schemas.microsoft.com/office/powerpoint/2010/main" val="328168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935480" y="566197"/>
            <a:ext cx="8284464" cy="5900077"/>
          </a:xfrm>
          <a:prstGeom prst="rect">
            <a:avLst/>
          </a:prstGeom>
        </p:spPr>
        <p:txBody>
          <a:bodyPr wrap="square">
            <a:spAutoFit/>
          </a:bodyPr>
          <a:lstStyle/>
          <a:p>
            <a:pPr>
              <a:lnSpc>
                <a:spcPct val="80000"/>
              </a:lnSpc>
            </a:pPr>
            <a:r>
              <a:rPr lang="en-US" sz="1700" b="1" dirty="0">
                <a:latin typeface="Comic Sans MS" panose="030F0702030302020204" pitchFamily="66" charset="0"/>
                <a:cs typeface="Times New Roman" panose="02020603050405020304" pitchFamily="18" charset="0"/>
              </a:rPr>
              <a:t>Candidate Key</a:t>
            </a:r>
          </a:p>
          <a:p>
            <a:pPr>
              <a:lnSpc>
                <a:spcPct val="80000"/>
              </a:lnSpc>
            </a:pPr>
            <a:r>
              <a:rPr lang="en-US" sz="1700" dirty="0">
                <a:latin typeface="Comic Sans MS" panose="030F0702030302020204" pitchFamily="66" charset="0"/>
                <a:cs typeface="Times New Roman" panose="02020603050405020304" pitchFamily="18" charset="0"/>
              </a:rPr>
              <a:t>An attribute, or group of attributes, that is sufficient to distinguish every tuple in the relation from every other one.</a:t>
            </a:r>
          </a:p>
          <a:p>
            <a:pPr>
              <a:lnSpc>
                <a:spcPct val="80000"/>
              </a:lnSpc>
            </a:pPr>
            <a:r>
              <a:rPr lang="en-US" sz="1700" dirty="0">
                <a:latin typeface="Comic Sans MS" panose="030F0702030302020204" pitchFamily="66" charset="0"/>
                <a:cs typeface="Times New Roman" panose="02020603050405020304" pitchFamily="18" charset="0"/>
              </a:rPr>
              <a:t>A candidate key is all those set of attributes which can uniquely identify a row. However,  any subset of these set of attributes would not identify a row uniquely</a:t>
            </a:r>
          </a:p>
          <a:p>
            <a:pPr>
              <a:lnSpc>
                <a:spcPct val="80000"/>
              </a:lnSpc>
            </a:pPr>
            <a:r>
              <a:rPr lang="en-US" sz="1700" dirty="0">
                <a:latin typeface="Comic Sans MS" panose="030F0702030302020204" pitchFamily="66" charset="0"/>
                <a:cs typeface="Times New Roman" panose="02020603050405020304" pitchFamily="18" charset="0"/>
              </a:rPr>
              <a:t>For example, in a shipment table, “S#, P#” is a candidate key. But, S# alone or P# alone would not uniquely identify a row of the shipment table.</a:t>
            </a:r>
          </a:p>
          <a:p>
            <a:pPr>
              <a:lnSpc>
                <a:spcPct val="80000"/>
              </a:lnSpc>
            </a:pPr>
            <a:endParaRPr lang="en-US" sz="1700" dirty="0">
              <a:latin typeface="Comic Sans MS" panose="030F0702030302020204" pitchFamily="66" charset="0"/>
              <a:cs typeface="Times New Roman" panose="02020603050405020304" pitchFamily="18" charset="0"/>
            </a:endParaRPr>
          </a:p>
          <a:p>
            <a:r>
              <a:rPr lang="en-US" sz="1700" b="1" dirty="0">
                <a:latin typeface="Comic Sans MS" panose="030F0702030302020204" pitchFamily="66" charset="0"/>
                <a:cs typeface="Times New Roman" panose="02020603050405020304" pitchFamily="18" charset="0"/>
              </a:rPr>
              <a:t>Primary key</a:t>
            </a:r>
          </a:p>
          <a:p>
            <a:r>
              <a:rPr lang="en-US" sz="1700" dirty="0">
                <a:latin typeface="Comic Sans MS" panose="030F0702030302020204" pitchFamily="66" charset="0"/>
                <a:cs typeface="Times New Roman" panose="02020603050405020304" pitchFamily="18" charset="0"/>
              </a:rPr>
              <a:t>The candidate key that is chosen to perform the identification task is called the </a:t>
            </a:r>
            <a:r>
              <a:rPr lang="en-US" sz="1700" b="1" i="1" dirty="0">
                <a:solidFill>
                  <a:srgbClr val="0000FF"/>
                </a:solidFill>
                <a:latin typeface="Comic Sans MS" panose="030F0702030302020204" pitchFamily="66" charset="0"/>
                <a:cs typeface="Times New Roman" panose="02020603050405020304" pitchFamily="18" charset="0"/>
              </a:rPr>
              <a:t>primary key.</a:t>
            </a:r>
            <a:r>
              <a:rPr lang="en-US" sz="1700" dirty="0">
                <a:latin typeface="Comic Sans MS" panose="030F0702030302020204" pitchFamily="66" charset="0"/>
                <a:cs typeface="Times New Roman" panose="02020603050405020304" pitchFamily="18" charset="0"/>
              </a:rPr>
              <a:t> </a:t>
            </a:r>
          </a:p>
          <a:p>
            <a:r>
              <a:rPr lang="en-US" sz="1700" dirty="0">
                <a:latin typeface="Comic Sans MS" panose="030F0702030302020204" pitchFamily="66" charset="0"/>
                <a:cs typeface="Times New Roman" panose="02020603050405020304" pitchFamily="18" charset="0"/>
              </a:rPr>
              <a:t>Every tuple must have, by definition, </a:t>
            </a:r>
            <a:r>
              <a:rPr lang="en-US" sz="1700" b="1" dirty="0">
                <a:latin typeface="Comic Sans MS" panose="030F0702030302020204" pitchFamily="66" charset="0"/>
                <a:cs typeface="Times New Roman" panose="02020603050405020304" pitchFamily="18" charset="0"/>
              </a:rPr>
              <a:t>a unique value for its primary key. </a:t>
            </a:r>
            <a:r>
              <a:rPr lang="en-US" sz="1700" dirty="0">
                <a:latin typeface="Comic Sans MS" panose="030F0702030302020204" pitchFamily="66" charset="0"/>
                <a:cs typeface="Times New Roman" panose="02020603050405020304" pitchFamily="18" charset="0"/>
              </a:rPr>
              <a:t>A primary key which is a combination of more than one attribute is called a </a:t>
            </a:r>
            <a:r>
              <a:rPr lang="en-US" sz="1700" b="1" i="1" dirty="0">
                <a:solidFill>
                  <a:srgbClr val="0000FF"/>
                </a:solidFill>
                <a:latin typeface="Comic Sans MS" panose="030F0702030302020204" pitchFamily="66" charset="0"/>
                <a:cs typeface="Times New Roman" panose="02020603050405020304" pitchFamily="18" charset="0"/>
              </a:rPr>
              <a:t>composite primary key</a:t>
            </a:r>
            <a:r>
              <a:rPr lang="en-US" sz="1700" dirty="0">
                <a:latin typeface="Comic Sans MS" panose="030F0702030302020204" pitchFamily="66" charset="0"/>
                <a:cs typeface="Times New Roman" panose="02020603050405020304" pitchFamily="18" charset="0"/>
              </a:rPr>
              <a:t> .</a:t>
            </a:r>
          </a:p>
          <a:p>
            <a:endParaRPr lang="en-US" sz="1700" dirty="0">
              <a:latin typeface="Comic Sans MS" panose="030F0702030302020204" pitchFamily="66" charset="0"/>
              <a:cs typeface="Times New Roman" panose="02020603050405020304" pitchFamily="18" charset="0"/>
            </a:endParaRPr>
          </a:p>
          <a:p>
            <a:r>
              <a:rPr lang="en-US" sz="1700" b="1" dirty="0" err="1">
                <a:latin typeface="Comic Sans MS" panose="030F0702030302020204" pitchFamily="66" charset="0"/>
                <a:cs typeface="Times New Roman" panose="02020603050405020304" pitchFamily="18" charset="0"/>
              </a:rPr>
              <a:t>Superkey</a:t>
            </a:r>
            <a:endParaRPr lang="en-US" sz="1700" b="1" dirty="0">
              <a:latin typeface="Comic Sans MS" panose="030F0702030302020204" pitchFamily="66" charset="0"/>
              <a:cs typeface="Times New Roman" panose="02020603050405020304" pitchFamily="18" charset="0"/>
            </a:endParaRPr>
          </a:p>
          <a:p>
            <a:pPr lvl="1"/>
            <a:r>
              <a:rPr lang="en-US" sz="1700" dirty="0">
                <a:latin typeface="Comic Sans MS" panose="030F0702030302020204" pitchFamily="66" charset="0"/>
                <a:cs typeface="Times New Roman" panose="02020603050405020304" pitchFamily="18" charset="0"/>
              </a:rPr>
              <a:t>Any superset of a candidate Key is a super key. </a:t>
            </a:r>
          </a:p>
          <a:p>
            <a:r>
              <a:rPr lang="en-US" sz="1700" b="1" dirty="0">
                <a:latin typeface="Comic Sans MS" panose="030F0702030302020204" pitchFamily="66" charset="0"/>
                <a:cs typeface="Times New Roman" panose="02020603050405020304" pitchFamily="18" charset="0"/>
              </a:rPr>
              <a:t>OR</a:t>
            </a:r>
          </a:p>
          <a:p>
            <a:r>
              <a:rPr lang="en-US" sz="1700" dirty="0">
                <a:latin typeface="Comic Sans MS" panose="030F0702030302020204" pitchFamily="66" charset="0"/>
                <a:cs typeface="Times New Roman" panose="02020603050405020304" pitchFamily="18" charset="0"/>
              </a:rPr>
              <a:t>An attribute, or group of attributes, that is sufficient to distinguish every tuple in the relation from every other one.</a:t>
            </a:r>
          </a:p>
          <a:p>
            <a:r>
              <a:rPr lang="en-US" sz="1700" dirty="0">
                <a:latin typeface="Comic Sans MS" panose="030F0702030302020204" pitchFamily="66" charset="0"/>
                <a:cs typeface="Times New Roman" panose="02020603050405020304" pitchFamily="18" charset="0"/>
              </a:rPr>
              <a:t>For example, in a shipment table, “</a:t>
            </a:r>
            <a:r>
              <a:rPr lang="en-US" sz="1700" dirty="0" err="1">
                <a:latin typeface="Comic Sans MS" panose="030F0702030302020204" pitchFamily="66" charset="0"/>
                <a:cs typeface="Times New Roman" panose="02020603050405020304" pitchFamily="18" charset="0"/>
              </a:rPr>
              <a:t>SupplierNo</a:t>
            </a:r>
            <a:r>
              <a:rPr lang="en-US" sz="1700" dirty="0">
                <a:latin typeface="Comic Sans MS" panose="030F0702030302020204" pitchFamily="66" charset="0"/>
                <a:cs typeface="Times New Roman" panose="02020603050405020304" pitchFamily="18" charset="0"/>
              </a:rPr>
              <a:t>, </a:t>
            </a:r>
            <a:r>
              <a:rPr lang="en-US" sz="1700" dirty="0" err="1">
                <a:latin typeface="Comic Sans MS" panose="030F0702030302020204" pitchFamily="66" charset="0"/>
                <a:cs typeface="Times New Roman" panose="02020603050405020304" pitchFamily="18" charset="0"/>
              </a:rPr>
              <a:t>PartNo</a:t>
            </a:r>
            <a:r>
              <a:rPr lang="en-US" sz="1700" dirty="0">
                <a:latin typeface="Comic Sans MS" panose="030F0702030302020204" pitchFamily="66" charset="0"/>
                <a:cs typeface="Times New Roman" panose="02020603050405020304" pitchFamily="18" charset="0"/>
              </a:rPr>
              <a:t>” is a super key. if, </a:t>
            </a:r>
            <a:r>
              <a:rPr lang="en-US" sz="1700" dirty="0" err="1">
                <a:latin typeface="Comic Sans MS" panose="030F0702030302020204" pitchFamily="66" charset="0"/>
                <a:cs typeface="Times New Roman" panose="02020603050405020304" pitchFamily="18" charset="0"/>
              </a:rPr>
              <a:t>SupplierNo</a:t>
            </a:r>
            <a:r>
              <a:rPr lang="en-US" sz="1700" dirty="0">
                <a:latin typeface="Comic Sans MS" panose="030F0702030302020204" pitchFamily="66" charset="0"/>
                <a:cs typeface="Times New Roman" panose="02020603050405020304" pitchFamily="18" charset="0"/>
              </a:rPr>
              <a:t> alone or </a:t>
            </a:r>
            <a:r>
              <a:rPr lang="en-US" sz="1700" dirty="0" err="1">
                <a:latin typeface="Comic Sans MS" panose="030F0702030302020204" pitchFamily="66" charset="0"/>
                <a:cs typeface="Times New Roman" panose="02020603050405020304" pitchFamily="18" charset="0"/>
              </a:rPr>
              <a:t>PartNo</a:t>
            </a:r>
            <a:r>
              <a:rPr lang="en-US" sz="1700" dirty="0">
                <a:latin typeface="Comic Sans MS" panose="030F0702030302020204" pitchFamily="66" charset="0"/>
                <a:cs typeface="Times New Roman" panose="02020603050405020304" pitchFamily="18" charset="0"/>
              </a:rPr>
              <a:t> alone would uniquely identify a row of the shipment table.</a:t>
            </a:r>
          </a:p>
        </p:txBody>
      </p:sp>
    </p:spTree>
    <p:extLst>
      <p:ext uri="{BB962C8B-B14F-4D97-AF65-F5344CB8AC3E}">
        <p14:creationId xmlns:p14="http://schemas.microsoft.com/office/powerpoint/2010/main" val="80361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Specialization &amp; Generalization</a:t>
            </a:r>
            <a:endParaRPr lang="en-US" dirty="0"/>
          </a:p>
        </p:txBody>
      </p:sp>
      <p:sp>
        <p:nvSpPr>
          <p:cNvPr id="3" name="Content Placeholder 2"/>
          <p:cNvSpPr>
            <a:spLocks noGrp="1"/>
          </p:cNvSpPr>
          <p:nvPr>
            <p:ph idx="1"/>
          </p:nvPr>
        </p:nvSpPr>
        <p:spPr/>
        <p:txBody>
          <a:bodyPr/>
          <a:lstStyle/>
          <a:p>
            <a:r>
              <a:rPr lang="en-US" dirty="0"/>
              <a:t>superclass-subclass relationship</a:t>
            </a:r>
          </a:p>
          <a:p>
            <a:r>
              <a:rPr lang="en-US" b="1" u="sng" dirty="0"/>
              <a:t>Specialization</a:t>
            </a:r>
            <a:r>
              <a:rPr lang="en-US" dirty="0"/>
              <a:t>: a means of identifying sub-groups within an entity set which have attributes which are not shared by all the entities (top-down)</a:t>
            </a:r>
          </a:p>
          <a:p>
            <a:r>
              <a:rPr lang="en-US" b="1" u="sng" dirty="0"/>
              <a:t>Generalization</a:t>
            </a:r>
            <a:r>
              <a:rPr lang="en-US" dirty="0"/>
              <a:t>: Multiple entity sets are synthesized into a higher level entity set based on common features (bottom-up)</a:t>
            </a:r>
          </a:p>
          <a:p>
            <a:r>
              <a:rPr lang="en-US" dirty="0"/>
              <a:t>E-R Symbol:</a:t>
            </a:r>
          </a:p>
        </p:txBody>
      </p:sp>
      <p:sp>
        <p:nvSpPr>
          <p:cNvPr id="4" name="Isosceles Triangle 3"/>
          <p:cNvSpPr/>
          <p:nvPr/>
        </p:nvSpPr>
        <p:spPr>
          <a:xfrm rot="10800000">
            <a:off x="5547360" y="5242560"/>
            <a:ext cx="1066800" cy="97536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5" name="TextBox 4"/>
          <p:cNvSpPr txBox="1"/>
          <p:nvPr/>
        </p:nvSpPr>
        <p:spPr>
          <a:xfrm>
            <a:off x="5791578" y="5268576"/>
            <a:ext cx="681597"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ISA</a:t>
            </a:r>
          </a:p>
        </p:txBody>
      </p:sp>
    </p:spTree>
    <p:extLst>
      <p:ext uri="{BB962C8B-B14F-4D97-AF65-F5344CB8AC3E}">
        <p14:creationId xmlns:p14="http://schemas.microsoft.com/office/powerpoint/2010/main" val="11237182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 </a:t>
            </a:r>
          </a:p>
        </p:txBody>
      </p:sp>
      <p:pic>
        <p:nvPicPr>
          <p:cNvPr id="4" name="Picture 3"/>
          <p:cNvPicPr>
            <a:picLocks noChangeAspect="1"/>
          </p:cNvPicPr>
          <p:nvPr/>
        </p:nvPicPr>
        <p:blipFill>
          <a:blip r:embed="rId2">
            <a:lum bright="-20000" contrast="40000"/>
          </a:blip>
          <a:stretch>
            <a:fillRect/>
          </a:stretch>
        </p:blipFill>
        <p:spPr>
          <a:xfrm>
            <a:off x="2152651" y="1973027"/>
            <a:ext cx="7672481" cy="4496907"/>
          </a:xfrm>
          <a:prstGeom prst="rect">
            <a:avLst/>
          </a:prstGeom>
        </p:spPr>
      </p:pic>
    </p:spTree>
    <p:extLst>
      <p:ext uri="{BB962C8B-B14F-4D97-AF65-F5344CB8AC3E}">
        <p14:creationId xmlns:p14="http://schemas.microsoft.com/office/powerpoint/2010/main" val="9302147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pic>
        <p:nvPicPr>
          <p:cNvPr id="4" name="Picture 3"/>
          <p:cNvPicPr>
            <a:picLocks noChangeAspect="1"/>
          </p:cNvPicPr>
          <p:nvPr/>
        </p:nvPicPr>
        <p:blipFill rotWithShape="1">
          <a:blip r:embed="rId2">
            <a:lum bright="-20000" contrast="40000"/>
          </a:blip>
          <a:srcRect t="1311"/>
          <a:stretch/>
        </p:blipFill>
        <p:spPr>
          <a:xfrm>
            <a:off x="2300439" y="1752600"/>
            <a:ext cx="7316803" cy="4663652"/>
          </a:xfrm>
          <a:prstGeom prst="rect">
            <a:avLst/>
          </a:prstGeom>
        </p:spPr>
      </p:pic>
    </p:spTree>
    <p:extLst>
      <p:ext uri="{BB962C8B-B14F-4D97-AF65-F5344CB8AC3E}">
        <p14:creationId xmlns:p14="http://schemas.microsoft.com/office/powerpoint/2010/main" val="39027819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normAutofit/>
          </a:bodyPr>
          <a:lstStyle/>
          <a:p>
            <a:r>
              <a:rPr lang="en-US" dirty="0"/>
              <a:t>A lower-level entity set </a:t>
            </a:r>
            <a:r>
              <a:rPr lang="en-US" b="1" dirty="0"/>
              <a:t>inherits </a:t>
            </a:r>
            <a:r>
              <a:rPr lang="en-US" dirty="0"/>
              <a:t>all the </a:t>
            </a:r>
            <a:r>
              <a:rPr lang="en-US" b="1" dirty="0"/>
              <a:t>attributes </a:t>
            </a:r>
            <a:r>
              <a:rPr lang="en-US" dirty="0"/>
              <a:t>of the higher level entity sets</a:t>
            </a:r>
          </a:p>
          <a:p>
            <a:r>
              <a:rPr lang="en-US" dirty="0"/>
              <a:t>A subclass (lower level entity) also </a:t>
            </a:r>
            <a:r>
              <a:rPr lang="en-US" b="1" dirty="0"/>
              <a:t>inherits participation in the relationship </a:t>
            </a:r>
            <a:r>
              <a:rPr lang="en-US" dirty="0"/>
              <a:t>sets in which its superclass (higher-level entity) participates.</a:t>
            </a:r>
          </a:p>
          <a:p>
            <a:r>
              <a:rPr lang="en-US" dirty="0"/>
              <a:t>The outcome of specialization and generalization is the same: hierarchy of entity sets.</a:t>
            </a:r>
          </a:p>
        </p:txBody>
      </p:sp>
    </p:spTree>
    <p:extLst>
      <p:ext uri="{BB962C8B-B14F-4D97-AF65-F5344CB8AC3E}">
        <p14:creationId xmlns:p14="http://schemas.microsoft.com/office/powerpoint/2010/main" val="1564397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349</TotalTime>
  <Words>5393</Words>
  <Application>Microsoft Office PowerPoint</Application>
  <PresentationFormat>Widescreen</PresentationFormat>
  <Paragraphs>1004</Paragraphs>
  <Slides>93</Slides>
  <Notes>44</Notes>
  <HiddenSlides>1</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2</vt:i4>
      </vt:variant>
      <vt:variant>
        <vt:lpstr>Slide Titles</vt:lpstr>
      </vt:variant>
      <vt:variant>
        <vt:i4>93</vt:i4>
      </vt:variant>
    </vt:vector>
  </HeadingPairs>
  <TitlesOfParts>
    <vt:vector size="113" baseType="lpstr">
      <vt:lpstr>Arial</vt:lpstr>
      <vt:lpstr>Calibri</vt:lpstr>
      <vt:lpstr>Calibri Light</vt:lpstr>
      <vt:lpstr>Cambria</vt:lpstr>
      <vt:lpstr>Comic Sans MS</vt:lpstr>
      <vt:lpstr>Georgia</vt:lpstr>
      <vt:lpstr>Helvetica</vt:lpstr>
      <vt:lpstr>inherit</vt:lpstr>
      <vt:lpstr>Josefin Sans</vt:lpstr>
      <vt:lpstr>Monotype Corsiva</vt:lpstr>
      <vt:lpstr>Monotype Sorts</vt:lpstr>
      <vt:lpstr>Open Sans</vt:lpstr>
      <vt:lpstr>Symbol</vt:lpstr>
      <vt:lpstr>Times New Roman</vt:lpstr>
      <vt:lpstr>Trebuchet MS</vt:lpstr>
      <vt:lpstr>Tw Cen MT</vt:lpstr>
      <vt:lpstr>Wingdings</vt:lpstr>
      <vt:lpstr>Office Theme</vt:lpstr>
      <vt:lpstr>Worksheet</vt:lpstr>
      <vt:lpstr>Bitmap Image</vt:lpstr>
      <vt:lpstr>DBMS Module 1</vt:lpstr>
      <vt:lpstr>Relational model basics</vt:lpstr>
      <vt:lpstr>What is the technical term for row in DBMS?</vt:lpstr>
      <vt:lpstr>What is the technical term for column in DBMS?</vt:lpstr>
      <vt:lpstr>What is the technical term for table in DBMS?</vt:lpstr>
      <vt:lpstr>Sometime data is unknown or missing it is represented by ?</vt:lpstr>
      <vt:lpstr>Keys in Relational Model</vt:lpstr>
      <vt:lpstr>Keys in Relational Model</vt:lpstr>
      <vt:lpstr>PowerPoint Presentation</vt:lpstr>
      <vt:lpstr>Which of the following are candidate keys?</vt:lpstr>
      <vt:lpstr>Which of the following you will choose as Primary key?</vt:lpstr>
      <vt:lpstr>Which of the following will be alternate key if LicensePlateNumber is your Primary key?</vt:lpstr>
      <vt:lpstr>Which of the following are super key?</vt:lpstr>
      <vt:lpstr>Key and Non-key Attributes in Relational Model</vt:lpstr>
      <vt:lpstr>Example</vt:lpstr>
      <vt:lpstr>Exercise on Key attributes</vt:lpstr>
      <vt:lpstr>Which of the following are key attributes?</vt:lpstr>
      <vt:lpstr>Which of the following are non-key attributes?</vt:lpstr>
      <vt:lpstr>Foreign Key</vt:lpstr>
      <vt:lpstr>Foreign Key</vt:lpstr>
      <vt:lpstr>A foreign key is:</vt:lpstr>
      <vt:lpstr>Can following scenario is possible??</vt:lpstr>
      <vt:lpstr>Can following scenario is possible??</vt:lpstr>
      <vt:lpstr>PowerPoint Presentation</vt:lpstr>
      <vt:lpstr>PowerPoint Presentation</vt:lpstr>
      <vt:lpstr>Database Design Techniques</vt:lpstr>
      <vt:lpstr>ER Modeling Top down Approach</vt:lpstr>
      <vt:lpstr>ER modeling</vt:lpstr>
      <vt:lpstr>PowerPoint Presentation</vt:lpstr>
      <vt:lpstr>E-R modeling technique is a :</vt:lpstr>
      <vt:lpstr>An Example</vt:lpstr>
      <vt:lpstr>Entities</vt:lpstr>
      <vt:lpstr>Attributes</vt:lpstr>
      <vt:lpstr>Entity Types</vt:lpstr>
      <vt:lpstr>Which of the following used to denote entity?</vt:lpstr>
      <vt:lpstr>PowerPoint Presentation</vt:lpstr>
      <vt:lpstr>PowerPoint Presentation</vt:lpstr>
      <vt:lpstr>Entity can be which of the following:</vt:lpstr>
      <vt:lpstr>Attributes</vt:lpstr>
      <vt:lpstr>Attribute Type</vt:lpstr>
      <vt:lpstr>PowerPoint Presentation</vt:lpstr>
      <vt:lpstr>Degree of a Relationship</vt:lpstr>
      <vt:lpstr>PowerPoint Presentation</vt:lpstr>
      <vt:lpstr>Cardinality</vt:lpstr>
      <vt:lpstr>Relationship Participation</vt:lpstr>
      <vt:lpstr>PowerPoint Presentation</vt:lpstr>
      <vt:lpstr>ER Modeling - Notations</vt:lpstr>
      <vt:lpstr>ER Modeling -Notations</vt:lpstr>
      <vt:lpstr>ER Modeling -Notations</vt:lpstr>
      <vt:lpstr>ER Modeling -Notations</vt:lpstr>
      <vt:lpstr>Composite attribute</vt:lpstr>
      <vt:lpstr>Unary Relationship</vt:lpstr>
      <vt:lpstr>Role names</vt:lpstr>
      <vt:lpstr>Binary Relationship</vt:lpstr>
      <vt:lpstr>Ternary Relationship</vt:lpstr>
      <vt:lpstr>Relationship participation</vt:lpstr>
      <vt:lpstr>PowerPoint Presentation</vt:lpstr>
      <vt:lpstr>Attributes of a Relationship</vt:lpstr>
      <vt:lpstr>Weak entity</vt:lpstr>
      <vt:lpstr> Case Study – ER Model For a college DB </vt:lpstr>
      <vt:lpstr>Steps in ER Modeling </vt:lpstr>
      <vt:lpstr>PowerPoint Presentation</vt:lpstr>
      <vt:lpstr> Steps in ER Modeling </vt:lpstr>
      <vt:lpstr>PowerPoint Presentation</vt:lpstr>
      <vt:lpstr>Entities</vt:lpstr>
      <vt:lpstr>PowerPoint Presentation</vt:lpstr>
      <vt:lpstr>PowerPoint Presentation</vt:lpstr>
      <vt:lpstr>PowerPoint Presentation</vt:lpstr>
      <vt:lpstr>PowerPoint Presentation</vt:lpstr>
      <vt:lpstr>PowerPoint Presentation</vt:lpstr>
      <vt:lpstr>Specialization</vt:lpstr>
      <vt:lpstr>PowerPoint Presentation</vt:lpstr>
      <vt:lpstr>Specification</vt:lpstr>
      <vt:lpstr>PowerPoint Presentation</vt:lpstr>
      <vt:lpstr>PowerPoint Presentation</vt:lpstr>
      <vt:lpstr>PowerPoint Presentation</vt:lpstr>
      <vt:lpstr>Design Considerations</vt:lpstr>
      <vt:lpstr>Notations</vt:lpstr>
      <vt:lpstr>Notations</vt:lpstr>
      <vt:lpstr>COMPANY ER Schema Diagram  using (min, max) notation</vt:lpstr>
      <vt:lpstr>Designing an ER Diagram</vt:lpstr>
      <vt:lpstr>University ER Diagram</vt:lpstr>
      <vt:lpstr>ER DIAGRAM FOR A BANK  DATABASE</vt:lpstr>
      <vt:lpstr>An ER diagram for an AIRLINE database schema.</vt:lpstr>
      <vt:lpstr>Enhanced ER Model</vt:lpstr>
      <vt:lpstr>Superclass/Subclass</vt:lpstr>
      <vt:lpstr>Superclass/Subclass</vt:lpstr>
      <vt:lpstr>Entity Type Inheritance </vt:lpstr>
      <vt:lpstr>EER Example</vt:lpstr>
      <vt:lpstr>Specialization &amp; Generalization</vt:lpstr>
      <vt:lpstr>Specialization </vt:lpstr>
      <vt:lpstr>Generalization</vt:lpstr>
      <vt:lpstr>Inheritance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Module 1</dc:title>
  <dc:creator>Pradhrahul</dc:creator>
  <cp:lastModifiedBy>Rahul Pradhan</cp:lastModifiedBy>
  <cp:revision>38</cp:revision>
  <dcterms:created xsi:type="dcterms:W3CDTF">2014-01-16T10:39:39Z</dcterms:created>
  <dcterms:modified xsi:type="dcterms:W3CDTF">2022-02-03T05:26:04Z</dcterms:modified>
</cp:coreProperties>
</file>