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7" r:id="rId3"/>
    <p:sldId id="427" r:id="rId4"/>
    <p:sldId id="432" r:id="rId5"/>
    <p:sldId id="426" r:id="rId6"/>
    <p:sldId id="429" r:id="rId7"/>
    <p:sldId id="430" r:id="rId8"/>
    <p:sldId id="431" r:id="rId9"/>
    <p:sldId id="433" r:id="rId10"/>
    <p:sldId id="434" r:id="rId11"/>
    <p:sldId id="435" r:id="rId12"/>
    <p:sldId id="436" r:id="rId13"/>
    <p:sldId id="266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DBMS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(BCSC-0003)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06596" y="5816709"/>
            <a:ext cx="9144000" cy="92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Souvenir" pitchFamily="2" charset="0"/>
                <a:cs typeface="Times New Roman" panose="02020603050405020304" pitchFamily="18" charset="0"/>
              </a:rPr>
              <a:t>Nikhil Govil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Dept. of CEA, GLA University, Mathura.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1" y="3263273"/>
            <a:ext cx="4838239" cy="25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level, the information about the location of database objects in the data store is kept.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DBMS are unaware of the locations of these 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term, physical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 database describes how the data is being stored in secondary storage devices like disks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level, data is represented in the form of various database tables.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STUDENT database may contain STUDENT and COURSE tables which will be visible to users but users are unaware of their storage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as logical schema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what kind of data is to be stored in the database.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charRg st="2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charRg st="2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charRg st="10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charRg st="10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0491" y="1457054"/>
            <a:ext cx="11079727" cy="5309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 specifies a view of the data in terms of conceptual level tables.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 view is used to cater to the needs of a particular category of users.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FACULTY of a university is interested in looking course details of students, STUDENTS are interested in looking at all details related to academics, accounts, courses and hostel details as well.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different views can be generated for different users.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focus of external level is data abstraction.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43" y="1457054"/>
            <a:ext cx="9593356" cy="4368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0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11" y="1710813"/>
            <a:ext cx="9928701" cy="4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Books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324178"/>
            <a:ext cx="10972799" cy="52093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“Fundamentals of Database Systems”,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Wesley, 2010.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Sadalage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&amp; Flower, “NoSQL Distilled: A Brief Guide to the Emerging World of Polyglot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Presistence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Pearson Education, 2012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</a:p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Concepts”,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1998.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Redmond, E. &amp; Wilson, “Seven Databases in Seven Weeks: A Guide to Modern Databases and the NoSQL Movement”, 1</a:t>
            </a:r>
            <a:r>
              <a:rPr lang="en-US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0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9" y="1327001"/>
            <a:ext cx="10902746" cy="501480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Management System (DBMS)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store, retrieve, define, and manage data in a database.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‍DBMS software primarily functions as an interface between the end user and the database, simultaneously managing the data,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schema in order to facilitate the organization and manipulation of data.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management system functions through the use of system commands, first receiving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instructing the system accordingly, either to retrieve data, modify data, or load existing data from the system.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Data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580760"/>
            <a:ext cx="11079727" cy="4834788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raw, unprocessed, unorganized facts that are seemingly random and do not yet carry any significance or meaning. 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data that has been organized, interpreted, and contextualized by a human or machine so that it possess relevance and purpose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filtered data that has been made systematic and useful, and is considered to be more reliable and valuable to researchers as proper analysis and refinement has been conducted. 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Vs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is basically a way of arranging the files in a storage medium like a hard disk.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organizes the files and helps in the retrieval of files when they are required.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consist of different files which are grouped into directories.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further contain other folders and files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performs basic operations like management, file naming, giving access rules, etc.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Vs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50443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is basically software that manages the collection of related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storing data and retrieving the data effectively when it is needed.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provides proper security measures for protecting the data from unauthorized access.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the data can be fetched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relational algebra.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provides mechanisms for data recovery and data backup.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3-Tier Architecture in DBMS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988" y="1327001"/>
            <a:ext cx="11079727" cy="97374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3-tier architecture divides the complete system into three inter-related but independent modules as shown below: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74" y="2541813"/>
            <a:ext cx="6677353" cy="37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827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Souvenir</vt:lpstr>
      <vt:lpstr>Times New Roman</vt:lpstr>
      <vt:lpstr>Office Theme</vt:lpstr>
      <vt:lpstr>PowerPoint Presentation</vt:lpstr>
      <vt:lpstr>Syllabus</vt:lpstr>
      <vt:lpstr>Syllabus</vt:lpstr>
      <vt:lpstr>Suggested Books</vt:lpstr>
      <vt:lpstr>Database Management System (DBMS)</vt:lpstr>
      <vt:lpstr>Difference Between Data &amp; Information in DBMS</vt:lpstr>
      <vt:lpstr>File System Vs DBMS</vt:lpstr>
      <vt:lpstr>File System Vs DBMS</vt:lpstr>
      <vt:lpstr>Introduction of 3-Tier Architecture in DBMS</vt:lpstr>
      <vt:lpstr>Introduction of 3-Tier Architecture in DBMS</vt:lpstr>
      <vt:lpstr>Introduction of 3-Tier Architecture in DBMS</vt:lpstr>
      <vt:lpstr>Introduction of 3-Tier Architecture in DBMS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Nikhil Govil</cp:lastModifiedBy>
  <cp:revision>1427</cp:revision>
  <dcterms:created xsi:type="dcterms:W3CDTF">2020-08-05T08:53:59Z</dcterms:created>
  <dcterms:modified xsi:type="dcterms:W3CDTF">2022-01-05T08:21:04Z</dcterms:modified>
</cp:coreProperties>
</file>