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ee7922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ee7922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ee7922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ee7922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07d6d44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07d6d4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07d6d44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07d6d44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ee792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ee792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ee7922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ee7922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ee7922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ee7922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ee7922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ee7922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ee7922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ee7922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ee7922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ee7922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00" y="80525"/>
            <a:ext cx="1540301" cy="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500050" y="4657625"/>
            <a:ext cx="450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BCSC 0015 Applied Data Structures and Algorithms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Arrays</a:t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338160"/>
            <a:ext cx="2389820" cy="179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149900" y="1402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Arrays of</a:t>
            </a:r>
            <a:r>
              <a:rPr b="1" lang="en" sz="3300"/>
              <a:t> Objects</a:t>
            </a:r>
            <a:endParaRPr b="1" sz="330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1550" y="758975"/>
            <a:ext cx="8147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an array of reference to BankAccount object:  (Think BankAccount is a class)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BankAccount [] accounts = new BankAccount[5];</a:t>
            </a:r>
            <a:endParaRPr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accounts variable holds the address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an BankAccount array.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43961"/>
          <a:stretch/>
        </p:blipFill>
        <p:spPr>
          <a:xfrm>
            <a:off x="1693600" y="2258100"/>
            <a:ext cx="5924374" cy="24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149900" y="1402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References</a:t>
            </a:r>
            <a:endParaRPr b="1" sz="3300"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721550" y="758975"/>
            <a:ext cx="81471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Starting Out with Java: From Control Structures through Data Structures @ 2012 pearson Education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Hyperskil Academy by jetbrains.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19150" y="50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Index</a:t>
            </a:r>
            <a:endParaRPr b="1" sz="3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654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Introduction to Arrays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Array declaration and creation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Array initialization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Array Traversal 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length vs length()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Array of objects</a:t>
            </a:r>
            <a:endParaRPr b="1" sz="25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Introduction to Arrays</a:t>
            </a:r>
            <a:endParaRPr b="1" sz="33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73725" y="1219200"/>
            <a:ext cx="75510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Primitive variables are designed to hold only one value at a time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Arrays allow us to create a collection of like values that are indexed.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array can store any type of data but only one type of data at a time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 other words we can say that an array is an indexed collection of, fixed number of, homogeneous data elements.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Creating</a:t>
            </a:r>
            <a:r>
              <a:rPr b="1" lang="en" sz="3300"/>
              <a:t> Arrays</a:t>
            </a:r>
            <a:endParaRPr b="1" sz="33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73725" y="961300"/>
            <a:ext cx="75510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An array is an object so it needs an object reference.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// 1st  Step - Declare a reference to an array that will hold integers.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</a:t>
            </a:r>
            <a:r>
              <a:rPr b="1" lang="en" sz="1500">
                <a:solidFill>
                  <a:srgbClr val="000000"/>
                </a:solidFill>
              </a:rPr>
              <a:t>nt [] arrayofnumbers;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// 2nd Step - create a new array that will hold 5 integers.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arrayofnumbers = new int[5]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990600" y="3219600"/>
            <a:ext cx="7592150" cy="476250"/>
            <a:chOff x="1676400" y="3524400"/>
            <a:chExt cx="7592150" cy="476250"/>
          </a:xfrm>
        </p:grpSpPr>
        <p:pic>
          <p:nvPicPr>
            <p:cNvPr id="80" name="Google Shape;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6400" y="3524400"/>
              <a:ext cx="6201500" cy="4762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1" name="Google Shape;8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7900" y="3524400"/>
              <a:ext cx="1390650" cy="4762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82" name="Google Shape;82;p16"/>
          <p:cNvSpPr txBox="1"/>
          <p:nvPr/>
        </p:nvSpPr>
        <p:spPr>
          <a:xfrm>
            <a:off x="1266100" y="3681050"/>
            <a:ext cx="720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Index 0       index 1       index 2         index 3        index 4</a:t>
            </a:r>
            <a:endParaRPr sz="2200"/>
          </a:p>
        </p:txBody>
      </p:sp>
      <p:sp>
        <p:nvSpPr>
          <p:cNvPr id="83" name="Google Shape;83;p16"/>
          <p:cNvSpPr txBox="1"/>
          <p:nvPr/>
        </p:nvSpPr>
        <p:spPr>
          <a:xfrm>
            <a:off x="2819400" y="4038600"/>
            <a:ext cx="3933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element values are initialized to 0.</a:t>
            </a:r>
            <a:br>
              <a:rPr lang="en" sz="15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rgbClr val="FF3300"/>
                </a:solidFill>
              </a:rPr>
              <a:t>Array indexes always start at 0.</a:t>
            </a:r>
            <a:endParaRPr sz="150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Creating Arrays- Cont.</a:t>
            </a:r>
            <a:endParaRPr b="1" sz="33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73725" y="808900"/>
            <a:ext cx="7551000" cy="4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It is possible to declare an array reference and create it in the same statement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// Declaring and creating in one step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int [] arr = new int[10];</a:t>
            </a:r>
            <a:endParaRPr b="1" sz="1400">
              <a:solidFill>
                <a:srgbClr val="000000"/>
              </a:solidFill>
            </a:endParaRPr>
          </a:p>
          <a:p>
            <a:pPr indent="-215900" lvl="0" marL="55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Once created, an array size is fixed and cannot be changed.</a:t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// Declaring , creating and initializing in one step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int arr[] = {10,20,30,40,50};</a:t>
            </a:r>
            <a:endParaRPr b="1" sz="1400">
              <a:solidFill>
                <a:srgbClr val="000000"/>
              </a:solidFill>
            </a:endParaRPr>
          </a:p>
          <a:p>
            <a:pPr indent="-215900" lvl="0" marL="55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Arrays may be of any type </a:t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String  names[] = new String[10];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double [] sizes = new double[10];</a:t>
            </a:r>
            <a:endParaRPr b="1" sz="1400">
              <a:solidFill>
                <a:srgbClr val="000000"/>
              </a:solidFill>
            </a:endParaRPr>
          </a:p>
          <a:p>
            <a:pPr indent="-215900" lvl="0" marL="55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759500" y="5974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Accessing the Elements of an array </a:t>
            </a:r>
            <a:endParaRPr b="1" sz="33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73725" y="1189900"/>
            <a:ext cx="7551000" cy="21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An Array is accessed by -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 sz="1400">
                <a:solidFill>
                  <a:srgbClr val="000000"/>
                </a:solidFill>
              </a:rPr>
              <a:t>The reference name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 sz="1400">
                <a:solidFill>
                  <a:srgbClr val="000000"/>
                </a:solidFill>
              </a:rPr>
              <a:t>An index that identifies which element in the array to access.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:-  int arr[]= new int[5];</a:t>
            </a:r>
            <a:endParaRPr sz="17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2222300" y="2810475"/>
            <a:ext cx="4006200" cy="400200"/>
            <a:chOff x="2222300" y="2429475"/>
            <a:chExt cx="4006200" cy="4002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2222300" y="2429475"/>
              <a:ext cx="805800" cy="400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3021775" y="2429475"/>
              <a:ext cx="805800" cy="400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3822500" y="2429475"/>
              <a:ext cx="805800" cy="400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4621975" y="2429475"/>
              <a:ext cx="805800" cy="400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5422700" y="2429475"/>
              <a:ext cx="805800" cy="400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2370325" y="2778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208525" y="2778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046725" y="2778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732525" y="2778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494525" y="2778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267275" y="3275175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arr[0]        arr[1]       arr[2]       arr[3]        arr[4]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899400" y="3950975"/>
            <a:ext cx="539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arr[0] = 10;</a:t>
            </a:r>
            <a:r>
              <a:rPr lang="en"/>
              <a:t>  // value at index zero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454700" y="2164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Traversing an Array to initialize </a:t>
            </a:r>
            <a:endParaRPr b="1" sz="33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73725" y="1113700"/>
            <a:ext cx="80931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Scanner s= new Scanner(System.in);  </a:t>
            </a:r>
            <a:r>
              <a:rPr i="1" lang="en" sz="1200">
                <a:solidFill>
                  <a:srgbClr val="FF0000"/>
                </a:solidFill>
              </a:rPr>
              <a:t>// using the scanner class to get the input from user</a:t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int [] arr = new int[10];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for(int i =0;i&lt;10;i++) </a:t>
            </a:r>
            <a:r>
              <a:rPr i="1" lang="en" sz="1200">
                <a:solidFill>
                  <a:srgbClr val="FF0000"/>
                </a:solidFill>
              </a:rPr>
              <a:t>// traversing an array to initialize</a:t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{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System.out.println(“Enter a value”);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arr[i] = s.nextInt();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}</a:t>
            </a:r>
            <a:endParaRPr b="1"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530900" y="2926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Traversing an Array to access values </a:t>
            </a:r>
            <a:endParaRPr b="1" sz="33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73725" y="1036125"/>
            <a:ext cx="75510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for(int i =0;i&lt;10;i++)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{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System.out.println(arr[i]);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}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FF0000"/>
                </a:solidFill>
              </a:rPr>
              <a:t>The Enhanced </a:t>
            </a:r>
            <a:r>
              <a:rPr lang="en" sz="15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 u="sng">
                <a:solidFill>
                  <a:srgbClr val="FF0000"/>
                </a:solidFill>
              </a:rPr>
              <a:t> Loop – an </a:t>
            </a:r>
            <a:r>
              <a:rPr i="1" lang="en" sz="1500" u="sng">
                <a:solidFill>
                  <a:srgbClr val="FF0000"/>
                </a:solidFill>
              </a:rPr>
              <a:t>alternative</a:t>
            </a:r>
            <a:r>
              <a:rPr lang="en" sz="1500" u="sng">
                <a:solidFill>
                  <a:srgbClr val="FF0000"/>
                </a:solidFill>
              </a:rPr>
              <a:t> to accessing the array</a:t>
            </a:r>
            <a:endParaRPr sz="15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for(int element : arr)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{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	System.out.println(element);</a:t>
            </a:r>
            <a:endParaRPr b="1" sz="1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}</a:t>
            </a:r>
            <a:endParaRPr b="1" sz="1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078375" y="3418200"/>
            <a:ext cx="4942800" cy="1246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for-Loops = simplified array processing (read only)</a:t>
            </a:r>
            <a:endParaRPr b="1" sz="13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goes through </a:t>
            </a:r>
            <a:r>
              <a:rPr b="1" lang="en" sz="1350" u="sng">
                <a:solidFill>
                  <a:srgbClr val="FF0000"/>
                </a:solidFill>
              </a:rPr>
              <a:t>all elements</a:t>
            </a:r>
            <a:endParaRPr b="1" sz="135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</a:t>
            </a:r>
            <a:r>
              <a:rPr b="1" i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elementVariable</a:t>
            </a: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i="1"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statement;}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302300" y="64025"/>
            <a:ext cx="777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The </a:t>
            </a:r>
            <a:r>
              <a:rPr i="1" lang="en" sz="3100"/>
              <a:t>length</a:t>
            </a:r>
            <a:r>
              <a:rPr b="1" lang="en" sz="3100"/>
              <a:t> field &amp; the </a:t>
            </a:r>
            <a:r>
              <a:rPr i="1" lang="en" sz="3100"/>
              <a:t>length</a:t>
            </a:r>
            <a:r>
              <a:rPr b="1" lang="en" sz="3100"/>
              <a:t> method </a:t>
            </a:r>
            <a:endParaRPr b="1" sz="31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720575" y="2130225"/>
            <a:ext cx="4533600" cy="16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73950" y="1139975"/>
            <a:ext cx="81471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have a </a:t>
            </a:r>
            <a:r>
              <a:rPr i="1" lang="en" sz="1600"/>
              <a:t>final </a:t>
            </a:r>
            <a:r>
              <a:rPr lang="en" sz="1600"/>
              <a:t>field named </a:t>
            </a:r>
            <a:r>
              <a:rPr b="1" lang="en" sz="1600"/>
              <a:t>length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.length field to check for bounds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for(int i =1; i &lt; arr.length ; i++)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arr[i] = 10;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 Objects have a method named length() to find the length of the String.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