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5" r:id="rId4"/>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schemas.openxmlformats.org/officeDocument/2006/relationships/slide" Target="slides/slide53.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f89ce30b5_2_5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16" name="Google Shape;216;gbf89ce30b5_2_5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f89ce30b5_2_16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7" name="Google Shape;277;gbf89ce30b5_2_16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f89ce30b5_2_16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83" name="Google Shape;283;gbf89ce30b5_2_16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f89ce30b5_2_17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89" name="Google Shape;289;gbf89ce30b5_2_17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f89ce30b5_2_17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96" name="Google Shape;296;gbf89ce30b5_2_17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f89ce30b5_2_18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2" name="Google Shape;302;gbf89ce30b5_2_18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89ce30b5_2_18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8" name="Google Shape;308;gbf89ce30b5_2_18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f89ce30b5_2_19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17" name="Google Shape;317;gbf89ce30b5_2_19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f89ce30b5_2_20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24" name="Google Shape;324;gbf89ce30b5_2_20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f89ce30b5_2_20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31" name="Google Shape;331;gbf89ce30b5_2_20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f89ce30b5_2_21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38" name="Google Shape;338;gbf89ce30b5_2_21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f89ce30b5_2_11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23" name="Google Shape;223;gbf89ce30b5_2_11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f89ce30b5_2_21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44" name="Google Shape;344;gbf89ce30b5_2_21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f89ce30b5_2_22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50" name="Google Shape;350;gbf89ce30b5_2_22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f89ce30b5_2_22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56" name="Google Shape;356;gbf89ce30b5_2_22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f89ce30b5_2_23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64" name="Google Shape;364;gbf89ce30b5_2_23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f89ce30b5_2_24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71" name="Google Shape;371;gbf89ce30b5_2_24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f89ce30b5_2_24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79" name="Google Shape;379;gbf89ce30b5_2_24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f89ce30b5_2_25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86" name="Google Shape;386;gbf89ce30b5_2_25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f89ce30b5_2_26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94" name="Google Shape;394;gbf89ce30b5_2_26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f89ce30b5_2_26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01" name="Google Shape;401;gbf89ce30b5_2_26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f89ce30b5_2_27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09" name="Google Shape;409;gbf89ce30b5_2_273: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f89ce30b5_2_11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29" name="Google Shape;229;gbf89ce30b5_2_119: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f89ce30b5_2_27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16" name="Google Shape;416;gbf89ce30b5_2_279: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f89ce30b5_2_28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24" name="Google Shape;424;gbf89ce30b5_2_28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f89ce30b5_2_29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31" name="Google Shape;431;gbf89ce30b5_2_29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f89ce30b5_2_29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38" name="Google Shape;438;gbf89ce30b5_2_29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f89ce30b5_2_30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44" name="Google Shape;444;gbf89ce30b5_2_303: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f89ce30b5_2_30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50" name="Google Shape;450;gbf89ce30b5_2_30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f89ce30b5_2_32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67" name="Google Shape;467;gbf89ce30b5_2_32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f89ce30b5_2_34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84" name="Google Shape;484;gbf89ce30b5_2_34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f89ce30b5_2_35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99" name="Google Shape;499;gbf89ce30b5_2_35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f89ce30b5_2_37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518" name="Google Shape;518;gbf89ce30b5_2_37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f89ce30b5_2_12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36" name="Google Shape;236;gbf89ce30b5_2_12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f89ce30b5_2_38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536" name="Google Shape;536;gbf89ce30b5_2_389: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f89ce30b5_2_41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560" name="Google Shape;560;gbf89ce30b5_2_41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f89ce30b5_2_44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589" name="Google Shape;589;gbf89ce30b5_2_44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bf89ce30b5_2_47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22" name="Google Shape;622;gbf89ce30b5_2_47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bf89ce30b5_2_47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28" name="Google Shape;628;gbf89ce30b5_2_47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f89ce30b5_2_48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34" name="Google Shape;634;gbf89ce30b5_2_48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bf89ce30b5_2_51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72" name="Google Shape;672;gbf89ce30b5_2_519: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bf89ce30b5_2_53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89" name="Google Shape;689;gbf89ce30b5_2_53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bf89ce30b5_2_54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95" name="Google Shape;695;gbf89ce30b5_2_54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f89ce30b5_2_56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21" name="Google Shape;721;gbf89ce30b5_2_56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f89ce30b5_2_13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43" name="Google Shape;243;gbf89ce30b5_2_13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f89ce30b5_2_57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34" name="Google Shape;734;gbf89ce30b5_2_57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bf89ce30b5_2_58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40" name="Google Shape;740;gbf89ce30b5_2_582: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bf89ce30b5_2_60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60" name="Google Shape;760;gbf89ce30b5_2_60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f89ce30b5_2_68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90" name="Google Shape;790;gbf89ce30b5_2_68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f89ce30b5_2_13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50" name="Google Shape;250;gbf89ce30b5_2_137: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f89ce30b5_2_14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57" name="Google Shape;257;gbf89ce30b5_2_143: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f89ce30b5_2_14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63" name="Google Shape;263;gbf89ce30b5_2_14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f89ce30b5_2_15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0" name="Google Shape;270;gbf89ce30b5_2_15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 type="subTitle"/>
          </p:nvPr>
        </p:nvSpPr>
        <p:spPr>
          <a:xfrm>
            <a:off x="722160" y="2180160"/>
            <a:ext cx="7772400" cy="1125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722160" y="2180160"/>
            <a:ext cx="77724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3" name="Shape 63"/>
        <p:cNvGrpSpPr/>
        <p:nvPr/>
      </p:nvGrpSpPr>
      <p:grpSpPr>
        <a:xfrm>
          <a:off x="0" y="0"/>
          <a:ext cx="0" cy="0"/>
          <a:chOff x="0" y="0"/>
          <a:chExt cx="0" cy="0"/>
        </a:xfrm>
      </p:grpSpPr>
      <p:sp>
        <p:nvSpPr>
          <p:cNvPr id="64" name="Google Shape;64;p17"/>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72216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7"/>
          <p:cNvSpPr txBox="1"/>
          <p:nvPr>
            <p:ph idx="2" type="body"/>
          </p:nvPr>
        </p:nvSpPr>
        <p:spPr>
          <a:xfrm>
            <a:off x="470484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9" name="Shape 69"/>
        <p:cNvGrpSpPr/>
        <p:nvPr/>
      </p:nvGrpSpPr>
      <p:grpSpPr>
        <a:xfrm>
          <a:off x="0" y="0"/>
          <a:ext cx="0" cy="0"/>
          <a:chOff x="0" y="0"/>
          <a:chExt cx="0" cy="0"/>
        </a:xfrm>
      </p:grpSpPr>
      <p:sp>
        <p:nvSpPr>
          <p:cNvPr id="70" name="Google Shape;70;p19"/>
          <p:cNvSpPr txBox="1"/>
          <p:nvPr>
            <p:ph idx="1" type="subTitle"/>
          </p:nvPr>
        </p:nvSpPr>
        <p:spPr>
          <a:xfrm>
            <a:off x="722160" y="3305160"/>
            <a:ext cx="7772400" cy="4737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1" name="Shape 71"/>
        <p:cNvGrpSpPr/>
        <p:nvPr/>
      </p:nvGrpSpPr>
      <p:grpSpPr>
        <a:xfrm>
          <a:off x="0" y="0"/>
          <a:ext cx="0" cy="0"/>
          <a:chOff x="0" y="0"/>
          <a:chExt cx="0" cy="0"/>
        </a:xfrm>
      </p:grpSpPr>
      <p:sp>
        <p:nvSpPr>
          <p:cNvPr id="72" name="Google Shape;72;p20"/>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20"/>
          <p:cNvSpPr txBox="1"/>
          <p:nvPr>
            <p:ph idx="2" type="body"/>
          </p:nvPr>
        </p:nvSpPr>
        <p:spPr>
          <a:xfrm>
            <a:off x="470484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0"/>
          <p:cNvSpPr txBox="1"/>
          <p:nvPr>
            <p:ph idx="3" type="body"/>
          </p:nvPr>
        </p:nvSpPr>
        <p:spPr>
          <a:xfrm>
            <a:off x="72216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6" name="Shape 76"/>
        <p:cNvGrpSpPr/>
        <p:nvPr/>
      </p:nvGrpSpPr>
      <p:grpSpPr>
        <a:xfrm>
          <a:off x="0" y="0"/>
          <a:ext cx="0" cy="0"/>
          <a:chOff x="0" y="0"/>
          <a:chExt cx="0" cy="0"/>
        </a:xfrm>
      </p:grpSpPr>
      <p:sp>
        <p:nvSpPr>
          <p:cNvPr id="77" name="Google Shape;77;p21"/>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72216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470484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1" name="Shape 81"/>
        <p:cNvGrpSpPr/>
        <p:nvPr/>
      </p:nvGrpSpPr>
      <p:grpSpPr>
        <a:xfrm>
          <a:off x="0" y="0"/>
          <a:ext cx="0" cy="0"/>
          <a:chOff x="0" y="0"/>
          <a:chExt cx="0" cy="0"/>
        </a:xfrm>
      </p:grpSpPr>
      <p:sp>
        <p:nvSpPr>
          <p:cNvPr id="82" name="Google Shape;82;p22"/>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722160" y="276804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722160" y="218016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722160" y="276804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0" name="Shape 90"/>
        <p:cNvGrpSpPr/>
        <p:nvPr/>
      </p:nvGrpSpPr>
      <p:grpSpPr>
        <a:xfrm>
          <a:off x="0" y="0"/>
          <a:ext cx="0" cy="0"/>
          <a:chOff x="0" y="0"/>
          <a:chExt cx="0" cy="0"/>
        </a:xfrm>
      </p:grpSpPr>
      <p:sp>
        <p:nvSpPr>
          <p:cNvPr id="91" name="Google Shape;91;p24"/>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4"/>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3" type="body"/>
          </p:nvPr>
        </p:nvSpPr>
        <p:spPr>
          <a:xfrm>
            <a:off x="72216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4" type="body"/>
          </p:nvPr>
        </p:nvSpPr>
        <p:spPr>
          <a:xfrm>
            <a:off x="470484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6" name="Shape 96"/>
        <p:cNvGrpSpPr/>
        <p:nvPr/>
      </p:nvGrpSpPr>
      <p:grpSpPr>
        <a:xfrm>
          <a:off x="0" y="0"/>
          <a:ext cx="0" cy="0"/>
          <a:chOff x="0" y="0"/>
          <a:chExt cx="0" cy="0"/>
        </a:xfrm>
      </p:grpSpPr>
      <p:sp>
        <p:nvSpPr>
          <p:cNvPr id="97" name="Google Shape;97;p25"/>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72216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335016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597780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72216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5" type="body"/>
          </p:nvPr>
        </p:nvSpPr>
        <p:spPr>
          <a:xfrm>
            <a:off x="335016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6" type="body"/>
          </p:nvPr>
        </p:nvSpPr>
        <p:spPr>
          <a:xfrm>
            <a:off x="597780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1" name="Shape 111"/>
        <p:cNvGrpSpPr/>
        <p:nvPr/>
      </p:nvGrpSpPr>
      <p:grpSpPr>
        <a:xfrm>
          <a:off x="0" y="0"/>
          <a:ext cx="0" cy="0"/>
          <a:chOff x="0" y="0"/>
          <a:chExt cx="0" cy="0"/>
        </a:xfrm>
      </p:grpSpPr>
      <p:sp>
        <p:nvSpPr>
          <p:cNvPr id="112" name="Google Shape;112;p27"/>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7"/>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7"/>
          <p:cNvSpPr txBox="1"/>
          <p:nvPr>
            <p:ph idx="3" type="body"/>
          </p:nvPr>
        </p:nvSpPr>
        <p:spPr>
          <a:xfrm>
            <a:off x="72216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7"/>
          <p:cNvSpPr txBox="1"/>
          <p:nvPr>
            <p:ph idx="4" type="body"/>
          </p:nvPr>
        </p:nvSpPr>
        <p:spPr>
          <a:xfrm>
            <a:off x="470484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17" name="Google Shape;117;p27"/>
          <p:cNvPicPr preferRelativeResize="0"/>
          <p:nvPr/>
        </p:nvPicPr>
        <p:blipFill>
          <a:blip r:embed="rId2">
            <a:alphaModFix/>
          </a:blip>
          <a:stretch>
            <a:fillRect/>
          </a:stretch>
        </p:blipFill>
        <p:spPr>
          <a:xfrm>
            <a:off x="60600" y="53525"/>
            <a:ext cx="1540301" cy="8571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29"/>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subTitle"/>
          </p:nvPr>
        </p:nvSpPr>
        <p:spPr>
          <a:xfrm>
            <a:off x="722160" y="2180160"/>
            <a:ext cx="7772400" cy="1125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30"/>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 type="body"/>
          </p:nvPr>
        </p:nvSpPr>
        <p:spPr>
          <a:xfrm>
            <a:off x="722160" y="2180160"/>
            <a:ext cx="77724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31"/>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1"/>
          <p:cNvSpPr txBox="1"/>
          <p:nvPr>
            <p:ph idx="1" type="body"/>
          </p:nvPr>
        </p:nvSpPr>
        <p:spPr>
          <a:xfrm>
            <a:off x="72216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1"/>
          <p:cNvSpPr txBox="1"/>
          <p:nvPr>
            <p:ph idx="2" type="body"/>
          </p:nvPr>
        </p:nvSpPr>
        <p:spPr>
          <a:xfrm>
            <a:off x="470484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33"/>
          <p:cNvSpPr txBox="1"/>
          <p:nvPr>
            <p:ph idx="1" type="subTitle"/>
          </p:nvPr>
        </p:nvSpPr>
        <p:spPr>
          <a:xfrm>
            <a:off x="722160" y="3305160"/>
            <a:ext cx="7772400" cy="4737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34"/>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34"/>
          <p:cNvSpPr txBox="1"/>
          <p:nvPr>
            <p:ph idx="2" type="body"/>
          </p:nvPr>
        </p:nvSpPr>
        <p:spPr>
          <a:xfrm>
            <a:off x="470484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4"/>
          <p:cNvSpPr txBox="1"/>
          <p:nvPr>
            <p:ph idx="3" type="body"/>
          </p:nvPr>
        </p:nvSpPr>
        <p:spPr>
          <a:xfrm>
            <a:off x="72216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35"/>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5"/>
          <p:cNvSpPr txBox="1"/>
          <p:nvPr>
            <p:ph idx="1" type="body"/>
          </p:nvPr>
        </p:nvSpPr>
        <p:spPr>
          <a:xfrm>
            <a:off x="722160" y="2180160"/>
            <a:ext cx="3792600" cy="112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5"/>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5"/>
          <p:cNvSpPr txBox="1"/>
          <p:nvPr>
            <p:ph idx="3" type="body"/>
          </p:nvPr>
        </p:nvSpPr>
        <p:spPr>
          <a:xfrm>
            <a:off x="4704840" y="276804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36"/>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6"/>
          <p:cNvSpPr txBox="1"/>
          <p:nvPr>
            <p:ph idx="1" type="body"/>
          </p:nvPr>
        </p:nvSpPr>
        <p:spPr>
          <a:xfrm>
            <a:off x="72216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6"/>
          <p:cNvSpPr txBox="1"/>
          <p:nvPr>
            <p:ph idx="2" type="body"/>
          </p:nvPr>
        </p:nvSpPr>
        <p:spPr>
          <a:xfrm>
            <a:off x="4704840" y="2180160"/>
            <a:ext cx="37926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6"/>
          <p:cNvSpPr txBox="1"/>
          <p:nvPr>
            <p:ph idx="3" type="body"/>
          </p:nvPr>
        </p:nvSpPr>
        <p:spPr>
          <a:xfrm>
            <a:off x="722160" y="276804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37"/>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7"/>
          <p:cNvSpPr txBox="1"/>
          <p:nvPr>
            <p:ph idx="1" type="body"/>
          </p:nvPr>
        </p:nvSpPr>
        <p:spPr>
          <a:xfrm>
            <a:off x="722160" y="218016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7"/>
          <p:cNvSpPr txBox="1"/>
          <p:nvPr>
            <p:ph idx="2" type="body"/>
          </p:nvPr>
        </p:nvSpPr>
        <p:spPr>
          <a:xfrm>
            <a:off x="722160" y="2768040"/>
            <a:ext cx="777240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2" name="Shape 152"/>
        <p:cNvGrpSpPr/>
        <p:nvPr/>
      </p:nvGrpSpPr>
      <p:grpSpPr>
        <a:xfrm>
          <a:off x="0" y="0"/>
          <a:ext cx="0" cy="0"/>
          <a:chOff x="0" y="0"/>
          <a:chExt cx="0" cy="0"/>
        </a:xfrm>
      </p:grpSpPr>
      <p:sp>
        <p:nvSpPr>
          <p:cNvPr id="153" name="Google Shape;153;p38"/>
          <p:cNvSpPr txBox="1"/>
          <p:nvPr>
            <p:ph type="title"/>
          </p:nvPr>
        </p:nvSpPr>
        <p:spPr>
          <a:xfrm>
            <a:off x="722160" y="3305160"/>
            <a:ext cx="7772400" cy="1021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8"/>
          <p:cNvSpPr txBox="1"/>
          <p:nvPr>
            <p:ph idx="1" type="body"/>
          </p:nvPr>
        </p:nvSpPr>
        <p:spPr>
          <a:xfrm>
            <a:off x="72216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2" type="body"/>
          </p:nvPr>
        </p:nvSpPr>
        <p:spPr>
          <a:xfrm>
            <a:off x="335016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3" type="body"/>
          </p:nvPr>
        </p:nvSpPr>
        <p:spPr>
          <a:xfrm>
            <a:off x="5977800" y="218016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4" type="body"/>
          </p:nvPr>
        </p:nvSpPr>
        <p:spPr>
          <a:xfrm>
            <a:off x="72216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5" type="body"/>
          </p:nvPr>
        </p:nvSpPr>
        <p:spPr>
          <a:xfrm>
            <a:off x="335016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6" type="body"/>
          </p:nvPr>
        </p:nvSpPr>
        <p:spPr>
          <a:xfrm>
            <a:off x="5977800" y="2768040"/>
            <a:ext cx="2502360" cy="536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6" name="Shape 166"/>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7" name="Shape 167"/>
        <p:cNvGrpSpPr/>
        <p:nvPr/>
      </p:nvGrpSpPr>
      <p:grpSpPr>
        <a:xfrm>
          <a:off x="0" y="0"/>
          <a:ext cx="0" cy="0"/>
          <a:chOff x="0" y="0"/>
          <a:chExt cx="0" cy="0"/>
        </a:xfrm>
      </p:grpSpPr>
      <p:sp>
        <p:nvSpPr>
          <p:cNvPr id="168" name="Google Shape;168;p41"/>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1"/>
          <p:cNvSpPr txBox="1"/>
          <p:nvPr>
            <p:ph idx="1" type="subTitle"/>
          </p:nvPr>
        </p:nvSpPr>
        <p:spPr>
          <a:xfrm>
            <a:off x="722160" y="2180160"/>
            <a:ext cx="7772400" cy="1125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0" name="Shape 170"/>
        <p:cNvGrpSpPr/>
        <p:nvPr/>
      </p:nvGrpSpPr>
      <p:grpSpPr>
        <a:xfrm>
          <a:off x="0" y="0"/>
          <a:ext cx="0" cy="0"/>
          <a:chOff x="0" y="0"/>
          <a:chExt cx="0" cy="0"/>
        </a:xfrm>
      </p:grpSpPr>
      <p:sp>
        <p:nvSpPr>
          <p:cNvPr id="171" name="Google Shape;171;p42"/>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2"/>
          <p:cNvSpPr txBox="1"/>
          <p:nvPr>
            <p:ph idx="1" type="body"/>
          </p:nvPr>
        </p:nvSpPr>
        <p:spPr>
          <a:xfrm>
            <a:off x="722160" y="2180160"/>
            <a:ext cx="7772400" cy="11250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3" name="Shape 173"/>
        <p:cNvGrpSpPr/>
        <p:nvPr/>
      </p:nvGrpSpPr>
      <p:grpSpPr>
        <a:xfrm>
          <a:off x="0" y="0"/>
          <a:ext cx="0" cy="0"/>
          <a:chOff x="0" y="0"/>
          <a:chExt cx="0" cy="0"/>
        </a:xfrm>
      </p:grpSpPr>
      <p:sp>
        <p:nvSpPr>
          <p:cNvPr id="174" name="Google Shape;174;p43"/>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3"/>
          <p:cNvSpPr txBox="1"/>
          <p:nvPr>
            <p:ph idx="1" type="body"/>
          </p:nvPr>
        </p:nvSpPr>
        <p:spPr>
          <a:xfrm>
            <a:off x="722160" y="2180160"/>
            <a:ext cx="3792600" cy="11250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43"/>
          <p:cNvSpPr txBox="1"/>
          <p:nvPr>
            <p:ph idx="2" type="body"/>
          </p:nvPr>
        </p:nvSpPr>
        <p:spPr>
          <a:xfrm>
            <a:off x="4704840" y="2180160"/>
            <a:ext cx="3792600" cy="11250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4"/>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9" name="Shape 179"/>
        <p:cNvGrpSpPr/>
        <p:nvPr/>
      </p:nvGrpSpPr>
      <p:grpSpPr>
        <a:xfrm>
          <a:off x="0" y="0"/>
          <a:ext cx="0" cy="0"/>
          <a:chOff x="0" y="0"/>
          <a:chExt cx="0" cy="0"/>
        </a:xfrm>
      </p:grpSpPr>
      <p:sp>
        <p:nvSpPr>
          <p:cNvPr id="180" name="Google Shape;180;p45"/>
          <p:cNvSpPr txBox="1"/>
          <p:nvPr>
            <p:ph idx="1" type="subTitle"/>
          </p:nvPr>
        </p:nvSpPr>
        <p:spPr>
          <a:xfrm>
            <a:off x="722160" y="3305160"/>
            <a:ext cx="7772400" cy="4737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1" name="Shape 181"/>
        <p:cNvGrpSpPr/>
        <p:nvPr/>
      </p:nvGrpSpPr>
      <p:grpSpPr>
        <a:xfrm>
          <a:off x="0" y="0"/>
          <a:ext cx="0" cy="0"/>
          <a:chOff x="0" y="0"/>
          <a:chExt cx="0" cy="0"/>
        </a:xfrm>
      </p:grpSpPr>
      <p:sp>
        <p:nvSpPr>
          <p:cNvPr id="182" name="Google Shape;182;p46"/>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6"/>
          <p:cNvSpPr txBox="1"/>
          <p:nvPr>
            <p:ph idx="1" type="body"/>
          </p:nvPr>
        </p:nvSpPr>
        <p:spPr>
          <a:xfrm>
            <a:off x="72216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6"/>
          <p:cNvSpPr txBox="1"/>
          <p:nvPr>
            <p:ph idx="2" type="body"/>
          </p:nvPr>
        </p:nvSpPr>
        <p:spPr>
          <a:xfrm>
            <a:off x="4704840" y="2180160"/>
            <a:ext cx="3792600" cy="11250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6"/>
          <p:cNvSpPr txBox="1"/>
          <p:nvPr>
            <p:ph idx="3" type="body"/>
          </p:nvPr>
        </p:nvSpPr>
        <p:spPr>
          <a:xfrm>
            <a:off x="722160" y="276804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6" name="Shape 186"/>
        <p:cNvGrpSpPr/>
        <p:nvPr/>
      </p:nvGrpSpPr>
      <p:grpSpPr>
        <a:xfrm>
          <a:off x="0" y="0"/>
          <a:ext cx="0" cy="0"/>
          <a:chOff x="0" y="0"/>
          <a:chExt cx="0" cy="0"/>
        </a:xfrm>
      </p:grpSpPr>
      <p:sp>
        <p:nvSpPr>
          <p:cNvPr id="187" name="Google Shape;187;p47"/>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7"/>
          <p:cNvSpPr txBox="1"/>
          <p:nvPr>
            <p:ph idx="1" type="body"/>
          </p:nvPr>
        </p:nvSpPr>
        <p:spPr>
          <a:xfrm>
            <a:off x="722160" y="2180160"/>
            <a:ext cx="3792600" cy="11250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7"/>
          <p:cNvSpPr txBox="1"/>
          <p:nvPr>
            <p:ph idx="2" type="body"/>
          </p:nvPr>
        </p:nvSpPr>
        <p:spPr>
          <a:xfrm>
            <a:off x="470484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7"/>
          <p:cNvSpPr txBox="1"/>
          <p:nvPr>
            <p:ph idx="3" type="body"/>
          </p:nvPr>
        </p:nvSpPr>
        <p:spPr>
          <a:xfrm>
            <a:off x="4704840" y="276804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1" name="Shape 191"/>
        <p:cNvGrpSpPr/>
        <p:nvPr/>
      </p:nvGrpSpPr>
      <p:grpSpPr>
        <a:xfrm>
          <a:off x="0" y="0"/>
          <a:ext cx="0" cy="0"/>
          <a:chOff x="0" y="0"/>
          <a:chExt cx="0" cy="0"/>
        </a:xfrm>
      </p:grpSpPr>
      <p:sp>
        <p:nvSpPr>
          <p:cNvPr id="192" name="Google Shape;192;p48"/>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8"/>
          <p:cNvSpPr txBox="1"/>
          <p:nvPr>
            <p:ph idx="1" type="body"/>
          </p:nvPr>
        </p:nvSpPr>
        <p:spPr>
          <a:xfrm>
            <a:off x="72216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8"/>
          <p:cNvSpPr txBox="1"/>
          <p:nvPr>
            <p:ph idx="2" type="body"/>
          </p:nvPr>
        </p:nvSpPr>
        <p:spPr>
          <a:xfrm>
            <a:off x="470484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8"/>
          <p:cNvSpPr txBox="1"/>
          <p:nvPr>
            <p:ph idx="3" type="body"/>
          </p:nvPr>
        </p:nvSpPr>
        <p:spPr>
          <a:xfrm>
            <a:off x="722160" y="2768040"/>
            <a:ext cx="77724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6" name="Shape 196"/>
        <p:cNvGrpSpPr/>
        <p:nvPr/>
      </p:nvGrpSpPr>
      <p:grpSpPr>
        <a:xfrm>
          <a:off x="0" y="0"/>
          <a:ext cx="0" cy="0"/>
          <a:chOff x="0" y="0"/>
          <a:chExt cx="0" cy="0"/>
        </a:xfrm>
      </p:grpSpPr>
      <p:sp>
        <p:nvSpPr>
          <p:cNvPr id="197" name="Google Shape;197;p49"/>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9"/>
          <p:cNvSpPr txBox="1"/>
          <p:nvPr>
            <p:ph idx="1" type="body"/>
          </p:nvPr>
        </p:nvSpPr>
        <p:spPr>
          <a:xfrm>
            <a:off x="722160" y="2180160"/>
            <a:ext cx="77724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49"/>
          <p:cNvSpPr txBox="1"/>
          <p:nvPr>
            <p:ph idx="2" type="body"/>
          </p:nvPr>
        </p:nvSpPr>
        <p:spPr>
          <a:xfrm>
            <a:off x="722160" y="2768040"/>
            <a:ext cx="77724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0" name="Shape 200"/>
        <p:cNvGrpSpPr/>
        <p:nvPr/>
      </p:nvGrpSpPr>
      <p:grpSpPr>
        <a:xfrm>
          <a:off x="0" y="0"/>
          <a:ext cx="0" cy="0"/>
          <a:chOff x="0" y="0"/>
          <a:chExt cx="0" cy="0"/>
        </a:xfrm>
      </p:grpSpPr>
      <p:sp>
        <p:nvSpPr>
          <p:cNvPr id="201" name="Google Shape;201;p50"/>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0"/>
          <p:cNvSpPr txBox="1"/>
          <p:nvPr>
            <p:ph idx="1" type="body"/>
          </p:nvPr>
        </p:nvSpPr>
        <p:spPr>
          <a:xfrm>
            <a:off x="72216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0"/>
          <p:cNvSpPr txBox="1"/>
          <p:nvPr>
            <p:ph idx="2" type="body"/>
          </p:nvPr>
        </p:nvSpPr>
        <p:spPr>
          <a:xfrm>
            <a:off x="4704840" y="218016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0"/>
          <p:cNvSpPr txBox="1"/>
          <p:nvPr>
            <p:ph idx="3" type="body"/>
          </p:nvPr>
        </p:nvSpPr>
        <p:spPr>
          <a:xfrm>
            <a:off x="722160" y="276804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0"/>
          <p:cNvSpPr txBox="1"/>
          <p:nvPr>
            <p:ph idx="4" type="body"/>
          </p:nvPr>
        </p:nvSpPr>
        <p:spPr>
          <a:xfrm>
            <a:off x="4704840" y="2768040"/>
            <a:ext cx="379260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6" name="Shape 206"/>
        <p:cNvGrpSpPr/>
        <p:nvPr/>
      </p:nvGrpSpPr>
      <p:grpSpPr>
        <a:xfrm>
          <a:off x="0" y="0"/>
          <a:ext cx="0" cy="0"/>
          <a:chOff x="0" y="0"/>
          <a:chExt cx="0" cy="0"/>
        </a:xfrm>
      </p:grpSpPr>
      <p:sp>
        <p:nvSpPr>
          <p:cNvPr id="207" name="Google Shape;207;p51"/>
          <p:cNvSpPr txBox="1"/>
          <p:nvPr>
            <p:ph type="title"/>
          </p:nvPr>
        </p:nvSpPr>
        <p:spPr>
          <a:xfrm>
            <a:off x="722160" y="3305160"/>
            <a:ext cx="7772400" cy="1021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51"/>
          <p:cNvSpPr txBox="1"/>
          <p:nvPr>
            <p:ph idx="1" type="body"/>
          </p:nvPr>
        </p:nvSpPr>
        <p:spPr>
          <a:xfrm>
            <a:off x="722160" y="218016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1"/>
          <p:cNvSpPr txBox="1"/>
          <p:nvPr>
            <p:ph idx="2" type="body"/>
          </p:nvPr>
        </p:nvSpPr>
        <p:spPr>
          <a:xfrm>
            <a:off x="3350160" y="218016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1"/>
          <p:cNvSpPr txBox="1"/>
          <p:nvPr>
            <p:ph idx="3" type="body"/>
          </p:nvPr>
        </p:nvSpPr>
        <p:spPr>
          <a:xfrm>
            <a:off x="5977800" y="218016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4" type="body"/>
          </p:nvPr>
        </p:nvSpPr>
        <p:spPr>
          <a:xfrm>
            <a:off x="722160" y="276804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5" type="body"/>
          </p:nvPr>
        </p:nvSpPr>
        <p:spPr>
          <a:xfrm>
            <a:off x="3350160" y="276804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1"/>
          <p:cNvSpPr txBox="1"/>
          <p:nvPr>
            <p:ph idx="6" type="body"/>
          </p:nvPr>
        </p:nvSpPr>
        <p:spPr>
          <a:xfrm>
            <a:off x="5977800" y="2768040"/>
            <a:ext cx="2502360" cy="536400"/>
          </a:xfrm>
          <a:prstGeom prst="rect">
            <a:avLst/>
          </a:prstGeom>
          <a:noFill/>
          <a:ln>
            <a:noFill/>
          </a:ln>
        </p:spPr>
        <p:txBody>
          <a:bodyPr anchorCtr="0" anchor="b"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5.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2.xml"/><Relationship Id="rId12" Type="http://schemas.openxmlformats.org/officeDocument/2006/relationships/slideLayout" Target="../slideLayouts/slideLayout47.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1597680"/>
            <a:ext cx="7772400" cy="110268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0" type="dt"/>
          </p:nvPr>
        </p:nvSpPr>
        <p:spPr>
          <a:xfrm>
            <a:off x="457200" y="4767120"/>
            <a:ext cx="2133720" cy="27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3" name="Google Shape;53;p13"/>
          <p:cNvSpPr txBox="1"/>
          <p:nvPr>
            <p:ph idx="11" type="ftr"/>
          </p:nvPr>
        </p:nvSpPr>
        <p:spPr>
          <a:xfrm>
            <a:off x="3124080" y="4767120"/>
            <a:ext cx="2895480" cy="27396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txBox="1"/>
          <p:nvPr>
            <p:ph idx="12" type="sldNum"/>
          </p:nvPr>
        </p:nvSpPr>
        <p:spPr>
          <a:xfrm>
            <a:off x="6553080" y="4767120"/>
            <a:ext cx="2133720" cy="27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5" name="Google Shape;55;p13"/>
          <p:cNvSpPr txBox="1"/>
          <p:nvPr>
            <p:ph idx="1" type="body"/>
          </p:nvPr>
        </p:nvSpPr>
        <p:spPr>
          <a:xfrm>
            <a:off x="457200" y="1203480"/>
            <a:ext cx="822924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6"/>
          <p:cNvSpPr txBox="1"/>
          <p:nvPr>
            <p:ph type="title"/>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6" name="Google Shape;106;p26"/>
          <p:cNvSpPr txBox="1"/>
          <p:nvPr>
            <p:ph idx="2" type="title"/>
          </p:nvPr>
        </p:nvSpPr>
        <p:spPr>
          <a:xfrm>
            <a:off x="457200" y="1200240"/>
            <a:ext cx="8229600" cy="33944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7" name="Google Shape;107;p26"/>
          <p:cNvSpPr txBox="1"/>
          <p:nvPr>
            <p:ph idx="10" type="dt"/>
          </p:nvPr>
        </p:nvSpPr>
        <p:spPr>
          <a:xfrm>
            <a:off x="457200" y="4767120"/>
            <a:ext cx="2133720" cy="27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6"/>
          <p:cNvSpPr txBox="1"/>
          <p:nvPr>
            <p:ph idx="11" type="ftr"/>
          </p:nvPr>
        </p:nvSpPr>
        <p:spPr>
          <a:xfrm>
            <a:off x="3124080" y="4767120"/>
            <a:ext cx="2895480" cy="27396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6"/>
          <p:cNvSpPr txBox="1"/>
          <p:nvPr>
            <p:ph idx="12" type="sldNum"/>
          </p:nvPr>
        </p:nvSpPr>
        <p:spPr>
          <a:xfrm>
            <a:off x="6553080" y="4767120"/>
            <a:ext cx="2133720" cy="27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0" name="Google Shape;110;p26"/>
          <p:cNvSpPr txBox="1"/>
          <p:nvPr>
            <p:ph idx="1" type="body"/>
          </p:nvPr>
        </p:nvSpPr>
        <p:spPr>
          <a:xfrm>
            <a:off x="457200" y="1203480"/>
            <a:ext cx="822924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39"/>
          <p:cNvSpPr txBox="1"/>
          <p:nvPr>
            <p:ph type="title"/>
          </p:nvPr>
        </p:nvSpPr>
        <p:spPr>
          <a:xfrm>
            <a:off x="722160" y="3305160"/>
            <a:ext cx="7772400" cy="102168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2" name="Google Shape;162;p39"/>
          <p:cNvSpPr txBox="1"/>
          <p:nvPr>
            <p:ph idx="1" type="body"/>
          </p:nvPr>
        </p:nvSpPr>
        <p:spPr>
          <a:xfrm>
            <a:off x="722160" y="2180160"/>
            <a:ext cx="7772400" cy="1125000"/>
          </a:xfrm>
          <a:prstGeom prst="rect">
            <a:avLst/>
          </a:prstGeom>
          <a:noFill/>
          <a:ln>
            <a:noFill/>
          </a:ln>
        </p:spPr>
        <p:txBody>
          <a:bodyPr anchorCtr="0" anchor="b"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3" name="Google Shape;163;p39"/>
          <p:cNvSpPr txBox="1"/>
          <p:nvPr>
            <p:ph idx="10" type="dt"/>
          </p:nvPr>
        </p:nvSpPr>
        <p:spPr>
          <a:xfrm>
            <a:off x="457200" y="4767120"/>
            <a:ext cx="2133720" cy="27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4" name="Google Shape;164;p39"/>
          <p:cNvSpPr txBox="1"/>
          <p:nvPr>
            <p:ph idx="11" type="ftr"/>
          </p:nvPr>
        </p:nvSpPr>
        <p:spPr>
          <a:xfrm>
            <a:off x="3124080" y="4767120"/>
            <a:ext cx="2895480" cy="27396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5" name="Google Shape;165;p39"/>
          <p:cNvSpPr txBox="1"/>
          <p:nvPr>
            <p:ph idx="12" type="sldNum"/>
          </p:nvPr>
        </p:nvSpPr>
        <p:spPr>
          <a:xfrm>
            <a:off x="6553080" y="4767120"/>
            <a:ext cx="2133720" cy="27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52"/>
          <p:cNvSpPr txBox="1"/>
          <p:nvPr/>
        </p:nvSpPr>
        <p:spPr>
          <a:xfrm>
            <a:off x="685800" y="2435880"/>
            <a:ext cx="7772400" cy="11028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4400" u="none" cap="none" strike="noStrike">
                <a:solidFill>
                  <a:srgbClr val="000000"/>
                </a:solidFill>
                <a:latin typeface="Calibri"/>
                <a:ea typeface="Calibri"/>
                <a:cs typeface="Calibri"/>
                <a:sym typeface="Calibri"/>
              </a:rPr>
              <a:t>Linked List - Theory</a:t>
            </a:r>
            <a:endParaRPr b="1" i="0" sz="4400" u="none" cap="none" strike="noStrike"/>
          </a:p>
        </p:txBody>
      </p:sp>
      <p:sp>
        <p:nvSpPr>
          <p:cNvPr id="219" name="Google Shape;219;p52"/>
          <p:cNvSpPr txBox="1"/>
          <p:nvPr/>
        </p:nvSpPr>
        <p:spPr>
          <a:xfrm>
            <a:off x="41725" y="4797525"/>
            <a:ext cx="9051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BCSC 0015 Applied Data Structures and Algorithms</a:t>
            </a:r>
            <a:endParaRPr sz="1100"/>
          </a:p>
        </p:txBody>
      </p:sp>
      <p:pic>
        <p:nvPicPr>
          <p:cNvPr id="220" name="Google Shape;220;p52"/>
          <p:cNvPicPr preferRelativeResize="0"/>
          <p:nvPr/>
        </p:nvPicPr>
        <p:blipFill>
          <a:blip r:embed="rId3">
            <a:alphaModFix/>
          </a:blip>
          <a:stretch>
            <a:fillRect/>
          </a:stretch>
        </p:blipFill>
        <p:spPr>
          <a:xfrm>
            <a:off x="3200400" y="338160"/>
            <a:ext cx="2389820" cy="1792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8" name="Shape 278"/>
        <p:cNvGrpSpPr/>
        <p:nvPr/>
      </p:nvGrpSpPr>
      <p:grpSpPr>
        <a:xfrm>
          <a:off x="0" y="0"/>
          <a:ext cx="0" cy="0"/>
          <a:chOff x="0" y="0"/>
          <a:chExt cx="0" cy="0"/>
        </a:xfrm>
      </p:grpSpPr>
      <p:sp>
        <p:nvSpPr>
          <p:cNvPr id="279" name="Google Shape;279;p61"/>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 – size</a:t>
            </a:r>
            <a:endParaRPr b="1" i="0" sz="3300" u="none" cap="none" strike="noStrike"/>
          </a:p>
        </p:txBody>
      </p:sp>
      <p:sp>
        <p:nvSpPr>
          <p:cNvPr id="280" name="Google Shape;280;p61"/>
          <p:cNvSpPr txBox="1"/>
          <p:nvPr/>
        </p:nvSpPr>
        <p:spPr>
          <a:xfrm>
            <a:off x="457200" y="1200240"/>
            <a:ext cx="8229600" cy="3394440"/>
          </a:xfrm>
          <a:prstGeom prst="rect">
            <a:avLst/>
          </a:prstGeom>
          <a:noFill/>
          <a:ln>
            <a:noFill/>
          </a:ln>
        </p:spPr>
        <p:txBody>
          <a:bodyPr anchorCtr="0" anchor="t" bIns="45700" lIns="91425" spcFirstLastPara="1" rIns="91425" wrap="square" tIns="45700">
            <a:noAutofit/>
          </a:bodyPr>
          <a:lstStyle/>
          <a:p>
            <a:pPr indent="-311330" lvl="0" marL="343080" marR="0" rtl="0" algn="l">
              <a:lnSpc>
                <a:spcPct val="8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It is common for a linked list instance to keep count of the total number of node that are in linked list, also know as size of list.</a:t>
            </a:r>
            <a:endParaRPr b="0" i="0" sz="2500" u="none" cap="none" strike="noStrike">
              <a:latin typeface="Arial"/>
              <a:ea typeface="Arial"/>
              <a:cs typeface="Arial"/>
              <a:sym typeface="Arial"/>
            </a:endParaRPr>
          </a:p>
          <a:p>
            <a:pPr indent="-311330" lvl="0" marL="343080" marR="0" rtl="0" algn="l">
              <a:lnSpc>
                <a:spcPct val="80000"/>
              </a:lnSpc>
              <a:spcBef>
                <a:spcPts val="7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If linked list instance don’t keep size, then we have to count nodes each time by traversing the linked list for getting number of nodes in list.</a:t>
            </a:r>
            <a:endParaRPr b="0" i="0" sz="2500" u="none" cap="none" strike="noStrike">
              <a:latin typeface="Arial"/>
              <a:ea typeface="Arial"/>
              <a:cs typeface="Arial"/>
              <a:sym typeface="Arial"/>
            </a:endParaRPr>
          </a:p>
          <a:p>
            <a:pPr indent="-311330" lvl="0" marL="343080" marR="0" rtl="0" algn="l">
              <a:lnSpc>
                <a:spcPct val="80000"/>
              </a:lnSpc>
              <a:spcBef>
                <a:spcPts val="7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This process will cost O(n) each time. Its better to keep size.</a:t>
            </a:r>
            <a:endParaRPr b="0" i="0" sz="2500" u="none" cap="none" strike="noStrike">
              <a:latin typeface="Arial"/>
              <a:ea typeface="Arial"/>
              <a:cs typeface="Arial"/>
              <a:sym typeface="Arial"/>
            </a:endParaRPr>
          </a:p>
          <a:p>
            <a:pPr indent="-343080" lvl="0" marL="343080" marR="0" rtl="0" algn="l">
              <a:lnSpc>
                <a:spcPct val="80000"/>
              </a:lnSpc>
              <a:spcBef>
                <a:spcPts val="700"/>
              </a:spcBef>
              <a:spcAft>
                <a:spcPts val="0"/>
              </a:spcAft>
              <a:buNone/>
            </a:pPr>
            <a:r>
              <a:rPr b="0" i="0" lang="en" sz="2500" u="none" cap="none" strike="noStrike">
                <a:solidFill>
                  <a:srgbClr val="000000"/>
                </a:solidFill>
                <a:latin typeface="Calibri"/>
                <a:ea typeface="Calibri"/>
                <a:cs typeface="Calibri"/>
                <a:sym typeface="Calibri"/>
              </a:rPr>
              <a:t> </a:t>
            </a:r>
            <a:endParaRPr b="0" i="0" sz="25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sp>
        <p:nvSpPr>
          <p:cNvPr id="285" name="Google Shape;285;p62"/>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Types of linked list</a:t>
            </a:r>
            <a:endParaRPr b="1" i="0" sz="3300" u="none" cap="none" strike="noStrike"/>
          </a:p>
        </p:txBody>
      </p:sp>
      <p:sp>
        <p:nvSpPr>
          <p:cNvPr id="286" name="Google Shape;286;p62"/>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There are three types of linked list</a:t>
            </a:r>
            <a:endParaRPr b="0" i="0" sz="3200" u="none" cap="none" strike="noStrike">
              <a:latin typeface="Arial"/>
              <a:ea typeface="Arial"/>
              <a:cs typeface="Arial"/>
              <a:sym typeface="Arial"/>
            </a:endParaRPr>
          </a:p>
          <a:p>
            <a:pPr indent="-285840" lvl="1" marL="743040" marR="0" rtl="0" algn="l">
              <a:lnSpc>
                <a:spcPct val="100000"/>
              </a:lnSpc>
              <a:spcBef>
                <a:spcPts val="700"/>
              </a:spcBef>
              <a:spcAft>
                <a:spcPts val="0"/>
              </a:spcAft>
              <a:buClr>
                <a:srgbClr val="000000"/>
              </a:buClr>
              <a:buSzPts val="2800"/>
              <a:buFont typeface="Arial"/>
              <a:buChar char="–"/>
            </a:pPr>
            <a:r>
              <a:rPr b="0" i="0" lang="en" sz="2800" u="none" cap="none" strike="noStrike">
                <a:solidFill>
                  <a:srgbClr val="000000"/>
                </a:solidFill>
                <a:latin typeface="Calibri"/>
                <a:ea typeface="Calibri"/>
                <a:cs typeface="Calibri"/>
                <a:sym typeface="Calibri"/>
              </a:rPr>
              <a:t>Singly linked list</a:t>
            </a:r>
            <a:endParaRPr b="0" i="0" sz="2800" u="none" cap="none" strike="noStrike">
              <a:latin typeface="Arial"/>
              <a:ea typeface="Arial"/>
              <a:cs typeface="Arial"/>
              <a:sym typeface="Arial"/>
            </a:endParaRPr>
          </a:p>
          <a:p>
            <a:pPr indent="-285840" lvl="1" marL="743040" marR="0" rtl="0" algn="l">
              <a:lnSpc>
                <a:spcPct val="100000"/>
              </a:lnSpc>
              <a:spcBef>
                <a:spcPts val="700"/>
              </a:spcBef>
              <a:spcAft>
                <a:spcPts val="0"/>
              </a:spcAft>
              <a:buClr>
                <a:srgbClr val="000000"/>
              </a:buClr>
              <a:buSzPts val="2800"/>
              <a:buFont typeface="Arial"/>
              <a:buChar char="–"/>
            </a:pPr>
            <a:r>
              <a:rPr b="0" i="0" lang="en" sz="2800" u="none" cap="none" strike="noStrike">
                <a:solidFill>
                  <a:srgbClr val="000000"/>
                </a:solidFill>
                <a:latin typeface="Calibri"/>
                <a:ea typeface="Calibri"/>
                <a:cs typeface="Calibri"/>
                <a:sym typeface="Calibri"/>
              </a:rPr>
              <a:t>Doubly linked list</a:t>
            </a:r>
            <a:endParaRPr b="0" i="0" sz="2800" u="none" cap="none" strike="noStrike">
              <a:latin typeface="Arial"/>
              <a:ea typeface="Arial"/>
              <a:cs typeface="Arial"/>
              <a:sym typeface="Arial"/>
            </a:endParaRPr>
          </a:p>
          <a:p>
            <a:pPr indent="-285840" lvl="1" marL="743040" marR="0" rtl="0" algn="l">
              <a:lnSpc>
                <a:spcPct val="100000"/>
              </a:lnSpc>
              <a:spcBef>
                <a:spcPts val="700"/>
              </a:spcBef>
              <a:spcAft>
                <a:spcPts val="0"/>
              </a:spcAft>
              <a:buClr>
                <a:srgbClr val="000000"/>
              </a:buClr>
              <a:buSzPts val="2800"/>
              <a:buFont typeface="Arial"/>
              <a:buChar char="–"/>
            </a:pPr>
            <a:r>
              <a:rPr b="0" i="0" lang="en" sz="2800" u="none" cap="none" strike="noStrike">
                <a:solidFill>
                  <a:srgbClr val="000000"/>
                </a:solidFill>
                <a:latin typeface="Calibri"/>
                <a:ea typeface="Calibri"/>
                <a:cs typeface="Calibri"/>
                <a:sym typeface="Calibri"/>
              </a:rPr>
              <a:t>Circular linked list</a:t>
            </a:r>
            <a:endParaRPr b="0" i="0" sz="2800" u="none" cap="none" strike="noStrike">
              <a:latin typeface="Arial"/>
              <a:ea typeface="Arial"/>
              <a:cs typeface="Arial"/>
              <a:sym typeface="Arial"/>
            </a:endParaRPr>
          </a:p>
          <a:p>
            <a:pPr indent="-228600" lvl="2" marL="1143000" marR="0" rtl="0" algn="l">
              <a:lnSpc>
                <a:spcPct val="10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Circular list can be</a:t>
            </a:r>
            <a:endParaRPr b="0" i="0" sz="2400" u="none" cap="none" strike="noStrike">
              <a:latin typeface="Arial"/>
              <a:ea typeface="Arial"/>
              <a:cs typeface="Arial"/>
              <a:sym typeface="Arial"/>
            </a:endParaRPr>
          </a:p>
          <a:p>
            <a:pPr indent="-228600" lvl="3" marL="1600200" marR="0" rtl="0" algn="l">
              <a:lnSpc>
                <a:spcPct val="10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Singly circular linked list</a:t>
            </a:r>
            <a:endParaRPr b="0" i="0" sz="2000" u="none" cap="none" strike="noStrike">
              <a:latin typeface="Arial"/>
              <a:ea typeface="Arial"/>
              <a:cs typeface="Arial"/>
              <a:sym typeface="Arial"/>
            </a:endParaRPr>
          </a:p>
          <a:p>
            <a:pPr indent="-228600" lvl="3" marL="1600200" marR="0" rtl="0" algn="l">
              <a:lnSpc>
                <a:spcPct val="10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Doubly circular linked list</a:t>
            </a:r>
            <a:endParaRPr b="0" i="0" sz="2000" u="none" cap="none" strike="noStrike">
              <a:latin typeface="Arial"/>
              <a:ea typeface="Arial"/>
              <a:cs typeface="Arial"/>
              <a:sym typeface="Arial"/>
            </a:endParaRPr>
          </a:p>
          <a:p>
            <a:pPr indent="-343080" lvl="0" marL="343080" marR="0" rtl="0" algn="l">
              <a:lnSpc>
                <a:spcPct val="100000"/>
              </a:lnSpc>
              <a:spcBef>
                <a:spcPts val="799"/>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 </a:t>
            </a:r>
            <a:endParaRPr b="0" i="0" sz="32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0" name="Shape 290"/>
        <p:cNvGrpSpPr/>
        <p:nvPr/>
      </p:nvGrpSpPr>
      <p:grpSpPr>
        <a:xfrm>
          <a:off x="0" y="0"/>
          <a:ext cx="0" cy="0"/>
          <a:chOff x="0" y="0"/>
          <a:chExt cx="0" cy="0"/>
        </a:xfrm>
      </p:grpSpPr>
      <p:sp>
        <p:nvSpPr>
          <p:cNvPr id="291" name="Google Shape;291;p63"/>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Singly Linked list</a:t>
            </a:r>
            <a:endParaRPr b="1" i="0" sz="3300" u="none" cap="none" strike="noStrike"/>
          </a:p>
        </p:txBody>
      </p:sp>
      <p:sp>
        <p:nvSpPr>
          <p:cNvPr id="292" name="Google Shape;292;p63"/>
          <p:cNvSpPr txBox="1"/>
          <p:nvPr/>
        </p:nvSpPr>
        <p:spPr>
          <a:xfrm>
            <a:off x="457200" y="1200240"/>
            <a:ext cx="8229600" cy="22860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In singly linked list each node refers to the next node in the linked list.</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You can only traverse in forward direction, one way only.</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A singly linked list node contains a data field and reference to next node of the linked list.</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The next reference of last node of singly linked list refer to null</a:t>
            </a:r>
            <a:endParaRPr b="0" i="0" sz="2200" u="none" cap="none" strike="noStrike">
              <a:latin typeface="Arial"/>
              <a:ea typeface="Arial"/>
              <a:cs typeface="Arial"/>
              <a:sym typeface="Arial"/>
            </a:endParaRPr>
          </a:p>
        </p:txBody>
      </p:sp>
      <p:pic>
        <p:nvPicPr>
          <p:cNvPr id="293" name="Google Shape;293;p63"/>
          <p:cNvPicPr preferRelativeResize="0"/>
          <p:nvPr/>
        </p:nvPicPr>
        <p:blipFill rotWithShape="1">
          <a:blip r:embed="rId3">
            <a:alphaModFix/>
          </a:blip>
          <a:srcRect b="0" l="0" r="0" t="0"/>
          <a:stretch/>
        </p:blipFill>
        <p:spPr>
          <a:xfrm>
            <a:off x="3041640" y="3371760"/>
            <a:ext cx="3059280" cy="1409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sp>
        <p:nvSpPr>
          <p:cNvPr id="298" name="Google Shape;298;p64"/>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Singly Linked List</a:t>
            </a:r>
            <a:endParaRPr b="1" i="0" sz="3300" u="none" cap="none" strike="noStrike"/>
          </a:p>
        </p:txBody>
      </p:sp>
      <p:pic>
        <p:nvPicPr>
          <p:cNvPr id="299" name="Google Shape;299;p64"/>
          <p:cNvPicPr preferRelativeResize="0"/>
          <p:nvPr/>
        </p:nvPicPr>
        <p:blipFill rotWithShape="1">
          <a:blip r:embed="rId3">
            <a:alphaModFix/>
          </a:blip>
          <a:srcRect b="0" l="0" r="0" t="0"/>
          <a:stretch/>
        </p:blipFill>
        <p:spPr>
          <a:xfrm>
            <a:off x="204840" y="1809720"/>
            <a:ext cx="8734320" cy="12985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sp>
        <p:nvSpPr>
          <p:cNvPr id="304" name="Google Shape;304;p65"/>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Doubly linked list</a:t>
            </a:r>
            <a:endParaRPr b="1" i="0" sz="3300" u="none" cap="none" strike="noStrike"/>
          </a:p>
        </p:txBody>
      </p:sp>
      <p:sp>
        <p:nvSpPr>
          <p:cNvPr id="305" name="Google Shape;305;p65"/>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04980" lvl="0" marL="343080" marR="0" rtl="0" algn="l">
              <a:lnSpc>
                <a:spcPct val="100000"/>
              </a:lnSpc>
              <a:spcBef>
                <a:spcPts val="0"/>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In Doubly linked list each node can refers to next node in the linked list as well as refers to the previous node in the linked list.</a:t>
            </a:r>
            <a:endParaRPr b="0" i="0" sz="2600" u="none" cap="none" strike="noStrike">
              <a:latin typeface="Arial"/>
              <a:ea typeface="Arial"/>
              <a:cs typeface="Arial"/>
              <a:sym typeface="Arial"/>
            </a:endParaRPr>
          </a:p>
          <a:p>
            <a:pPr indent="-304980" lvl="0" marL="343080" marR="0" rtl="0" algn="l">
              <a:lnSpc>
                <a:spcPct val="100000"/>
              </a:lnSpc>
              <a:spcBef>
                <a:spcPts val="799"/>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You can traverse in both direction, forward and backwards</a:t>
            </a:r>
            <a:endParaRPr b="0" i="0" sz="2600" u="none" cap="none" strike="noStrike">
              <a:latin typeface="Arial"/>
              <a:ea typeface="Arial"/>
              <a:cs typeface="Arial"/>
              <a:sym typeface="Arial"/>
            </a:endParaRPr>
          </a:p>
          <a:p>
            <a:pPr indent="-304980" lvl="0" marL="343080" marR="0" rtl="0" algn="l">
              <a:lnSpc>
                <a:spcPct val="100000"/>
              </a:lnSpc>
              <a:spcBef>
                <a:spcPts val="799"/>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sp>
        <p:nvSpPr>
          <p:cNvPr id="310" name="Google Shape;310;p66"/>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Doubly linked list</a:t>
            </a:r>
            <a:endParaRPr b="1" i="0" sz="3300" u="none" cap="none" strike="noStrike"/>
          </a:p>
        </p:txBody>
      </p:sp>
      <p:sp>
        <p:nvSpPr>
          <p:cNvPr id="311" name="Google Shape;311;p66"/>
          <p:cNvSpPr txBox="1"/>
          <p:nvPr/>
        </p:nvSpPr>
        <p:spPr>
          <a:xfrm>
            <a:off x="457200" y="1200240"/>
            <a:ext cx="8229600" cy="2286000"/>
          </a:xfrm>
          <a:prstGeom prst="rect">
            <a:avLst/>
          </a:prstGeom>
          <a:noFill/>
          <a:ln>
            <a:noFill/>
          </a:ln>
        </p:spPr>
        <p:txBody>
          <a:bodyPr anchorCtr="0" anchor="t" bIns="45700" lIns="91425" spcFirstLastPara="1" rIns="91425" wrap="square" tIns="45700">
            <a:noAutofit/>
          </a:bodyPr>
          <a:lstStyle/>
          <a:p>
            <a:pPr indent="-317680" lvl="0" marL="343080" marR="0" rtl="0" algn="l">
              <a:lnSpc>
                <a:spcPct val="90000"/>
              </a:lnSpc>
              <a:spcBef>
                <a:spcPts val="0"/>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A Doubly linked node contains a data field, next reference and previous reference. </a:t>
            </a:r>
            <a:endParaRPr b="0" i="0" sz="2600" u="none" cap="none" strike="noStrike">
              <a:latin typeface="Arial"/>
              <a:ea typeface="Arial"/>
              <a:cs typeface="Arial"/>
              <a:sym typeface="Arial"/>
            </a:endParaRPr>
          </a:p>
          <a:p>
            <a:pPr indent="-317680" lvl="0" marL="343080" marR="0" rtl="0" algn="l">
              <a:lnSpc>
                <a:spcPct val="90000"/>
              </a:lnSpc>
              <a:spcBef>
                <a:spcPts val="700"/>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The next reference of last node refers to null and previous reference of first node will also refers to null.</a:t>
            </a:r>
            <a:endParaRPr b="0" i="0" sz="2600" u="none" cap="none" strike="noStrike">
              <a:latin typeface="Arial"/>
              <a:ea typeface="Arial"/>
              <a:cs typeface="Arial"/>
              <a:sym typeface="Arial"/>
            </a:endParaRPr>
          </a:p>
          <a:p>
            <a:pPr indent="0" lvl="0" marL="0" marR="0" rtl="0" algn="l">
              <a:lnSpc>
                <a:spcPct val="90000"/>
              </a:lnSpc>
              <a:spcBef>
                <a:spcPts val="700"/>
              </a:spcBef>
              <a:spcAft>
                <a:spcPts val="0"/>
              </a:spcAft>
              <a:buNone/>
            </a:pPr>
            <a:r>
              <a:t/>
            </a:r>
            <a:endParaRPr b="0" i="0" sz="2600" u="none" cap="none" strike="noStrike">
              <a:latin typeface="Arial"/>
              <a:ea typeface="Arial"/>
              <a:cs typeface="Arial"/>
              <a:sym typeface="Arial"/>
            </a:endParaRPr>
          </a:p>
        </p:txBody>
      </p:sp>
      <p:grpSp>
        <p:nvGrpSpPr>
          <p:cNvPr id="312" name="Google Shape;312;p66"/>
          <p:cNvGrpSpPr/>
          <p:nvPr/>
        </p:nvGrpSpPr>
        <p:grpSpPr>
          <a:xfrm>
            <a:off x="2819520" y="3333600"/>
            <a:ext cx="3503520" cy="1447920"/>
            <a:chOff x="2819520" y="3333600"/>
            <a:chExt cx="3503520" cy="1447920"/>
          </a:xfrm>
        </p:grpSpPr>
        <p:pic>
          <p:nvPicPr>
            <p:cNvPr id="313" name="Google Shape;313;p66"/>
            <p:cNvPicPr preferRelativeResize="0"/>
            <p:nvPr/>
          </p:nvPicPr>
          <p:blipFill rotWithShape="1">
            <a:blip r:embed="rId3">
              <a:alphaModFix/>
            </a:blip>
            <a:srcRect b="0" l="0" r="0" t="0"/>
            <a:stretch/>
          </p:blipFill>
          <p:spPr>
            <a:xfrm>
              <a:off x="2819520" y="3333600"/>
              <a:ext cx="3503520" cy="838080"/>
            </a:xfrm>
            <a:prstGeom prst="rect">
              <a:avLst/>
            </a:prstGeom>
            <a:noFill/>
            <a:ln>
              <a:noFill/>
            </a:ln>
          </p:spPr>
        </p:pic>
        <p:pic>
          <p:nvPicPr>
            <p:cNvPr id="314" name="Google Shape;314;p66"/>
            <p:cNvPicPr preferRelativeResize="0"/>
            <p:nvPr/>
          </p:nvPicPr>
          <p:blipFill rotWithShape="1">
            <a:blip r:embed="rId4">
              <a:alphaModFix/>
            </a:blip>
            <a:srcRect b="0" l="0" r="0" t="0"/>
            <a:stretch/>
          </p:blipFill>
          <p:spPr>
            <a:xfrm>
              <a:off x="4135320" y="4344840"/>
              <a:ext cx="871560" cy="43668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67"/>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Doubly Linked List</a:t>
            </a:r>
            <a:endParaRPr b="1" i="0" sz="3300" u="none" cap="none" strike="noStrike"/>
          </a:p>
        </p:txBody>
      </p:sp>
      <p:sp>
        <p:nvSpPr>
          <p:cNvPr id="320" name="Google Shape;320;p67"/>
          <p:cNvSpPr txBox="1"/>
          <p:nvPr/>
        </p:nvSpPr>
        <p:spPr>
          <a:xfrm>
            <a:off x="457200" y="1200240"/>
            <a:ext cx="8229600" cy="16002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The next reference of last node refers to null and previous reference of first node will also refers to null.</a:t>
            </a:r>
            <a:endParaRPr b="0" i="0" sz="3200" u="none" cap="none" strike="noStrike">
              <a:latin typeface="Arial"/>
              <a:ea typeface="Arial"/>
              <a:cs typeface="Arial"/>
              <a:sym typeface="Arial"/>
            </a:endParaRPr>
          </a:p>
          <a:p>
            <a:pPr indent="-343080" lvl="0" marL="343080" marR="0" rtl="0" algn="l">
              <a:lnSpc>
                <a:spcPct val="100000"/>
              </a:lnSpc>
              <a:spcBef>
                <a:spcPts val="799"/>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 </a:t>
            </a:r>
            <a:endParaRPr b="0" i="0" sz="3200" u="none" cap="none" strike="noStrike">
              <a:latin typeface="Arial"/>
              <a:ea typeface="Arial"/>
              <a:cs typeface="Arial"/>
              <a:sym typeface="Arial"/>
            </a:endParaRPr>
          </a:p>
        </p:txBody>
      </p:sp>
      <p:pic>
        <p:nvPicPr>
          <p:cNvPr id="321" name="Google Shape;321;p67"/>
          <p:cNvPicPr preferRelativeResize="0"/>
          <p:nvPr/>
        </p:nvPicPr>
        <p:blipFill rotWithShape="1">
          <a:blip r:embed="rId3">
            <a:alphaModFix/>
          </a:blip>
          <a:srcRect b="0" l="0" r="0" t="0"/>
          <a:stretch/>
        </p:blipFill>
        <p:spPr>
          <a:xfrm>
            <a:off x="111240" y="2952720"/>
            <a:ext cx="8921880" cy="15033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5" name="Shape 325"/>
        <p:cNvGrpSpPr/>
        <p:nvPr/>
      </p:nvGrpSpPr>
      <p:grpSpPr>
        <a:xfrm>
          <a:off x="0" y="0"/>
          <a:ext cx="0" cy="0"/>
          <a:chOff x="0" y="0"/>
          <a:chExt cx="0" cy="0"/>
        </a:xfrm>
      </p:grpSpPr>
      <p:sp>
        <p:nvSpPr>
          <p:cNvPr id="326" name="Google Shape;326;p68"/>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4400" u="none" cap="none" strike="noStrike">
                <a:solidFill>
                  <a:srgbClr val="000000"/>
                </a:solidFill>
                <a:latin typeface="Calibri"/>
                <a:ea typeface="Calibri"/>
                <a:cs typeface="Calibri"/>
                <a:sym typeface="Calibri"/>
              </a:rPr>
              <a:t>Circular Linked list</a:t>
            </a:r>
            <a:endParaRPr b="0" i="0" sz="4400" u="none" cap="none" strike="noStrike">
              <a:latin typeface="Arial"/>
              <a:ea typeface="Arial"/>
              <a:cs typeface="Arial"/>
              <a:sym typeface="Arial"/>
            </a:endParaRPr>
          </a:p>
        </p:txBody>
      </p:sp>
      <p:sp>
        <p:nvSpPr>
          <p:cNvPr id="327" name="Google Shape;327;p68"/>
          <p:cNvSpPr txBox="1"/>
          <p:nvPr/>
        </p:nvSpPr>
        <p:spPr>
          <a:xfrm>
            <a:off x="457200" y="1200240"/>
            <a:ext cx="8229600" cy="167652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3000"/>
              <a:buFont typeface="Arial"/>
              <a:buChar char="•"/>
            </a:pPr>
            <a:r>
              <a:rPr b="0" i="0" lang="en" sz="3000" u="none" cap="none" strike="noStrike">
                <a:solidFill>
                  <a:srgbClr val="000000"/>
                </a:solidFill>
                <a:latin typeface="Calibri"/>
                <a:ea typeface="Calibri"/>
                <a:cs typeface="Calibri"/>
                <a:sym typeface="Calibri"/>
              </a:rPr>
              <a:t>In circular linked list, last node next reference refers to the first node of the linked list. This gives it circular behavior.</a:t>
            </a:r>
            <a:endParaRPr b="0" i="0" sz="3000" u="none" cap="none" strike="noStrike">
              <a:latin typeface="Arial"/>
              <a:ea typeface="Arial"/>
              <a:cs typeface="Arial"/>
              <a:sym typeface="Arial"/>
            </a:endParaRPr>
          </a:p>
          <a:p>
            <a:pPr indent="-343080" lvl="0" marL="343080" marR="0" rtl="0" algn="l">
              <a:lnSpc>
                <a:spcPct val="80000"/>
              </a:lnSpc>
              <a:spcBef>
                <a:spcPts val="700"/>
              </a:spcBef>
              <a:spcAft>
                <a:spcPts val="0"/>
              </a:spcAft>
              <a:buClr>
                <a:srgbClr val="000000"/>
              </a:buClr>
              <a:buSzPts val="3000"/>
              <a:buFont typeface="Arial"/>
              <a:buChar char="•"/>
            </a:pPr>
            <a:r>
              <a:rPr b="0" i="0" lang="en" sz="3000" u="none" cap="none" strike="noStrike">
                <a:solidFill>
                  <a:srgbClr val="000000"/>
                </a:solidFill>
                <a:latin typeface="Calibri"/>
                <a:ea typeface="Calibri"/>
                <a:cs typeface="Calibri"/>
                <a:sym typeface="Calibri"/>
              </a:rPr>
              <a:t>Singly circular linked list will look like:</a:t>
            </a:r>
            <a:endParaRPr b="0" i="0" sz="3000" u="none" cap="none" strike="noStrike">
              <a:latin typeface="Arial"/>
              <a:ea typeface="Arial"/>
              <a:cs typeface="Arial"/>
              <a:sym typeface="Arial"/>
            </a:endParaRPr>
          </a:p>
        </p:txBody>
      </p:sp>
      <p:pic>
        <p:nvPicPr>
          <p:cNvPr id="328" name="Google Shape;328;p68"/>
          <p:cNvPicPr preferRelativeResize="0"/>
          <p:nvPr/>
        </p:nvPicPr>
        <p:blipFill rotWithShape="1">
          <a:blip r:embed="rId3">
            <a:alphaModFix/>
          </a:blip>
          <a:srcRect b="0" l="0" r="0" t="0"/>
          <a:stretch/>
        </p:blipFill>
        <p:spPr>
          <a:xfrm>
            <a:off x="581040" y="2571840"/>
            <a:ext cx="7981920" cy="22478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69"/>
          <p:cNvSpPr txBox="1"/>
          <p:nvPr/>
        </p:nvSpPr>
        <p:spPr>
          <a:xfrm>
            <a:off x="914400" y="12972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Doubly Circular Linked list</a:t>
            </a:r>
            <a:endParaRPr b="1" i="0" sz="3300" u="none" cap="none" strike="noStrike"/>
          </a:p>
        </p:txBody>
      </p:sp>
      <p:sp>
        <p:nvSpPr>
          <p:cNvPr id="334" name="Google Shape;334;p69"/>
          <p:cNvSpPr txBox="1"/>
          <p:nvPr/>
        </p:nvSpPr>
        <p:spPr>
          <a:xfrm>
            <a:off x="457200" y="1200240"/>
            <a:ext cx="8229600" cy="167652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In  Doubly circular linked list, last node next reference refers to the first node of the linked list. And first node previous reference refer to last node. This gives it circular behavior.</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None/>
            </a:pPr>
            <a:r>
              <a:rPr b="0" i="0" lang="en" sz="2200" u="none" cap="none" strike="noStrike">
                <a:solidFill>
                  <a:srgbClr val="000000"/>
                </a:solidFill>
                <a:latin typeface="Calibri"/>
                <a:ea typeface="Calibri"/>
                <a:cs typeface="Calibri"/>
                <a:sym typeface="Calibri"/>
              </a:rPr>
              <a:t> </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Doubly circular linked list will look like:</a:t>
            </a:r>
            <a:endParaRPr b="0" i="0" sz="2200" u="none" cap="none" strike="noStrike">
              <a:latin typeface="Arial"/>
              <a:ea typeface="Arial"/>
              <a:cs typeface="Arial"/>
              <a:sym typeface="Arial"/>
            </a:endParaRPr>
          </a:p>
        </p:txBody>
      </p:sp>
      <p:pic>
        <p:nvPicPr>
          <p:cNvPr id="335" name="Google Shape;335;p69"/>
          <p:cNvPicPr preferRelativeResize="0"/>
          <p:nvPr/>
        </p:nvPicPr>
        <p:blipFill rotWithShape="1">
          <a:blip r:embed="rId3">
            <a:alphaModFix/>
          </a:blip>
          <a:srcRect b="0" l="0" r="0" t="0"/>
          <a:stretch/>
        </p:blipFill>
        <p:spPr>
          <a:xfrm>
            <a:off x="619200" y="2800440"/>
            <a:ext cx="7904160" cy="20685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9" name="Shape 339"/>
        <p:cNvGrpSpPr/>
        <p:nvPr/>
      </p:nvGrpSpPr>
      <p:grpSpPr>
        <a:xfrm>
          <a:off x="0" y="0"/>
          <a:ext cx="0" cy="0"/>
          <a:chOff x="0" y="0"/>
          <a:chExt cx="0" cy="0"/>
        </a:xfrm>
      </p:grpSpPr>
      <p:sp>
        <p:nvSpPr>
          <p:cNvPr id="340" name="Google Shape;340;p70"/>
          <p:cNvSpPr txBox="1"/>
          <p:nvPr/>
        </p:nvSpPr>
        <p:spPr>
          <a:xfrm>
            <a:off x="990600" y="20592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Operations on Linked List</a:t>
            </a:r>
            <a:endParaRPr b="1" i="0" sz="3300" u="none" cap="none" strike="noStrike"/>
          </a:p>
        </p:txBody>
      </p:sp>
      <p:sp>
        <p:nvSpPr>
          <p:cNvPr id="341" name="Google Shape;341;p70"/>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700"/>
              <a:buFont typeface="Arial"/>
              <a:buChar char="•"/>
            </a:pPr>
            <a:r>
              <a:rPr b="0" i="0" lang="en" sz="2700" u="none" cap="none" strike="noStrike">
                <a:solidFill>
                  <a:srgbClr val="000000"/>
                </a:solidFill>
                <a:latin typeface="Calibri"/>
                <a:ea typeface="Calibri"/>
                <a:cs typeface="Calibri"/>
                <a:sym typeface="Calibri"/>
              </a:rPr>
              <a:t>All the data structure operations can be performed on linked list.</a:t>
            </a:r>
            <a:endParaRPr b="0" i="0" sz="2700" u="none" cap="none" strike="noStrike">
              <a:latin typeface="Arial"/>
              <a:ea typeface="Arial"/>
              <a:cs typeface="Arial"/>
              <a:sym typeface="Arial"/>
            </a:endParaRPr>
          </a:p>
          <a:p>
            <a:pPr indent="-343080" lvl="0" marL="343080" marR="0" rtl="0" algn="l">
              <a:lnSpc>
                <a:spcPct val="80000"/>
              </a:lnSpc>
              <a:spcBef>
                <a:spcPts val="601"/>
              </a:spcBef>
              <a:spcAft>
                <a:spcPts val="0"/>
              </a:spcAft>
              <a:buClr>
                <a:srgbClr val="000000"/>
              </a:buClr>
              <a:buSzPts val="2700"/>
              <a:buFont typeface="Arial"/>
              <a:buChar char="•"/>
            </a:pPr>
            <a:r>
              <a:rPr b="0" i="0" lang="en" sz="2700" u="none" cap="none" strike="noStrike">
                <a:solidFill>
                  <a:srgbClr val="000000"/>
                </a:solidFill>
                <a:latin typeface="Calibri"/>
                <a:ea typeface="Calibri"/>
                <a:cs typeface="Calibri"/>
                <a:sym typeface="Calibri"/>
              </a:rPr>
              <a:t>Like,</a:t>
            </a:r>
            <a:endParaRPr b="0" i="0" sz="27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Insert</a:t>
            </a:r>
            <a:endParaRPr b="0" i="0" sz="24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Delete</a:t>
            </a:r>
            <a:endParaRPr b="0" i="0" sz="24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Traverse </a:t>
            </a:r>
            <a:endParaRPr b="0" i="0" sz="24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Search</a:t>
            </a:r>
            <a:endParaRPr b="0" i="0" sz="24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Sort</a:t>
            </a:r>
            <a:endParaRPr b="0" i="0" sz="24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Merge </a:t>
            </a:r>
            <a:endParaRPr b="0" i="0" sz="2400" u="none" cap="none" strike="noStrike">
              <a:latin typeface="Arial"/>
              <a:ea typeface="Arial"/>
              <a:cs typeface="Arial"/>
              <a:sym typeface="Arial"/>
            </a:endParaRPr>
          </a:p>
          <a:p>
            <a:pPr indent="-343080" lvl="0" marL="343080" marR="0" rtl="0" algn="l">
              <a:lnSpc>
                <a:spcPct val="80000"/>
              </a:lnSpc>
              <a:spcBef>
                <a:spcPts val="601"/>
              </a:spcBef>
              <a:spcAft>
                <a:spcPts val="0"/>
              </a:spcAft>
              <a:buNone/>
            </a:pPr>
            <a:r>
              <a:rPr b="0" i="0" lang="en" sz="2700" u="none" cap="none" strike="noStrike">
                <a:solidFill>
                  <a:srgbClr val="000000"/>
                </a:solidFill>
                <a:latin typeface="Calibri"/>
                <a:ea typeface="Calibri"/>
                <a:cs typeface="Calibri"/>
                <a:sym typeface="Calibri"/>
              </a:rPr>
              <a:t> </a:t>
            </a:r>
            <a:endParaRPr b="0" i="0" sz="27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53"/>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a:t>
            </a:r>
            <a:endParaRPr b="1" i="0" sz="3300" u="none" cap="none" strike="noStrike"/>
          </a:p>
        </p:txBody>
      </p:sp>
      <p:sp>
        <p:nvSpPr>
          <p:cNvPr id="226" name="Google Shape;226;p53"/>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285930" lvl="0" marL="343080" marR="0" rtl="0" algn="l">
              <a:lnSpc>
                <a:spcPct val="90000"/>
              </a:lnSpc>
              <a:spcBef>
                <a:spcPts val="0"/>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Linked List provides an alternative to an array based structure.</a:t>
            </a:r>
            <a:endParaRPr b="0" i="0" sz="2300" u="none" cap="none" strike="noStrike">
              <a:latin typeface="Arial"/>
              <a:ea typeface="Arial"/>
              <a:cs typeface="Arial"/>
              <a:sym typeface="Arial"/>
            </a:endParaRPr>
          </a:p>
          <a:p>
            <a:pPr indent="-285930" lvl="0" marL="343080" marR="0" rtl="0" algn="l">
              <a:lnSpc>
                <a:spcPct val="90000"/>
              </a:lnSpc>
              <a:spcBef>
                <a:spcPts val="799"/>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Array has size limitation, but Linked list didn’t have that limitation</a:t>
            </a:r>
            <a:endParaRPr b="0" i="0" sz="2300" u="none" cap="none" strike="noStrike">
              <a:latin typeface="Arial"/>
              <a:ea typeface="Arial"/>
              <a:cs typeface="Arial"/>
              <a:sym typeface="Arial"/>
            </a:endParaRPr>
          </a:p>
          <a:p>
            <a:pPr indent="-285930" lvl="0" marL="343080" marR="0" rtl="0" algn="l">
              <a:lnSpc>
                <a:spcPct val="90000"/>
              </a:lnSpc>
              <a:spcBef>
                <a:spcPts val="799"/>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Linked List in its simplest form, is a collection of </a:t>
            </a:r>
            <a:r>
              <a:rPr b="1" i="0" lang="en" sz="2300" u="none" cap="none" strike="noStrike">
                <a:solidFill>
                  <a:srgbClr val="000000"/>
                </a:solidFill>
                <a:latin typeface="Calibri"/>
                <a:ea typeface="Calibri"/>
                <a:cs typeface="Calibri"/>
                <a:sym typeface="Calibri"/>
              </a:rPr>
              <a:t>nodes that collectively form a linear sequence.</a:t>
            </a:r>
            <a:endParaRPr b="0" i="0" sz="23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sp>
        <p:nvSpPr>
          <p:cNvPr id="346" name="Google Shape;346;p71"/>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Operation</a:t>
            </a:r>
            <a:endParaRPr b="1" i="0" sz="3300" u="none" cap="none" strike="noStrike"/>
          </a:p>
        </p:txBody>
      </p:sp>
      <p:sp>
        <p:nvSpPr>
          <p:cNvPr id="347" name="Google Shape;347;p71"/>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90000"/>
              </a:lnSpc>
              <a:spcBef>
                <a:spcPts val="0"/>
              </a:spcBef>
              <a:spcAft>
                <a:spcPts val="0"/>
              </a:spcAft>
              <a:buClr>
                <a:srgbClr val="000000"/>
              </a:buClr>
              <a:buSzPts val="3000"/>
              <a:buFont typeface="Arial"/>
              <a:buChar char="•"/>
            </a:pPr>
            <a:r>
              <a:rPr b="0" i="0" lang="en" sz="3000" u="none" cap="none" strike="noStrike">
                <a:solidFill>
                  <a:srgbClr val="000000"/>
                </a:solidFill>
                <a:latin typeface="Calibri"/>
                <a:ea typeface="Calibri"/>
                <a:cs typeface="Calibri"/>
                <a:sym typeface="Calibri"/>
              </a:rPr>
              <a:t>In linked list, a new node can be inserted or added.</a:t>
            </a:r>
            <a:endParaRPr b="0" i="0" sz="3000" u="none" cap="none" strike="noStrike">
              <a:latin typeface="Arial"/>
              <a:ea typeface="Arial"/>
              <a:cs typeface="Arial"/>
              <a:sym typeface="Arial"/>
            </a:endParaRPr>
          </a:p>
          <a:p>
            <a:pPr indent="-285840" lvl="1" marL="743040" marR="0" rtl="0" algn="l">
              <a:lnSpc>
                <a:spcPct val="90000"/>
              </a:lnSpc>
              <a:spcBef>
                <a:spcPts val="601"/>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In the beginning of linked list </a:t>
            </a:r>
            <a:endParaRPr b="0" i="0" sz="2600" u="none" cap="none" strike="noStrike">
              <a:latin typeface="Arial"/>
              <a:ea typeface="Arial"/>
              <a:cs typeface="Arial"/>
              <a:sym typeface="Arial"/>
            </a:endParaRPr>
          </a:p>
          <a:p>
            <a:pPr indent="-285840" lvl="1" marL="743040" marR="0" rtl="0" algn="l">
              <a:lnSpc>
                <a:spcPct val="90000"/>
              </a:lnSpc>
              <a:spcBef>
                <a:spcPts val="601"/>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In the end of linked list</a:t>
            </a:r>
            <a:endParaRPr b="0" i="0" sz="2600" u="none" cap="none" strike="noStrike">
              <a:latin typeface="Arial"/>
              <a:ea typeface="Arial"/>
              <a:cs typeface="Arial"/>
              <a:sym typeface="Arial"/>
            </a:endParaRPr>
          </a:p>
          <a:p>
            <a:pPr indent="-285840" lvl="1" marL="743040" marR="0" rtl="0" algn="l">
              <a:lnSpc>
                <a:spcPct val="90000"/>
              </a:lnSpc>
              <a:spcBef>
                <a:spcPts val="601"/>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Between two nodes,</a:t>
            </a:r>
            <a:endParaRPr b="0" i="0" sz="2600" u="none" cap="none" strike="noStrike">
              <a:latin typeface="Arial"/>
              <a:ea typeface="Arial"/>
              <a:cs typeface="Arial"/>
              <a:sym typeface="Arial"/>
            </a:endParaRPr>
          </a:p>
          <a:p>
            <a:pPr indent="-228600" lvl="2" marL="1143000" marR="0" rtl="0" algn="l">
              <a:lnSpc>
                <a:spcPct val="9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After a given node (containing given element)</a:t>
            </a:r>
            <a:endParaRPr b="0" i="0" sz="2200" u="none" cap="none" strike="noStrike">
              <a:latin typeface="Arial"/>
              <a:ea typeface="Arial"/>
              <a:cs typeface="Arial"/>
              <a:sym typeface="Arial"/>
            </a:endParaRPr>
          </a:p>
          <a:p>
            <a:pPr indent="-228600" lvl="2" marL="1143000" marR="0" rtl="0" algn="l">
              <a:lnSpc>
                <a:spcPct val="9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Before the given node (containing given element)</a:t>
            </a:r>
            <a:endParaRPr b="0" i="0" sz="2200" u="none" cap="none" strike="noStrike">
              <a:latin typeface="Arial"/>
              <a:ea typeface="Arial"/>
              <a:cs typeface="Arial"/>
              <a:sym typeface="Arial"/>
            </a:endParaRPr>
          </a:p>
          <a:p>
            <a:pPr indent="-228600" lvl="2" marL="1143000" marR="0" rtl="0" algn="l">
              <a:lnSpc>
                <a:spcPct val="9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At particular position k (positional insert)</a:t>
            </a:r>
            <a:endParaRPr b="0" i="0" sz="2200" u="none" cap="none" strike="noStrike">
              <a:latin typeface="Arial"/>
              <a:ea typeface="Arial"/>
              <a:cs typeface="Arial"/>
              <a:sym typeface="Arial"/>
            </a:endParaRPr>
          </a:p>
          <a:p>
            <a:pPr indent="-343080" lvl="0" marL="343080" marR="0" rtl="0" algn="l">
              <a:lnSpc>
                <a:spcPct val="90000"/>
              </a:lnSpc>
              <a:spcBef>
                <a:spcPts val="700"/>
              </a:spcBef>
              <a:spcAft>
                <a:spcPts val="0"/>
              </a:spcAft>
              <a:buClr>
                <a:srgbClr val="000000"/>
              </a:buClr>
              <a:buSzPts val="3000"/>
              <a:buFont typeface="Arial"/>
              <a:buChar char="•"/>
            </a:pPr>
            <a:r>
              <a:rPr b="0" i="0" lang="en" sz="3000" u="none" cap="none" strike="noStrike">
                <a:solidFill>
                  <a:srgbClr val="000000"/>
                </a:solidFill>
                <a:latin typeface="Calibri"/>
                <a:ea typeface="Calibri"/>
                <a:cs typeface="Calibri"/>
                <a:sym typeface="Calibri"/>
              </a:rPr>
              <a:t> </a:t>
            </a:r>
            <a:endParaRPr b="0" i="0" sz="30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1" name="Shape 351"/>
        <p:cNvGrpSpPr/>
        <p:nvPr/>
      </p:nvGrpSpPr>
      <p:grpSpPr>
        <a:xfrm>
          <a:off x="0" y="0"/>
          <a:ext cx="0" cy="0"/>
          <a:chOff x="0" y="0"/>
          <a:chExt cx="0" cy="0"/>
        </a:xfrm>
      </p:grpSpPr>
      <p:sp>
        <p:nvSpPr>
          <p:cNvPr id="352" name="Google Shape;352;p72"/>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operation</a:t>
            </a:r>
            <a:endParaRPr b="1" i="0" sz="3300" u="none" cap="none" strike="noStrike"/>
          </a:p>
        </p:txBody>
      </p:sp>
      <p:sp>
        <p:nvSpPr>
          <p:cNvPr id="353" name="Google Shape;353;p72"/>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To insert a newNode in linked list, you have to change the next reference newNode to refer to the next reference of existing node, the existing node to refer to newNode.</a:t>
            </a:r>
            <a:endParaRPr b="0" i="0" sz="22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In case of addFirst: </a:t>
            </a:r>
            <a:endParaRPr b="0" i="0" sz="2200" u="none" cap="none" strike="noStrike">
              <a:latin typeface="Arial"/>
              <a:ea typeface="Arial"/>
              <a:cs typeface="Arial"/>
              <a:sym typeface="Arial"/>
            </a:endParaRPr>
          </a:p>
          <a:p>
            <a:pPr indent="-285840" lvl="1" marL="743040" marR="0" rtl="0" algn="l">
              <a:lnSpc>
                <a:spcPct val="8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head will refer to newNode and newNode next reference will refer to existing linked list, if linked list is empty head and tail both refer to newNode.</a:t>
            </a:r>
            <a:endParaRPr b="0" i="0" sz="2000" u="none" cap="none" strike="noStrike">
              <a:latin typeface="Arial"/>
              <a:ea typeface="Arial"/>
              <a:cs typeface="Arial"/>
              <a:sym typeface="Arial"/>
            </a:endParaRPr>
          </a:p>
          <a:p>
            <a:pPr indent="-343080" lvl="0" marL="343080" marR="0" rtl="0" algn="l">
              <a:lnSpc>
                <a:spcPct val="80000"/>
              </a:lnSpc>
              <a:spcBef>
                <a:spcPts val="4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In case of addLast:</a:t>
            </a:r>
            <a:endParaRPr b="0" i="0" sz="2200" u="none" cap="none" strike="noStrike">
              <a:latin typeface="Arial"/>
              <a:ea typeface="Arial"/>
              <a:cs typeface="Arial"/>
              <a:sym typeface="Arial"/>
            </a:endParaRPr>
          </a:p>
          <a:p>
            <a:pPr indent="-285840" lvl="1" marL="743040" marR="0" rtl="0" algn="l">
              <a:lnSpc>
                <a:spcPct val="8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Tail node (last node) next  reference will refer to newNode and tail will also refer as newNode will be the tail now. If linked list is empty then tail and head both refer to newNode.</a:t>
            </a:r>
            <a:endParaRPr b="0" i="0" sz="20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7" name="Shape 357"/>
        <p:cNvGrpSpPr/>
        <p:nvPr/>
      </p:nvGrpSpPr>
      <p:grpSpPr>
        <a:xfrm>
          <a:off x="0" y="0"/>
          <a:ext cx="0" cy="0"/>
          <a:chOff x="0" y="0"/>
          <a:chExt cx="0" cy="0"/>
        </a:xfrm>
      </p:grpSpPr>
      <p:sp>
        <p:nvSpPr>
          <p:cNvPr id="358" name="Google Shape;358;p73"/>
          <p:cNvSpPr txBox="1"/>
          <p:nvPr/>
        </p:nvSpPr>
        <p:spPr>
          <a:xfrm>
            <a:off x="1371600" y="-226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In the beginning of linked list </a:t>
            </a:r>
            <a:endParaRPr b="1" i="0" sz="3300" u="none" cap="none" strike="noStrike"/>
          </a:p>
        </p:txBody>
      </p:sp>
      <p:sp>
        <p:nvSpPr>
          <p:cNvPr id="359" name="Google Shape;359;p73"/>
          <p:cNvSpPr txBox="1"/>
          <p:nvPr/>
        </p:nvSpPr>
        <p:spPr>
          <a:xfrm>
            <a:off x="457200" y="12002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InsertAtHead or addFirst</a:t>
            </a:r>
            <a:endParaRPr b="0" i="0" sz="3200" u="none" cap="none" strike="noStrike">
              <a:latin typeface="Arial"/>
              <a:ea typeface="Arial"/>
              <a:cs typeface="Arial"/>
              <a:sym typeface="Arial"/>
            </a:endParaRPr>
          </a:p>
        </p:txBody>
      </p:sp>
      <p:pic>
        <p:nvPicPr>
          <p:cNvPr id="360" name="Google Shape;360;p73"/>
          <p:cNvPicPr preferRelativeResize="0"/>
          <p:nvPr/>
        </p:nvPicPr>
        <p:blipFill rotWithShape="1">
          <a:blip r:embed="rId3">
            <a:alphaModFix/>
          </a:blip>
          <a:srcRect b="0" l="0" r="0" t="0"/>
          <a:stretch/>
        </p:blipFill>
        <p:spPr>
          <a:xfrm>
            <a:off x="0" y="1886040"/>
            <a:ext cx="5257800" cy="2741760"/>
          </a:xfrm>
          <a:prstGeom prst="rect">
            <a:avLst/>
          </a:prstGeom>
          <a:noFill/>
          <a:ln>
            <a:noFill/>
          </a:ln>
        </p:spPr>
      </p:pic>
      <p:sp>
        <p:nvSpPr>
          <p:cNvPr id="361" name="Google Shape;361;p73"/>
          <p:cNvSpPr txBox="1"/>
          <p:nvPr/>
        </p:nvSpPr>
        <p:spPr>
          <a:xfrm>
            <a:off x="5562720" y="1657440"/>
            <a:ext cx="3200400" cy="1477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node next reference will refer to existing list referred by head.</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Then head will refer to node, node will be new head</a:t>
            </a:r>
            <a:endParaRPr b="0" i="0" sz="1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5" name="Shape 365"/>
        <p:cNvGrpSpPr/>
        <p:nvPr/>
      </p:nvGrpSpPr>
      <p:grpSpPr>
        <a:xfrm>
          <a:off x="0" y="0"/>
          <a:ext cx="0" cy="0"/>
          <a:chOff x="0" y="0"/>
          <a:chExt cx="0" cy="0"/>
        </a:xfrm>
      </p:grpSpPr>
      <p:sp>
        <p:nvSpPr>
          <p:cNvPr id="366" name="Google Shape;366;p74"/>
          <p:cNvSpPr txBox="1"/>
          <p:nvPr/>
        </p:nvSpPr>
        <p:spPr>
          <a:xfrm>
            <a:off x="1295400" y="5352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In the beginning of linked list </a:t>
            </a:r>
            <a:endParaRPr b="1" i="0" sz="3300" u="none" cap="none" strike="noStrike"/>
          </a:p>
        </p:txBody>
      </p:sp>
      <p:sp>
        <p:nvSpPr>
          <p:cNvPr id="367" name="Google Shape;367;p74"/>
          <p:cNvSpPr txBox="1"/>
          <p:nvPr/>
        </p:nvSpPr>
        <p:spPr>
          <a:xfrm>
            <a:off x="457200" y="12002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InsertAtHead or addFirst</a:t>
            </a:r>
            <a:endParaRPr b="0" i="0" sz="3200" u="none" cap="none" strike="noStrike">
              <a:latin typeface="Arial"/>
              <a:ea typeface="Arial"/>
              <a:cs typeface="Arial"/>
              <a:sym typeface="Arial"/>
            </a:endParaRPr>
          </a:p>
        </p:txBody>
      </p:sp>
      <p:pic>
        <p:nvPicPr>
          <p:cNvPr id="368" name="Google Shape;368;p74"/>
          <p:cNvPicPr preferRelativeResize="0"/>
          <p:nvPr/>
        </p:nvPicPr>
        <p:blipFill rotWithShape="1">
          <a:blip r:embed="rId3">
            <a:alphaModFix/>
          </a:blip>
          <a:srcRect b="0" l="0" r="0" t="0"/>
          <a:stretch/>
        </p:blipFill>
        <p:spPr>
          <a:xfrm>
            <a:off x="1476360" y="1895400"/>
            <a:ext cx="6191280" cy="235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2" name="Shape 372"/>
        <p:cNvGrpSpPr/>
        <p:nvPr/>
      </p:nvGrpSpPr>
      <p:grpSpPr>
        <a:xfrm>
          <a:off x="0" y="0"/>
          <a:ext cx="0" cy="0"/>
          <a:chOff x="0" y="0"/>
          <a:chExt cx="0" cy="0"/>
        </a:xfrm>
      </p:grpSpPr>
      <p:sp>
        <p:nvSpPr>
          <p:cNvPr id="373" name="Google Shape;373;p75"/>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In the end of linked list</a:t>
            </a:r>
            <a:endParaRPr b="1" i="0" sz="3300" u="none" cap="none" strike="noStrike"/>
          </a:p>
        </p:txBody>
      </p:sp>
      <p:sp>
        <p:nvSpPr>
          <p:cNvPr id="374" name="Google Shape;374;p75"/>
          <p:cNvSpPr txBox="1"/>
          <p:nvPr/>
        </p:nvSpPr>
        <p:spPr>
          <a:xfrm>
            <a:off x="457200" y="1200240"/>
            <a:ext cx="8229600" cy="6094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InsertAtLast or addLast</a:t>
            </a:r>
            <a:endParaRPr b="0" i="0" sz="3200" u="none" cap="none" strike="noStrike">
              <a:latin typeface="Arial"/>
              <a:ea typeface="Arial"/>
              <a:cs typeface="Arial"/>
              <a:sym typeface="Arial"/>
            </a:endParaRPr>
          </a:p>
        </p:txBody>
      </p:sp>
      <p:pic>
        <p:nvPicPr>
          <p:cNvPr id="375" name="Google Shape;375;p75"/>
          <p:cNvPicPr preferRelativeResize="0"/>
          <p:nvPr/>
        </p:nvPicPr>
        <p:blipFill rotWithShape="1">
          <a:blip r:embed="rId3">
            <a:alphaModFix/>
          </a:blip>
          <a:srcRect b="0" l="0" r="0" t="0"/>
          <a:stretch/>
        </p:blipFill>
        <p:spPr>
          <a:xfrm>
            <a:off x="0" y="1800360"/>
            <a:ext cx="5181480" cy="3209760"/>
          </a:xfrm>
          <a:prstGeom prst="rect">
            <a:avLst/>
          </a:prstGeom>
          <a:noFill/>
          <a:ln>
            <a:noFill/>
          </a:ln>
        </p:spPr>
      </p:pic>
      <p:sp>
        <p:nvSpPr>
          <p:cNvPr id="376" name="Google Shape;376;p75"/>
          <p:cNvSpPr txBox="1"/>
          <p:nvPr/>
        </p:nvSpPr>
        <p:spPr>
          <a:xfrm>
            <a:off x="5562720" y="1504800"/>
            <a:ext cx="3352680" cy="20314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node next will refer to null.</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tail (last node) next reference will refer to node.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tail will refer to node, as node will be new tail</a:t>
            </a:r>
            <a:endParaRPr b="0" i="0" sz="18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0" name="Shape 380"/>
        <p:cNvGrpSpPr/>
        <p:nvPr/>
      </p:nvGrpSpPr>
      <p:grpSpPr>
        <a:xfrm>
          <a:off x="0" y="0"/>
          <a:ext cx="0" cy="0"/>
          <a:chOff x="0" y="0"/>
          <a:chExt cx="0" cy="0"/>
        </a:xfrm>
      </p:grpSpPr>
      <p:sp>
        <p:nvSpPr>
          <p:cNvPr id="381" name="Google Shape;381;p76"/>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In the end of linked list</a:t>
            </a:r>
            <a:endParaRPr b="1" i="0" sz="3300" u="none" cap="none" strike="noStrike"/>
          </a:p>
        </p:txBody>
      </p:sp>
      <p:sp>
        <p:nvSpPr>
          <p:cNvPr id="382" name="Google Shape;382;p76"/>
          <p:cNvSpPr txBox="1"/>
          <p:nvPr/>
        </p:nvSpPr>
        <p:spPr>
          <a:xfrm>
            <a:off x="457200" y="1200240"/>
            <a:ext cx="8229600" cy="6094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InsertAtLast or addLast</a:t>
            </a:r>
            <a:endParaRPr b="0" i="0" sz="3200" u="none" cap="none" strike="noStrike">
              <a:latin typeface="Arial"/>
              <a:ea typeface="Arial"/>
              <a:cs typeface="Arial"/>
              <a:sym typeface="Arial"/>
            </a:endParaRPr>
          </a:p>
        </p:txBody>
      </p:sp>
      <p:pic>
        <p:nvPicPr>
          <p:cNvPr id="383" name="Google Shape;383;p76"/>
          <p:cNvPicPr preferRelativeResize="0"/>
          <p:nvPr/>
        </p:nvPicPr>
        <p:blipFill rotWithShape="1">
          <a:blip r:embed="rId3">
            <a:alphaModFix/>
          </a:blip>
          <a:srcRect b="0" l="0" r="0" t="0"/>
          <a:stretch/>
        </p:blipFill>
        <p:spPr>
          <a:xfrm>
            <a:off x="1538280" y="1962000"/>
            <a:ext cx="6067440"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77"/>
          <p:cNvSpPr txBox="1"/>
          <p:nvPr/>
        </p:nvSpPr>
        <p:spPr>
          <a:xfrm>
            <a:off x="2247350" y="57250"/>
            <a:ext cx="5982300" cy="857100"/>
          </a:xfrm>
          <a:prstGeom prst="rect">
            <a:avLst/>
          </a:pr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389" name="Google Shape;389;p77"/>
          <p:cNvSpPr txBox="1"/>
          <p:nvPr/>
        </p:nvSpPr>
        <p:spPr>
          <a:xfrm>
            <a:off x="457200" y="89532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After a given node (containing given element)</a:t>
            </a:r>
            <a:endParaRPr b="0" i="0" sz="3200" u="none" cap="none" strike="noStrike">
              <a:latin typeface="Arial"/>
              <a:ea typeface="Arial"/>
              <a:cs typeface="Arial"/>
              <a:sym typeface="Arial"/>
            </a:endParaRPr>
          </a:p>
        </p:txBody>
      </p:sp>
      <p:pic>
        <p:nvPicPr>
          <p:cNvPr id="390" name="Google Shape;390;p77"/>
          <p:cNvPicPr preferRelativeResize="0"/>
          <p:nvPr/>
        </p:nvPicPr>
        <p:blipFill rotWithShape="1">
          <a:blip r:embed="rId3">
            <a:alphaModFix/>
          </a:blip>
          <a:srcRect b="0" l="0" r="0" t="0"/>
          <a:stretch/>
        </p:blipFill>
        <p:spPr>
          <a:xfrm>
            <a:off x="0" y="1733400"/>
            <a:ext cx="5743441" cy="3371760"/>
          </a:xfrm>
          <a:prstGeom prst="rect">
            <a:avLst/>
          </a:prstGeom>
          <a:noFill/>
          <a:ln>
            <a:noFill/>
          </a:ln>
        </p:spPr>
      </p:pic>
      <p:sp>
        <p:nvSpPr>
          <p:cNvPr id="391" name="Google Shape;391;p77"/>
          <p:cNvSpPr txBox="1"/>
          <p:nvPr/>
        </p:nvSpPr>
        <p:spPr>
          <a:xfrm>
            <a:off x="5638680" y="1428840"/>
            <a:ext cx="3352800" cy="36933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For this we will traverse from head, and find the node containing given element. If not present node will not be inserted</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node next will refer to the next reference of node containing element.</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node (containing element) next reference will refer to node.</a:t>
            </a:r>
            <a:endParaRPr b="0" i="0" sz="18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5" name="Shape 395"/>
        <p:cNvGrpSpPr/>
        <p:nvPr/>
      </p:nvGrpSpPr>
      <p:grpSpPr>
        <a:xfrm>
          <a:off x="0" y="0"/>
          <a:ext cx="0" cy="0"/>
          <a:chOff x="0" y="0"/>
          <a:chExt cx="0" cy="0"/>
        </a:xfrm>
      </p:grpSpPr>
      <p:sp>
        <p:nvSpPr>
          <p:cNvPr id="396" name="Google Shape;396;p78"/>
          <p:cNvSpPr txBox="1"/>
          <p:nvPr/>
        </p:nvSpPr>
        <p:spPr>
          <a:xfrm>
            <a:off x="1219200" y="-226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397" name="Google Shape;397;p78"/>
          <p:cNvSpPr txBox="1"/>
          <p:nvPr/>
        </p:nvSpPr>
        <p:spPr>
          <a:xfrm>
            <a:off x="457200" y="12002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After a given node (containing given element)</a:t>
            </a:r>
            <a:endParaRPr b="0" i="0" sz="3200" u="none" cap="none" strike="noStrike">
              <a:latin typeface="Arial"/>
              <a:ea typeface="Arial"/>
              <a:cs typeface="Arial"/>
              <a:sym typeface="Arial"/>
            </a:endParaRPr>
          </a:p>
        </p:txBody>
      </p:sp>
      <p:pic>
        <p:nvPicPr>
          <p:cNvPr id="398" name="Google Shape;398;p78"/>
          <p:cNvPicPr preferRelativeResize="0"/>
          <p:nvPr/>
        </p:nvPicPr>
        <p:blipFill rotWithShape="1">
          <a:blip r:embed="rId3">
            <a:alphaModFix/>
          </a:blip>
          <a:srcRect b="0" l="0" r="0" t="0"/>
          <a:stretch/>
        </p:blipFill>
        <p:spPr>
          <a:xfrm>
            <a:off x="1019160" y="1733400"/>
            <a:ext cx="7104240" cy="333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sp>
        <p:nvSpPr>
          <p:cNvPr id="403" name="Google Shape;403;p79"/>
          <p:cNvSpPr txBox="1"/>
          <p:nvPr/>
        </p:nvSpPr>
        <p:spPr>
          <a:xfrm>
            <a:off x="1143000" y="-190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404" name="Google Shape;404;p79"/>
          <p:cNvSpPr txBox="1"/>
          <p:nvPr/>
        </p:nvSpPr>
        <p:spPr>
          <a:xfrm>
            <a:off x="457200" y="971640"/>
            <a:ext cx="8229600" cy="11430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Before the given node (containing given element)</a:t>
            </a:r>
            <a:endParaRPr b="0" i="0" sz="2400" u="none" cap="none" strike="noStrike">
              <a:latin typeface="Arial"/>
              <a:ea typeface="Arial"/>
              <a:cs typeface="Arial"/>
              <a:sym typeface="Arial"/>
            </a:endParaRPr>
          </a:p>
        </p:txBody>
      </p:sp>
      <p:pic>
        <p:nvPicPr>
          <p:cNvPr id="405" name="Google Shape;405;p79"/>
          <p:cNvPicPr preferRelativeResize="0"/>
          <p:nvPr/>
        </p:nvPicPr>
        <p:blipFill rotWithShape="1">
          <a:blip r:embed="rId3">
            <a:alphaModFix/>
          </a:blip>
          <a:srcRect b="0" l="0" r="0" t="0"/>
          <a:stretch/>
        </p:blipFill>
        <p:spPr>
          <a:xfrm>
            <a:off x="0" y="1504800"/>
            <a:ext cx="4343400" cy="2628360"/>
          </a:xfrm>
          <a:prstGeom prst="rect">
            <a:avLst/>
          </a:prstGeom>
          <a:noFill/>
          <a:ln>
            <a:noFill/>
          </a:ln>
        </p:spPr>
      </p:pic>
      <p:sp>
        <p:nvSpPr>
          <p:cNvPr id="406" name="Google Shape;406;p79"/>
          <p:cNvSpPr txBox="1"/>
          <p:nvPr/>
        </p:nvSpPr>
        <p:spPr>
          <a:xfrm>
            <a:off x="4343400" y="1428840"/>
            <a:ext cx="4648320" cy="34164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For this we will traverse from head, and find the node  containing given element. If not present node will not be inserted.</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For inserting we need reference of the previous node.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node next will refer to the next reference of previous node.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previous node next reference will refer to node.</a:t>
            </a:r>
            <a:endParaRPr b="0" i="0" sz="18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sp>
        <p:nvSpPr>
          <p:cNvPr id="411" name="Google Shape;411;p80"/>
          <p:cNvSpPr txBox="1"/>
          <p:nvPr/>
        </p:nvSpPr>
        <p:spPr>
          <a:xfrm>
            <a:off x="1447800" y="-226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412" name="Google Shape;412;p80"/>
          <p:cNvSpPr txBox="1"/>
          <p:nvPr/>
        </p:nvSpPr>
        <p:spPr>
          <a:xfrm>
            <a:off x="457200" y="9716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2800"/>
              <a:buFont typeface="Arial"/>
              <a:buChar char="•"/>
            </a:pPr>
            <a:r>
              <a:rPr b="0" i="0" lang="en" sz="2800" u="none" cap="none" strike="noStrike">
                <a:solidFill>
                  <a:srgbClr val="000000"/>
                </a:solidFill>
                <a:latin typeface="Calibri"/>
                <a:ea typeface="Calibri"/>
                <a:cs typeface="Calibri"/>
                <a:sym typeface="Calibri"/>
              </a:rPr>
              <a:t>Before the given node (containing given element)</a:t>
            </a:r>
            <a:endParaRPr b="0" i="0" sz="2800" u="none" cap="none" strike="noStrike">
              <a:latin typeface="Arial"/>
              <a:ea typeface="Arial"/>
              <a:cs typeface="Arial"/>
              <a:sym typeface="Arial"/>
            </a:endParaRPr>
          </a:p>
        </p:txBody>
      </p:sp>
      <p:pic>
        <p:nvPicPr>
          <p:cNvPr id="413" name="Google Shape;413;p80"/>
          <p:cNvPicPr preferRelativeResize="0"/>
          <p:nvPr/>
        </p:nvPicPr>
        <p:blipFill rotWithShape="1">
          <a:blip r:embed="rId3">
            <a:alphaModFix/>
          </a:blip>
          <a:srcRect b="0" l="0" r="0" t="0"/>
          <a:stretch/>
        </p:blipFill>
        <p:spPr>
          <a:xfrm>
            <a:off x="1066680" y="1733400"/>
            <a:ext cx="7008840" cy="3228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0" name="Shape 230"/>
        <p:cNvGrpSpPr/>
        <p:nvPr/>
      </p:nvGrpSpPr>
      <p:grpSpPr>
        <a:xfrm>
          <a:off x="0" y="0"/>
          <a:ext cx="0" cy="0"/>
          <a:chOff x="0" y="0"/>
          <a:chExt cx="0" cy="0"/>
        </a:xfrm>
      </p:grpSpPr>
      <p:sp>
        <p:nvSpPr>
          <p:cNvPr id="231" name="Google Shape;231;p54"/>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a:t>
            </a:r>
            <a:endParaRPr b="1" i="0" sz="3300" u="none" cap="none" strike="noStrike"/>
          </a:p>
        </p:txBody>
      </p:sp>
      <p:sp>
        <p:nvSpPr>
          <p:cNvPr id="232" name="Google Shape;232;p54"/>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24030" lvl="0" marL="343080" marR="0" rtl="0" algn="l">
              <a:lnSpc>
                <a:spcPct val="100000"/>
              </a:lnSpc>
              <a:spcBef>
                <a:spcPts val="0"/>
              </a:spcBef>
              <a:spcAft>
                <a:spcPts val="0"/>
              </a:spcAft>
              <a:buClr>
                <a:srgbClr val="000000"/>
              </a:buClr>
              <a:buSzPts val="2900"/>
              <a:buFont typeface="Arial"/>
              <a:buChar char="•"/>
            </a:pPr>
            <a:r>
              <a:rPr b="0" i="0" lang="en" sz="2900" u="none" cap="none" strike="noStrike">
                <a:solidFill>
                  <a:srgbClr val="000000"/>
                </a:solidFill>
                <a:latin typeface="Calibri"/>
                <a:ea typeface="Calibri"/>
                <a:cs typeface="Calibri"/>
                <a:sym typeface="Calibri"/>
              </a:rPr>
              <a:t>Each node is connected to the next node in sequence.</a:t>
            </a:r>
            <a:endParaRPr b="0" i="0" sz="2900" u="none" cap="none" strike="noStrike">
              <a:latin typeface="Arial"/>
              <a:ea typeface="Arial"/>
              <a:cs typeface="Arial"/>
              <a:sym typeface="Arial"/>
            </a:endParaRPr>
          </a:p>
        </p:txBody>
      </p:sp>
      <p:pic>
        <p:nvPicPr>
          <p:cNvPr id="233" name="Google Shape;233;p54"/>
          <p:cNvPicPr preferRelativeResize="0"/>
          <p:nvPr/>
        </p:nvPicPr>
        <p:blipFill rotWithShape="1">
          <a:blip r:embed="rId3">
            <a:alphaModFix/>
          </a:blip>
          <a:srcRect b="0" l="0" r="0" t="0"/>
          <a:stretch/>
        </p:blipFill>
        <p:spPr>
          <a:xfrm>
            <a:off x="1687680" y="2386080"/>
            <a:ext cx="5769000" cy="366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sp>
        <p:nvSpPr>
          <p:cNvPr id="418" name="Google Shape;418;p81"/>
          <p:cNvSpPr txBox="1"/>
          <p:nvPr/>
        </p:nvSpPr>
        <p:spPr>
          <a:xfrm>
            <a:off x="1295400" y="-226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419" name="Google Shape;419;p81"/>
          <p:cNvSpPr txBox="1"/>
          <p:nvPr/>
        </p:nvSpPr>
        <p:spPr>
          <a:xfrm>
            <a:off x="457200" y="12002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At particular position k (positional insert) </a:t>
            </a:r>
            <a:endParaRPr b="0" i="0" sz="3200" u="none" cap="none" strike="noStrike">
              <a:latin typeface="Arial"/>
              <a:ea typeface="Arial"/>
              <a:cs typeface="Arial"/>
              <a:sym typeface="Arial"/>
            </a:endParaRPr>
          </a:p>
        </p:txBody>
      </p:sp>
      <p:pic>
        <p:nvPicPr>
          <p:cNvPr id="420" name="Google Shape;420;p81"/>
          <p:cNvPicPr preferRelativeResize="0"/>
          <p:nvPr/>
        </p:nvPicPr>
        <p:blipFill rotWithShape="1">
          <a:blip r:embed="rId3">
            <a:alphaModFix/>
          </a:blip>
          <a:srcRect b="0" l="0" r="0" t="0"/>
          <a:stretch/>
        </p:blipFill>
        <p:spPr>
          <a:xfrm>
            <a:off x="0" y="1809720"/>
            <a:ext cx="5486400" cy="2652480"/>
          </a:xfrm>
          <a:prstGeom prst="rect">
            <a:avLst/>
          </a:prstGeom>
          <a:noFill/>
          <a:ln>
            <a:noFill/>
          </a:ln>
        </p:spPr>
      </p:pic>
      <p:sp>
        <p:nvSpPr>
          <p:cNvPr id="421" name="Google Shape;421;p81"/>
          <p:cNvSpPr txBox="1"/>
          <p:nvPr/>
        </p:nvSpPr>
        <p:spPr>
          <a:xfrm>
            <a:off x="5486400" y="2038320"/>
            <a:ext cx="3352680" cy="2560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If k is valid position, i.e. 0 &lt; k &lt;= size, we will identify k – 1 node.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If k is invalid will not insert.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Node next reference will refer to k – 1 node next reference.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K – 1 node next will refer to node.</a:t>
            </a:r>
            <a:endParaRPr b="0" i="0" sz="18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5" name="Shape 425"/>
        <p:cNvGrpSpPr/>
        <p:nvPr/>
      </p:nvGrpSpPr>
      <p:grpSpPr>
        <a:xfrm>
          <a:off x="0" y="0"/>
          <a:ext cx="0" cy="0"/>
          <a:chOff x="0" y="0"/>
          <a:chExt cx="0" cy="0"/>
        </a:xfrm>
      </p:grpSpPr>
      <p:sp>
        <p:nvSpPr>
          <p:cNvPr id="426" name="Google Shape;426;p82"/>
          <p:cNvSpPr txBox="1"/>
          <p:nvPr/>
        </p:nvSpPr>
        <p:spPr>
          <a:xfrm>
            <a:off x="1066800" y="-2268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Insert Between two nodes</a:t>
            </a:r>
            <a:endParaRPr b="1" i="0" sz="3300" u="none" cap="none" strike="noStrike"/>
          </a:p>
        </p:txBody>
      </p:sp>
      <p:sp>
        <p:nvSpPr>
          <p:cNvPr id="427" name="Google Shape;427;p82"/>
          <p:cNvSpPr txBox="1"/>
          <p:nvPr/>
        </p:nvSpPr>
        <p:spPr>
          <a:xfrm>
            <a:off x="457200" y="1200240"/>
            <a:ext cx="8229600" cy="685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At particular position k (positional insert) </a:t>
            </a:r>
            <a:endParaRPr b="0" i="0" sz="3200" u="none" cap="none" strike="noStrike">
              <a:latin typeface="Arial"/>
              <a:ea typeface="Arial"/>
              <a:cs typeface="Arial"/>
              <a:sym typeface="Arial"/>
            </a:endParaRPr>
          </a:p>
        </p:txBody>
      </p:sp>
      <p:pic>
        <p:nvPicPr>
          <p:cNvPr id="428" name="Google Shape;428;p82"/>
          <p:cNvPicPr preferRelativeResize="0"/>
          <p:nvPr/>
        </p:nvPicPr>
        <p:blipFill rotWithShape="1">
          <a:blip r:embed="rId3">
            <a:alphaModFix/>
          </a:blip>
          <a:srcRect b="0" l="0" r="0" t="0"/>
          <a:stretch/>
        </p:blipFill>
        <p:spPr>
          <a:xfrm>
            <a:off x="1376280" y="2095560"/>
            <a:ext cx="6389640" cy="261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2" name="Shape 432"/>
        <p:cNvGrpSpPr/>
        <p:nvPr/>
      </p:nvGrpSpPr>
      <p:grpSpPr>
        <a:xfrm>
          <a:off x="0" y="0"/>
          <a:ext cx="0" cy="0"/>
          <a:chOff x="0" y="0"/>
          <a:chExt cx="0" cy="0"/>
        </a:xfrm>
      </p:grpSpPr>
      <p:sp>
        <p:nvSpPr>
          <p:cNvPr id="433" name="Google Shape;433;p83"/>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Delete Operation</a:t>
            </a:r>
            <a:endParaRPr b="1" i="0" sz="3300" u="none" cap="none" strike="noStrike"/>
          </a:p>
        </p:txBody>
      </p:sp>
      <p:sp>
        <p:nvSpPr>
          <p:cNvPr id="434" name="Google Shape;434;p83"/>
          <p:cNvSpPr txBox="1"/>
          <p:nvPr/>
        </p:nvSpPr>
        <p:spPr>
          <a:xfrm>
            <a:off x="457200" y="1200240"/>
            <a:ext cx="8229600" cy="3394440"/>
          </a:xfrm>
          <a:prstGeom prst="rect">
            <a:avLst/>
          </a:prstGeom>
          <a:noFill/>
          <a:ln>
            <a:noFill/>
          </a:ln>
        </p:spPr>
        <p:txBody>
          <a:bodyPr anchorCtr="0" anchor="t" bIns="45700" lIns="91425" spcFirstLastPara="1" rIns="91425" wrap="square" tIns="45700">
            <a:noAutofit/>
          </a:bodyPr>
          <a:lstStyle/>
          <a:p>
            <a:pPr indent="-298630" lvl="0" marL="343080" marR="0" rtl="0" algn="l">
              <a:lnSpc>
                <a:spcPct val="9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In linked list, a node can be deleted or removed.</a:t>
            </a:r>
            <a:endParaRPr b="0" i="0" sz="2500" u="none" cap="none" strike="noStrike">
              <a:latin typeface="Arial"/>
              <a:ea typeface="Arial"/>
              <a:cs typeface="Arial"/>
              <a:sym typeface="Arial"/>
            </a:endParaRPr>
          </a:p>
          <a:p>
            <a:pPr indent="-241390" lvl="1" marL="743040" marR="0" rtl="0" algn="l">
              <a:lnSpc>
                <a:spcPct val="90000"/>
              </a:lnSpc>
              <a:spcBef>
                <a:spcPts val="7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From the beginning of linked list </a:t>
            </a:r>
            <a:endParaRPr b="0" i="0" sz="2100" u="none" cap="none" strike="noStrike">
              <a:latin typeface="Arial"/>
              <a:ea typeface="Arial"/>
              <a:cs typeface="Arial"/>
              <a:sym typeface="Arial"/>
            </a:endParaRPr>
          </a:p>
          <a:p>
            <a:pPr indent="-241390" lvl="1" marL="743040" marR="0" rtl="0" algn="l">
              <a:lnSpc>
                <a:spcPct val="90000"/>
              </a:lnSpc>
              <a:spcBef>
                <a:spcPts val="7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From the end of linked list</a:t>
            </a:r>
            <a:endParaRPr b="0" i="0" sz="2100" u="none" cap="none" strike="noStrike">
              <a:latin typeface="Arial"/>
              <a:ea typeface="Arial"/>
              <a:cs typeface="Arial"/>
              <a:sym typeface="Arial"/>
            </a:endParaRPr>
          </a:p>
          <a:p>
            <a:pPr indent="-241390" lvl="1" marL="743040" marR="0" rtl="0" algn="l">
              <a:lnSpc>
                <a:spcPct val="90000"/>
              </a:lnSpc>
              <a:spcBef>
                <a:spcPts val="7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In-between two nodes,</a:t>
            </a:r>
            <a:endParaRPr b="0" i="0" sz="2100" u="none" cap="none" strike="noStrike">
              <a:latin typeface="Arial"/>
              <a:ea typeface="Arial"/>
              <a:cs typeface="Arial"/>
              <a:sym typeface="Arial"/>
            </a:endParaRPr>
          </a:p>
          <a:p>
            <a:pPr indent="-184150" lvl="2" marL="1143000" marR="0" rtl="0" algn="l">
              <a:lnSpc>
                <a:spcPct val="90000"/>
              </a:lnSpc>
              <a:spcBef>
                <a:spcPts val="601"/>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Delete a given node (containing the given element)</a:t>
            </a:r>
            <a:endParaRPr b="0" i="0" sz="1700" u="none" cap="none" strike="noStrike">
              <a:latin typeface="Arial"/>
              <a:ea typeface="Arial"/>
              <a:cs typeface="Arial"/>
              <a:sym typeface="Arial"/>
            </a:endParaRPr>
          </a:p>
          <a:p>
            <a:pPr indent="-184150" lvl="2" marL="1143000" marR="0" rtl="0" algn="l">
              <a:lnSpc>
                <a:spcPct val="90000"/>
              </a:lnSpc>
              <a:spcBef>
                <a:spcPts val="601"/>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From particular position k (positional insert)</a:t>
            </a:r>
            <a:endParaRPr b="0" i="0" sz="1700" u="none" cap="none" strike="noStrike">
              <a:latin typeface="Arial"/>
              <a:ea typeface="Arial"/>
              <a:cs typeface="Arial"/>
              <a:sym typeface="Arial"/>
            </a:endParaRPr>
          </a:p>
          <a:p>
            <a:pPr indent="0" lvl="0" marL="0" marR="0" rtl="0" algn="l">
              <a:lnSpc>
                <a:spcPct val="90000"/>
              </a:lnSpc>
              <a:spcBef>
                <a:spcPts val="799"/>
              </a:spcBef>
              <a:spcAft>
                <a:spcPts val="0"/>
              </a:spcAft>
              <a:buNone/>
            </a:pPr>
            <a:r>
              <a:t/>
            </a:r>
            <a:endParaRPr b="0" i="0" sz="2500" u="none" cap="none" strike="noStrike">
              <a:latin typeface="Arial"/>
              <a:ea typeface="Arial"/>
              <a:cs typeface="Arial"/>
              <a:sym typeface="Arial"/>
            </a:endParaRPr>
          </a:p>
        </p:txBody>
      </p:sp>
      <p:sp>
        <p:nvSpPr>
          <p:cNvPr id="435" name="Google Shape;435;p83"/>
          <p:cNvSpPr/>
          <p:nvPr/>
        </p:nvSpPr>
        <p:spPr>
          <a:xfrm>
            <a:off x="24685559" y="55632238"/>
            <a:ext cx="360" cy="360"/>
          </a:xfrm>
          <a:custGeom>
            <a:rect b="b" l="l" r="r" t="t"/>
            <a:pathLst>
              <a:path extrusionOk="0" h="120000" w="120000">
                <a:moveTo>
                  <a:pt x="0" y="0"/>
                </a:moveTo>
                <a:lnTo>
                  <a:pt x="0" y="0"/>
                </a:lnTo>
              </a:path>
            </a:pathLst>
          </a:custGeom>
          <a:noFill/>
          <a:ln cap="flat" cmpd="sng" w="19075">
            <a:solidFill>
              <a:srgbClr val="FF0000"/>
            </a:solidFill>
            <a:prstDash val="solid"/>
            <a:round/>
            <a:headEnd len="sm" w="sm" type="none"/>
            <a:tailEnd len="sm" w="sm" type="non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9" name="Shape 439"/>
        <p:cNvGrpSpPr/>
        <p:nvPr/>
      </p:nvGrpSpPr>
      <p:grpSpPr>
        <a:xfrm>
          <a:off x="0" y="0"/>
          <a:ext cx="0" cy="0"/>
          <a:chOff x="0" y="0"/>
          <a:chExt cx="0" cy="0"/>
        </a:xfrm>
      </p:grpSpPr>
      <p:sp>
        <p:nvSpPr>
          <p:cNvPr id="440" name="Google Shape;440;p84"/>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Delete Operation</a:t>
            </a:r>
            <a:endParaRPr b="1" i="0" sz="3300" u="none" cap="none" strike="noStrike"/>
          </a:p>
        </p:txBody>
      </p:sp>
      <p:sp>
        <p:nvSpPr>
          <p:cNvPr id="441" name="Google Shape;441;p84"/>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298630" lvl="0" marL="343080" marR="0" rtl="0" algn="l">
              <a:lnSpc>
                <a:spcPct val="10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To delete a node from linked list, we have to change the next reference of the node which is just before the deleting node, we will call it previous node.</a:t>
            </a:r>
            <a:endParaRPr b="0" i="0" sz="2500" u="none" cap="none" strike="noStrike">
              <a:latin typeface="Arial"/>
              <a:ea typeface="Arial"/>
              <a:cs typeface="Arial"/>
              <a:sym typeface="Arial"/>
            </a:endParaRPr>
          </a:p>
          <a:p>
            <a:pPr indent="-298630" lvl="0" marL="343080" marR="0" rtl="0" algn="l">
              <a:lnSpc>
                <a:spcPct val="100000"/>
              </a:lnSpc>
              <a:spcBef>
                <a:spcPts val="799"/>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We will change the previous node next reference to deleting node next reference.</a:t>
            </a:r>
            <a:endParaRPr b="0" i="0" sz="25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5" name="Shape 445"/>
        <p:cNvGrpSpPr/>
        <p:nvPr/>
      </p:nvGrpSpPr>
      <p:grpSpPr>
        <a:xfrm>
          <a:off x="0" y="0"/>
          <a:ext cx="0" cy="0"/>
          <a:chOff x="0" y="0"/>
          <a:chExt cx="0" cy="0"/>
        </a:xfrm>
      </p:grpSpPr>
      <p:sp>
        <p:nvSpPr>
          <p:cNvPr id="446" name="Google Shape;446;p85"/>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Delete Operation</a:t>
            </a:r>
            <a:endParaRPr b="1" i="0" sz="3300" u="none" cap="none" strike="noStrike"/>
          </a:p>
        </p:txBody>
      </p:sp>
      <p:sp>
        <p:nvSpPr>
          <p:cNvPr id="447" name="Google Shape;447;p85"/>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298630" lvl="0" marL="343080" marR="0" rtl="0" algn="l">
              <a:lnSpc>
                <a:spcPct val="10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If the deleting node is first node, then head will refer to deleting node next reference.</a:t>
            </a:r>
            <a:endParaRPr b="0" i="0" sz="2500" u="none" cap="none" strike="noStrike">
              <a:latin typeface="Arial"/>
              <a:ea typeface="Arial"/>
              <a:cs typeface="Arial"/>
              <a:sym typeface="Arial"/>
            </a:endParaRPr>
          </a:p>
          <a:p>
            <a:pPr indent="-298630" lvl="0" marL="343080" marR="0" rtl="0" algn="l">
              <a:lnSpc>
                <a:spcPct val="100000"/>
              </a:lnSpc>
              <a:spcBef>
                <a:spcPts val="799"/>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If the deleting node is last node, then tail will refer to previous node, which is the new tail(last node).</a:t>
            </a:r>
            <a:endParaRPr b="0" i="0" sz="25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1" name="Shape 451"/>
        <p:cNvGrpSpPr/>
        <p:nvPr/>
      </p:nvGrpSpPr>
      <p:grpSpPr>
        <a:xfrm>
          <a:off x="0" y="0"/>
          <a:ext cx="0" cy="0"/>
          <a:chOff x="0" y="0"/>
          <a:chExt cx="0" cy="0"/>
        </a:xfrm>
      </p:grpSpPr>
      <p:sp>
        <p:nvSpPr>
          <p:cNvPr id="452" name="Google Shape;452;p86"/>
          <p:cNvSpPr txBox="1"/>
          <p:nvPr/>
        </p:nvSpPr>
        <p:spPr>
          <a:xfrm>
            <a:off x="1295400" y="-19080"/>
            <a:ext cx="8229600" cy="857100"/>
          </a:xfrm>
          <a:prstGeom prst="rect">
            <a:avLst/>
          </a:prstGeom>
          <a:noFill/>
          <a:ln>
            <a:noFill/>
          </a:ln>
        </p:spPr>
        <p:txBody>
          <a:bodyPr anchorCtr="1" anchor="ctr" bIns="45700" lIns="91425" spcFirstLastPara="1" rIns="91425" wrap="square" tIns="45700">
            <a:noAutofit/>
          </a:bodyPr>
          <a:lstStyle/>
          <a:p>
            <a:pPr indent="0" lvl="1" marL="0" marR="0" rtl="0" algn="ctr">
              <a:lnSpc>
                <a:spcPct val="100000"/>
              </a:lnSpc>
              <a:spcBef>
                <a:spcPts val="0"/>
              </a:spcBef>
              <a:spcAft>
                <a:spcPts val="0"/>
              </a:spcAft>
              <a:buNone/>
            </a:pPr>
            <a:r>
              <a:rPr b="1" i="0" lang="en" sz="2900" u="none" cap="none" strike="noStrike">
                <a:solidFill>
                  <a:srgbClr val="000000"/>
                </a:solidFill>
              </a:rPr>
              <a:t>Delete From the beginning of linked list </a:t>
            </a:r>
            <a:endParaRPr b="1" i="0" sz="2900" u="none" cap="none" strike="noStrike"/>
          </a:p>
        </p:txBody>
      </p:sp>
      <p:sp>
        <p:nvSpPr>
          <p:cNvPr id="453" name="Google Shape;453;p86"/>
          <p:cNvSpPr txBox="1"/>
          <p:nvPr/>
        </p:nvSpPr>
        <p:spPr>
          <a:xfrm>
            <a:off x="152280" y="819000"/>
            <a:ext cx="8534520" cy="3808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90000"/>
              </a:lnSpc>
              <a:spcBef>
                <a:spcPts val="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DeleteFromHead or removeFirst</a:t>
            </a:r>
            <a:endParaRPr b="0" i="0" sz="2000" u="none" cap="none" strike="noStrike">
              <a:latin typeface="Arial"/>
              <a:ea typeface="Arial"/>
              <a:cs typeface="Arial"/>
              <a:sym typeface="Arial"/>
            </a:endParaRPr>
          </a:p>
        </p:txBody>
      </p:sp>
      <p:sp>
        <p:nvSpPr>
          <p:cNvPr id="454" name="Google Shape;454;p86"/>
          <p:cNvSpPr txBox="1"/>
          <p:nvPr/>
        </p:nvSpPr>
        <p:spPr>
          <a:xfrm>
            <a:off x="609480" y="1352520"/>
            <a:ext cx="8153280" cy="6462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head will refer to next reference of the first node (head next).</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If there is one node, then head and tail both refer to null.</a:t>
            </a:r>
            <a:endParaRPr b="0" i="0" sz="1800" u="none" cap="none" strike="noStrike">
              <a:latin typeface="Arial"/>
              <a:ea typeface="Arial"/>
              <a:cs typeface="Arial"/>
              <a:sym typeface="Arial"/>
            </a:endParaRPr>
          </a:p>
        </p:txBody>
      </p:sp>
      <p:sp>
        <p:nvSpPr>
          <p:cNvPr id="455" name="Google Shape;455;p86"/>
          <p:cNvSpPr/>
          <p:nvPr/>
        </p:nvSpPr>
        <p:spPr>
          <a:xfrm>
            <a:off x="1125360" y="2300400"/>
            <a:ext cx="6353280" cy="1009800"/>
          </a:xfrm>
          <a:custGeom>
            <a:rect b="b" l="l" r="r" t="t"/>
            <a:pathLst>
              <a:path extrusionOk="0" h="2809" w="17649">
                <a:moveTo>
                  <a:pt x="41" y="28"/>
                </a:moveTo>
                <a:cubicBezTo>
                  <a:pt x="34" y="19"/>
                  <a:pt x="27" y="9"/>
                  <a:pt x="20" y="0"/>
                </a:cubicBezTo>
                <a:cubicBezTo>
                  <a:pt x="9" y="61"/>
                  <a:pt x="1" y="117"/>
                  <a:pt x="0" y="179"/>
                </a:cubicBezTo>
                <a:cubicBezTo>
                  <a:pt x="-3" y="360"/>
                  <a:pt x="0" y="541"/>
                  <a:pt x="0" y="722"/>
                </a:cubicBezTo>
                <a:cubicBezTo>
                  <a:pt x="21" y="658"/>
                  <a:pt x="54" y="625"/>
                  <a:pt x="105" y="581"/>
                </a:cubicBezTo>
                <a:cubicBezTo>
                  <a:pt x="157" y="536"/>
                  <a:pt x="215" y="499"/>
                  <a:pt x="273" y="463"/>
                </a:cubicBezTo>
                <a:cubicBezTo>
                  <a:pt x="312" y="439"/>
                  <a:pt x="352" y="424"/>
                  <a:pt x="397" y="422"/>
                </a:cubicBezTo>
                <a:cubicBezTo>
                  <a:pt x="458" y="420"/>
                  <a:pt x="472" y="459"/>
                  <a:pt x="492" y="510"/>
                </a:cubicBezTo>
                <a:cubicBezTo>
                  <a:pt x="516" y="571"/>
                  <a:pt x="518" y="653"/>
                  <a:pt x="509" y="718"/>
                </a:cubicBezTo>
                <a:cubicBezTo>
                  <a:pt x="502" y="774"/>
                  <a:pt x="477" y="816"/>
                  <a:pt x="428" y="840"/>
                </a:cubicBezTo>
                <a:cubicBezTo>
                  <a:pt x="427" y="840"/>
                  <a:pt x="425" y="840"/>
                  <a:pt x="424" y="840"/>
                </a:cubicBezTo>
                <a:moveTo>
                  <a:pt x="596" y="578"/>
                </a:moveTo>
                <a:cubicBezTo>
                  <a:pt x="647" y="578"/>
                  <a:pt x="778" y="604"/>
                  <a:pt x="828" y="550"/>
                </a:cubicBezTo>
                <a:cubicBezTo>
                  <a:pt x="856" y="519"/>
                  <a:pt x="850" y="481"/>
                  <a:pt x="850" y="443"/>
                </a:cubicBezTo>
                <a:cubicBezTo>
                  <a:pt x="850" y="412"/>
                  <a:pt x="857" y="401"/>
                  <a:pt x="823" y="394"/>
                </a:cubicBezTo>
                <a:cubicBezTo>
                  <a:pt x="761" y="382"/>
                  <a:pt x="732" y="427"/>
                  <a:pt x="708" y="477"/>
                </a:cubicBezTo>
                <a:cubicBezTo>
                  <a:pt x="674" y="546"/>
                  <a:pt x="673" y="619"/>
                  <a:pt x="672" y="694"/>
                </a:cubicBezTo>
                <a:cubicBezTo>
                  <a:pt x="671" y="781"/>
                  <a:pt x="718" y="811"/>
                  <a:pt x="796" y="840"/>
                </a:cubicBezTo>
                <a:cubicBezTo>
                  <a:pt x="849" y="860"/>
                  <a:pt x="899" y="856"/>
                  <a:pt x="954" y="857"/>
                </a:cubicBezTo>
                <a:moveTo>
                  <a:pt x="1285" y="569"/>
                </a:moveTo>
                <a:cubicBezTo>
                  <a:pt x="1262" y="496"/>
                  <a:pt x="1260" y="429"/>
                  <a:pt x="1164" y="477"/>
                </a:cubicBezTo>
                <a:cubicBezTo>
                  <a:pt x="1113" y="503"/>
                  <a:pt x="1069" y="557"/>
                  <a:pt x="1059" y="614"/>
                </a:cubicBezTo>
                <a:cubicBezTo>
                  <a:pt x="1049" y="670"/>
                  <a:pt x="1074" y="682"/>
                  <a:pt x="1127" y="687"/>
                </a:cubicBezTo>
                <a:cubicBezTo>
                  <a:pt x="1193" y="693"/>
                  <a:pt x="1235" y="686"/>
                  <a:pt x="1285" y="642"/>
                </a:cubicBezTo>
                <a:cubicBezTo>
                  <a:pt x="1308" y="621"/>
                  <a:pt x="1324" y="598"/>
                  <a:pt x="1336" y="571"/>
                </a:cubicBezTo>
                <a:cubicBezTo>
                  <a:pt x="1336" y="570"/>
                  <a:pt x="1336" y="570"/>
                  <a:pt x="1336" y="569"/>
                </a:cubicBezTo>
                <a:cubicBezTo>
                  <a:pt x="1336" y="658"/>
                  <a:pt x="1318" y="770"/>
                  <a:pt x="1349" y="852"/>
                </a:cubicBezTo>
                <a:cubicBezTo>
                  <a:pt x="1357" y="872"/>
                  <a:pt x="1351" y="860"/>
                  <a:pt x="1368" y="864"/>
                </a:cubicBezTo>
                <a:moveTo>
                  <a:pt x="1894" y="73"/>
                </a:moveTo>
                <a:cubicBezTo>
                  <a:pt x="1894" y="214"/>
                  <a:pt x="1906" y="365"/>
                  <a:pt x="1889" y="505"/>
                </a:cubicBezTo>
                <a:cubicBezTo>
                  <a:pt x="1880" y="580"/>
                  <a:pt x="1877" y="650"/>
                  <a:pt x="1877" y="725"/>
                </a:cubicBezTo>
                <a:cubicBezTo>
                  <a:pt x="1877" y="742"/>
                  <a:pt x="1877" y="760"/>
                  <a:pt x="1877" y="777"/>
                </a:cubicBezTo>
                <a:cubicBezTo>
                  <a:pt x="1844" y="677"/>
                  <a:pt x="1781" y="579"/>
                  <a:pt x="1667" y="562"/>
                </a:cubicBezTo>
                <a:cubicBezTo>
                  <a:pt x="1614" y="554"/>
                  <a:pt x="1558" y="552"/>
                  <a:pt x="1548" y="614"/>
                </a:cubicBezTo>
                <a:cubicBezTo>
                  <a:pt x="1537" y="682"/>
                  <a:pt x="1542" y="758"/>
                  <a:pt x="1599" y="803"/>
                </a:cubicBezTo>
                <a:cubicBezTo>
                  <a:pt x="1673" y="861"/>
                  <a:pt x="1769" y="868"/>
                  <a:pt x="1857" y="873"/>
                </a:cubicBezTo>
                <a:moveTo>
                  <a:pt x="1332" y="1168"/>
                </a:moveTo>
                <a:cubicBezTo>
                  <a:pt x="1332" y="1274"/>
                  <a:pt x="1339" y="1378"/>
                  <a:pt x="1317" y="1482"/>
                </a:cubicBezTo>
                <a:cubicBezTo>
                  <a:pt x="1293" y="1596"/>
                  <a:pt x="1253" y="1706"/>
                  <a:pt x="1237" y="1822"/>
                </a:cubicBezTo>
                <a:cubicBezTo>
                  <a:pt x="1226" y="1900"/>
                  <a:pt x="1227" y="1980"/>
                  <a:pt x="1227" y="2058"/>
                </a:cubicBezTo>
                <a:cubicBezTo>
                  <a:pt x="1227" y="2129"/>
                  <a:pt x="1258" y="2141"/>
                  <a:pt x="1327" y="2155"/>
                </a:cubicBezTo>
                <a:cubicBezTo>
                  <a:pt x="1451" y="2181"/>
                  <a:pt x="1584" y="2169"/>
                  <a:pt x="1709" y="2169"/>
                </a:cubicBezTo>
                <a:cubicBezTo>
                  <a:pt x="1883" y="2169"/>
                  <a:pt x="2058" y="2175"/>
                  <a:pt x="2230" y="2138"/>
                </a:cubicBezTo>
                <a:cubicBezTo>
                  <a:pt x="2282" y="2127"/>
                  <a:pt x="2279" y="2123"/>
                  <a:pt x="2298" y="2089"/>
                </a:cubicBezTo>
                <a:cubicBezTo>
                  <a:pt x="2298" y="2083"/>
                  <a:pt x="2298" y="2076"/>
                  <a:pt x="2298" y="2070"/>
                </a:cubicBezTo>
                <a:moveTo>
                  <a:pt x="2145" y="1817"/>
                </a:moveTo>
                <a:cubicBezTo>
                  <a:pt x="2255" y="1811"/>
                  <a:pt x="2318" y="1786"/>
                  <a:pt x="2381" y="1886"/>
                </a:cubicBezTo>
                <a:cubicBezTo>
                  <a:pt x="2419" y="1946"/>
                  <a:pt x="2421" y="2037"/>
                  <a:pt x="2412" y="2105"/>
                </a:cubicBezTo>
                <a:cubicBezTo>
                  <a:pt x="2401" y="2184"/>
                  <a:pt x="2342" y="2249"/>
                  <a:pt x="2281" y="2296"/>
                </a:cubicBezTo>
                <a:cubicBezTo>
                  <a:pt x="2232" y="2334"/>
                  <a:pt x="2167" y="2367"/>
                  <a:pt x="2108" y="2384"/>
                </a:cubicBezTo>
                <a:cubicBezTo>
                  <a:pt x="2102" y="2385"/>
                  <a:pt x="2095" y="2385"/>
                  <a:pt x="2089" y="2386"/>
                </a:cubicBezTo>
                <a:moveTo>
                  <a:pt x="2675" y="1607"/>
                </a:moveTo>
                <a:cubicBezTo>
                  <a:pt x="2694" y="1767"/>
                  <a:pt x="2702" y="1916"/>
                  <a:pt x="2702" y="2077"/>
                </a:cubicBezTo>
                <a:cubicBezTo>
                  <a:pt x="2702" y="2220"/>
                  <a:pt x="2695" y="2366"/>
                  <a:pt x="2707" y="2509"/>
                </a:cubicBezTo>
                <a:cubicBezTo>
                  <a:pt x="2708" y="2518"/>
                  <a:pt x="2729" y="2645"/>
                  <a:pt x="2717" y="2554"/>
                </a:cubicBezTo>
                <a:cubicBezTo>
                  <a:pt x="2714" y="2536"/>
                  <a:pt x="2710" y="2518"/>
                  <a:pt x="2707" y="2500"/>
                </a:cubicBezTo>
                <a:moveTo>
                  <a:pt x="2670" y="1551"/>
                </a:moveTo>
                <a:cubicBezTo>
                  <a:pt x="2712" y="1433"/>
                  <a:pt x="2768" y="1462"/>
                  <a:pt x="2902" y="1444"/>
                </a:cubicBezTo>
                <a:cubicBezTo>
                  <a:pt x="3210" y="1402"/>
                  <a:pt x="3518" y="1353"/>
                  <a:pt x="3824" y="1303"/>
                </a:cubicBezTo>
                <a:cubicBezTo>
                  <a:pt x="3899" y="1291"/>
                  <a:pt x="3983" y="1269"/>
                  <a:pt x="4060" y="1277"/>
                </a:cubicBezTo>
                <a:cubicBezTo>
                  <a:pt x="4099" y="1281"/>
                  <a:pt x="4115" y="1282"/>
                  <a:pt x="4146" y="1312"/>
                </a:cubicBezTo>
                <a:cubicBezTo>
                  <a:pt x="4201" y="1365"/>
                  <a:pt x="4232" y="1437"/>
                  <a:pt x="4260" y="1506"/>
                </a:cubicBezTo>
                <a:cubicBezTo>
                  <a:pt x="4310" y="1631"/>
                  <a:pt x="4319" y="1774"/>
                  <a:pt x="4323" y="1909"/>
                </a:cubicBezTo>
                <a:cubicBezTo>
                  <a:pt x="4328" y="2066"/>
                  <a:pt x="4314" y="2213"/>
                  <a:pt x="4296" y="2368"/>
                </a:cubicBezTo>
                <a:cubicBezTo>
                  <a:pt x="4283" y="2477"/>
                  <a:pt x="4281" y="2632"/>
                  <a:pt x="4233" y="2733"/>
                </a:cubicBezTo>
                <a:cubicBezTo>
                  <a:pt x="4220" y="2766"/>
                  <a:pt x="4218" y="2776"/>
                  <a:pt x="4197" y="2787"/>
                </a:cubicBezTo>
                <a:moveTo>
                  <a:pt x="2753" y="2712"/>
                </a:moveTo>
                <a:cubicBezTo>
                  <a:pt x="2763" y="2709"/>
                  <a:pt x="2783" y="2699"/>
                  <a:pt x="2807" y="2697"/>
                </a:cubicBezTo>
                <a:cubicBezTo>
                  <a:pt x="2984" y="2685"/>
                  <a:pt x="3160" y="2682"/>
                  <a:pt x="3337" y="2669"/>
                </a:cubicBezTo>
                <a:cubicBezTo>
                  <a:pt x="3527" y="2655"/>
                  <a:pt x="3718" y="2636"/>
                  <a:pt x="3909" y="2629"/>
                </a:cubicBezTo>
                <a:cubicBezTo>
                  <a:pt x="4017" y="2625"/>
                  <a:pt x="4125" y="2624"/>
                  <a:pt x="4233" y="2624"/>
                </a:cubicBezTo>
                <a:cubicBezTo>
                  <a:pt x="4299" y="2624"/>
                  <a:pt x="4252" y="2634"/>
                  <a:pt x="4219" y="2641"/>
                </a:cubicBezTo>
                <a:cubicBezTo>
                  <a:pt x="4205" y="2643"/>
                  <a:pt x="4191" y="2644"/>
                  <a:pt x="4177" y="2646"/>
                </a:cubicBezTo>
                <a:moveTo>
                  <a:pt x="4559" y="2016"/>
                </a:moveTo>
                <a:cubicBezTo>
                  <a:pt x="4900" y="2016"/>
                  <a:pt x="5241" y="2018"/>
                  <a:pt x="5582" y="2018"/>
                </a:cubicBezTo>
                <a:cubicBezTo>
                  <a:pt x="5524" y="2016"/>
                  <a:pt x="5485" y="2000"/>
                  <a:pt x="5431" y="1982"/>
                </a:cubicBezTo>
                <a:cubicBezTo>
                  <a:pt x="5402" y="1973"/>
                  <a:pt x="5368" y="1963"/>
                  <a:pt x="5341" y="1949"/>
                </a:cubicBezTo>
                <a:cubicBezTo>
                  <a:pt x="5341" y="1947"/>
                  <a:pt x="5341" y="1946"/>
                  <a:pt x="5341" y="1945"/>
                </a:cubicBezTo>
                <a:cubicBezTo>
                  <a:pt x="5397" y="1942"/>
                  <a:pt x="5453" y="1942"/>
                  <a:pt x="5509" y="1943"/>
                </a:cubicBezTo>
                <a:cubicBezTo>
                  <a:pt x="5546" y="1944"/>
                  <a:pt x="5610" y="1954"/>
                  <a:pt x="5626" y="1997"/>
                </a:cubicBezTo>
                <a:cubicBezTo>
                  <a:pt x="5651" y="2063"/>
                  <a:pt x="5593" y="2101"/>
                  <a:pt x="5550" y="2134"/>
                </a:cubicBezTo>
                <a:cubicBezTo>
                  <a:pt x="5470" y="2195"/>
                  <a:pt x="5372" y="2228"/>
                  <a:pt x="5277" y="2261"/>
                </a:cubicBezTo>
                <a:cubicBezTo>
                  <a:pt x="5247" y="2271"/>
                  <a:pt x="5240" y="2274"/>
                  <a:pt x="5221" y="2277"/>
                </a:cubicBezTo>
                <a:moveTo>
                  <a:pt x="5918" y="1603"/>
                </a:moveTo>
                <a:cubicBezTo>
                  <a:pt x="5932" y="1752"/>
                  <a:pt x="5932" y="1897"/>
                  <a:pt x="5935" y="2046"/>
                </a:cubicBezTo>
                <a:cubicBezTo>
                  <a:pt x="5939" y="2207"/>
                  <a:pt x="5940" y="2367"/>
                  <a:pt x="5940" y="2528"/>
                </a:cubicBezTo>
                <a:cubicBezTo>
                  <a:pt x="5940" y="2622"/>
                  <a:pt x="5933" y="2696"/>
                  <a:pt x="5908" y="2785"/>
                </a:cubicBezTo>
                <a:cubicBezTo>
                  <a:pt x="5903" y="2803"/>
                  <a:pt x="5902" y="2809"/>
                  <a:pt x="5886" y="2804"/>
                </a:cubicBezTo>
                <a:cubicBezTo>
                  <a:pt x="5879" y="2736"/>
                  <a:pt x="5877" y="2670"/>
                  <a:pt x="5876" y="2601"/>
                </a:cubicBezTo>
                <a:moveTo>
                  <a:pt x="6017" y="1536"/>
                </a:moveTo>
                <a:cubicBezTo>
                  <a:pt x="6056" y="1397"/>
                  <a:pt x="6031" y="1419"/>
                  <a:pt x="6190" y="1381"/>
                </a:cubicBezTo>
                <a:cubicBezTo>
                  <a:pt x="6458" y="1317"/>
                  <a:pt x="6727" y="1250"/>
                  <a:pt x="6998" y="1202"/>
                </a:cubicBezTo>
                <a:cubicBezTo>
                  <a:pt x="7066" y="1190"/>
                  <a:pt x="7282" y="1129"/>
                  <a:pt x="7351" y="1180"/>
                </a:cubicBezTo>
                <a:cubicBezTo>
                  <a:pt x="7368" y="1192"/>
                  <a:pt x="7388" y="1241"/>
                  <a:pt x="7393" y="1262"/>
                </a:cubicBezTo>
                <a:cubicBezTo>
                  <a:pt x="7412" y="1336"/>
                  <a:pt x="7416" y="1423"/>
                  <a:pt x="7420" y="1499"/>
                </a:cubicBezTo>
                <a:cubicBezTo>
                  <a:pt x="7431" y="1687"/>
                  <a:pt x="7426" y="1872"/>
                  <a:pt x="7402" y="2058"/>
                </a:cubicBezTo>
                <a:cubicBezTo>
                  <a:pt x="7385" y="2186"/>
                  <a:pt x="7357" y="2311"/>
                  <a:pt x="7334" y="2438"/>
                </a:cubicBezTo>
                <a:cubicBezTo>
                  <a:pt x="7323" y="2499"/>
                  <a:pt x="7324" y="2574"/>
                  <a:pt x="7266" y="2608"/>
                </a:cubicBezTo>
                <a:cubicBezTo>
                  <a:pt x="7256" y="2608"/>
                  <a:pt x="7245" y="2608"/>
                  <a:pt x="7235" y="2608"/>
                </a:cubicBezTo>
                <a:moveTo>
                  <a:pt x="6139" y="2671"/>
                </a:moveTo>
                <a:cubicBezTo>
                  <a:pt x="6314" y="2637"/>
                  <a:pt x="6479" y="2620"/>
                  <a:pt x="6658" y="2617"/>
                </a:cubicBezTo>
                <a:cubicBezTo>
                  <a:pt x="6871" y="2613"/>
                  <a:pt x="7103" y="2594"/>
                  <a:pt x="7315" y="2624"/>
                </a:cubicBezTo>
                <a:cubicBezTo>
                  <a:pt x="7334" y="2627"/>
                  <a:pt x="7374" y="2633"/>
                  <a:pt x="7356" y="2639"/>
                </a:cubicBezTo>
                <a:cubicBezTo>
                  <a:pt x="7346" y="2639"/>
                  <a:pt x="7335" y="2639"/>
                  <a:pt x="7325" y="2639"/>
                </a:cubicBezTo>
                <a:moveTo>
                  <a:pt x="7534" y="2122"/>
                </a:moveTo>
                <a:cubicBezTo>
                  <a:pt x="7586" y="2108"/>
                  <a:pt x="7641" y="2103"/>
                  <a:pt x="7702" y="2103"/>
                </a:cubicBezTo>
                <a:cubicBezTo>
                  <a:pt x="7844" y="2103"/>
                  <a:pt x="7987" y="2096"/>
                  <a:pt x="8128" y="2086"/>
                </a:cubicBezTo>
                <a:cubicBezTo>
                  <a:pt x="8287" y="2075"/>
                  <a:pt x="8446" y="2062"/>
                  <a:pt x="8605" y="2046"/>
                </a:cubicBezTo>
                <a:cubicBezTo>
                  <a:pt x="8670" y="2039"/>
                  <a:pt x="8735" y="2029"/>
                  <a:pt x="8800" y="2018"/>
                </a:cubicBezTo>
                <a:cubicBezTo>
                  <a:pt x="8786" y="2007"/>
                  <a:pt x="8776" y="1999"/>
                  <a:pt x="8751" y="1987"/>
                </a:cubicBezTo>
                <a:cubicBezTo>
                  <a:pt x="8712" y="1968"/>
                  <a:pt x="8671" y="1952"/>
                  <a:pt x="8632" y="1933"/>
                </a:cubicBezTo>
                <a:cubicBezTo>
                  <a:pt x="8611" y="1923"/>
                  <a:pt x="8586" y="1911"/>
                  <a:pt x="8568" y="1900"/>
                </a:cubicBezTo>
                <a:cubicBezTo>
                  <a:pt x="8568" y="1899"/>
                  <a:pt x="8568" y="1898"/>
                  <a:pt x="8568" y="1897"/>
                </a:cubicBezTo>
                <a:cubicBezTo>
                  <a:pt x="8622" y="1897"/>
                  <a:pt x="8685" y="1887"/>
                  <a:pt x="8732" y="1921"/>
                </a:cubicBezTo>
                <a:cubicBezTo>
                  <a:pt x="8763" y="1943"/>
                  <a:pt x="8779" y="1984"/>
                  <a:pt x="8773" y="2021"/>
                </a:cubicBezTo>
                <a:cubicBezTo>
                  <a:pt x="8763" y="2080"/>
                  <a:pt x="8680" y="2123"/>
                  <a:pt x="8632" y="2148"/>
                </a:cubicBezTo>
                <a:cubicBezTo>
                  <a:pt x="8592" y="2169"/>
                  <a:pt x="8553" y="2181"/>
                  <a:pt x="8510" y="2192"/>
                </a:cubicBezTo>
                <a:moveTo>
                  <a:pt x="8982" y="1510"/>
                </a:moveTo>
                <a:cubicBezTo>
                  <a:pt x="9016" y="1704"/>
                  <a:pt x="9034" y="1898"/>
                  <a:pt x="9019" y="2096"/>
                </a:cubicBezTo>
                <a:cubicBezTo>
                  <a:pt x="9009" y="2224"/>
                  <a:pt x="8982" y="2356"/>
                  <a:pt x="8963" y="2483"/>
                </a:cubicBezTo>
                <a:cubicBezTo>
                  <a:pt x="8957" y="2521"/>
                  <a:pt x="8964" y="2596"/>
                  <a:pt x="8951" y="2632"/>
                </a:cubicBezTo>
                <a:cubicBezTo>
                  <a:pt x="8949" y="2626"/>
                  <a:pt x="8948" y="2621"/>
                  <a:pt x="8946" y="2615"/>
                </a:cubicBezTo>
                <a:moveTo>
                  <a:pt x="9072" y="1364"/>
                </a:moveTo>
                <a:cubicBezTo>
                  <a:pt x="9211" y="1215"/>
                  <a:pt x="9248" y="1200"/>
                  <a:pt x="9445" y="1163"/>
                </a:cubicBezTo>
                <a:cubicBezTo>
                  <a:pt x="9580" y="1137"/>
                  <a:pt x="9717" y="1116"/>
                  <a:pt x="9854" y="1100"/>
                </a:cubicBezTo>
                <a:cubicBezTo>
                  <a:pt x="9946" y="1089"/>
                  <a:pt x="10038" y="1082"/>
                  <a:pt x="10131" y="1081"/>
                </a:cubicBezTo>
                <a:cubicBezTo>
                  <a:pt x="10164" y="1081"/>
                  <a:pt x="10229" y="1069"/>
                  <a:pt x="10258" y="1095"/>
                </a:cubicBezTo>
                <a:cubicBezTo>
                  <a:pt x="10303" y="1135"/>
                  <a:pt x="10298" y="1219"/>
                  <a:pt x="10299" y="1270"/>
                </a:cubicBezTo>
                <a:cubicBezTo>
                  <a:pt x="10303" y="1547"/>
                  <a:pt x="10297" y="1818"/>
                  <a:pt x="10263" y="2093"/>
                </a:cubicBezTo>
                <a:cubicBezTo>
                  <a:pt x="10248" y="2213"/>
                  <a:pt x="10242" y="2331"/>
                  <a:pt x="10212" y="2448"/>
                </a:cubicBezTo>
                <a:cubicBezTo>
                  <a:pt x="10199" y="2497"/>
                  <a:pt x="10188" y="2559"/>
                  <a:pt x="10131" y="2575"/>
                </a:cubicBezTo>
                <a:cubicBezTo>
                  <a:pt x="10096" y="2575"/>
                  <a:pt x="10086" y="2575"/>
                  <a:pt x="10063" y="2575"/>
                </a:cubicBezTo>
                <a:moveTo>
                  <a:pt x="9119" y="2584"/>
                </a:moveTo>
                <a:cubicBezTo>
                  <a:pt x="9201" y="2538"/>
                  <a:pt x="9304" y="2542"/>
                  <a:pt x="9403" y="2535"/>
                </a:cubicBezTo>
                <a:cubicBezTo>
                  <a:pt x="9544" y="2525"/>
                  <a:pt x="9686" y="2516"/>
                  <a:pt x="9827" y="2511"/>
                </a:cubicBezTo>
                <a:cubicBezTo>
                  <a:pt x="9892" y="2509"/>
                  <a:pt x="10087" y="2507"/>
                  <a:pt x="10022" y="2504"/>
                </a:cubicBezTo>
                <a:cubicBezTo>
                  <a:pt x="9990" y="2503"/>
                  <a:pt x="9959" y="2504"/>
                  <a:pt x="9927" y="2504"/>
                </a:cubicBezTo>
                <a:moveTo>
                  <a:pt x="10489" y="1982"/>
                </a:moveTo>
                <a:cubicBezTo>
                  <a:pt x="10438" y="1982"/>
                  <a:pt x="10538" y="1982"/>
                  <a:pt x="10589" y="1982"/>
                </a:cubicBezTo>
                <a:cubicBezTo>
                  <a:pt x="10965" y="1982"/>
                  <a:pt x="11337" y="1983"/>
                  <a:pt x="11711" y="1943"/>
                </a:cubicBezTo>
                <a:cubicBezTo>
                  <a:pt x="11713" y="1943"/>
                  <a:pt x="11714" y="1943"/>
                  <a:pt x="11716" y="1943"/>
                </a:cubicBezTo>
                <a:cubicBezTo>
                  <a:pt x="11702" y="1933"/>
                  <a:pt x="11691" y="1921"/>
                  <a:pt x="11670" y="1912"/>
                </a:cubicBezTo>
                <a:cubicBezTo>
                  <a:pt x="11644" y="1901"/>
                  <a:pt x="11625" y="1888"/>
                  <a:pt x="11601" y="1874"/>
                </a:cubicBezTo>
                <a:cubicBezTo>
                  <a:pt x="11582" y="1863"/>
                  <a:pt x="11580" y="1863"/>
                  <a:pt x="11565" y="1850"/>
                </a:cubicBezTo>
                <a:cubicBezTo>
                  <a:pt x="11560" y="1845"/>
                  <a:pt x="11563" y="1843"/>
                  <a:pt x="11560" y="1839"/>
                </a:cubicBezTo>
                <a:cubicBezTo>
                  <a:pt x="11625" y="1839"/>
                  <a:pt x="11706" y="1825"/>
                  <a:pt x="11769" y="1843"/>
                </a:cubicBezTo>
                <a:cubicBezTo>
                  <a:pt x="11800" y="1852"/>
                  <a:pt x="11808" y="1858"/>
                  <a:pt x="11816" y="1888"/>
                </a:cubicBezTo>
                <a:cubicBezTo>
                  <a:pt x="11836" y="1964"/>
                  <a:pt x="11770" y="1994"/>
                  <a:pt x="11716" y="2030"/>
                </a:cubicBezTo>
                <a:cubicBezTo>
                  <a:pt x="11644" y="2078"/>
                  <a:pt x="11561" y="2112"/>
                  <a:pt x="11475" y="2127"/>
                </a:cubicBezTo>
                <a:cubicBezTo>
                  <a:pt x="11464" y="2128"/>
                  <a:pt x="11454" y="2128"/>
                  <a:pt x="11443" y="2129"/>
                </a:cubicBezTo>
                <a:moveTo>
                  <a:pt x="12147" y="1249"/>
                </a:moveTo>
                <a:cubicBezTo>
                  <a:pt x="12171" y="1450"/>
                  <a:pt x="12178" y="1647"/>
                  <a:pt x="12183" y="1850"/>
                </a:cubicBezTo>
                <a:cubicBezTo>
                  <a:pt x="12189" y="2089"/>
                  <a:pt x="12194" y="2329"/>
                  <a:pt x="12188" y="2568"/>
                </a:cubicBezTo>
                <a:cubicBezTo>
                  <a:pt x="12186" y="2637"/>
                  <a:pt x="12188" y="2730"/>
                  <a:pt x="12164" y="2797"/>
                </a:cubicBezTo>
                <a:cubicBezTo>
                  <a:pt x="12164" y="2754"/>
                  <a:pt x="12164" y="2732"/>
                  <a:pt x="12164" y="2700"/>
                </a:cubicBezTo>
                <a:moveTo>
                  <a:pt x="12256" y="1464"/>
                </a:moveTo>
                <a:cubicBezTo>
                  <a:pt x="12300" y="1326"/>
                  <a:pt x="12300" y="1339"/>
                  <a:pt x="12441" y="1312"/>
                </a:cubicBezTo>
                <a:cubicBezTo>
                  <a:pt x="12578" y="1285"/>
                  <a:pt x="12717" y="1266"/>
                  <a:pt x="12855" y="1246"/>
                </a:cubicBezTo>
                <a:cubicBezTo>
                  <a:pt x="13035" y="1220"/>
                  <a:pt x="13213" y="1201"/>
                  <a:pt x="13395" y="1197"/>
                </a:cubicBezTo>
                <a:cubicBezTo>
                  <a:pt x="13447" y="1196"/>
                  <a:pt x="13612" y="1167"/>
                  <a:pt x="13658" y="1206"/>
                </a:cubicBezTo>
                <a:cubicBezTo>
                  <a:pt x="13703" y="1243"/>
                  <a:pt x="13696" y="1322"/>
                  <a:pt x="13705" y="1371"/>
                </a:cubicBezTo>
                <a:cubicBezTo>
                  <a:pt x="13727" y="1496"/>
                  <a:pt x="13730" y="1617"/>
                  <a:pt x="13731" y="1744"/>
                </a:cubicBezTo>
                <a:cubicBezTo>
                  <a:pt x="13732" y="1921"/>
                  <a:pt x="13763" y="2133"/>
                  <a:pt x="13722" y="2306"/>
                </a:cubicBezTo>
                <a:cubicBezTo>
                  <a:pt x="13708" y="2367"/>
                  <a:pt x="13684" y="2422"/>
                  <a:pt x="13627" y="2452"/>
                </a:cubicBezTo>
                <a:cubicBezTo>
                  <a:pt x="13613" y="2454"/>
                  <a:pt x="13599" y="2455"/>
                  <a:pt x="13585" y="2457"/>
                </a:cubicBezTo>
                <a:moveTo>
                  <a:pt x="12132" y="2639"/>
                </a:moveTo>
                <a:cubicBezTo>
                  <a:pt x="12300" y="2592"/>
                  <a:pt x="12465" y="2587"/>
                  <a:pt x="12641" y="2578"/>
                </a:cubicBezTo>
                <a:cubicBezTo>
                  <a:pt x="12853" y="2567"/>
                  <a:pt x="13064" y="2565"/>
                  <a:pt x="13276" y="2565"/>
                </a:cubicBezTo>
                <a:cubicBezTo>
                  <a:pt x="13383" y="2565"/>
                  <a:pt x="13670" y="2565"/>
                  <a:pt x="13563" y="2565"/>
                </a:cubicBezTo>
                <a:cubicBezTo>
                  <a:pt x="13553" y="2565"/>
                  <a:pt x="13542" y="2565"/>
                  <a:pt x="13532" y="2565"/>
                </a:cubicBezTo>
                <a:moveTo>
                  <a:pt x="14089" y="1969"/>
                </a:moveTo>
                <a:cubicBezTo>
                  <a:pt x="14006" y="1959"/>
                  <a:pt x="13983" y="1958"/>
                  <a:pt x="13931" y="1945"/>
                </a:cubicBezTo>
                <a:cubicBezTo>
                  <a:pt x="13931" y="1944"/>
                  <a:pt x="13931" y="1944"/>
                  <a:pt x="13931" y="1943"/>
                </a:cubicBezTo>
                <a:cubicBezTo>
                  <a:pt x="14005" y="1940"/>
                  <a:pt x="14079" y="1940"/>
                  <a:pt x="14153" y="1940"/>
                </a:cubicBezTo>
                <a:cubicBezTo>
                  <a:pt x="14477" y="1940"/>
                  <a:pt x="14822" y="1975"/>
                  <a:pt x="15143" y="1928"/>
                </a:cubicBezTo>
                <a:cubicBezTo>
                  <a:pt x="15175" y="1922"/>
                  <a:pt x="15183" y="1921"/>
                  <a:pt x="15202" y="1914"/>
                </a:cubicBezTo>
                <a:cubicBezTo>
                  <a:pt x="15183" y="1892"/>
                  <a:pt x="15190" y="1878"/>
                  <a:pt x="15134" y="1858"/>
                </a:cubicBezTo>
                <a:cubicBezTo>
                  <a:pt x="15061" y="1832"/>
                  <a:pt x="14983" y="1822"/>
                  <a:pt x="14907" y="1806"/>
                </a:cubicBezTo>
                <a:cubicBezTo>
                  <a:pt x="14897" y="1804"/>
                  <a:pt x="14853" y="1790"/>
                  <a:pt x="14844" y="1787"/>
                </a:cubicBezTo>
                <a:cubicBezTo>
                  <a:pt x="14950" y="1788"/>
                  <a:pt x="15038" y="1791"/>
                  <a:pt x="15134" y="1843"/>
                </a:cubicBezTo>
                <a:cubicBezTo>
                  <a:pt x="15172" y="1863"/>
                  <a:pt x="15221" y="1908"/>
                  <a:pt x="15202" y="1959"/>
                </a:cubicBezTo>
                <a:cubicBezTo>
                  <a:pt x="15177" y="2025"/>
                  <a:pt x="15069" y="2038"/>
                  <a:pt x="15012" y="2053"/>
                </a:cubicBezTo>
                <a:cubicBezTo>
                  <a:pt x="14962" y="2065"/>
                  <a:pt x="14946" y="2069"/>
                  <a:pt x="14912" y="2067"/>
                </a:cubicBezTo>
                <a:moveTo>
                  <a:pt x="15569" y="1713"/>
                </a:moveTo>
                <a:cubicBezTo>
                  <a:pt x="15609" y="1825"/>
                  <a:pt x="15646" y="1920"/>
                  <a:pt x="15652" y="2039"/>
                </a:cubicBezTo>
                <a:cubicBezTo>
                  <a:pt x="15654" y="2083"/>
                  <a:pt x="15652" y="2127"/>
                  <a:pt x="15652" y="2171"/>
                </a:cubicBezTo>
                <a:cubicBezTo>
                  <a:pt x="15648" y="2135"/>
                  <a:pt x="15647" y="2100"/>
                  <a:pt x="15647" y="2063"/>
                </a:cubicBezTo>
                <a:cubicBezTo>
                  <a:pt x="15647" y="1982"/>
                  <a:pt x="15673" y="1928"/>
                  <a:pt x="15720" y="1862"/>
                </a:cubicBezTo>
                <a:cubicBezTo>
                  <a:pt x="15762" y="1803"/>
                  <a:pt x="15812" y="1758"/>
                  <a:pt x="15883" y="1739"/>
                </a:cubicBezTo>
                <a:cubicBezTo>
                  <a:pt x="15922" y="1729"/>
                  <a:pt x="15991" y="1725"/>
                  <a:pt x="16024" y="1751"/>
                </a:cubicBezTo>
                <a:cubicBezTo>
                  <a:pt x="16089" y="1802"/>
                  <a:pt x="16096" y="1864"/>
                  <a:pt x="16097" y="1940"/>
                </a:cubicBezTo>
                <a:cubicBezTo>
                  <a:pt x="16098" y="2008"/>
                  <a:pt x="16109" y="2069"/>
                  <a:pt x="16056" y="2119"/>
                </a:cubicBezTo>
                <a:cubicBezTo>
                  <a:pt x="16056" y="2119"/>
                  <a:pt x="16003" y="2161"/>
                  <a:pt x="15993" y="2145"/>
                </a:cubicBezTo>
                <a:cubicBezTo>
                  <a:pt x="15993" y="2136"/>
                  <a:pt x="15993" y="2126"/>
                  <a:pt x="15993" y="2117"/>
                </a:cubicBezTo>
                <a:moveTo>
                  <a:pt x="16173" y="1746"/>
                </a:moveTo>
                <a:cubicBezTo>
                  <a:pt x="16176" y="1774"/>
                  <a:pt x="16178" y="1783"/>
                  <a:pt x="16178" y="1811"/>
                </a:cubicBezTo>
                <a:cubicBezTo>
                  <a:pt x="16179" y="1864"/>
                  <a:pt x="16173" y="1920"/>
                  <a:pt x="16197" y="1969"/>
                </a:cubicBezTo>
                <a:cubicBezTo>
                  <a:pt x="16209" y="1994"/>
                  <a:pt x="16238" y="2021"/>
                  <a:pt x="16261" y="2037"/>
                </a:cubicBezTo>
                <a:cubicBezTo>
                  <a:pt x="16292" y="2058"/>
                  <a:pt x="16324" y="2059"/>
                  <a:pt x="16360" y="2063"/>
                </a:cubicBezTo>
                <a:cubicBezTo>
                  <a:pt x="16405" y="2067"/>
                  <a:pt x="16450" y="2069"/>
                  <a:pt x="16487" y="2044"/>
                </a:cubicBezTo>
                <a:cubicBezTo>
                  <a:pt x="16514" y="2026"/>
                  <a:pt x="16549" y="1913"/>
                  <a:pt x="16555" y="1883"/>
                </a:cubicBezTo>
                <a:cubicBezTo>
                  <a:pt x="16562" y="1845"/>
                  <a:pt x="16559" y="1800"/>
                  <a:pt x="16560" y="1761"/>
                </a:cubicBezTo>
                <a:cubicBezTo>
                  <a:pt x="16560" y="1754"/>
                  <a:pt x="16560" y="1753"/>
                  <a:pt x="16560" y="1749"/>
                </a:cubicBezTo>
                <a:cubicBezTo>
                  <a:pt x="16558" y="1826"/>
                  <a:pt x="16523" y="1973"/>
                  <a:pt x="16555" y="2042"/>
                </a:cubicBezTo>
                <a:cubicBezTo>
                  <a:pt x="16578" y="2091"/>
                  <a:pt x="16599" y="2096"/>
                  <a:pt x="16650" y="2108"/>
                </a:cubicBezTo>
                <a:cubicBezTo>
                  <a:pt x="16724" y="2126"/>
                  <a:pt x="16801" y="2073"/>
                  <a:pt x="16850" y="2025"/>
                </a:cubicBezTo>
                <a:cubicBezTo>
                  <a:pt x="16959" y="1919"/>
                  <a:pt x="17030" y="1763"/>
                  <a:pt x="17064" y="1617"/>
                </a:cubicBezTo>
                <a:cubicBezTo>
                  <a:pt x="17077" y="1563"/>
                  <a:pt x="17097" y="1478"/>
                  <a:pt x="17086" y="1421"/>
                </a:cubicBezTo>
                <a:cubicBezTo>
                  <a:pt x="17082" y="1402"/>
                  <a:pt x="17069" y="1405"/>
                  <a:pt x="17064" y="1395"/>
                </a:cubicBezTo>
                <a:cubicBezTo>
                  <a:pt x="17052" y="1486"/>
                  <a:pt x="17038" y="1574"/>
                  <a:pt x="17032" y="1666"/>
                </a:cubicBezTo>
                <a:cubicBezTo>
                  <a:pt x="17025" y="1777"/>
                  <a:pt x="17022" y="1886"/>
                  <a:pt x="17022" y="1997"/>
                </a:cubicBezTo>
                <a:cubicBezTo>
                  <a:pt x="17022" y="2054"/>
                  <a:pt x="17028" y="2123"/>
                  <a:pt x="17100" y="2134"/>
                </a:cubicBezTo>
                <a:cubicBezTo>
                  <a:pt x="17179" y="2146"/>
                  <a:pt x="17217" y="2111"/>
                  <a:pt x="17268" y="2056"/>
                </a:cubicBezTo>
                <a:cubicBezTo>
                  <a:pt x="17426" y="1885"/>
                  <a:pt x="17523" y="1674"/>
                  <a:pt x="17609" y="1461"/>
                </a:cubicBezTo>
                <a:cubicBezTo>
                  <a:pt x="17628" y="1413"/>
                  <a:pt x="17635" y="1381"/>
                  <a:pt x="17646" y="1334"/>
                </a:cubicBezTo>
                <a:cubicBezTo>
                  <a:pt x="17633" y="1415"/>
                  <a:pt x="17614" y="1492"/>
                  <a:pt x="17594" y="1572"/>
                </a:cubicBezTo>
                <a:cubicBezTo>
                  <a:pt x="17561" y="1706"/>
                  <a:pt x="17535" y="1827"/>
                  <a:pt x="17531" y="1966"/>
                </a:cubicBezTo>
                <a:cubicBezTo>
                  <a:pt x="17530" y="2020"/>
                  <a:pt x="17526" y="2110"/>
                  <a:pt x="17521" y="214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6"/>
          <p:cNvSpPr/>
          <p:nvPr/>
        </p:nvSpPr>
        <p:spPr>
          <a:xfrm>
            <a:off x="5699160" y="2065320"/>
            <a:ext cx="747720" cy="612720"/>
          </a:xfrm>
          <a:custGeom>
            <a:rect b="b" l="l" r="r" t="t"/>
            <a:pathLst>
              <a:path extrusionOk="0" h="1728" w="2087">
                <a:moveTo>
                  <a:pt x="188" y="1036"/>
                </a:moveTo>
                <a:cubicBezTo>
                  <a:pt x="219" y="1162"/>
                  <a:pt x="247" y="1272"/>
                  <a:pt x="251" y="1402"/>
                </a:cubicBezTo>
                <a:cubicBezTo>
                  <a:pt x="253" y="1461"/>
                  <a:pt x="279" y="1627"/>
                  <a:pt x="241" y="1675"/>
                </a:cubicBezTo>
                <a:moveTo>
                  <a:pt x="0" y="1536"/>
                </a:moveTo>
                <a:cubicBezTo>
                  <a:pt x="55" y="1596"/>
                  <a:pt x="103" y="1665"/>
                  <a:pt x="183" y="1692"/>
                </a:cubicBezTo>
                <a:cubicBezTo>
                  <a:pt x="234" y="1709"/>
                  <a:pt x="331" y="1714"/>
                  <a:pt x="382" y="1697"/>
                </a:cubicBezTo>
                <a:cubicBezTo>
                  <a:pt x="449" y="1674"/>
                  <a:pt x="508" y="1613"/>
                  <a:pt x="550" y="1560"/>
                </a:cubicBezTo>
                <a:cubicBezTo>
                  <a:pt x="571" y="1534"/>
                  <a:pt x="580" y="1512"/>
                  <a:pt x="592" y="1484"/>
                </a:cubicBezTo>
                <a:cubicBezTo>
                  <a:pt x="592" y="1479"/>
                  <a:pt x="593" y="1478"/>
                  <a:pt x="597" y="1477"/>
                </a:cubicBezTo>
                <a:moveTo>
                  <a:pt x="492" y="198"/>
                </a:moveTo>
                <a:cubicBezTo>
                  <a:pt x="492" y="245"/>
                  <a:pt x="492" y="347"/>
                  <a:pt x="492" y="410"/>
                </a:cubicBezTo>
                <a:cubicBezTo>
                  <a:pt x="492" y="507"/>
                  <a:pt x="490" y="603"/>
                  <a:pt x="487" y="700"/>
                </a:cubicBezTo>
                <a:cubicBezTo>
                  <a:pt x="487" y="713"/>
                  <a:pt x="494" y="779"/>
                  <a:pt x="482" y="786"/>
                </a:cubicBezTo>
                <a:cubicBezTo>
                  <a:pt x="461" y="786"/>
                  <a:pt x="454" y="787"/>
                  <a:pt x="455" y="767"/>
                </a:cubicBezTo>
                <a:moveTo>
                  <a:pt x="351" y="467"/>
                </a:moveTo>
                <a:cubicBezTo>
                  <a:pt x="490" y="438"/>
                  <a:pt x="600" y="430"/>
                  <a:pt x="740" y="427"/>
                </a:cubicBezTo>
                <a:cubicBezTo>
                  <a:pt x="860" y="424"/>
                  <a:pt x="984" y="427"/>
                  <a:pt x="1100" y="392"/>
                </a:cubicBezTo>
                <a:cubicBezTo>
                  <a:pt x="1037" y="392"/>
                  <a:pt x="988" y="389"/>
                  <a:pt x="932" y="422"/>
                </a:cubicBezTo>
                <a:cubicBezTo>
                  <a:pt x="896" y="443"/>
                  <a:pt x="828" y="484"/>
                  <a:pt x="818" y="528"/>
                </a:cubicBezTo>
                <a:cubicBezTo>
                  <a:pt x="814" y="545"/>
                  <a:pt x="822" y="557"/>
                  <a:pt x="823" y="571"/>
                </a:cubicBezTo>
                <a:cubicBezTo>
                  <a:pt x="892" y="574"/>
                  <a:pt x="982" y="590"/>
                  <a:pt x="1044" y="554"/>
                </a:cubicBezTo>
                <a:cubicBezTo>
                  <a:pt x="1089" y="528"/>
                  <a:pt x="1111" y="468"/>
                  <a:pt x="1132" y="424"/>
                </a:cubicBezTo>
                <a:cubicBezTo>
                  <a:pt x="1142" y="403"/>
                  <a:pt x="1148" y="383"/>
                  <a:pt x="1154" y="361"/>
                </a:cubicBezTo>
                <a:cubicBezTo>
                  <a:pt x="1154" y="360"/>
                  <a:pt x="1154" y="359"/>
                  <a:pt x="1154" y="358"/>
                </a:cubicBezTo>
                <a:cubicBezTo>
                  <a:pt x="1167" y="399"/>
                  <a:pt x="1181" y="440"/>
                  <a:pt x="1186" y="486"/>
                </a:cubicBezTo>
                <a:cubicBezTo>
                  <a:pt x="1193" y="548"/>
                  <a:pt x="1188" y="610"/>
                  <a:pt x="1195" y="672"/>
                </a:cubicBezTo>
                <a:cubicBezTo>
                  <a:pt x="1198" y="698"/>
                  <a:pt x="1207" y="716"/>
                  <a:pt x="1232" y="717"/>
                </a:cubicBezTo>
                <a:cubicBezTo>
                  <a:pt x="1266" y="719"/>
                  <a:pt x="1266" y="699"/>
                  <a:pt x="1290" y="675"/>
                </a:cubicBezTo>
                <a:moveTo>
                  <a:pt x="1505" y="457"/>
                </a:moveTo>
                <a:cubicBezTo>
                  <a:pt x="1505" y="541"/>
                  <a:pt x="1505" y="626"/>
                  <a:pt x="1505" y="710"/>
                </a:cubicBezTo>
                <a:moveTo>
                  <a:pt x="1358" y="110"/>
                </a:moveTo>
                <a:cubicBezTo>
                  <a:pt x="1469" y="165"/>
                  <a:pt x="1518" y="207"/>
                  <a:pt x="1636" y="193"/>
                </a:cubicBezTo>
                <a:cubicBezTo>
                  <a:pt x="1683" y="188"/>
                  <a:pt x="1683" y="142"/>
                  <a:pt x="1685" y="101"/>
                </a:cubicBezTo>
                <a:cubicBezTo>
                  <a:pt x="1687" y="52"/>
                  <a:pt x="1635" y="19"/>
                  <a:pt x="1590" y="6"/>
                </a:cubicBezTo>
                <a:cubicBezTo>
                  <a:pt x="1564" y="-2"/>
                  <a:pt x="1479" y="-14"/>
                  <a:pt x="1453" y="2"/>
                </a:cubicBezTo>
                <a:cubicBezTo>
                  <a:pt x="1407" y="30"/>
                  <a:pt x="1401" y="72"/>
                  <a:pt x="1400" y="120"/>
                </a:cubicBezTo>
                <a:cubicBezTo>
                  <a:pt x="1399" y="154"/>
                  <a:pt x="1396" y="154"/>
                  <a:pt x="1417" y="177"/>
                </a:cubicBezTo>
                <a:moveTo>
                  <a:pt x="2035" y="32"/>
                </a:moveTo>
                <a:cubicBezTo>
                  <a:pt x="2067" y="188"/>
                  <a:pt x="2087" y="311"/>
                  <a:pt x="2072" y="469"/>
                </a:cubicBezTo>
                <a:cubicBezTo>
                  <a:pt x="2065" y="540"/>
                  <a:pt x="2048" y="609"/>
                  <a:pt x="2045" y="679"/>
                </a:cubicBezTo>
                <a:cubicBezTo>
                  <a:pt x="2045" y="695"/>
                  <a:pt x="2045" y="696"/>
                  <a:pt x="2045" y="70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6"/>
          <p:cNvSpPr/>
          <p:nvPr/>
        </p:nvSpPr>
        <p:spPr>
          <a:xfrm>
            <a:off x="2016000" y="3673440"/>
            <a:ext cx="735120" cy="299880"/>
          </a:xfrm>
          <a:custGeom>
            <a:rect b="b" l="l" r="r" t="t"/>
            <a:pathLst>
              <a:path extrusionOk="0" h="850" w="2056">
                <a:moveTo>
                  <a:pt x="41" y="281"/>
                </a:moveTo>
                <a:cubicBezTo>
                  <a:pt x="37" y="456"/>
                  <a:pt x="43" y="634"/>
                  <a:pt x="31" y="808"/>
                </a:cubicBezTo>
                <a:cubicBezTo>
                  <a:pt x="31" y="822"/>
                  <a:pt x="32" y="825"/>
                  <a:pt x="26" y="831"/>
                </a:cubicBezTo>
                <a:cubicBezTo>
                  <a:pt x="16" y="780"/>
                  <a:pt x="3" y="730"/>
                  <a:pt x="0" y="678"/>
                </a:cubicBezTo>
                <a:cubicBezTo>
                  <a:pt x="-4" y="599"/>
                  <a:pt x="-14" y="505"/>
                  <a:pt x="22" y="433"/>
                </a:cubicBezTo>
                <a:cubicBezTo>
                  <a:pt x="50" y="377"/>
                  <a:pt x="101" y="334"/>
                  <a:pt x="163" y="326"/>
                </a:cubicBezTo>
                <a:cubicBezTo>
                  <a:pt x="243" y="316"/>
                  <a:pt x="297" y="331"/>
                  <a:pt x="353" y="390"/>
                </a:cubicBezTo>
                <a:cubicBezTo>
                  <a:pt x="411" y="451"/>
                  <a:pt x="447" y="530"/>
                  <a:pt x="457" y="614"/>
                </a:cubicBezTo>
                <a:cubicBezTo>
                  <a:pt x="460" y="641"/>
                  <a:pt x="471" y="729"/>
                  <a:pt x="445" y="749"/>
                </a:cubicBezTo>
                <a:cubicBezTo>
                  <a:pt x="429" y="751"/>
                  <a:pt x="424" y="752"/>
                  <a:pt x="413" y="751"/>
                </a:cubicBezTo>
                <a:moveTo>
                  <a:pt x="589" y="439"/>
                </a:moveTo>
                <a:cubicBezTo>
                  <a:pt x="603" y="510"/>
                  <a:pt x="609" y="573"/>
                  <a:pt x="667" y="624"/>
                </a:cubicBezTo>
                <a:cubicBezTo>
                  <a:pt x="716" y="667"/>
                  <a:pt x="788" y="664"/>
                  <a:pt x="849" y="661"/>
                </a:cubicBezTo>
                <a:cubicBezTo>
                  <a:pt x="921" y="657"/>
                  <a:pt x="952" y="611"/>
                  <a:pt x="961" y="541"/>
                </a:cubicBezTo>
                <a:cubicBezTo>
                  <a:pt x="968" y="489"/>
                  <a:pt x="966" y="423"/>
                  <a:pt x="930" y="381"/>
                </a:cubicBezTo>
                <a:cubicBezTo>
                  <a:pt x="898" y="344"/>
                  <a:pt x="848" y="339"/>
                  <a:pt x="803" y="338"/>
                </a:cubicBezTo>
                <a:cubicBezTo>
                  <a:pt x="777" y="337"/>
                  <a:pt x="751" y="338"/>
                  <a:pt x="725" y="338"/>
                </a:cubicBezTo>
                <a:moveTo>
                  <a:pt x="1353" y="0"/>
                </a:moveTo>
                <a:cubicBezTo>
                  <a:pt x="1426" y="197"/>
                  <a:pt x="1438" y="278"/>
                  <a:pt x="1438" y="479"/>
                </a:cubicBezTo>
                <a:cubicBezTo>
                  <a:pt x="1438" y="575"/>
                  <a:pt x="1438" y="850"/>
                  <a:pt x="1438" y="754"/>
                </a:cubicBezTo>
                <a:cubicBezTo>
                  <a:pt x="1438" y="739"/>
                  <a:pt x="1438" y="723"/>
                  <a:pt x="1438" y="708"/>
                </a:cubicBezTo>
                <a:cubicBezTo>
                  <a:pt x="1438" y="614"/>
                  <a:pt x="1443" y="541"/>
                  <a:pt x="1380" y="463"/>
                </a:cubicBezTo>
                <a:cubicBezTo>
                  <a:pt x="1340" y="414"/>
                  <a:pt x="1291" y="416"/>
                  <a:pt x="1234" y="416"/>
                </a:cubicBezTo>
                <a:cubicBezTo>
                  <a:pt x="1177" y="416"/>
                  <a:pt x="1135" y="422"/>
                  <a:pt x="1117" y="484"/>
                </a:cubicBezTo>
                <a:cubicBezTo>
                  <a:pt x="1102" y="533"/>
                  <a:pt x="1106" y="602"/>
                  <a:pt x="1129" y="647"/>
                </a:cubicBezTo>
                <a:cubicBezTo>
                  <a:pt x="1159" y="706"/>
                  <a:pt x="1250" y="739"/>
                  <a:pt x="1312" y="746"/>
                </a:cubicBezTo>
                <a:cubicBezTo>
                  <a:pt x="1404" y="757"/>
                  <a:pt x="1495" y="749"/>
                  <a:pt x="1579" y="713"/>
                </a:cubicBezTo>
                <a:cubicBezTo>
                  <a:pt x="1678" y="670"/>
                  <a:pt x="1763" y="599"/>
                  <a:pt x="1837" y="520"/>
                </a:cubicBezTo>
                <a:cubicBezTo>
                  <a:pt x="1897" y="456"/>
                  <a:pt x="1917" y="406"/>
                  <a:pt x="1920" y="321"/>
                </a:cubicBezTo>
                <a:cubicBezTo>
                  <a:pt x="1920" y="294"/>
                  <a:pt x="1921" y="287"/>
                  <a:pt x="1915" y="270"/>
                </a:cubicBezTo>
                <a:cubicBezTo>
                  <a:pt x="1870" y="262"/>
                  <a:pt x="1842" y="244"/>
                  <a:pt x="1806" y="288"/>
                </a:cubicBezTo>
                <a:cubicBezTo>
                  <a:pt x="1755" y="351"/>
                  <a:pt x="1759" y="455"/>
                  <a:pt x="1757" y="531"/>
                </a:cubicBezTo>
                <a:cubicBezTo>
                  <a:pt x="1755" y="620"/>
                  <a:pt x="1793" y="678"/>
                  <a:pt x="1869" y="725"/>
                </a:cubicBezTo>
                <a:cubicBezTo>
                  <a:pt x="1923" y="758"/>
                  <a:pt x="1981" y="750"/>
                  <a:pt x="2042" y="751"/>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6"/>
          <p:cNvSpPr/>
          <p:nvPr/>
        </p:nvSpPr>
        <p:spPr>
          <a:xfrm>
            <a:off x="2935440" y="3724200"/>
            <a:ext cx="731880" cy="241200"/>
          </a:xfrm>
          <a:custGeom>
            <a:rect b="b" l="l" r="r" t="t"/>
            <a:pathLst>
              <a:path extrusionOk="0" h="683" w="2035">
                <a:moveTo>
                  <a:pt x="0" y="0"/>
                </a:moveTo>
                <a:cubicBezTo>
                  <a:pt x="37" y="153"/>
                  <a:pt x="51" y="259"/>
                  <a:pt x="51" y="413"/>
                </a:cubicBezTo>
                <a:cubicBezTo>
                  <a:pt x="51" y="483"/>
                  <a:pt x="51" y="553"/>
                  <a:pt x="46" y="623"/>
                </a:cubicBezTo>
                <a:cubicBezTo>
                  <a:pt x="46" y="627"/>
                  <a:pt x="46" y="631"/>
                  <a:pt x="46" y="635"/>
                </a:cubicBezTo>
                <a:cubicBezTo>
                  <a:pt x="46" y="553"/>
                  <a:pt x="35" y="469"/>
                  <a:pt x="63" y="392"/>
                </a:cubicBezTo>
                <a:cubicBezTo>
                  <a:pt x="87" y="326"/>
                  <a:pt x="142" y="285"/>
                  <a:pt x="204" y="255"/>
                </a:cubicBezTo>
                <a:cubicBezTo>
                  <a:pt x="236" y="240"/>
                  <a:pt x="304" y="220"/>
                  <a:pt x="340" y="234"/>
                </a:cubicBezTo>
                <a:cubicBezTo>
                  <a:pt x="392" y="255"/>
                  <a:pt x="387" y="365"/>
                  <a:pt x="387" y="406"/>
                </a:cubicBezTo>
                <a:cubicBezTo>
                  <a:pt x="388" y="456"/>
                  <a:pt x="380" y="505"/>
                  <a:pt x="414" y="547"/>
                </a:cubicBezTo>
                <a:cubicBezTo>
                  <a:pt x="435" y="573"/>
                  <a:pt x="486" y="564"/>
                  <a:pt x="508" y="545"/>
                </a:cubicBezTo>
                <a:cubicBezTo>
                  <a:pt x="566" y="497"/>
                  <a:pt x="569" y="415"/>
                  <a:pt x="572" y="345"/>
                </a:cubicBezTo>
                <a:cubicBezTo>
                  <a:pt x="574" y="276"/>
                  <a:pt x="538" y="234"/>
                  <a:pt x="472" y="215"/>
                </a:cubicBezTo>
                <a:cubicBezTo>
                  <a:pt x="420" y="200"/>
                  <a:pt x="367" y="203"/>
                  <a:pt x="314" y="203"/>
                </a:cubicBezTo>
                <a:moveTo>
                  <a:pt x="849" y="63"/>
                </a:moveTo>
                <a:cubicBezTo>
                  <a:pt x="849" y="256"/>
                  <a:pt x="843" y="450"/>
                  <a:pt x="854" y="642"/>
                </a:cubicBezTo>
                <a:cubicBezTo>
                  <a:pt x="854" y="648"/>
                  <a:pt x="854" y="655"/>
                  <a:pt x="854" y="661"/>
                </a:cubicBezTo>
                <a:cubicBezTo>
                  <a:pt x="869" y="638"/>
                  <a:pt x="894" y="573"/>
                  <a:pt x="908" y="526"/>
                </a:cubicBezTo>
                <a:cubicBezTo>
                  <a:pt x="928" y="458"/>
                  <a:pt x="958" y="391"/>
                  <a:pt x="1017" y="347"/>
                </a:cubicBezTo>
                <a:cubicBezTo>
                  <a:pt x="1033" y="335"/>
                  <a:pt x="1106" y="320"/>
                  <a:pt x="1127" y="333"/>
                </a:cubicBezTo>
                <a:cubicBezTo>
                  <a:pt x="1166" y="357"/>
                  <a:pt x="1165" y="466"/>
                  <a:pt x="1154" y="503"/>
                </a:cubicBezTo>
                <a:cubicBezTo>
                  <a:pt x="1134" y="571"/>
                  <a:pt x="1078" y="624"/>
                  <a:pt x="1017" y="656"/>
                </a:cubicBezTo>
                <a:cubicBezTo>
                  <a:pt x="1002" y="664"/>
                  <a:pt x="954" y="683"/>
                  <a:pt x="944" y="659"/>
                </a:cubicBezTo>
                <a:cubicBezTo>
                  <a:pt x="944" y="649"/>
                  <a:pt x="944" y="640"/>
                  <a:pt x="944" y="630"/>
                </a:cubicBezTo>
                <a:moveTo>
                  <a:pt x="1180" y="484"/>
                </a:moveTo>
                <a:cubicBezTo>
                  <a:pt x="1287" y="459"/>
                  <a:pt x="1395" y="439"/>
                  <a:pt x="1499" y="406"/>
                </a:cubicBezTo>
                <a:cubicBezTo>
                  <a:pt x="1543" y="392"/>
                  <a:pt x="1626" y="370"/>
                  <a:pt x="1653" y="326"/>
                </a:cubicBezTo>
                <a:cubicBezTo>
                  <a:pt x="1663" y="309"/>
                  <a:pt x="1657" y="275"/>
                  <a:pt x="1657" y="257"/>
                </a:cubicBezTo>
                <a:cubicBezTo>
                  <a:pt x="1614" y="242"/>
                  <a:pt x="1570" y="233"/>
                  <a:pt x="1531" y="267"/>
                </a:cubicBezTo>
                <a:cubicBezTo>
                  <a:pt x="1491" y="302"/>
                  <a:pt x="1464" y="403"/>
                  <a:pt x="1499" y="451"/>
                </a:cubicBezTo>
                <a:cubicBezTo>
                  <a:pt x="1556" y="529"/>
                  <a:pt x="1683" y="531"/>
                  <a:pt x="1767" y="534"/>
                </a:cubicBezTo>
                <a:cubicBezTo>
                  <a:pt x="1873" y="537"/>
                  <a:pt x="1942" y="532"/>
                  <a:pt x="2035" y="48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6"/>
          <p:cNvSpPr/>
          <p:nvPr/>
        </p:nvSpPr>
        <p:spPr>
          <a:xfrm>
            <a:off x="2030400" y="4140360"/>
            <a:ext cx="1184400" cy="295200"/>
          </a:xfrm>
          <a:custGeom>
            <a:rect b="b" l="l" r="r" t="t"/>
            <a:pathLst>
              <a:path extrusionOk="0" h="832" w="3300">
                <a:moveTo>
                  <a:pt x="472" y="0"/>
                </a:moveTo>
                <a:cubicBezTo>
                  <a:pt x="530" y="162"/>
                  <a:pt x="552" y="269"/>
                  <a:pt x="553" y="439"/>
                </a:cubicBezTo>
                <a:cubicBezTo>
                  <a:pt x="554" y="534"/>
                  <a:pt x="565" y="640"/>
                  <a:pt x="536" y="732"/>
                </a:cubicBezTo>
                <a:cubicBezTo>
                  <a:pt x="532" y="745"/>
                  <a:pt x="525" y="752"/>
                  <a:pt x="521" y="765"/>
                </a:cubicBezTo>
                <a:cubicBezTo>
                  <a:pt x="495" y="723"/>
                  <a:pt x="462" y="660"/>
                  <a:pt x="426" y="621"/>
                </a:cubicBezTo>
                <a:cubicBezTo>
                  <a:pt x="359" y="550"/>
                  <a:pt x="281" y="508"/>
                  <a:pt x="185" y="496"/>
                </a:cubicBezTo>
                <a:cubicBezTo>
                  <a:pt x="149" y="492"/>
                  <a:pt x="47" y="476"/>
                  <a:pt x="17" y="507"/>
                </a:cubicBezTo>
                <a:cubicBezTo>
                  <a:pt x="-14" y="539"/>
                  <a:pt x="-4" y="605"/>
                  <a:pt x="12" y="642"/>
                </a:cubicBezTo>
                <a:cubicBezTo>
                  <a:pt x="51" y="733"/>
                  <a:pt x="201" y="770"/>
                  <a:pt x="285" y="779"/>
                </a:cubicBezTo>
                <a:cubicBezTo>
                  <a:pt x="394" y="790"/>
                  <a:pt x="517" y="794"/>
                  <a:pt x="621" y="756"/>
                </a:cubicBezTo>
                <a:cubicBezTo>
                  <a:pt x="759" y="705"/>
                  <a:pt x="900" y="581"/>
                  <a:pt x="925" y="430"/>
                </a:cubicBezTo>
                <a:cubicBezTo>
                  <a:pt x="928" y="412"/>
                  <a:pt x="923" y="392"/>
                  <a:pt x="925" y="373"/>
                </a:cubicBezTo>
                <a:cubicBezTo>
                  <a:pt x="876" y="394"/>
                  <a:pt x="857" y="380"/>
                  <a:pt x="830" y="446"/>
                </a:cubicBezTo>
                <a:cubicBezTo>
                  <a:pt x="807" y="501"/>
                  <a:pt x="796" y="594"/>
                  <a:pt x="808" y="652"/>
                </a:cubicBezTo>
                <a:cubicBezTo>
                  <a:pt x="822" y="718"/>
                  <a:pt x="882" y="749"/>
                  <a:pt x="944" y="756"/>
                </a:cubicBezTo>
                <a:cubicBezTo>
                  <a:pt x="1021" y="765"/>
                  <a:pt x="1084" y="754"/>
                  <a:pt x="1139" y="696"/>
                </a:cubicBezTo>
                <a:cubicBezTo>
                  <a:pt x="1215" y="616"/>
                  <a:pt x="1264" y="500"/>
                  <a:pt x="1293" y="396"/>
                </a:cubicBezTo>
                <a:cubicBezTo>
                  <a:pt x="1324" y="283"/>
                  <a:pt x="1329" y="170"/>
                  <a:pt x="1329" y="54"/>
                </a:cubicBezTo>
                <a:cubicBezTo>
                  <a:pt x="1329" y="52"/>
                  <a:pt x="1329" y="49"/>
                  <a:pt x="1329" y="47"/>
                </a:cubicBezTo>
                <a:cubicBezTo>
                  <a:pt x="1299" y="163"/>
                  <a:pt x="1304" y="284"/>
                  <a:pt x="1302" y="404"/>
                </a:cubicBezTo>
                <a:cubicBezTo>
                  <a:pt x="1300" y="502"/>
                  <a:pt x="1276" y="648"/>
                  <a:pt x="1307" y="743"/>
                </a:cubicBezTo>
                <a:cubicBezTo>
                  <a:pt x="1320" y="784"/>
                  <a:pt x="1345" y="775"/>
                  <a:pt x="1375" y="782"/>
                </a:cubicBezTo>
                <a:cubicBezTo>
                  <a:pt x="1421" y="793"/>
                  <a:pt x="1443" y="768"/>
                  <a:pt x="1480" y="748"/>
                </a:cubicBezTo>
                <a:cubicBezTo>
                  <a:pt x="1533" y="719"/>
                  <a:pt x="1593" y="674"/>
                  <a:pt x="1629" y="626"/>
                </a:cubicBezTo>
                <a:cubicBezTo>
                  <a:pt x="1673" y="567"/>
                  <a:pt x="1699" y="497"/>
                  <a:pt x="1702" y="425"/>
                </a:cubicBezTo>
                <a:cubicBezTo>
                  <a:pt x="1704" y="377"/>
                  <a:pt x="1708" y="360"/>
                  <a:pt x="1680" y="331"/>
                </a:cubicBezTo>
                <a:cubicBezTo>
                  <a:pt x="1673" y="330"/>
                  <a:pt x="1667" y="329"/>
                  <a:pt x="1660" y="328"/>
                </a:cubicBezTo>
                <a:cubicBezTo>
                  <a:pt x="1606" y="352"/>
                  <a:pt x="1618" y="326"/>
                  <a:pt x="1592" y="396"/>
                </a:cubicBezTo>
                <a:cubicBezTo>
                  <a:pt x="1569" y="458"/>
                  <a:pt x="1571" y="556"/>
                  <a:pt x="1580" y="621"/>
                </a:cubicBezTo>
                <a:cubicBezTo>
                  <a:pt x="1588" y="685"/>
                  <a:pt x="1619" y="727"/>
                  <a:pt x="1680" y="748"/>
                </a:cubicBezTo>
                <a:cubicBezTo>
                  <a:pt x="1721" y="762"/>
                  <a:pt x="1799" y="767"/>
                  <a:pt x="1838" y="746"/>
                </a:cubicBezTo>
                <a:cubicBezTo>
                  <a:pt x="1893" y="716"/>
                  <a:pt x="1920" y="644"/>
                  <a:pt x="1952" y="595"/>
                </a:cubicBezTo>
                <a:cubicBezTo>
                  <a:pt x="1985" y="543"/>
                  <a:pt x="2002" y="501"/>
                  <a:pt x="2020" y="442"/>
                </a:cubicBezTo>
                <a:moveTo>
                  <a:pt x="2052" y="260"/>
                </a:moveTo>
                <a:cubicBezTo>
                  <a:pt x="2050" y="238"/>
                  <a:pt x="2049" y="216"/>
                  <a:pt x="2047" y="194"/>
                </a:cubicBezTo>
                <a:cubicBezTo>
                  <a:pt x="2047" y="319"/>
                  <a:pt x="2051" y="444"/>
                  <a:pt x="2052" y="569"/>
                </a:cubicBezTo>
                <a:cubicBezTo>
                  <a:pt x="2052" y="628"/>
                  <a:pt x="2052" y="687"/>
                  <a:pt x="2052" y="746"/>
                </a:cubicBezTo>
                <a:cubicBezTo>
                  <a:pt x="2064" y="706"/>
                  <a:pt x="2071" y="666"/>
                  <a:pt x="2084" y="626"/>
                </a:cubicBezTo>
                <a:cubicBezTo>
                  <a:pt x="2104" y="564"/>
                  <a:pt x="2125" y="516"/>
                  <a:pt x="2188" y="489"/>
                </a:cubicBezTo>
                <a:cubicBezTo>
                  <a:pt x="2323" y="431"/>
                  <a:pt x="2480" y="481"/>
                  <a:pt x="2614" y="425"/>
                </a:cubicBezTo>
                <a:cubicBezTo>
                  <a:pt x="2636" y="416"/>
                  <a:pt x="2637" y="402"/>
                  <a:pt x="2646" y="394"/>
                </a:cubicBezTo>
                <a:cubicBezTo>
                  <a:pt x="2621" y="384"/>
                  <a:pt x="2586" y="374"/>
                  <a:pt x="2546" y="378"/>
                </a:cubicBezTo>
                <a:cubicBezTo>
                  <a:pt x="2470" y="386"/>
                  <a:pt x="2454" y="449"/>
                  <a:pt x="2437" y="512"/>
                </a:cubicBezTo>
                <a:cubicBezTo>
                  <a:pt x="2421" y="572"/>
                  <a:pt x="2407" y="632"/>
                  <a:pt x="2468" y="670"/>
                </a:cubicBezTo>
                <a:cubicBezTo>
                  <a:pt x="2540" y="715"/>
                  <a:pt x="2649" y="688"/>
                  <a:pt x="2714" y="649"/>
                </a:cubicBezTo>
                <a:cubicBezTo>
                  <a:pt x="2888" y="545"/>
                  <a:pt x="2954" y="377"/>
                  <a:pt x="3065" y="222"/>
                </a:cubicBezTo>
                <a:cubicBezTo>
                  <a:pt x="3099" y="174"/>
                  <a:pt x="3131" y="133"/>
                  <a:pt x="3177" y="99"/>
                </a:cubicBezTo>
                <a:cubicBezTo>
                  <a:pt x="3179" y="99"/>
                  <a:pt x="3180" y="99"/>
                  <a:pt x="3182" y="99"/>
                </a:cubicBezTo>
                <a:cubicBezTo>
                  <a:pt x="3198" y="161"/>
                  <a:pt x="3207" y="227"/>
                  <a:pt x="3213" y="295"/>
                </a:cubicBezTo>
                <a:cubicBezTo>
                  <a:pt x="3224" y="429"/>
                  <a:pt x="3218" y="565"/>
                  <a:pt x="3218" y="699"/>
                </a:cubicBezTo>
                <a:cubicBezTo>
                  <a:pt x="3218" y="726"/>
                  <a:pt x="3218" y="752"/>
                  <a:pt x="3218" y="779"/>
                </a:cubicBezTo>
                <a:cubicBezTo>
                  <a:pt x="3177" y="728"/>
                  <a:pt x="3149" y="687"/>
                  <a:pt x="3082" y="666"/>
                </a:cubicBezTo>
                <a:cubicBezTo>
                  <a:pt x="3015" y="645"/>
                  <a:pt x="2890" y="633"/>
                  <a:pt x="2824" y="663"/>
                </a:cubicBezTo>
                <a:cubicBezTo>
                  <a:pt x="2787" y="680"/>
                  <a:pt x="2775" y="724"/>
                  <a:pt x="2760" y="758"/>
                </a:cubicBezTo>
                <a:cubicBezTo>
                  <a:pt x="2785" y="832"/>
                  <a:pt x="2851" y="820"/>
                  <a:pt x="2928" y="821"/>
                </a:cubicBezTo>
                <a:cubicBezTo>
                  <a:pt x="3063" y="823"/>
                  <a:pt x="3161" y="794"/>
                  <a:pt x="3286" y="746"/>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6"/>
          <p:cNvSpPr/>
          <p:nvPr/>
        </p:nvSpPr>
        <p:spPr>
          <a:xfrm>
            <a:off x="2016000" y="2625840"/>
            <a:ext cx="932040" cy="852480"/>
          </a:xfrm>
          <a:custGeom>
            <a:rect b="b" l="l" r="r" t="t"/>
            <a:pathLst>
              <a:path extrusionOk="0" h="2396" w="2630">
                <a:moveTo>
                  <a:pt x="1338" y="16"/>
                </a:moveTo>
                <a:cubicBezTo>
                  <a:pt x="1273" y="8"/>
                  <a:pt x="1218" y="-7"/>
                  <a:pt x="1149" y="2"/>
                </a:cubicBezTo>
                <a:cubicBezTo>
                  <a:pt x="1035" y="16"/>
                  <a:pt x="926" y="61"/>
                  <a:pt x="818" y="96"/>
                </a:cubicBezTo>
                <a:cubicBezTo>
                  <a:pt x="737" y="123"/>
                  <a:pt x="670" y="161"/>
                  <a:pt x="603" y="197"/>
                </a:cubicBezTo>
                <a:cubicBezTo>
                  <a:pt x="574" y="213"/>
                  <a:pt x="542" y="223"/>
                  <a:pt x="513" y="238"/>
                </a:cubicBezTo>
                <a:cubicBezTo>
                  <a:pt x="443" y="274"/>
                  <a:pt x="372" y="313"/>
                  <a:pt x="304" y="353"/>
                </a:cubicBezTo>
                <a:cubicBezTo>
                  <a:pt x="283" y="365"/>
                  <a:pt x="258" y="378"/>
                  <a:pt x="241" y="394"/>
                </a:cubicBezTo>
                <a:cubicBezTo>
                  <a:pt x="231" y="403"/>
                  <a:pt x="223" y="431"/>
                  <a:pt x="209" y="443"/>
                </a:cubicBezTo>
                <a:cubicBezTo>
                  <a:pt x="179" y="468"/>
                  <a:pt x="136" y="485"/>
                  <a:pt x="121" y="518"/>
                </a:cubicBezTo>
                <a:cubicBezTo>
                  <a:pt x="109" y="543"/>
                  <a:pt x="119" y="572"/>
                  <a:pt x="109" y="596"/>
                </a:cubicBezTo>
                <a:cubicBezTo>
                  <a:pt x="89" y="642"/>
                  <a:pt x="58" y="680"/>
                  <a:pt x="41" y="724"/>
                </a:cubicBezTo>
                <a:cubicBezTo>
                  <a:pt x="33" y="744"/>
                  <a:pt x="33" y="767"/>
                  <a:pt x="26" y="788"/>
                </a:cubicBezTo>
                <a:cubicBezTo>
                  <a:pt x="17" y="815"/>
                  <a:pt x="3" y="831"/>
                  <a:pt x="0" y="860"/>
                </a:cubicBezTo>
                <a:cubicBezTo>
                  <a:pt x="-23" y="1057"/>
                  <a:pt x="-30" y="1341"/>
                  <a:pt x="22" y="1529"/>
                </a:cubicBezTo>
                <a:cubicBezTo>
                  <a:pt x="35" y="1575"/>
                  <a:pt x="51" y="1614"/>
                  <a:pt x="73" y="1656"/>
                </a:cubicBezTo>
                <a:cubicBezTo>
                  <a:pt x="98" y="1704"/>
                  <a:pt x="135" y="1744"/>
                  <a:pt x="163" y="1786"/>
                </a:cubicBezTo>
                <a:cubicBezTo>
                  <a:pt x="230" y="1886"/>
                  <a:pt x="296" y="1967"/>
                  <a:pt x="394" y="2039"/>
                </a:cubicBezTo>
                <a:cubicBezTo>
                  <a:pt x="500" y="2118"/>
                  <a:pt x="623" y="2187"/>
                  <a:pt x="745" y="2237"/>
                </a:cubicBezTo>
                <a:cubicBezTo>
                  <a:pt x="963" y="2327"/>
                  <a:pt x="1205" y="2350"/>
                  <a:pt x="1438" y="2364"/>
                </a:cubicBezTo>
                <a:cubicBezTo>
                  <a:pt x="1576" y="2372"/>
                  <a:pt x="1759" y="2389"/>
                  <a:pt x="1889" y="2341"/>
                </a:cubicBezTo>
                <a:cubicBezTo>
                  <a:pt x="1974" y="2310"/>
                  <a:pt x="2052" y="2240"/>
                  <a:pt x="2115" y="2178"/>
                </a:cubicBezTo>
                <a:cubicBezTo>
                  <a:pt x="2238" y="2056"/>
                  <a:pt x="2318" y="1911"/>
                  <a:pt x="2397" y="1760"/>
                </a:cubicBezTo>
                <a:cubicBezTo>
                  <a:pt x="2432" y="1693"/>
                  <a:pt x="2470" y="1622"/>
                  <a:pt x="2497" y="1552"/>
                </a:cubicBezTo>
                <a:cubicBezTo>
                  <a:pt x="2539" y="1443"/>
                  <a:pt x="2568" y="1322"/>
                  <a:pt x="2582" y="1207"/>
                </a:cubicBezTo>
                <a:cubicBezTo>
                  <a:pt x="2591" y="1135"/>
                  <a:pt x="2600" y="1039"/>
                  <a:pt x="2577" y="969"/>
                </a:cubicBezTo>
                <a:cubicBezTo>
                  <a:pt x="2559" y="914"/>
                  <a:pt x="2514" y="854"/>
                  <a:pt x="2487" y="802"/>
                </a:cubicBezTo>
                <a:cubicBezTo>
                  <a:pt x="2453" y="735"/>
                  <a:pt x="2426" y="667"/>
                  <a:pt x="2388" y="603"/>
                </a:cubicBezTo>
                <a:cubicBezTo>
                  <a:pt x="2361" y="556"/>
                  <a:pt x="2323" y="519"/>
                  <a:pt x="2288" y="479"/>
                </a:cubicBezTo>
                <a:cubicBezTo>
                  <a:pt x="2245" y="430"/>
                  <a:pt x="2202" y="388"/>
                  <a:pt x="2151" y="347"/>
                </a:cubicBezTo>
                <a:cubicBezTo>
                  <a:pt x="2090" y="298"/>
                  <a:pt x="2029" y="254"/>
                  <a:pt x="1957" y="221"/>
                </a:cubicBezTo>
                <a:cubicBezTo>
                  <a:pt x="1730" y="118"/>
                  <a:pt x="1464" y="79"/>
                  <a:pt x="1217" y="70"/>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6"/>
          <p:cNvSpPr/>
          <p:nvPr/>
        </p:nvSpPr>
        <p:spPr>
          <a:xfrm>
            <a:off x="2209680" y="2952720"/>
            <a:ext cx="279360" cy="166680"/>
          </a:xfrm>
          <a:custGeom>
            <a:rect b="b" l="l" r="r" t="t"/>
            <a:pathLst>
              <a:path extrusionOk="0" h="502" w="776">
                <a:moveTo>
                  <a:pt x="73" y="89"/>
                </a:moveTo>
                <a:cubicBezTo>
                  <a:pt x="44" y="89"/>
                  <a:pt x="40" y="90"/>
                  <a:pt x="24" y="87"/>
                </a:cubicBezTo>
                <a:cubicBezTo>
                  <a:pt x="24" y="63"/>
                  <a:pt x="24" y="40"/>
                  <a:pt x="24" y="16"/>
                </a:cubicBezTo>
                <a:cubicBezTo>
                  <a:pt x="24" y="6"/>
                  <a:pt x="24" y="-25"/>
                  <a:pt x="24" y="23"/>
                </a:cubicBezTo>
                <a:cubicBezTo>
                  <a:pt x="24" y="140"/>
                  <a:pt x="32" y="260"/>
                  <a:pt x="14" y="375"/>
                </a:cubicBezTo>
                <a:cubicBezTo>
                  <a:pt x="10" y="401"/>
                  <a:pt x="3" y="477"/>
                  <a:pt x="0" y="451"/>
                </a:cubicBezTo>
                <a:cubicBezTo>
                  <a:pt x="0" y="446"/>
                  <a:pt x="0" y="441"/>
                  <a:pt x="0" y="436"/>
                </a:cubicBezTo>
                <a:moveTo>
                  <a:pt x="372" y="106"/>
                </a:moveTo>
                <a:cubicBezTo>
                  <a:pt x="409" y="71"/>
                  <a:pt x="413" y="57"/>
                  <a:pt x="445" y="63"/>
                </a:cubicBezTo>
                <a:cubicBezTo>
                  <a:pt x="487" y="111"/>
                  <a:pt x="495" y="133"/>
                  <a:pt x="496" y="198"/>
                </a:cubicBezTo>
                <a:cubicBezTo>
                  <a:pt x="498" y="276"/>
                  <a:pt x="494" y="323"/>
                  <a:pt x="460" y="391"/>
                </a:cubicBezTo>
                <a:cubicBezTo>
                  <a:pt x="447" y="417"/>
                  <a:pt x="434" y="434"/>
                  <a:pt x="428" y="460"/>
                </a:cubicBezTo>
                <a:cubicBezTo>
                  <a:pt x="493" y="460"/>
                  <a:pt x="559" y="464"/>
                  <a:pt x="623" y="453"/>
                </a:cubicBezTo>
                <a:cubicBezTo>
                  <a:pt x="698" y="435"/>
                  <a:pt x="725" y="429"/>
                  <a:pt x="776" y="42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6"/>
          <p:cNvSpPr/>
          <p:nvPr/>
        </p:nvSpPr>
        <p:spPr>
          <a:xfrm>
            <a:off x="3505320" y="2876400"/>
            <a:ext cx="147600" cy="146160"/>
          </a:xfrm>
          <a:custGeom>
            <a:rect b="b" l="l" r="r" t="t"/>
            <a:pathLst>
              <a:path extrusionOk="0" h="447" w="404">
                <a:moveTo>
                  <a:pt x="156" y="80"/>
                </a:moveTo>
                <a:cubicBezTo>
                  <a:pt x="165" y="76"/>
                  <a:pt x="328" y="-39"/>
                  <a:pt x="392" y="7"/>
                </a:cubicBezTo>
                <a:cubicBezTo>
                  <a:pt x="413" y="22"/>
                  <a:pt x="419" y="101"/>
                  <a:pt x="404" y="120"/>
                </a:cubicBezTo>
                <a:cubicBezTo>
                  <a:pt x="364" y="170"/>
                  <a:pt x="283" y="197"/>
                  <a:pt x="224" y="212"/>
                </a:cubicBezTo>
                <a:cubicBezTo>
                  <a:pt x="206" y="217"/>
                  <a:pt x="190" y="218"/>
                  <a:pt x="173" y="221"/>
                </a:cubicBezTo>
                <a:cubicBezTo>
                  <a:pt x="225" y="223"/>
                  <a:pt x="274" y="231"/>
                  <a:pt x="324" y="247"/>
                </a:cubicBezTo>
                <a:cubicBezTo>
                  <a:pt x="384" y="267"/>
                  <a:pt x="406" y="275"/>
                  <a:pt x="409" y="335"/>
                </a:cubicBezTo>
                <a:cubicBezTo>
                  <a:pt x="356" y="383"/>
                  <a:pt x="292" y="391"/>
                  <a:pt x="219" y="399"/>
                </a:cubicBezTo>
                <a:cubicBezTo>
                  <a:pt x="152" y="406"/>
                  <a:pt x="83" y="407"/>
                  <a:pt x="15" y="40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6"/>
          <p:cNvSpPr/>
          <p:nvPr/>
        </p:nvSpPr>
        <p:spPr>
          <a:xfrm>
            <a:off x="4581360" y="2878200"/>
            <a:ext cx="88920" cy="168120"/>
          </a:xfrm>
          <a:custGeom>
            <a:rect b="b" l="l" r="r" t="t"/>
            <a:pathLst>
              <a:path extrusionOk="0" h="531" w="256">
                <a:moveTo>
                  <a:pt x="246" y="50"/>
                </a:moveTo>
                <a:cubicBezTo>
                  <a:pt x="173" y="28"/>
                  <a:pt x="80" y="-52"/>
                  <a:pt x="24" y="0"/>
                </a:cubicBezTo>
                <a:cubicBezTo>
                  <a:pt x="16" y="3"/>
                  <a:pt x="14" y="7"/>
                  <a:pt x="19" y="17"/>
                </a:cubicBezTo>
                <a:cubicBezTo>
                  <a:pt x="19" y="65"/>
                  <a:pt x="35" y="76"/>
                  <a:pt x="73" y="108"/>
                </a:cubicBezTo>
                <a:cubicBezTo>
                  <a:pt x="119" y="148"/>
                  <a:pt x="153" y="184"/>
                  <a:pt x="187" y="234"/>
                </a:cubicBezTo>
                <a:cubicBezTo>
                  <a:pt x="224" y="288"/>
                  <a:pt x="224" y="321"/>
                  <a:pt x="224" y="385"/>
                </a:cubicBezTo>
                <a:cubicBezTo>
                  <a:pt x="224" y="440"/>
                  <a:pt x="176" y="461"/>
                  <a:pt x="124" y="467"/>
                </a:cubicBezTo>
                <a:cubicBezTo>
                  <a:pt x="83" y="472"/>
                  <a:pt x="22" y="479"/>
                  <a:pt x="5" y="434"/>
                </a:cubicBezTo>
                <a:cubicBezTo>
                  <a:pt x="-10" y="395"/>
                  <a:pt x="-8" y="322"/>
                  <a:pt x="19" y="290"/>
                </a:cubicBezTo>
                <a:cubicBezTo>
                  <a:pt x="56" y="245"/>
                  <a:pt x="121" y="219"/>
                  <a:pt x="173" y="19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6"/>
          <p:cNvSpPr/>
          <p:nvPr/>
        </p:nvSpPr>
        <p:spPr>
          <a:xfrm>
            <a:off x="5751360" y="2917800"/>
            <a:ext cx="189000" cy="162000"/>
          </a:xfrm>
          <a:custGeom>
            <a:rect b="b" l="l" r="r" t="t"/>
            <a:pathLst>
              <a:path extrusionOk="0" h="464" w="535">
                <a:moveTo>
                  <a:pt x="178" y="0"/>
                </a:moveTo>
                <a:cubicBezTo>
                  <a:pt x="134" y="50"/>
                  <a:pt x="85" y="89"/>
                  <a:pt x="42" y="140"/>
                </a:cubicBezTo>
                <a:cubicBezTo>
                  <a:pt x="-2" y="192"/>
                  <a:pt x="-9" y="249"/>
                  <a:pt x="0" y="316"/>
                </a:cubicBezTo>
                <a:cubicBezTo>
                  <a:pt x="11" y="399"/>
                  <a:pt x="139" y="430"/>
                  <a:pt x="210" y="442"/>
                </a:cubicBezTo>
                <a:cubicBezTo>
                  <a:pt x="291" y="455"/>
                  <a:pt x="400" y="464"/>
                  <a:pt x="472" y="422"/>
                </a:cubicBezTo>
                <a:cubicBezTo>
                  <a:pt x="521" y="393"/>
                  <a:pt x="526" y="366"/>
                  <a:pt x="526" y="316"/>
                </a:cubicBezTo>
                <a:cubicBezTo>
                  <a:pt x="466" y="290"/>
                  <a:pt x="412" y="287"/>
                  <a:pt x="346" y="28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8" name="Shape 468"/>
        <p:cNvGrpSpPr/>
        <p:nvPr/>
      </p:nvGrpSpPr>
      <p:grpSpPr>
        <a:xfrm>
          <a:off x="0" y="0"/>
          <a:ext cx="0" cy="0"/>
          <a:chOff x="0" y="0"/>
          <a:chExt cx="0" cy="0"/>
        </a:xfrm>
      </p:grpSpPr>
      <p:sp>
        <p:nvSpPr>
          <p:cNvPr id="469" name="Google Shape;469;p87"/>
          <p:cNvSpPr txBox="1"/>
          <p:nvPr/>
        </p:nvSpPr>
        <p:spPr>
          <a:xfrm>
            <a:off x="1219200" y="53520"/>
            <a:ext cx="8229600" cy="857100"/>
          </a:xfrm>
          <a:prstGeom prst="rect">
            <a:avLst/>
          </a:prstGeom>
          <a:noFill/>
          <a:ln>
            <a:noFill/>
          </a:ln>
        </p:spPr>
        <p:txBody>
          <a:bodyPr anchorCtr="1" anchor="ctr" bIns="45700" lIns="91425" spcFirstLastPara="1" rIns="91425" wrap="square" tIns="45700">
            <a:noAutofit/>
          </a:bodyPr>
          <a:lstStyle/>
          <a:p>
            <a:pPr indent="0" lvl="1" marL="0" marR="0" rtl="0" algn="ctr">
              <a:lnSpc>
                <a:spcPct val="100000"/>
              </a:lnSpc>
              <a:spcBef>
                <a:spcPts val="0"/>
              </a:spcBef>
              <a:spcAft>
                <a:spcPts val="0"/>
              </a:spcAft>
              <a:buNone/>
            </a:pPr>
            <a:r>
              <a:rPr b="1" i="0" lang="en" sz="2800" u="none" cap="none" strike="noStrike">
                <a:solidFill>
                  <a:srgbClr val="000000"/>
                </a:solidFill>
              </a:rPr>
              <a:t>Delete From the beginning of linked list </a:t>
            </a:r>
            <a:endParaRPr b="1" i="0" sz="2800" u="none" cap="none" strike="noStrike"/>
          </a:p>
        </p:txBody>
      </p:sp>
      <p:sp>
        <p:nvSpPr>
          <p:cNvPr id="470" name="Google Shape;470;p87"/>
          <p:cNvSpPr txBox="1"/>
          <p:nvPr/>
        </p:nvSpPr>
        <p:spPr>
          <a:xfrm>
            <a:off x="457200" y="1200240"/>
            <a:ext cx="8229600" cy="6094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DeleteFromHead or removeFirst</a:t>
            </a:r>
            <a:endParaRPr b="0" i="0" sz="3200" u="none" cap="none" strike="noStrike">
              <a:latin typeface="Arial"/>
              <a:ea typeface="Arial"/>
              <a:cs typeface="Arial"/>
              <a:sym typeface="Arial"/>
            </a:endParaRPr>
          </a:p>
        </p:txBody>
      </p:sp>
      <p:sp>
        <p:nvSpPr>
          <p:cNvPr id="471" name="Google Shape;471;p87"/>
          <p:cNvSpPr/>
          <p:nvPr/>
        </p:nvSpPr>
        <p:spPr>
          <a:xfrm>
            <a:off x="3241800" y="2689200"/>
            <a:ext cx="4237200" cy="620640"/>
          </a:xfrm>
          <a:custGeom>
            <a:rect b="b" l="l" r="r" t="t"/>
            <a:pathLst>
              <a:path extrusionOk="0" h="1739" w="11770">
                <a:moveTo>
                  <a:pt x="41" y="521"/>
                </a:moveTo>
                <a:cubicBezTo>
                  <a:pt x="55" y="670"/>
                  <a:pt x="55" y="815"/>
                  <a:pt x="58" y="964"/>
                </a:cubicBezTo>
                <a:cubicBezTo>
                  <a:pt x="62" y="1125"/>
                  <a:pt x="63" y="1285"/>
                  <a:pt x="63" y="1446"/>
                </a:cubicBezTo>
                <a:cubicBezTo>
                  <a:pt x="63" y="1540"/>
                  <a:pt x="56" y="1614"/>
                  <a:pt x="31" y="1703"/>
                </a:cubicBezTo>
                <a:cubicBezTo>
                  <a:pt x="26" y="1721"/>
                  <a:pt x="25" y="1727"/>
                  <a:pt x="9" y="1722"/>
                </a:cubicBezTo>
                <a:cubicBezTo>
                  <a:pt x="3" y="1654"/>
                  <a:pt x="1" y="1588"/>
                  <a:pt x="0" y="1519"/>
                </a:cubicBezTo>
                <a:moveTo>
                  <a:pt x="141" y="455"/>
                </a:moveTo>
                <a:cubicBezTo>
                  <a:pt x="180" y="315"/>
                  <a:pt x="154" y="338"/>
                  <a:pt x="314" y="299"/>
                </a:cubicBezTo>
                <a:cubicBezTo>
                  <a:pt x="581" y="234"/>
                  <a:pt x="851" y="167"/>
                  <a:pt x="1122" y="120"/>
                </a:cubicBezTo>
                <a:cubicBezTo>
                  <a:pt x="1188" y="109"/>
                  <a:pt x="1390" y="52"/>
                  <a:pt x="1458" y="91"/>
                </a:cubicBezTo>
                <a:cubicBezTo>
                  <a:pt x="1484" y="106"/>
                  <a:pt x="1495" y="127"/>
                  <a:pt x="1506" y="155"/>
                </a:cubicBezTo>
                <a:cubicBezTo>
                  <a:pt x="1527" y="209"/>
                  <a:pt x="1532" y="278"/>
                  <a:pt x="1538" y="335"/>
                </a:cubicBezTo>
                <a:cubicBezTo>
                  <a:pt x="1551" y="470"/>
                  <a:pt x="1548" y="606"/>
                  <a:pt x="1548" y="741"/>
                </a:cubicBezTo>
                <a:cubicBezTo>
                  <a:pt x="1548" y="895"/>
                  <a:pt x="1515" y="1040"/>
                  <a:pt x="1489" y="1191"/>
                </a:cubicBezTo>
                <a:cubicBezTo>
                  <a:pt x="1474" y="1275"/>
                  <a:pt x="1471" y="1382"/>
                  <a:pt x="1438" y="1462"/>
                </a:cubicBezTo>
                <a:cubicBezTo>
                  <a:pt x="1411" y="1528"/>
                  <a:pt x="1409" y="1504"/>
                  <a:pt x="1358" y="1526"/>
                </a:cubicBezTo>
                <a:moveTo>
                  <a:pt x="262" y="1589"/>
                </a:moveTo>
                <a:cubicBezTo>
                  <a:pt x="437" y="1555"/>
                  <a:pt x="602" y="1538"/>
                  <a:pt x="781" y="1535"/>
                </a:cubicBezTo>
                <a:cubicBezTo>
                  <a:pt x="994" y="1531"/>
                  <a:pt x="1226" y="1513"/>
                  <a:pt x="1438" y="1542"/>
                </a:cubicBezTo>
                <a:cubicBezTo>
                  <a:pt x="1457" y="1545"/>
                  <a:pt x="1499" y="1552"/>
                  <a:pt x="1480" y="1557"/>
                </a:cubicBezTo>
                <a:cubicBezTo>
                  <a:pt x="1469" y="1557"/>
                  <a:pt x="1459" y="1557"/>
                  <a:pt x="1448" y="1557"/>
                </a:cubicBezTo>
                <a:moveTo>
                  <a:pt x="1657" y="1040"/>
                </a:moveTo>
                <a:cubicBezTo>
                  <a:pt x="1709" y="1027"/>
                  <a:pt x="1764" y="1021"/>
                  <a:pt x="1825" y="1021"/>
                </a:cubicBezTo>
                <a:cubicBezTo>
                  <a:pt x="1967" y="1020"/>
                  <a:pt x="2110" y="1015"/>
                  <a:pt x="2251" y="1005"/>
                </a:cubicBezTo>
                <a:cubicBezTo>
                  <a:pt x="2410" y="993"/>
                  <a:pt x="2570" y="980"/>
                  <a:pt x="2728" y="964"/>
                </a:cubicBezTo>
                <a:cubicBezTo>
                  <a:pt x="2794" y="957"/>
                  <a:pt x="2858" y="947"/>
                  <a:pt x="2923" y="936"/>
                </a:cubicBezTo>
                <a:cubicBezTo>
                  <a:pt x="2910" y="925"/>
                  <a:pt x="2900" y="916"/>
                  <a:pt x="2875" y="905"/>
                </a:cubicBezTo>
                <a:cubicBezTo>
                  <a:pt x="2835" y="887"/>
                  <a:pt x="2795" y="870"/>
                  <a:pt x="2755" y="851"/>
                </a:cubicBezTo>
                <a:cubicBezTo>
                  <a:pt x="2734" y="841"/>
                  <a:pt x="2710" y="830"/>
                  <a:pt x="2692" y="819"/>
                </a:cubicBezTo>
                <a:cubicBezTo>
                  <a:pt x="2692" y="818"/>
                  <a:pt x="2692" y="817"/>
                  <a:pt x="2692" y="816"/>
                </a:cubicBezTo>
                <a:cubicBezTo>
                  <a:pt x="2747" y="816"/>
                  <a:pt x="2807" y="807"/>
                  <a:pt x="2855" y="840"/>
                </a:cubicBezTo>
                <a:cubicBezTo>
                  <a:pt x="2888" y="863"/>
                  <a:pt x="2902" y="901"/>
                  <a:pt x="2896" y="939"/>
                </a:cubicBezTo>
                <a:cubicBezTo>
                  <a:pt x="2887" y="999"/>
                  <a:pt x="2804" y="1040"/>
                  <a:pt x="2755" y="1066"/>
                </a:cubicBezTo>
                <a:cubicBezTo>
                  <a:pt x="2716" y="1087"/>
                  <a:pt x="2676" y="1099"/>
                  <a:pt x="2634" y="1111"/>
                </a:cubicBezTo>
                <a:moveTo>
                  <a:pt x="3106" y="429"/>
                </a:moveTo>
                <a:cubicBezTo>
                  <a:pt x="3139" y="623"/>
                  <a:pt x="3156" y="817"/>
                  <a:pt x="3142" y="1014"/>
                </a:cubicBezTo>
                <a:cubicBezTo>
                  <a:pt x="3133" y="1142"/>
                  <a:pt x="3105" y="1274"/>
                  <a:pt x="3086" y="1401"/>
                </a:cubicBezTo>
                <a:cubicBezTo>
                  <a:pt x="3080" y="1439"/>
                  <a:pt x="3087" y="1513"/>
                  <a:pt x="3074" y="1550"/>
                </a:cubicBezTo>
                <a:cubicBezTo>
                  <a:pt x="3072" y="1544"/>
                  <a:pt x="3071" y="1539"/>
                  <a:pt x="3069" y="1533"/>
                </a:cubicBezTo>
                <a:moveTo>
                  <a:pt x="3196" y="283"/>
                </a:moveTo>
                <a:cubicBezTo>
                  <a:pt x="3336" y="132"/>
                  <a:pt x="3370" y="120"/>
                  <a:pt x="3568" y="82"/>
                </a:cubicBezTo>
                <a:cubicBezTo>
                  <a:pt x="3703" y="56"/>
                  <a:pt x="3840" y="34"/>
                  <a:pt x="3977" y="18"/>
                </a:cubicBezTo>
                <a:cubicBezTo>
                  <a:pt x="4069" y="7"/>
                  <a:pt x="4162" y="1"/>
                  <a:pt x="4255" y="0"/>
                </a:cubicBezTo>
                <a:cubicBezTo>
                  <a:pt x="4287" y="0"/>
                  <a:pt x="4352" y="-12"/>
                  <a:pt x="4381" y="13"/>
                </a:cubicBezTo>
                <a:cubicBezTo>
                  <a:pt x="4427" y="53"/>
                  <a:pt x="4422" y="137"/>
                  <a:pt x="4423" y="189"/>
                </a:cubicBezTo>
                <a:cubicBezTo>
                  <a:pt x="4427" y="467"/>
                  <a:pt x="4419" y="736"/>
                  <a:pt x="4386" y="1011"/>
                </a:cubicBezTo>
                <a:cubicBezTo>
                  <a:pt x="4372" y="1131"/>
                  <a:pt x="4366" y="1248"/>
                  <a:pt x="4335" y="1366"/>
                </a:cubicBezTo>
                <a:cubicBezTo>
                  <a:pt x="4322" y="1415"/>
                  <a:pt x="4311" y="1477"/>
                  <a:pt x="4255" y="1493"/>
                </a:cubicBezTo>
                <a:cubicBezTo>
                  <a:pt x="4220" y="1493"/>
                  <a:pt x="4210" y="1493"/>
                  <a:pt x="4187" y="1493"/>
                </a:cubicBezTo>
                <a:moveTo>
                  <a:pt x="3242" y="1503"/>
                </a:moveTo>
                <a:cubicBezTo>
                  <a:pt x="3325" y="1456"/>
                  <a:pt x="3427" y="1460"/>
                  <a:pt x="3527" y="1453"/>
                </a:cubicBezTo>
                <a:cubicBezTo>
                  <a:pt x="3668" y="1443"/>
                  <a:pt x="3809" y="1434"/>
                  <a:pt x="3950" y="1429"/>
                </a:cubicBezTo>
                <a:cubicBezTo>
                  <a:pt x="4015" y="1427"/>
                  <a:pt x="4081" y="1428"/>
                  <a:pt x="4145" y="1423"/>
                </a:cubicBezTo>
                <a:cubicBezTo>
                  <a:pt x="4177" y="1420"/>
                  <a:pt x="4082" y="1423"/>
                  <a:pt x="4050" y="1423"/>
                </a:cubicBezTo>
                <a:moveTo>
                  <a:pt x="4613" y="901"/>
                </a:moveTo>
                <a:cubicBezTo>
                  <a:pt x="4562" y="901"/>
                  <a:pt x="4661" y="901"/>
                  <a:pt x="4712" y="901"/>
                </a:cubicBezTo>
                <a:cubicBezTo>
                  <a:pt x="4952" y="901"/>
                  <a:pt x="5192" y="906"/>
                  <a:pt x="5431" y="896"/>
                </a:cubicBezTo>
                <a:cubicBezTo>
                  <a:pt x="5567" y="890"/>
                  <a:pt x="5700" y="877"/>
                  <a:pt x="5835" y="861"/>
                </a:cubicBezTo>
                <a:cubicBezTo>
                  <a:pt x="5837" y="861"/>
                  <a:pt x="5838" y="861"/>
                  <a:pt x="5840" y="861"/>
                </a:cubicBezTo>
                <a:cubicBezTo>
                  <a:pt x="5827" y="852"/>
                  <a:pt x="5812" y="838"/>
                  <a:pt x="5793" y="830"/>
                </a:cubicBezTo>
                <a:cubicBezTo>
                  <a:pt x="5768" y="819"/>
                  <a:pt x="5749" y="807"/>
                  <a:pt x="5725" y="793"/>
                </a:cubicBezTo>
                <a:cubicBezTo>
                  <a:pt x="5706" y="782"/>
                  <a:pt x="5703" y="782"/>
                  <a:pt x="5689" y="769"/>
                </a:cubicBezTo>
                <a:cubicBezTo>
                  <a:pt x="5684" y="764"/>
                  <a:pt x="5688" y="761"/>
                  <a:pt x="5684" y="757"/>
                </a:cubicBezTo>
                <a:cubicBezTo>
                  <a:pt x="5750" y="757"/>
                  <a:pt x="5829" y="744"/>
                  <a:pt x="5893" y="762"/>
                </a:cubicBezTo>
                <a:cubicBezTo>
                  <a:pt x="5924" y="771"/>
                  <a:pt x="5931" y="776"/>
                  <a:pt x="5939" y="806"/>
                </a:cubicBezTo>
                <a:cubicBezTo>
                  <a:pt x="5959" y="883"/>
                  <a:pt x="5895" y="912"/>
                  <a:pt x="5840" y="948"/>
                </a:cubicBezTo>
                <a:cubicBezTo>
                  <a:pt x="5768" y="996"/>
                  <a:pt x="5685" y="1030"/>
                  <a:pt x="5599" y="1045"/>
                </a:cubicBezTo>
                <a:cubicBezTo>
                  <a:pt x="5588" y="1046"/>
                  <a:pt x="5578" y="1046"/>
                  <a:pt x="5567" y="1047"/>
                </a:cubicBezTo>
                <a:moveTo>
                  <a:pt x="6270" y="167"/>
                </a:moveTo>
                <a:cubicBezTo>
                  <a:pt x="6294" y="369"/>
                  <a:pt x="6302" y="566"/>
                  <a:pt x="6307" y="769"/>
                </a:cubicBezTo>
                <a:cubicBezTo>
                  <a:pt x="6313" y="1007"/>
                  <a:pt x="6318" y="1247"/>
                  <a:pt x="6312" y="1486"/>
                </a:cubicBezTo>
                <a:cubicBezTo>
                  <a:pt x="6310" y="1554"/>
                  <a:pt x="6312" y="1649"/>
                  <a:pt x="6287" y="1715"/>
                </a:cubicBezTo>
                <a:cubicBezTo>
                  <a:pt x="6287" y="1672"/>
                  <a:pt x="6287" y="1650"/>
                  <a:pt x="6287" y="1618"/>
                </a:cubicBezTo>
                <a:moveTo>
                  <a:pt x="6380" y="382"/>
                </a:moveTo>
                <a:cubicBezTo>
                  <a:pt x="6424" y="243"/>
                  <a:pt x="6424" y="258"/>
                  <a:pt x="6565" y="231"/>
                </a:cubicBezTo>
                <a:cubicBezTo>
                  <a:pt x="6740" y="197"/>
                  <a:pt x="6919" y="172"/>
                  <a:pt x="7096" y="148"/>
                </a:cubicBezTo>
                <a:cubicBezTo>
                  <a:pt x="7303" y="120"/>
                  <a:pt x="7531" y="95"/>
                  <a:pt x="7741" y="115"/>
                </a:cubicBezTo>
                <a:cubicBezTo>
                  <a:pt x="7782" y="119"/>
                  <a:pt x="7798" y="142"/>
                  <a:pt x="7814" y="181"/>
                </a:cubicBezTo>
                <a:cubicBezTo>
                  <a:pt x="7845" y="257"/>
                  <a:pt x="7845" y="374"/>
                  <a:pt x="7850" y="455"/>
                </a:cubicBezTo>
                <a:cubicBezTo>
                  <a:pt x="7862" y="629"/>
                  <a:pt x="7855" y="805"/>
                  <a:pt x="7855" y="979"/>
                </a:cubicBezTo>
                <a:cubicBezTo>
                  <a:pt x="7855" y="1075"/>
                  <a:pt x="7878" y="1241"/>
                  <a:pt x="7809" y="1323"/>
                </a:cubicBezTo>
                <a:cubicBezTo>
                  <a:pt x="7773" y="1366"/>
                  <a:pt x="7757" y="1359"/>
                  <a:pt x="7709" y="1375"/>
                </a:cubicBezTo>
                <a:moveTo>
                  <a:pt x="6256" y="1557"/>
                </a:moveTo>
                <a:cubicBezTo>
                  <a:pt x="6424" y="1510"/>
                  <a:pt x="6589" y="1505"/>
                  <a:pt x="6765" y="1496"/>
                </a:cubicBezTo>
                <a:cubicBezTo>
                  <a:pt x="6977" y="1485"/>
                  <a:pt x="7188" y="1483"/>
                  <a:pt x="7400" y="1483"/>
                </a:cubicBezTo>
                <a:cubicBezTo>
                  <a:pt x="7507" y="1483"/>
                  <a:pt x="7794" y="1483"/>
                  <a:pt x="7687" y="1483"/>
                </a:cubicBezTo>
                <a:cubicBezTo>
                  <a:pt x="7677" y="1483"/>
                  <a:pt x="7666" y="1483"/>
                  <a:pt x="7656" y="1483"/>
                </a:cubicBezTo>
                <a:moveTo>
                  <a:pt x="8213" y="887"/>
                </a:moveTo>
                <a:cubicBezTo>
                  <a:pt x="8137" y="878"/>
                  <a:pt x="8103" y="876"/>
                  <a:pt x="8055" y="863"/>
                </a:cubicBezTo>
                <a:cubicBezTo>
                  <a:pt x="8055" y="862"/>
                  <a:pt x="8055" y="862"/>
                  <a:pt x="8055" y="861"/>
                </a:cubicBezTo>
                <a:cubicBezTo>
                  <a:pt x="8129" y="858"/>
                  <a:pt x="8202" y="858"/>
                  <a:pt x="8276" y="858"/>
                </a:cubicBezTo>
                <a:cubicBezTo>
                  <a:pt x="8601" y="858"/>
                  <a:pt x="8945" y="892"/>
                  <a:pt x="9267" y="847"/>
                </a:cubicBezTo>
                <a:cubicBezTo>
                  <a:pt x="9299" y="841"/>
                  <a:pt x="9307" y="840"/>
                  <a:pt x="9326" y="832"/>
                </a:cubicBezTo>
                <a:cubicBezTo>
                  <a:pt x="9306" y="809"/>
                  <a:pt x="9314" y="797"/>
                  <a:pt x="9257" y="776"/>
                </a:cubicBezTo>
                <a:cubicBezTo>
                  <a:pt x="9184" y="749"/>
                  <a:pt x="9107" y="739"/>
                  <a:pt x="9031" y="724"/>
                </a:cubicBezTo>
                <a:cubicBezTo>
                  <a:pt x="9017" y="721"/>
                  <a:pt x="8978" y="709"/>
                  <a:pt x="8968" y="705"/>
                </a:cubicBezTo>
                <a:cubicBezTo>
                  <a:pt x="9074" y="707"/>
                  <a:pt x="9161" y="710"/>
                  <a:pt x="9257" y="762"/>
                </a:cubicBezTo>
                <a:cubicBezTo>
                  <a:pt x="9294" y="782"/>
                  <a:pt x="9346" y="826"/>
                  <a:pt x="9326" y="877"/>
                </a:cubicBezTo>
                <a:cubicBezTo>
                  <a:pt x="9301" y="941"/>
                  <a:pt x="9193" y="958"/>
                  <a:pt x="9136" y="972"/>
                </a:cubicBezTo>
                <a:cubicBezTo>
                  <a:pt x="9086" y="983"/>
                  <a:pt x="9070" y="986"/>
                  <a:pt x="9036" y="985"/>
                </a:cubicBezTo>
                <a:moveTo>
                  <a:pt x="9693" y="632"/>
                </a:moveTo>
                <a:cubicBezTo>
                  <a:pt x="9733" y="744"/>
                  <a:pt x="9770" y="838"/>
                  <a:pt x="9776" y="957"/>
                </a:cubicBezTo>
                <a:cubicBezTo>
                  <a:pt x="9778" y="1001"/>
                  <a:pt x="9776" y="1045"/>
                  <a:pt x="9776" y="1089"/>
                </a:cubicBezTo>
                <a:cubicBezTo>
                  <a:pt x="9772" y="1053"/>
                  <a:pt x="9771" y="1018"/>
                  <a:pt x="9771" y="981"/>
                </a:cubicBezTo>
                <a:cubicBezTo>
                  <a:pt x="9771" y="900"/>
                  <a:pt x="9796" y="846"/>
                  <a:pt x="9844" y="780"/>
                </a:cubicBezTo>
                <a:cubicBezTo>
                  <a:pt x="9887" y="721"/>
                  <a:pt x="9935" y="678"/>
                  <a:pt x="10007" y="658"/>
                </a:cubicBezTo>
                <a:cubicBezTo>
                  <a:pt x="10046" y="647"/>
                  <a:pt x="10114" y="643"/>
                  <a:pt x="10148" y="669"/>
                </a:cubicBezTo>
                <a:cubicBezTo>
                  <a:pt x="10213" y="720"/>
                  <a:pt x="10220" y="782"/>
                  <a:pt x="10221" y="858"/>
                </a:cubicBezTo>
                <a:cubicBezTo>
                  <a:pt x="10222" y="927"/>
                  <a:pt x="10232" y="986"/>
                  <a:pt x="10180" y="1037"/>
                </a:cubicBezTo>
                <a:cubicBezTo>
                  <a:pt x="10163" y="1054"/>
                  <a:pt x="10129" y="1083"/>
                  <a:pt x="10117" y="1063"/>
                </a:cubicBezTo>
                <a:cubicBezTo>
                  <a:pt x="10117" y="1054"/>
                  <a:pt x="10117" y="1044"/>
                  <a:pt x="10117" y="1035"/>
                </a:cubicBezTo>
                <a:moveTo>
                  <a:pt x="10297" y="665"/>
                </a:moveTo>
                <a:cubicBezTo>
                  <a:pt x="10300" y="693"/>
                  <a:pt x="10302" y="701"/>
                  <a:pt x="10302" y="729"/>
                </a:cubicBezTo>
                <a:cubicBezTo>
                  <a:pt x="10303" y="782"/>
                  <a:pt x="10297" y="837"/>
                  <a:pt x="10321" y="887"/>
                </a:cubicBezTo>
                <a:cubicBezTo>
                  <a:pt x="10333" y="912"/>
                  <a:pt x="10361" y="939"/>
                  <a:pt x="10384" y="955"/>
                </a:cubicBezTo>
                <a:cubicBezTo>
                  <a:pt x="10415" y="976"/>
                  <a:pt x="10447" y="977"/>
                  <a:pt x="10484" y="981"/>
                </a:cubicBezTo>
                <a:cubicBezTo>
                  <a:pt x="10523" y="985"/>
                  <a:pt x="10581" y="991"/>
                  <a:pt x="10611" y="962"/>
                </a:cubicBezTo>
                <a:cubicBezTo>
                  <a:pt x="10639" y="934"/>
                  <a:pt x="10672" y="839"/>
                  <a:pt x="10679" y="801"/>
                </a:cubicBezTo>
                <a:cubicBezTo>
                  <a:pt x="10686" y="763"/>
                  <a:pt x="10683" y="718"/>
                  <a:pt x="10684" y="679"/>
                </a:cubicBezTo>
                <a:cubicBezTo>
                  <a:pt x="10684" y="672"/>
                  <a:pt x="10684" y="671"/>
                  <a:pt x="10684" y="667"/>
                </a:cubicBezTo>
                <a:cubicBezTo>
                  <a:pt x="10682" y="743"/>
                  <a:pt x="10647" y="892"/>
                  <a:pt x="10679" y="960"/>
                </a:cubicBezTo>
                <a:cubicBezTo>
                  <a:pt x="10702" y="1009"/>
                  <a:pt x="10723" y="1014"/>
                  <a:pt x="10774" y="1026"/>
                </a:cubicBezTo>
                <a:cubicBezTo>
                  <a:pt x="10848" y="1044"/>
                  <a:pt x="10925" y="991"/>
                  <a:pt x="10974" y="943"/>
                </a:cubicBezTo>
                <a:cubicBezTo>
                  <a:pt x="11083" y="837"/>
                  <a:pt x="11154" y="681"/>
                  <a:pt x="11188" y="535"/>
                </a:cubicBezTo>
                <a:cubicBezTo>
                  <a:pt x="11201" y="481"/>
                  <a:pt x="11221" y="396"/>
                  <a:pt x="11210" y="339"/>
                </a:cubicBezTo>
                <a:cubicBezTo>
                  <a:pt x="11206" y="320"/>
                  <a:pt x="11193" y="324"/>
                  <a:pt x="11188" y="313"/>
                </a:cubicBezTo>
                <a:cubicBezTo>
                  <a:pt x="11176" y="404"/>
                  <a:pt x="11162" y="493"/>
                  <a:pt x="11156" y="585"/>
                </a:cubicBezTo>
                <a:cubicBezTo>
                  <a:pt x="11149" y="695"/>
                  <a:pt x="11146" y="805"/>
                  <a:pt x="11146" y="915"/>
                </a:cubicBezTo>
                <a:cubicBezTo>
                  <a:pt x="11146" y="973"/>
                  <a:pt x="11152" y="1041"/>
                  <a:pt x="11224" y="1052"/>
                </a:cubicBezTo>
                <a:cubicBezTo>
                  <a:pt x="11303" y="1064"/>
                  <a:pt x="11341" y="1029"/>
                  <a:pt x="11392" y="974"/>
                </a:cubicBezTo>
                <a:cubicBezTo>
                  <a:pt x="11525" y="832"/>
                  <a:pt x="11621" y="652"/>
                  <a:pt x="11697" y="474"/>
                </a:cubicBezTo>
                <a:cubicBezTo>
                  <a:pt x="11728" y="402"/>
                  <a:pt x="11753" y="332"/>
                  <a:pt x="11770" y="257"/>
                </a:cubicBezTo>
                <a:cubicBezTo>
                  <a:pt x="11770" y="255"/>
                  <a:pt x="11770" y="254"/>
                  <a:pt x="11770" y="252"/>
                </a:cubicBezTo>
                <a:cubicBezTo>
                  <a:pt x="11757" y="333"/>
                  <a:pt x="11738" y="410"/>
                  <a:pt x="11718" y="490"/>
                </a:cubicBezTo>
                <a:cubicBezTo>
                  <a:pt x="11685" y="624"/>
                  <a:pt x="11659" y="745"/>
                  <a:pt x="11655" y="884"/>
                </a:cubicBezTo>
                <a:cubicBezTo>
                  <a:pt x="11654" y="938"/>
                  <a:pt x="11650" y="1028"/>
                  <a:pt x="11645" y="106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7"/>
          <p:cNvSpPr/>
          <p:nvPr/>
        </p:nvSpPr>
        <p:spPr>
          <a:xfrm>
            <a:off x="1125360" y="2300400"/>
            <a:ext cx="682560" cy="314280"/>
          </a:xfrm>
          <a:custGeom>
            <a:rect b="b" l="l" r="r" t="t"/>
            <a:pathLst>
              <a:path extrusionOk="0" h="873" w="1909">
                <a:moveTo>
                  <a:pt x="41" y="28"/>
                </a:moveTo>
                <a:cubicBezTo>
                  <a:pt x="34" y="19"/>
                  <a:pt x="27" y="9"/>
                  <a:pt x="20" y="0"/>
                </a:cubicBezTo>
                <a:cubicBezTo>
                  <a:pt x="9" y="61"/>
                  <a:pt x="1" y="117"/>
                  <a:pt x="0" y="179"/>
                </a:cubicBezTo>
                <a:cubicBezTo>
                  <a:pt x="-3" y="360"/>
                  <a:pt x="0" y="541"/>
                  <a:pt x="0" y="722"/>
                </a:cubicBezTo>
                <a:cubicBezTo>
                  <a:pt x="21" y="657"/>
                  <a:pt x="54" y="626"/>
                  <a:pt x="105" y="581"/>
                </a:cubicBezTo>
                <a:cubicBezTo>
                  <a:pt x="157" y="536"/>
                  <a:pt x="214" y="497"/>
                  <a:pt x="273" y="462"/>
                </a:cubicBezTo>
                <a:cubicBezTo>
                  <a:pt x="311" y="439"/>
                  <a:pt x="353" y="424"/>
                  <a:pt x="397" y="422"/>
                </a:cubicBezTo>
                <a:cubicBezTo>
                  <a:pt x="458" y="420"/>
                  <a:pt x="472" y="459"/>
                  <a:pt x="492" y="510"/>
                </a:cubicBezTo>
                <a:cubicBezTo>
                  <a:pt x="516" y="571"/>
                  <a:pt x="518" y="653"/>
                  <a:pt x="509" y="718"/>
                </a:cubicBezTo>
                <a:cubicBezTo>
                  <a:pt x="502" y="772"/>
                  <a:pt x="477" y="816"/>
                  <a:pt x="429" y="840"/>
                </a:cubicBezTo>
                <a:cubicBezTo>
                  <a:pt x="427" y="840"/>
                  <a:pt x="426" y="840"/>
                  <a:pt x="424" y="840"/>
                </a:cubicBezTo>
                <a:moveTo>
                  <a:pt x="596" y="578"/>
                </a:moveTo>
                <a:cubicBezTo>
                  <a:pt x="647" y="578"/>
                  <a:pt x="778" y="604"/>
                  <a:pt x="828" y="550"/>
                </a:cubicBezTo>
                <a:cubicBezTo>
                  <a:pt x="856" y="520"/>
                  <a:pt x="850" y="481"/>
                  <a:pt x="850" y="443"/>
                </a:cubicBezTo>
                <a:cubicBezTo>
                  <a:pt x="850" y="412"/>
                  <a:pt x="857" y="401"/>
                  <a:pt x="823" y="394"/>
                </a:cubicBezTo>
                <a:cubicBezTo>
                  <a:pt x="761" y="382"/>
                  <a:pt x="732" y="427"/>
                  <a:pt x="708" y="477"/>
                </a:cubicBezTo>
                <a:cubicBezTo>
                  <a:pt x="674" y="546"/>
                  <a:pt x="673" y="619"/>
                  <a:pt x="672" y="694"/>
                </a:cubicBezTo>
                <a:cubicBezTo>
                  <a:pt x="671" y="780"/>
                  <a:pt x="717" y="811"/>
                  <a:pt x="796" y="840"/>
                </a:cubicBezTo>
                <a:cubicBezTo>
                  <a:pt x="848" y="859"/>
                  <a:pt x="900" y="855"/>
                  <a:pt x="954" y="856"/>
                </a:cubicBezTo>
                <a:moveTo>
                  <a:pt x="1285" y="568"/>
                </a:moveTo>
                <a:cubicBezTo>
                  <a:pt x="1261" y="496"/>
                  <a:pt x="1259" y="429"/>
                  <a:pt x="1164" y="477"/>
                </a:cubicBezTo>
                <a:cubicBezTo>
                  <a:pt x="1112" y="503"/>
                  <a:pt x="1069" y="557"/>
                  <a:pt x="1059" y="614"/>
                </a:cubicBezTo>
                <a:cubicBezTo>
                  <a:pt x="1049" y="670"/>
                  <a:pt x="1074" y="682"/>
                  <a:pt x="1127" y="687"/>
                </a:cubicBezTo>
                <a:cubicBezTo>
                  <a:pt x="1193" y="693"/>
                  <a:pt x="1235" y="687"/>
                  <a:pt x="1285" y="642"/>
                </a:cubicBezTo>
                <a:cubicBezTo>
                  <a:pt x="1308" y="622"/>
                  <a:pt x="1325" y="597"/>
                  <a:pt x="1337" y="571"/>
                </a:cubicBezTo>
                <a:cubicBezTo>
                  <a:pt x="1337" y="570"/>
                  <a:pt x="1337" y="569"/>
                  <a:pt x="1337" y="568"/>
                </a:cubicBezTo>
                <a:cubicBezTo>
                  <a:pt x="1337" y="656"/>
                  <a:pt x="1316" y="771"/>
                  <a:pt x="1349" y="852"/>
                </a:cubicBezTo>
                <a:cubicBezTo>
                  <a:pt x="1356" y="870"/>
                  <a:pt x="1353" y="859"/>
                  <a:pt x="1368" y="863"/>
                </a:cubicBezTo>
                <a:moveTo>
                  <a:pt x="1894" y="73"/>
                </a:moveTo>
                <a:cubicBezTo>
                  <a:pt x="1894" y="214"/>
                  <a:pt x="1906" y="365"/>
                  <a:pt x="1889" y="505"/>
                </a:cubicBezTo>
                <a:cubicBezTo>
                  <a:pt x="1880" y="579"/>
                  <a:pt x="1877" y="649"/>
                  <a:pt x="1877" y="724"/>
                </a:cubicBezTo>
                <a:cubicBezTo>
                  <a:pt x="1877" y="741"/>
                  <a:pt x="1877" y="759"/>
                  <a:pt x="1877" y="776"/>
                </a:cubicBezTo>
                <a:cubicBezTo>
                  <a:pt x="1834" y="651"/>
                  <a:pt x="1758" y="566"/>
                  <a:pt x="1621" y="562"/>
                </a:cubicBezTo>
                <a:cubicBezTo>
                  <a:pt x="1548" y="560"/>
                  <a:pt x="1549" y="598"/>
                  <a:pt x="1548" y="661"/>
                </a:cubicBezTo>
                <a:cubicBezTo>
                  <a:pt x="1546" y="754"/>
                  <a:pt x="1572" y="795"/>
                  <a:pt x="1658" y="835"/>
                </a:cubicBezTo>
                <a:cubicBezTo>
                  <a:pt x="1725" y="866"/>
                  <a:pt x="1786" y="869"/>
                  <a:pt x="1857" y="873"/>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7"/>
          <p:cNvSpPr/>
          <p:nvPr/>
        </p:nvSpPr>
        <p:spPr>
          <a:xfrm>
            <a:off x="5699160" y="2065320"/>
            <a:ext cx="747720" cy="612720"/>
          </a:xfrm>
          <a:custGeom>
            <a:rect b="b" l="l" r="r" t="t"/>
            <a:pathLst>
              <a:path extrusionOk="0" h="1728" w="2087">
                <a:moveTo>
                  <a:pt x="188" y="1036"/>
                </a:moveTo>
                <a:cubicBezTo>
                  <a:pt x="219" y="1162"/>
                  <a:pt x="247" y="1272"/>
                  <a:pt x="251" y="1402"/>
                </a:cubicBezTo>
                <a:cubicBezTo>
                  <a:pt x="253" y="1461"/>
                  <a:pt x="279" y="1627"/>
                  <a:pt x="241" y="1675"/>
                </a:cubicBezTo>
                <a:moveTo>
                  <a:pt x="0" y="1536"/>
                </a:moveTo>
                <a:cubicBezTo>
                  <a:pt x="55" y="1596"/>
                  <a:pt x="103" y="1665"/>
                  <a:pt x="183" y="1692"/>
                </a:cubicBezTo>
                <a:cubicBezTo>
                  <a:pt x="234" y="1709"/>
                  <a:pt x="331" y="1714"/>
                  <a:pt x="382" y="1697"/>
                </a:cubicBezTo>
                <a:cubicBezTo>
                  <a:pt x="449" y="1674"/>
                  <a:pt x="508" y="1613"/>
                  <a:pt x="550" y="1560"/>
                </a:cubicBezTo>
                <a:cubicBezTo>
                  <a:pt x="571" y="1534"/>
                  <a:pt x="580" y="1512"/>
                  <a:pt x="592" y="1484"/>
                </a:cubicBezTo>
                <a:cubicBezTo>
                  <a:pt x="592" y="1479"/>
                  <a:pt x="593" y="1478"/>
                  <a:pt x="597" y="1477"/>
                </a:cubicBezTo>
                <a:moveTo>
                  <a:pt x="492" y="198"/>
                </a:moveTo>
                <a:cubicBezTo>
                  <a:pt x="492" y="245"/>
                  <a:pt x="492" y="347"/>
                  <a:pt x="492" y="410"/>
                </a:cubicBezTo>
                <a:cubicBezTo>
                  <a:pt x="492" y="507"/>
                  <a:pt x="490" y="603"/>
                  <a:pt x="487" y="700"/>
                </a:cubicBezTo>
                <a:cubicBezTo>
                  <a:pt x="487" y="713"/>
                  <a:pt x="494" y="779"/>
                  <a:pt x="482" y="786"/>
                </a:cubicBezTo>
                <a:cubicBezTo>
                  <a:pt x="461" y="786"/>
                  <a:pt x="454" y="787"/>
                  <a:pt x="455" y="767"/>
                </a:cubicBezTo>
                <a:moveTo>
                  <a:pt x="351" y="467"/>
                </a:moveTo>
                <a:cubicBezTo>
                  <a:pt x="490" y="438"/>
                  <a:pt x="600" y="430"/>
                  <a:pt x="740" y="427"/>
                </a:cubicBezTo>
                <a:cubicBezTo>
                  <a:pt x="860" y="424"/>
                  <a:pt x="984" y="427"/>
                  <a:pt x="1100" y="392"/>
                </a:cubicBezTo>
                <a:cubicBezTo>
                  <a:pt x="1037" y="392"/>
                  <a:pt x="988" y="389"/>
                  <a:pt x="932" y="422"/>
                </a:cubicBezTo>
                <a:cubicBezTo>
                  <a:pt x="896" y="443"/>
                  <a:pt x="828" y="484"/>
                  <a:pt x="818" y="528"/>
                </a:cubicBezTo>
                <a:cubicBezTo>
                  <a:pt x="814" y="545"/>
                  <a:pt x="822" y="557"/>
                  <a:pt x="823" y="571"/>
                </a:cubicBezTo>
                <a:cubicBezTo>
                  <a:pt x="892" y="574"/>
                  <a:pt x="982" y="590"/>
                  <a:pt x="1044" y="554"/>
                </a:cubicBezTo>
                <a:cubicBezTo>
                  <a:pt x="1089" y="528"/>
                  <a:pt x="1111" y="468"/>
                  <a:pt x="1132" y="424"/>
                </a:cubicBezTo>
                <a:cubicBezTo>
                  <a:pt x="1142" y="403"/>
                  <a:pt x="1148" y="383"/>
                  <a:pt x="1154" y="361"/>
                </a:cubicBezTo>
                <a:cubicBezTo>
                  <a:pt x="1154" y="360"/>
                  <a:pt x="1154" y="359"/>
                  <a:pt x="1154" y="358"/>
                </a:cubicBezTo>
                <a:cubicBezTo>
                  <a:pt x="1167" y="399"/>
                  <a:pt x="1181" y="440"/>
                  <a:pt x="1186" y="486"/>
                </a:cubicBezTo>
                <a:cubicBezTo>
                  <a:pt x="1193" y="548"/>
                  <a:pt x="1188" y="610"/>
                  <a:pt x="1195" y="672"/>
                </a:cubicBezTo>
                <a:cubicBezTo>
                  <a:pt x="1198" y="698"/>
                  <a:pt x="1207" y="716"/>
                  <a:pt x="1232" y="717"/>
                </a:cubicBezTo>
                <a:cubicBezTo>
                  <a:pt x="1266" y="719"/>
                  <a:pt x="1266" y="699"/>
                  <a:pt x="1290" y="675"/>
                </a:cubicBezTo>
                <a:moveTo>
                  <a:pt x="1505" y="457"/>
                </a:moveTo>
                <a:cubicBezTo>
                  <a:pt x="1505" y="541"/>
                  <a:pt x="1505" y="626"/>
                  <a:pt x="1505" y="710"/>
                </a:cubicBezTo>
                <a:moveTo>
                  <a:pt x="1358" y="110"/>
                </a:moveTo>
                <a:cubicBezTo>
                  <a:pt x="1469" y="165"/>
                  <a:pt x="1518" y="207"/>
                  <a:pt x="1636" y="193"/>
                </a:cubicBezTo>
                <a:cubicBezTo>
                  <a:pt x="1683" y="188"/>
                  <a:pt x="1683" y="142"/>
                  <a:pt x="1685" y="101"/>
                </a:cubicBezTo>
                <a:cubicBezTo>
                  <a:pt x="1687" y="52"/>
                  <a:pt x="1635" y="19"/>
                  <a:pt x="1590" y="6"/>
                </a:cubicBezTo>
                <a:cubicBezTo>
                  <a:pt x="1564" y="-2"/>
                  <a:pt x="1479" y="-14"/>
                  <a:pt x="1453" y="2"/>
                </a:cubicBezTo>
                <a:cubicBezTo>
                  <a:pt x="1407" y="30"/>
                  <a:pt x="1401" y="72"/>
                  <a:pt x="1400" y="120"/>
                </a:cubicBezTo>
                <a:cubicBezTo>
                  <a:pt x="1399" y="154"/>
                  <a:pt x="1396" y="154"/>
                  <a:pt x="1417" y="177"/>
                </a:cubicBezTo>
                <a:moveTo>
                  <a:pt x="2035" y="32"/>
                </a:moveTo>
                <a:cubicBezTo>
                  <a:pt x="2067" y="188"/>
                  <a:pt x="2087" y="311"/>
                  <a:pt x="2072" y="469"/>
                </a:cubicBezTo>
                <a:cubicBezTo>
                  <a:pt x="2065" y="540"/>
                  <a:pt x="2048" y="609"/>
                  <a:pt x="2045" y="679"/>
                </a:cubicBezTo>
                <a:cubicBezTo>
                  <a:pt x="2045" y="695"/>
                  <a:pt x="2045" y="696"/>
                  <a:pt x="2045" y="70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7"/>
          <p:cNvSpPr/>
          <p:nvPr/>
        </p:nvSpPr>
        <p:spPr>
          <a:xfrm>
            <a:off x="2016000" y="3673440"/>
            <a:ext cx="735120" cy="299880"/>
          </a:xfrm>
          <a:custGeom>
            <a:rect b="b" l="l" r="r" t="t"/>
            <a:pathLst>
              <a:path extrusionOk="0" h="850" w="2056">
                <a:moveTo>
                  <a:pt x="41" y="281"/>
                </a:moveTo>
                <a:cubicBezTo>
                  <a:pt x="37" y="456"/>
                  <a:pt x="43" y="634"/>
                  <a:pt x="31" y="808"/>
                </a:cubicBezTo>
                <a:cubicBezTo>
                  <a:pt x="31" y="822"/>
                  <a:pt x="32" y="825"/>
                  <a:pt x="26" y="831"/>
                </a:cubicBezTo>
                <a:cubicBezTo>
                  <a:pt x="16" y="780"/>
                  <a:pt x="3" y="730"/>
                  <a:pt x="0" y="678"/>
                </a:cubicBezTo>
                <a:cubicBezTo>
                  <a:pt x="-4" y="599"/>
                  <a:pt x="-14" y="505"/>
                  <a:pt x="22" y="433"/>
                </a:cubicBezTo>
                <a:cubicBezTo>
                  <a:pt x="50" y="377"/>
                  <a:pt x="101" y="334"/>
                  <a:pt x="163" y="326"/>
                </a:cubicBezTo>
                <a:cubicBezTo>
                  <a:pt x="243" y="316"/>
                  <a:pt x="297" y="331"/>
                  <a:pt x="353" y="390"/>
                </a:cubicBezTo>
                <a:cubicBezTo>
                  <a:pt x="411" y="451"/>
                  <a:pt x="447" y="530"/>
                  <a:pt x="457" y="614"/>
                </a:cubicBezTo>
                <a:cubicBezTo>
                  <a:pt x="460" y="641"/>
                  <a:pt x="471" y="729"/>
                  <a:pt x="445" y="749"/>
                </a:cubicBezTo>
                <a:cubicBezTo>
                  <a:pt x="429" y="751"/>
                  <a:pt x="424" y="752"/>
                  <a:pt x="413" y="751"/>
                </a:cubicBezTo>
                <a:moveTo>
                  <a:pt x="589" y="439"/>
                </a:moveTo>
                <a:cubicBezTo>
                  <a:pt x="603" y="510"/>
                  <a:pt x="609" y="573"/>
                  <a:pt x="667" y="624"/>
                </a:cubicBezTo>
                <a:cubicBezTo>
                  <a:pt x="716" y="667"/>
                  <a:pt x="788" y="664"/>
                  <a:pt x="849" y="661"/>
                </a:cubicBezTo>
                <a:cubicBezTo>
                  <a:pt x="921" y="657"/>
                  <a:pt x="952" y="611"/>
                  <a:pt x="961" y="541"/>
                </a:cubicBezTo>
                <a:cubicBezTo>
                  <a:pt x="968" y="489"/>
                  <a:pt x="966" y="423"/>
                  <a:pt x="930" y="381"/>
                </a:cubicBezTo>
                <a:cubicBezTo>
                  <a:pt x="898" y="344"/>
                  <a:pt x="848" y="339"/>
                  <a:pt x="803" y="338"/>
                </a:cubicBezTo>
                <a:cubicBezTo>
                  <a:pt x="777" y="337"/>
                  <a:pt x="751" y="338"/>
                  <a:pt x="725" y="338"/>
                </a:cubicBezTo>
                <a:moveTo>
                  <a:pt x="1353" y="0"/>
                </a:moveTo>
                <a:cubicBezTo>
                  <a:pt x="1426" y="197"/>
                  <a:pt x="1438" y="278"/>
                  <a:pt x="1438" y="479"/>
                </a:cubicBezTo>
                <a:cubicBezTo>
                  <a:pt x="1438" y="575"/>
                  <a:pt x="1438" y="850"/>
                  <a:pt x="1438" y="754"/>
                </a:cubicBezTo>
                <a:cubicBezTo>
                  <a:pt x="1438" y="739"/>
                  <a:pt x="1438" y="723"/>
                  <a:pt x="1438" y="708"/>
                </a:cubicBezTo>
                <a:cubicBezTo>
                  <a:pt x="1438" y="614"/>
                  <a:pt x="1443" y="541"/>
                  <a:pt x="1380" y="463"/>
                </a:cubicBezTo>
                <a:cubicBezTo>
                  <a:pt x="1340" y="414"/>
                  <a:pt x="1291" y="416"/>
                  <a:pt x="1234" y="416"/>
                </a:cubicBezTo>
                <a:cubicBezTo>
                  <a:pt x="1177" y="416"/>
                  <a:pt x="1135" y="422"/>
                  <a:pt x="1117" y="484"/>
                </a:cubicBezTo>
                <a:cubicBezTo>
                  <a:pt x="1102" y="533"/>
                  <a:pt x="1106" y="602"/>
                  <a:pt x="1129" y="647"/>
                </a:cubicBezTo>
                <a:cubicBezTo>
                  <a:pt x="1159" y="706"/>
                  <a:pt x="1250" y="739"/>
                  <a:pt x="1312" y="746"/>
                </a:cubicBezTo>
                <a:cubicBezTo>
                  <a:pt x="1404" y="757"/>
                  <a:pt x="1495" y="749"/>
                  <a:pt x="1579" y="713"/>
                </a:cubicBezTo>
                <a:cubicBezTo>
                  <a:pt x="1678" y="670"/>
                  <a:pt x="1763" y="599"/>
                  <a:pt x="1837" y="520"/>
                </a:cubicBezTo>
                <a:cubicBezTo>
                  <a:pt x="1897" y="456"/>
                  <a:pt x="1917" y="406"/>
                  <a:pt x="1920" y="321"/>
                </a:cubicBezTo>
                <a:cubicBezTo>
                  <a:pt x="1920" y="294"/>
                  <a:pt x="1921" y="287"/>
                  <a:pt x="1915" y="270"/>
                </a:cubicBezTo>
                <a:cubicBezTo>
                  <a:pt x="1870" y="262"/>
                  <a:pt x="1842" y="244"/>
                  <a:pt x="1806" y="288"/>
                </a:cubicBezTo>
                <a:cubicBezTo>
                  <a:pt x="1755" y="351"/>
                  <a:pt x="1759" y="455"/>
                  <a:pt x="1757" y="531"/>
                </a:cubicBezTo>
                <a:cubicBezTo>
                  <a:pt x="1755" y="620"/>
                  <a:pt x="1793" y="678"/>
                  <a:pt x="1869" y="725"/>
                </a:cubicBezTo>
                <a:cubicBezTo>
                  <a:pt x="1923" y="758"/>
                  <a:pt x="1981" y="750"/>
                  <a:pt x="2042" y="751"/>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7"/>
          <p:cNvSpPr/>
          <p:nvPr/>
        </p:nvSpPr>
        <p:spPr>
          <a:xfrm>
            <a:off x="2228760" y="2987640"/>
            <a:ext cx="279360" cy="166680"/>
          </a:xfrm>
          <a:custGeom>
            <a:rect b="b" l="l" r="r" t="t"/>
            <a:pathLst>
              <a:path extrusionOk="0" h="502" w="776">
                <a:moveTo>
                  <a:pt x="73" y="89"/>
                </a:moveTo>
                <a:cubicBezTo>
                  <a:pt x="44" y="89"/>
                  <a:pt x="40" y="90"/>
                  <a:pt x="24" y="87"/>
                </a:cubicBezTo>
                <a:cubicBezTo>
                  <a:pt x="24" y="63"/>
                  <a:pt x="24" y="40"/>
                  <a:pt x="24" y="16"/>
                </a:cubicBezTo>
                <a:cubicBezTo>
                  <a:pt x="24" y="6"/>
                  <a:pt x="24" y="-25"/>
                  <a:pt x="24" y="23"/>
                </a:cubicBezTo>
                <a:cubicBezTo>
                  <a:pt x="24" y="140"/>
                  <a:pt x="32" y="260"/>
                  <a:pt x="14" y="375"/>
                </a:cubicBezTo>
                <a:cubicBezTo>
                  <a:pt x="10" y="401"/>
                  <a:pt x="3" y="477"/>
                  <a:pt x="0" y="451"/>
                </a:cubicBezTo>
                <a:cubicBezTo>
                  <a:pt x="0" y="446"/>
                  <a:pt x="0" y="441"/>
                  <a:pt x="0" y="436"/>
                </a:cubicBezTo>
                <a:moveTo>
                  <a:pt x="372" y="106"/>
                </a:moveTo>
                <a:cubicBezTo>
                  <a:pt x="409" y="71"/>
                  <a:pt x="413" y="57"/>
                  <a:pt x="445" y="63"/>
                </a:cubicBezTo>
                <a:cubicBezTo>
                  <a:pt x="487" y="111"/>
                  <a:pt x="495" y="133"/>
                  <a:pt x="496" y="198"/>
                </a:cubicBezTo>
                <a:cubicBezTo>
                  <a:pt x="498" y="276"/>
                  <a:pt x="494" y="323"/>
                  <a:pt x="460" y="391"/>
                </a:cubicBezTo>
                <a:cubicBezTo>
                  <a:pt x="447" y="417"/>
                  <a:pt x="434" y="434"/>
                  <a:pt x="428" y="460"/>
                </a:cubicBezTo>
                <a:cubicBezTo>
                  <a:pt x="493" y="460"/>
                  <a:pt x="559" y="464"/>
                  <a:pt x="623" y="453"/>
                </a:cubicBezTo>
                <a:cubicBezTo>
                  <a:pt x="698" y="435"/>
                  <a:pt x="725" y="429"/>
                  <a:pt x="776" y="42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7"/>
          <p:cNvSpPr/>
          <p:nvPr/>
        </p:nvSpPr>
        <p:spPr>
          <a:xfrm>
            <a:off x="3490920" y="2913120"/>
            <a:ext cx="147600" cy="146160"/>
          </a:xfrm>
          <a:custGeom>
            <a:rect b="b" l="l" r="r" t="t"/>
            <a:pathLst>
              <a:path extrusionOk="0" h="447" w="404">
                <a:moveTo>
                  <a:pt x="156" y="80"/>
                </a:moveTo>
                <a:cubicBezTo>
                  <a:pt x="165" y="76"/>
                  <a:pt x="328" y="-39"/>
                  <a:pt x="392" y="7"/>
                </a:cubicBezTo>
                <a:cubicBezTo>
                  <a:pt x="413" y="22"/>
                  <a:pt x="419" y="101"/>
                  <a:pt x="404" y="120"/>
                </a:cubicBezTo>
                <a:cubicBezTo>
                  <a:pt x="364" y="170"/>
                  <a:pt x="283" y="197"/>
                  <a:pt x="224" y="212"/>
                </a:cubicBezTo>
                <a:cubicBezTo>
                  <a:pt x="206" y="217"/>
                  <a:pt x="190" y="218"/>
                  <a:pt x="173" y="221"/>
                </a:cubicBezTo>
                <a:cubicBezTo>
                  <a:pt x="225" y="223"/>
                  <a:pt x="274" y="231"/>
                  <a:pt x="324" y="247"/>
                </a:cubicBezTo>
                <a:cubicBezTo>
                  <a:pt x="384" y="267"/>
                  <a:pt x="406" y="275"/>
                  <a:pt x="409" y="335"/>
                </a:cubicBezTo>
                <a:cubicBezTo>
                  <a:pt x="356" y="383"/>
                  <a:pt x="292" y="391"/>
                  <a:pt x="219" y="399"/>
                </a:cubicBezTo>
                <a:cubicBezTo>
                  <a:pt x="152" y="406"/>
                  <a:pt x="83" y="407"/>
                  <a:pt x="15" y="40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7"/>
          <p:cNvSpPr/>
          <p:nvPr/>
        </p:nvSpPr>
        <p:spPr>
          <a:xfrm>
            <a:off x="4581360" y="2878200"/>
            <a:ext cx="88920" cy="168120"/>
          </a:xfrm>
          <a:custGeom>
            <a:rect b="b" l="l" r="r" t="t"/>
            <a:pathLst>
              <a:path extrusionOk="0" h="531" w="256">
                <a:moveTo>
                  <a:pt x="246" y="50"/>
                </a:moveTo>
                <a:cubicBezTo>
                  <a:pt x="173" y="28"/>
                  <a:pt x="80" y="-52"/>
                  <a:pt x="24" y="0"/>
                </a:cubicBezTo>
                <a:cubicBezTo>
                  <a:pt x="16" y="3"/>
                  <a:pt x="14" y="7"/>
                  <a:pt x="19" y="17"/>
                </a:cubicBezTo>
                <a:cubicBezTo>
                  <a:pt x="19" y="65"/>
                  <a:pt x="35" y="76"/>
                  <a:pt x="73" y="108"/>
                </a:cubicBezTo>
                <a:cubicBezTo>
                  <a:pt x="119" y="148"/>
                  <a:pt x="153" y="184"/>
                  <a:pt x="187" y="234"/>
                </a:cubicBezTo>
                <a:cubicBezTo>
                  <a:pt x="224" y="288"/>
                  <a:pt x="224" y="321"/>
                  <a:pt x="224" y="385"/>
                </a:cubicBezTo>
                <a:cubicBezTo>
                  <a:pt x="224" y="440"/>
                  <a:pt x="176" y="461"/>
                  <a:pt x="124" y="467"/>
                </a:cubicBezTo>
                <a:cubicBezTo>
                  <a:pt x="83" y="472"/>
                  <a:pt x="22" y="479"/>
                  <a:pt x="5" y="434"/>
                </a:cubicBezTo>
                <a:cubicBezTo>
                  <a:pt x="-10" y="395"/>
                  <a:pt x="-8" y="322"/>
                  <a:pt x="19" y="290"/>
                </a:cubicBezTo>
                <a:cubicBezTo>
                  <a:pt x="56" y="245"/>
                  <a:pt x="121" y="219"/>
                  <a:pt x="173" y="19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7"/>
          <p:cNvSpPr/>
          <p:nvPr/>
        </p:nvSpPr>
        <p:spPr>
          <a:xfrm>
            <a:off x="5751360" y="2917800"/>
            <a:ext cx="189000" cy="162000"/>
          </a:xfrm>
          <a:custGeom>
            <a:rect b="b" l="l" r="r" t="t"/>
            <a:pathLst>
              <a:path extrusionOk="0" h="464" w="535">
                <a:moveTo>
                  <a:pt x="178" y="0"/>
                </a:moveTo>
                <a:cubicBezTo>
                  <a:pt x="134" y="50"/>
                  <a:pt x="85" y="89"/>
                  <a:pt x="42" y="140"/>
                </a:cubicBezTo>
                <a:cubicBezTo>
                  <a:pt x="-2" y="192"/>
                  <a:pt x="-9" y="249"/>
                  <a:pt x="0" y="316"/>
                </a:cubicBezTo>
                <a:cubicBezTo>
                  <a:pt x="11" y="399"/>
                  <a:pt x="139" y="430"/>
                  <a:pt x="210" y="442"/>
                </a:cubicBezTo>
                <a:cubicBezTo>
                  <a:pt x="291" y="455"/>
                  <a:pt x="400" y="464"/>
                  <a:pt x="472" y="422"/>
                </a:cubicBezTo>
                <a:cubicBezTo>
                  <a:pt x="521" y="393"/>
                  <a:pt x="526" y="366"/>
                  <a:pt x="526" y="316"/>
                </a:cubicBezTo>
                <a:cubicBezTo>
                  <a:pt x="466" y="290"/>
                  <a:pt x="412" y="287"/>
                  <a:pt x="346" y="28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7"/>
          <p:cNvSpPr/>
          <p:nvPr/>
        </p:nvSpPr>
        <p:spPr>
          <a:xfrm>
            <a:off x="1517760" y="2508120"/>
            <a:ext cx="1685880" cy="498600"/>
          </a:xfrm>
          <a:custGeom>
            <a:rect b="b" l="l" r="r" t="t"/>
            <a:pathLst>
              <a:path extrusionOk="0" h="1400" w="4681">
                <a:moveTo>
                  <a:pt x="0" y="365"/>
                </a:moveTo>
                <a:cubicBezTo>
                  <a:pt x="25" y="443"/>
                  <a:pt x="44" y="535"/>
                  <a:pt x="73" y="613"/>
                </a:cubicBezTo>
                <a:cubicBezTo>
                  <a:pt x="89" y="656"/>
                  <a:pt x="103" y="686"/>
                  <a:pt x="136" y="722"/>
                </a:cubicBezTo>
                <a:cubicBezTo>
                  <a:pt x="202" y="793"/>
                  <a:pt x="279" y="816"/>
                  <a:pt x="372" y="826"/>
                </a:cubicBezTo>
                <a:cubicBezTo>
                  <a:pt x="456" y="835"/>
                  <a:pt x="549" y="834"/>
                  <a:pt x="630" y="814"/>
                </a:cubicBezTo>
                <a:cubicBezTo>
                  <a:pt x="788" y="775"/>
                  <a:pt x="913" y="661"/>
                  <a:pt x="1049" y="582"/>
                </a:cubicBezTo>
                <a:cubicBezTo>
                  <a:pt x="1154" y="521"/>
                  <a:pt x="1264" y="464"/>
                  <a:pt x="1370" y="406"/>
                </a:cubicBezTo>
                <a:cubicBezTo>
                  <a:pt x="1458" y="358"/>
                  <a:pt x="1547" y="307"/>
                  <a:pt x="1638" y="264"/>
                </a:cubicBezTo>
                <a:cubicBezTo>
                  <a:pt x="1776" y="199"/>
                  <a:pt x="1923" y="134"/>
                  <a:pt x="2066" y="82"/>
                </a:cubicBezTo>
                <a:cubicBezTo>
                  <a:pt x="2219" y="27"/>
                  <a:pt x="2377" y="3"/>
                  <a:pt x="2538" y="0"/>
                </a:cubicBezTo>
                <a:cubicBezTo>
                  <a:pt x="2608" y="-1"/>
                  <a:pt x="2669" y="10"/>
                  <a:pt x="2738" y="23"/>
                </a:cubicBezTo>
                <a:cubicBezTo>
                  <a:pt x="2797" y="35"/>
                  <a:pt x="2848" y="48"/>
                  <a:pt x="2901" y="72"/>
                </a:cubicBezTo>
                <a:cubicBezTo>
                  <a:pt x="2973" y="105"/>
                  <a:pt x="3039" y="148"/>
                  <a:pt x="3110" y="186"/>
                </a:cubicBezTo>
                <a:cubicBezTo>
                  <a:pt x="3204" y="236"/>
                  <a:pt x="3291" y="290"/>
                  <a:pt x="3378" y="349"/>
                </a:cubicBezTo>
                <a:cubicBezTo>
                  <a:pt x="3444" y="394"/>
                  <a:pt x="3512" y="449"/>
                  <a:pt x="3583" y="486"/>
                </a:cubicBezTo>
                <a:cubicBezTo>
                  <a:pt x="3681" y="538"/>
                  <a:pt x="3783" y="586"/>
                  <a:pt x="3882" y="637"/>
                </a:cubicBezTo>
                <a:cubicBezTo>
                  <a:pt x="4072" y="734"/>
                  <a:pt x="4160" y="827"/>
                  <a:pt x="4286" y="989"/>
                </a:cubicBezTo>
                <a:cubicBezTo>
                  <a:pt x="4327" y="1042"/>
                  <a:pt x="4375" y="1077"/>
                  <a:pt x="4423" y="1121"/>
                </a:cubicBezTo>
                <a:cubicBezTo>
                  <a:pt x="4455" y="1150"/>
                  <a:pt x="4490" y="1177"/>
                  <a:pt x="4522" y="1206"/>
                </a:cubicBezTo>
                <a:cubicBezTo>
                  <a:pt x="4550" y="1232"/>
                  <a:pt x="4577" y="1258"/>
                  <a:pt x="4603" y="1286"/>
                </a:cubicBezTo>
                <a:cubicBezTo>
                  <a:pt x="4623" y="1308"/>
                  <a:pt x="4639" y="1334"/>
                  <a:pt x="4659" y="1357"/>
                </a:cubicBezTo>
                <a:cubicBezTo>
                  <a:pt x="4666" y="1365"/>
                  <a:pt x="4675" y="1371"/>
                  <a:pt x="4681" y="1378"/>
                </a:cubicBezTo>
                <a:cubicBezTo>
                  <a:pt x="4681" y="1379"/>
                  <a:pt x="4681" y="1379"/>
                  <a:pt x="4681" y="1380"/>
                </a:cubicBezTo>
                <a:cubicBezTo>
                  <a:pt x="4655" y="1307"/>
                  <a:pt x="4629" y="1232"/>
                  <a:pt x="4590" y="1161"/>
                </a:cubicBezTo>
                <a:cubicBezTo>
                  <a:pt x="4570" y="1124"/>
                  <a:pt x="4543" y="1093"/>
                  <a:pt x="4522" y="1059"/>
                </a:cubicBezTo>
                <a:cubicBezTo>
                  <a:pt x="4518" y="1052"/>
                  <a:pt x="4512" y="1042"/>
                  <a:pt x="4508" y="1036"/>
                </a:cubicBezTo>
                <a:cubicBezTo>
                  <a:pt x="4543" y="1067"/>
                  <a:pt x="4584" y="1081"/>
                  <a:pt x="4612" y="1126"/>
                </a:cubicBezTo>
                <a:cubicBezTo>
                  <a:pt x="4638" y="1166"/>
                  <a:pt x="4665" y="1214"/>
                  <a:pt x="4671" y="1262"/>
                </a:cubicBezTo>
                <a:cubicBezTo>
                  <a:pt x="4675" y="1290"/>
                  <a:pt x="4680" y="1339"/>
                  <a:pt x="4654" y="1357"/>
                </a:cubicBezTo>
                <a:cubicBezTo>
                  <a:pt x="4593" y="1399"/>
                  <a:pt x="4413" y="1395"/>
                  <a:pt x="4345" y="137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7"/>
          <p:cNvSpPr/>
          <p:nvPr/>
        </p:nvSpPr>
        <p:spPr>
          <a:xfrm>
            <a:off x="1928880" y="2874960"/>
            <a:ext cx="690480" cy="430200"/>
          </a:xfrm>
          <a:custGeom>
            <a:rect b="b" l="l" r="r" t="t"/>
            <a:pathLst>
              <a:path extrusionOk="0" h="1190" w="1978">
                <a:moveTo>
                  <a:pt x="126" y="128"/>
                </a:moveTo>
                <a:cubicBezTo>
                  <a:pt x="87" y="144"/>
                  <a:pt x="83" y="248"/>
                  <a:pt x="78" y="300"/>
                </a:cubicBezTo>
                <a:cubicBezTo>
                  <a:pt x="66" y="426"/>
                  <a:pt x="73" y="555"/>
                  <a:pt x="73" y="682"/>
                </a:cubicBezTo>
                <a:cubicBezTo>
                  <a:pt x="73" y="774"/>
                  <a:pt x="61" y="877"/>
                  <a:pt x="78" y="968"/>
                </a:cubicBezTo>
                <a:cubicBezTo>
                  <a:pt x="83" y="992"/>
                  <a:pt x="86" y="1057"/>
                  <a:pt x="99" y="1036"/>
                </a:cubicBezTo>
                <a:cubicBezTo>
                  <a:pt x="113" y="1036"/>
                  <a:pt x="117" y="1027"/>
                  <a:pt x="109" y="1003"/>
                </a:cubicBezTo>
                <a:moveTo>
                  <a:pt x="204" y="9"/>
                </a:moveTo>
                <a:cubicBezTo>
                  <a:pt x="426" y="9"/>
                  <a:pt x="649" y="0"/>
                  <a:pt x="871" y="0"/>
                </a:cubicBezTo>
                <a:cubicBezTo>
                  <a:pt x="1065" y="0"/>
                  <a:pt x="1255" y="4"/>
                  <a:pt x="1448" y="26"/>
                </a:cubicBezTo>
                <a:cubicBezTo>
                  <a:pt x="1542" y="37"/>
                  <a:pt x="1633" y="33"/>
                  <a:pt x="1726" y="24"/>
                </a:cubicBezTo>
                <a:cubicBezTo>
                  <a:pt x="1754" y="21"/>
                  <a:pt x="1783" y="18"/>
                  <a:pt x="1811" y="17"/>
                </a:cubicBezTo>
                <a:cubicBezTo>
                  <a:pt x="1833" y="16"/>
                  <a:pt x="1847" y="16"/>
                  <a:pt x="1857" y="26"/>
                </a:cubicBezTo>
                <a:cubicBezTo>
                  <a:pt x="1864" y="33"/>
                  <a:pt x="1864" y="39"/>
                  <a:pt x="1867" y="48"/>
                </a:cubicBezTo>
                <a:cubicBezTo>
                  <a:pt x="1935" y="259"/>
                  <a:pt x="1863" y="612"/>
                  <a:pt x="1842" y="828"/>
                </a:cubicBezTo>
                <a:cubicBezTo>
                  <a:pt x="1833" y="921"/>
                  <a:pt x="1826" y="1012"/>
                  <a:pt x="1820" y="1105"/>
                </a:cubicBezTo>
                <a:cubicBezTo>
                  <a:pt x="1818" y="1133"/>
                  <a:pt x="1815" y="1165"/>
                  <a:pt x="1811" y="1190"/>
                </a:cubicBezTo>
                <a:cubicBezTo>
                  <a:pt x="1777" y="1170"/>
                  <a:pt x="1792" y="1190"/>
                  <a:pt x="1747" y="1152"/>
                </a:cubicBezTo>
                <a:moveTo>
                  <a:pt x="14" y="1110"/>
                </a:moveTo>
                <a:cubicBezTo>
                  <a:pt x="21" y="1106"/>
                  <a:pt x="-43" y="1104"/>
                  <a:pt x="22" y="1097"/>
                </a:cubicBezTo>
                <a:cubicBezTo>
                  <a:pt x="172" y="1081"/>
                  <a:pt x="331" y="1091"/>
                  <a:pt x="482" y="1088"/>
                </a:cubicBezTo>
                <a:cubicBezTo>
                  <a:pt x="895" y="1079"/>
                  <a:pt x="1308" y="1085"/>
                  <a:pt x="1721" y="1079"/>
                </a:cubicBezTo>
                <a:cubicBezTo>
                  <a:pt x="1779" y="1078"/>
                  <a:pt x="1841" y="1073"/>
                  <a:pt x="1898" y="1081"/>
                </a:cubicBezTo>
                <a:cubicBezTo>
                  <a:pt x="1908" y="1083"/>
                  <a:pt x="1910" y="1083"/>
                  <a:pt x="1915" y="1086"/>
                </a:cubicBezTo>
                <a:cubicBezTo>
                  <a:pt x="1904" y="1088"/>
                  <a:pt x="1873" y="1093"/>
                  <a:pt x="1857" y="1095"/>
                </a:cubicBezTo>
                <a:cubicBezTo>
                  <a:pt x="1833" y="1097"/>
                  <a:pt x="1826" y="1097"/>
                  <a:pt x="1811" y="1100"/>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7"/>
          <p:cNvSpPr/>
          <p:nvPr/>
        </p:nvSpPr>
        <p:spPr>
          <a:xfrm>
            <a:off x="749160" y="3668760"/>
            <a:ext cx="1057320" cy="314280"/>
          </a:xfrm>
          <a:custGeom>
            <a:rect b="b" l="l" r="r" t="t"/>
            <a:pathLst>
              <a:path extrusionOk="0" h="883" w="2941">
                <a:moveTo>
                  <a:pt x="355" y="52"/>
                </a:moveTo>
                <a:cubicBezTo>
                  <a:pt x="355" y="128"/>
                  <a:pt x="353" y="114"/>
                  <a:pt x="360" y="189"/>
                </a:cubicBezTo>
                <a:cubicBezTo>
                  <a:pt x="381" y="408"/>
                  <a:pt x="397" y="622"/>
                  <a:pt x="397" y="843"/>
                </a:cubicBezTo>
                <a:cubicBezTo>
                  <a:pt x="397" y="859"/>
                  <a:pt x="397" y="862"/>
                  <a:pt x="397" y="871"/>
                </a:cubicBezTo>
                <a:cubicBezTo>
                  <a:pt x="375" y="838"/>
                  <a:pt x="339" y="784"/>
                  <a:pt x="314" y="744"/>
                </a:cubicBezTo>
                <a:cubicBezTo>
                  <a:pt x="272" y="678"/>
                  <a:pt x="219" y="613"/>
                  <a:pt x="141" y="588"/>
                </a:cubicBezTo>
                <a:cubicBezTo>
                  <a:pt x="93" y="572"/>
                  <a:pt x="54" y="573"/>
                  <a:pt x="5" y="569"/>
                </a:cubicBezTo>
                <a:cubicBezTo>
                  <a:pt x="10" y="617"/>
                  <a:pt x="-3" y="642"/>
                  <a:pt x="19" y="692"/>
                </a:cubicBezTo>
                <a:cubicBezTo>
                  <a:pt x="50" y="761"/>
                  <a:pt x="153" y="811"/>
                  <a:pt x="219" y="833"/>
                </a:cubicBezTo>
                <a:cubicBezTo>
                  <a:pt x="326" y="869"/>
                  <a:pt x="488" y="888"/>
                  <a:pt x="586" y="824"/>
                </a:cubicBezTo>
                <a:cubicBezTo>
                  <a:pt x="666" y="772"/>
                  <a:pt x="723" y="674"/>
                  <a:pt x="759" y="588"/>
                </a:cubicBezTo>
                <a:cubicBezTo>
                  <a:pt x="780" y="537"/>
                  <a:pt x="795" y="471"/>
                  <a:pt x="786" y="416"/>
                </a:cubicBezTo>
                <a:cubicBezTo>
                  <a:pt x="786" y="391"/>
                  <a:pt x="785" y="383"/>
                  <a:pt x="764" y="378"/>
                </a:cubicBezTo>
                <a:cubicBezTo>
                  <a:pt x="690" y="385"/>
                  <a:pt x="659" y="372"/>
                  <a:pt x="613" y="451"/>
                </a:cubicBezTo>
                <a:cubicBezTo>
                  <a:pt x="565" y="533"/>
                  <a:pt x="537" y="638"/>
                  <a:pt x="596" y="718"/>
                </a:cubicBezTo>
                <a:cubicBezTo>
                  <a:pt x="631" y="766"/>
                  <a:pt x="755" y="781"/>
                  <a:pt x="808" y="772"/>
                </a:cubicBezTo>
                <a:cubicBezTo>
                  <a:pt x="892" y="757"/>
                  <a:pt x="917" y="728"/>
                  <a:pt x="959" y="649"/>
                </a:cubicBezTo>
                <a:cubicBezTo>
                  <a:pt x="1018" y="537"/>
                  <a:pt x="1076" y="409"/>
                  <a:pt x="1095" y="284"/>
                </a:cubicBezTo>
                <a:cubicBezTo>
                  <a:pt x="1106" y="212"/>
                  <a:pt x="1118" y="144"/>
                  <a:pt x="1122" y="71"/>
                </a:cubicBezTo>
                <a:cubicBezTo>
                  <a:pt x="1123" y="48"/>
                  <a:pt x="1118" y="27"/>
                  <a:pt x="1117" y="5"/>
                </a:cubicBezTo>
                <a:cubicBezTo>
                  <a:pt x="1116" y="12"/>
                  <a:pt x="1100" y="112"/>
                  <a:pt x="1100" y="154"/>
                </a:cubicBezTo>
                <a:cubicBezTo>
                  <a:pt x="1100" y="285"/>
                  <a:pt x="1113" y="390"/>
                  <a:pt x="1144" y="517"/>
                </a:cubicBezTo>
                <a:cubicBezTo>
                  <a:pt x="1170" y="623"/>
                  <a:pt x="1200" y="733"/>
                  <a:pt x="1263" y="822"/>
                </a:cubicBezTo>
                <a:cubicBezTo>
                  <a:pt x="1282" y="842"/>
                  <a:pt x="1286" y="847"/>
                  <a:pt x="1300" y="857"/>
                </a:cubicBezTo>
                <a:cubicBezTo>
                  <a:pt x="1355" y="839"/>
                  <a:pt x="1353" y="846"/>
                  <a:pt x="1399" y="796"/>
                </a:cubicBezTo>
                <a:cubicBezTo>
                  <a:pt x="1451" y="740"/>
                  <a:pt x="1499" y="677"/>
                  <a:pt x="1541" y="614"/>
                </a:cubicBezTo>
                <a:cubicBezTo>
                  <a:pt x="1598" y="529"/>
                  <a:pt x="1628" y="460"/>
                  <a:pt x="1636" y="359"/>
                </a:cubicBezTo>
                <a:cubicBezTo>
                  <a:pt x="1642" y="281"/>
                  <a:pt x="1616" y="314"/>
                  <a:pt x="1594" y="274"/>
                </a:cubicBezTo>
                <a:cubicBezTo>
                  <a:pt x="1548" y="305"/>
                  <a:pt x="1525" y="283"/>
                  <a:pt x="1499" y="359"/>
                </a:cubicBezTo>
                <a:cubicBezTo>
                  <a:pt x="1477" y="423"/>
                  <a:pt x="1481" y="534"/>
                  <a:pt x="1490" y="600"/>
                </a:cubicBezTo>
                <a:cubicBezTo>
                  <a:pt x="1502" y="690"/>
                  <a:pt x="1584" y="772"/>
                  <a:pt x="1672" y="794"/>
                </a:cubicBezTo>
                <a:cubicBezTo>
                  <a:pt x="1734" y="810"/>
                  <a:pt x="1786" y="787"/>
                  <a:pt x="1821" y="737"/>
                </a:cubicBezTo>
                <a:cubicBezTo>
                  <a:pt x="1865" y="675"/>
                  <a:pt x="1886" y="563"/>
                  <a:pt x="1894" y="489"/>
                </a:cubicBezTo>
                <a:cubicBezTo>
                  <a:pt x="1903" y="409"/>
                  <a:pt x="1914" y="323"/>
                  <a:pt x="1920" y="243"/>
                </a:cubicBezTo>
                <a:cubicBezTo>
                  <a:pt x="1923" y="210"/>
                  <a:pt x="1919" y="177"/>
                  <a:pt x="1920" y="144"/>
                </a:cubicBezTo>
                <a:cubicBezTo>
                  <a:pt x="1934" y="206"/>
                  <a:pt x="1952" y="268"/>
                  <a:pt x="1962" y="331"/>
                </a:cubicBezTo>
                <a:cubicBezTo>
                  <a:pt x="1983" y="464"/>
                  <a:pt x="1976" y="600"/>
                  <a:pt x="1976" y="734"/>
                </a:cubicBezTo>
                <a:cubicBezTo>
                  <a:pt x="1991" y="691"/>
                  <a:pt x="1991" y="643"/>
                  <a:pt x="2020" y="600"/>
                </a:cubicBezTo>
                <a:cubicBezTo>
                  <a:pt x="2075" y="518"/>
                  <a:pt x="2147" y="514"/>
                  <a:pt x="2239" y="503"/>
                </a:cubicBezTo>
                <a:cubicBezTo>
                  <a:pt x="2293" y="496"/>
                  <a:pt x="2354" y="505"/>
                  <a:pt x="2393" y="463"/>
                </a:cubicBezTo>
                <a:cubicBezTo>
                  <a:pt x="2407" y="447"/>
                  <a:pt x="2410" y="372"/>
                  <a:pt x="2402" y="354"/>
                </a:cubicBezTo>
                <a:cubicBezTo>
                  <a:pt x="2387" y="321"/>
                  <a:pt x="2357" y="324"/>
                  <a:pt x="2334" y="307"/>
                </a:cubicBezTo>
                <a:cubicBezTo>
                  <a:pt x="2267" y="328"/>
                  <a:pt x="2270" y="306"/>
                  <a:pt x="2225" y="378"/>
                </a:cubicBezTo>
                <a:cubicBezTo>
                  <a:pt x="2197" y="423"/>
                  <a:pt x="2193" y="552"/>
                  <a:pt x="2212" y="602"/>
                </a:cubicBezTo>
                <a:cubicBezTo>
                  <a:pt x="2237" y="669"/>
                  <a:pt x="2338" y="759"/>
                  <a:pt x="2417" y="725"/>
                </a:cubicBezTo>
                <a:cubicBezTo>
                  <a:pt x="2465" y="705"/>
                  <a:pt x="2455" y="667"/>
                  <a:pt x="2480" y="631"/>
                </a:cubicBezTo>
                <a:moveTo>
                  <a:pt x="2785" y="48"/>
                </a:moveTo>
                <a:cubicBezTo>
                  <a:pt x="2824" y="213"/>
                  <a:pt x="2852" y="363"/>
                  <a:pt x="2865" y="531"/>
                </a:cubicBezTo>
                <a:cubicBezTo>
                  <a:pt x="2873" y="628"/>
                  <a:pt x="2879" y="727"/>
                  <a:pt x="2884" y="824"/>
                </a:cubicBezTo>
                <a:cubicBezTo>
                  <a:pt x="2884" y="847"/>
                  <a:pt x="2882" y="852"/>
                  <a:pt x="2889" y="864"/>
                </a:cubicBezTo>
                <a:cubicBezTo>
                  <a:pt x="2886" y="791"/>
                  <a:pt x="2886" y="739"/>
                  <a:pt x="2848" y="673"/>
                </a:cubicBezTo>
                <a:cubicBezTo>
                  <a:pt x="2809" y="604"/>
                  <a:pt x="2771" y="586"/>
                  <a:pt x="2697" y="584"/>
                </a:cubicBezTo>
                <a:cubicBezTo>
                  <a:pt x="2629" y="582"/>
                  <a:pt x="2612" y="643"/>
                  <a:pt x="2607" y="703"/>
                </a:cubicBezTo>
                <a:cubicBezTo>
                  <a:pt x="2599" y="798"/>
                  <a:pt x="2649" y="841"/>
                  <a:pt x="2743" y="859"/>
                </a:cubicBezTo>
                <a:cubicBezTo>
                  <a:pt x="2838" y="864"/>
                  <a:pt x="2873" y="866"/>
                  <a:pt x="2938" y="864"/>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5" name="Shape 485"/>
        <p:cNvGrpSpPr/>
        <p:nvPr/>
      </p:nvGrpSpPr>
      <p:grpSpPr>
        <a:xfrm>
          <a:off x="0" y="0"/>
          <a:ext cx="0" cy="0"/>
          <a:chOff x="0" y="0"/>
          <a:chExt cx="0" cy="0"/>
        </a:xfrm>
      </p:grpSpPr>
      <p:sp>
        <p:nvSpPr>
          <p:cNvPr id="486" name="Google Shape;486;p88"/>
          <p:cNvSpPr txBox="1"/>
          <p:nvPr/>
        </p:nvSpPr>
        <p:spPr>
          <a:xfrm>
            <a:off x="990600" y="209640"/>
            <a:ext cx="8229600" cy="460800"/>
          </a:xfrm>
          <a:prstGeom prst="rect">
            <a:avLst/>
          </a:prstGeom>
          <a:noFill/>
          <a:ln>
            <a:noFill/>
          </a:ln>
        </p:spPr>
        <p:txBody>
          <a:bodyPr anchorCtr="1" anchor="ctr" bIns="45700" lIns="91425" spcFirstLastPara="1" rIns="91425" wrap="square" tIns="45700">
            <a:noAutofit/>
          </a:bodyPr>
          <a:lstStyle/>
          <a:p>
            <a:pPr indent="0" lvl="1" marL="0" marR="0" rtl="0" algn="ctr">
              <a:lnSpc>
                <a:spcPct val="100000"/>
              </a:lnSpc>
              <a:spcBef>
                <a:spcPts val="0"/>
              </a:spcBef>
              <a:spcAft>
                <a:spcPts val="0"/>
              </a:spcAft>
              <a:buNone/>
            </a:pPr>
            <a:r>
              <a:rPr b="1" i="0" lang="en" sz="3200" u="none" cap="none" strike="noStrike">
                <a:solidFill>
                  <a:srgbClr val="000000"/>
                </a:solidFill>
              </a:rPr>
              <a:t>Delete From the end of linked list </a:t>
            </a:r>
            <a:endParaRPr b="1" i="0" sz="3200" u="none" cap="none" strike="noStrike"/>
          </a:p>
        </p:txBody>
      </p:sp>
      <p:sp>
        <p:nvSpPr>
          <p:cNvPr id="487" name="Google Shape;487;p88"/>
          <p:cNvSpPr txBox="1"/>
          <p:nvPr/>
        </p:nvSpPr>
        <p:spPr>
          <a:xfrm>
            <a:off x="457200" y="819240"/>
            <a:ext cx="8229600" cy="3810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90000"/>
              </a:lnSpc>
              <a:spcBef>
                <a:spcPts val="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DeleteFromTail or removeLast</a:t>
            </a:r>
            <a:endParaRPr b="0" i="0" sz="2000" u="none" cap="none" strike="noStrike">
              <a:latin typeface="Arial"/>
              <a:ea typeface="Arial"/>
              <a:cs typeface="Arial"/>
              <a:sym typeface="Arial"/>
            </a:endParaRPr>
          </a:p>
        </p:txBody>
      </p:sp>
      <p:sp>
        <p:nvSpPr>
          <p:cNvPr id="488" name="Google Shape;488;p88"/>
          <p:cNvSpPr txBox="1"/>
          <p:nvPr/>
        </p:nvSpPr>
        <p:spPr>
          <a:xfrm>
            <a:off x="457200" y="1123800"/>
            <a:ext cx="8382000" cy="14775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To delete from last, we have to traverse from head and reach the node before the last node, we call it previous node.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previous node next reference will refer to null.</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tail will now refer to previous node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p:txBody>
      </p:sp>
      <p:sp>
        <p:nvSpPr>
          <p:cNvPr id="489" name="Google Shape;489;p88"/>
          <p:cNvSpPr/>
          <p:nvPr/>
        </p:nvSpPr>
        <p:spPr>
          <a:xfrm>
            <a:off x="1125360" y="2376600"/>
            <a:ext cx="6353287" cy="1009800"/>
          </a:xfrm>
          <a:custGeom>
            <a:rect b="b" l="l" r="r" t="t"/>
            <a:pathLst>
              <a:path extrusionOk="0" h="2809" w="17649">
                <a:moveTo>
                  <a:pt x="41" y="28"/>
                </a:moveTo>
                <a:cubicBezTo>
                  <a:pt x="34" y="19"/>
                  <a:pt x="27" y="9"/>
                  <a:pt x="20" y="0"/>
                </a:cubicBezTo>
                <a:cubicBezTo>
                  <a:pt x="9" y="61"/>
                  <a:pt x="1" y="117"/>
                  <a:pt x="0" y="179"/>
                </a:cubicBezTo>
                <a:cubicBezTo>
                  <a:pt x="-3" y="360"/>
                  <a:pt x="0" y="541"/>
                  <a:pt x="0" y="722"/>
                </a:cubicBezTo>
                <a:cubicBezTo>
                  <a:pt x="21" y="658"/>
                  <a:pt x="54" y="625"/>
                  <a:pt x="105" y="581"/>
                </a:cubicBezTo>
                <a:cubicBezTo>
                  <a:pt x="157" y="536"/>
                  <a:pt x="215" y="499"/>
                  <a:pt x="273" y="463"/>
                </a:cubicBezTo>
                <a:cubicBezTo>
                  <a:pt x="312" y="439"/>
                  <a:pt x="352" y="424"/>
                  <a:pt x="397" y="422"/>
                </a:cubicBezTo>
                <a:cubicBezTo>
                  <a:pt x="458" y="420"/>
                  <a:pt x="472" y="459"/>
                  <a:pt x="492" y="510"/>
                </a:cubicBezTo>
                <a:cubicBezTo>
                  <a:pt x="516" y="571"/>
                  <a:pt x="518" y="653"/>
                  <a:pt x="509" y="718"/>
                </a:cubicBezTo>
                <a:cubicBezTo>
                  <a:pt x="502" y="774"/>
                  <a:pt x="477" y="816"/>
                  <a:pt x="428" y="840"/>
                </a:cubicBezTo>
                <a:cubicBezTo>
                  <a:pt x="427" y="840"/>
                  <a:pt x="425" y="840"/>
                  <a:pt x="424" y="840"/>
                </a:cubicBezTo>
                <a:moveTo>
                  <a:pt x="596" y="578"/>
                </a:moveTo>
                <a:cubicBezTo>
                  <a:pt x="647" y="578"/>
                  <a:pt x="778" y="604"/>
                  <a:pt x="828" y="550"/>
                </a:cubicBezTo>
                <a:cubicBezTo>
                  <a:pt x="856" y="519"/>
                  <a:pt x="850" y="481"/>
                  <a:pt x="850" y="443"/>
                </a:cubicBezTo>
                <a:cubicBezTo>
                  <a:pt x="850" y="412"/>
                  <a:pt x="857" y="401"/>
                  <a:pt x="823" y="394"/>
                </a:cubicBezTo>
                <a:cubicBezTo>
                  <a:pt x="761" y="382"/>
                  <a:pt x="732" y="427"/>
                  <a:pt x="708" y="477"/>
                </a:cubicBezTo>
                <a:cubicBezTo>
                  <a:pt x="674" y="546"/>
                  <a:pt x="673" y="619"/>
                  <a:pt x="672" y="694"/>
                </a:cubicBezTo>
                <a:cubicBezTo>
                  <a:pt x="671" y="781"/>
                  <a:pt x="718" y="811"/>
                  <a:pt x="796" y="840"/>
                </a:cubicBezTo>
                <a:cubicBezTo>
                  <a:pt x="849" y="860"/>
                  <a:pt x="899" y="856"/>
                  <a:pt x="954" y="857"/>
                </a:cubicBezTo>
                <a:moveTo>
                  <a:pt x="1285" y="569"/>
                </a:moveTo>
                <a:cubicBezTo>
                  <a:pt x="1262" y="496"/>
                  <a:pt x="1260" y="429"/>
                  <a:pt x="1164" y="477"/>
                </a:cubicBezTo>
                <a:cubicBezTo>
                  <a:pt x="1113" y="503"/>
                  <a:pt x="1069" y="557"/>
                  <a:pt x="1059" y="614"/>
                </a:cubicBezTo>
                <a:cubicBezTo>
                  <a:pt x="1049" y="670"/>
                  <a:pt x="1074" y="682"/>
                  <a:pt x="1127" y="687"/>
                </a:cubicBezTo>
                <a:cubicBezTo>
                  <a:pt x="1193" y="693"/>
                  <a:pt x="1235" y="686"/>
                  <a:pt x="1285" y="642"/>
                </a:cubicBezTo>
                <a:cubicBezTo>
                  <a:pt x="1308" y="621"/>
                  <a:pt x="1324" y="598"/>
                  <a:pt x="1336" y="571"/>
                </a:cubicBezTo>
                <a:cubicBezTo>
                  <a:pt x="1336" y="570"/>
                  <a:pt x="1336" y="570"/>
                  <a:pt x="1336" y="569"/>
                </a:cubicBezTo>
                <a:cubicBezTo>
                  <a:pt x="1336" y="658"/>
                  <a:pt x="1318" y="770"/>
                  <a:pt x="1349" y="852"/>
                </a:cubicBezTo>
                <a:cubicBezTo>
                  <a:pt x="1357" y="872"/>
                  <a:pt x="1351" y="860"/>
                  <a:pt x="1368" y="864"/>
                </a:cubicBezTo>
                <a:moveTo>
                  <a:pt x="1894" y="73"/>
                </a:moveTo>
                <a:cubicBezTo>
                  <a:pt x="1894" y="214"/>
                  <a:pt x="1906" y="365"/>
                  <a:pt x="1889" y="505"/>
                </a:cubicBezTo>
                <a:cubicBezTo>
                  <a:pt x="1880" y="580"/>
                  <a:pt x="1877" y="650"/>
                  <a:pt x="1877" y="725"/>
                </a:cubicBezTo>
                <a:cubicBezTo>
                  <a:pt x="1877" y="742"/>
                  <a:pt x="1877" y="760"/>
                  <a:pt x="1877" y="777"/>
                </a:cubicBezTo>
                <a:cubicBezTo>
                  <a:pt x="1844" y="677"/>
                  <a:pt x="1781" y="579"/>
                  <a:pt x="1667" y="562"/>
                </a:cubicBezTo>
                <a:cubicBezTo>
                  <a:pt x="1614" y="554"/>
                  <a:pt x="1558" y="552"/>
                  <a:pt x="1548" y="614"/>
                </a:cubicBezTo>
                <a:cubicBezTo>
                  <a:pt x="1537" y="682"/>
                  <a:pt x="1542" y="758"/>
                  <a:pt x="1599" y="803"/>
                </a:cubicBezTo>
                <a:cubicBezTo>
                  <a:pt x="1673" y="861"/>
                  <a:pt x="1769" y="868"/>
                  <a:pt x="1857" y="873"/>
                </a:cubicBezTo>
                <a:moveTo>
                  <a:pt x="1332" y="1168"/>
                </a:moveTo>
                <a:cubicBezTo>
                  <a:pt x="1332" y="1274"/>
                  <a:pt x="1339" y="1378"/>
                  <a:pt x="1317" y="1482"/>
                </a:cubicBezTo>
                <a:cubicBezTo>
                  <a:pt x="1293" y="1596"/>
                  <a:pt x="1253" y="1706"/>
                  <a:pt x="1237" y="1822"/>
                </a:cubicBezTo>
                <a:cubicBezTo>
                  <a:pt x="1226" y="1900"/>
                  <a:pt x="1227" y="1980"/>
                  <a:pt x="1227" y="2058"/>
                </a:cubicBezTo>
                <a:cubicBezTo>
                  <a:pt x="1227" y="2129"/>
                  <a:pt x="1258" y="2141"/>
                  <a:pt x="1327" y="2155"/>
                </a:cubicBezTo>
                <a:cubicBezTo>
                  <a:pt x="1451" y="2181"/>
                  <a:pt x="1584" y="2169"/>
                  <a:pt x="1709" y="2169"/>
                </a:cubicBezTo>
                <a:cubicBezTo>
                  <a:pt x="1883" y="2169"/>
                  <a:pt x="2058" y="2175"/>
                  <a:pt x="2230" y="2138"/>
                </a:cubicBezTo>
                <a:cubicBezTo>
                  <a:pt x="2282" y="2127"/>
                  <a:pt x="2279" y="2123"/>
                  <a:pt x="2298" y="2089"/>
                </a:cubicBezTo>
                <a:cubicBezTo>
                  <a:pt x="2298" y="2083"/>
                  <a:pt x="2298" y="2076"/>
                  <a:pt x="2298" y="2070"/>
                </a:cubicBezTo>
                <a:moveTo>
                  <a:pt x="2145" y="1817"/>
                </a:moveTo>
                <a:cubicBezTo>
                  <a:pt x="2255" y="1811"/>
                  <a:pt x="2318" y="1786"/>
                  <a:pt x="2381" y="1886"/>
                </a:cubicBezTo>
                <a:cubicBezTo>
                  <a:pt x="2419" y="1946"/>
                  <a:pt x="2421" y="2037"/>
                  <a:pt x="2412" y="2105"/>
                </a:cubicBezTo>
                <a:cubicBezTo>
                  <a:pt x="2401" y="2184"/>
                  <a:pt x="2342" y="2249"/>
                  <a:pt x="2281" y="2296"/>
                </a:cubicBezTo>
                <a:cubicBezTo>
                  <a:pt x="2232" y="2334"/>
                  <a:pt x="2167" y="2367"/>
                  <a:pt x="2108" y="2384"/>
                </a:cubicBezTo>
                <a:cubicBezTo>
                  <a:pt x="2102" y="2385"/>
                  <a:pt x="2095" y="2385"/>
                  <a:pt x="2089" y="2386"/>
                </a:cubicBezTo>
                <a:moveTo>
                  <a:pt x="2675" y="1607"/>
                </a:moveTo>
                <a:cubicBezTo>
                  <a:pt x="2694" y="1767"/>
                  <a:pt x="2702" y="1916"/>
                  <a:pt x="2702" y="2077"/>
                </a:cubicBezTo>
                <a:cubicBezTo>
                  <a:pt x="2702" y="2220"/>
                  <a:pt x="2695" y="2366"/>
                  <a:pt x="2707" y="2509"/>
                </a:cubicBezTo>
                <a:cubicBezTo>
                  <a:pt x="2708" y="2518"/>
                  <a:pt x="2729" y="2645"/>
                  <a:pt x="2717" y="2554"/>
                </a:cubicBezTo>
                <a:cubicBezTo>
                  <a:pt x="2714" y="2536"/>
                  <a:pt x="2710" y="2518"/>
                  <a:pt x="2707" y="2500"/>
                </a:cubicBezTo>
                <a:moveTo>
                  <a:pt x="2670" y="1551"/>
                </a:moveTo>
                <a:cubicBezTo>
                  <a:pt x="2712" y="1433"/>
                  <a:pt x="2768" y="1462"/>
                  <a:pt x="2902" y="1444"/>
                </a:cubicBezTo>
                <a:cubicBezTo>
                  <a:pt x="3210" y="1402"/>
                  <a:pt x="3518" y="1353"/>
                  <a:pt x="3824" y="1303"/>
                </a:cubicBezTo>
                <a:cubicBezTo>
                  <a:pt x="3899" y="1291"/>
                  <a:pt x="3983" y="1269"/>
                  <a:pt x="4060" y="1277"/>
                </a:cubicBezTo>
                <a:cubicBezTo>
                  <a:pt x="4099" y="1281"/>
                  <a:pt x="4115" y="1282"/>
                  <a:pt x="4146" y="1312"/>
                </a:cubicBezTo>
                <a:cubicBezTo>
                  <a:pt x="4201" y="1365"/>
                  <a:pt x="4232" y="1437"/>
                  <a:pt x="4260" y="1506"/>
                </a:cubicBezTo>
                <a:cubicBezTo>
                  <a:pt x="4310" y="1631"/>
                  <a:pt x="4319" y="1774"/>
                  <a:pt x="4323" y="1909"/>
                </a:cubicBezTo>
                <a:cubicBezTo>
                  <a:pt x="4328" y="2066"/>
                  <a:pt x="4314" y="2213"/>
                  <a:pt x="4296" y="2368"/>
                </a:cubicBezTo>
                <a:cubicBezTo>
                  <a:pt x="4283" y="2477"/>
                  <a:pt x="4281" y="2632"/>
                  <a:pt x="4233" y="2733"/>
                </a:cubicBezTo>
                <a:cubicBezTo>
                  <a:pt x="4220" y="2766"/>
                  <a:pt x="4218" y="2776"/>
                  <a:pt x="4197" y="2787"/>
                </a:cubicBezTo>
                <a:moveTo>
                  <a:pt x="2753" y="2712"/>
                </a:moveTo>
                <a:cubicBezTo>
                  <a:pt x="2763" y="2709"/>
                  <a:pt x="2783" y="2699"/>
                  <a:pt x="2807" y="2697"/>
                </a:cubicBezTo>
                <a:cubicBezTo>
                  <a:pt x="2984" y="2685"/>
                  <a:pt x="3160" y="2682"/>
                  <a:pt x="3337" y="2669"/>
                </a:cubicBezTo>
                <a:cubicBezTo>
                  <a:pt x="3527" y="2655"/>
                  <a:pt x="3718" y="2636"/>
                  <a:pt x="3909" y="2629"/>
                </a:cubicBezTo>
                <a:cubicBezTo>
                  <a:pt x="4017" y="2625"/>
                  <a:pt x="4125" y="2624"/>
                  <a:pt x="4233" y="2624"/>
                </a:cubicBezTo>
                <a:cubicBezTo>
                  <a:pt x="4299" y="2624"/>
                  <a:pt x="4252" y="2634"/>
                  <a:pt x="4219" y="2641"/>
                </a:cubicBezTo>
                <a:cubicBezTo>
                  <a:pt x="4205" y="2643"/>
                  <a:pt x="4191" y="2644"/>
                  <a:pt x="4177" y="2646"/>
                </a:cubicBezTo>
                <a:moveTo>
                  <a:pt x="4559" y="2016"/>
                </a:moveTo>
                <a:cubicBezTo>
                  <a:pt x="4900" y="2016"/>
                  <a:pt x="5241" y="2018"/>
                  <a:pt x="5582" y="2018"/>
                </a:cubicBezTo>
                <a:cubicBezTo>
                  <a:pt x="5524" y="2016"/>
                  <a:pt x="5485" y="2000"/>
                  <a:pt x="5431" y="1982"/>
                </a:cubicBezTo>
                <a:cubicBezTo>
                  <a:pt x="5402" y="1973"/>
                  <a:pt x="5368" y="1963"/>
                  <a:pt x="5341" y="1949"/>
                </a:cubicBezTo>
                <a:cubicBezTo>
                  <a:pt x="5341" y="1947"/>
                  <a:pt x="5341" y="1946"/>
                  <a:pt x="5341" y="1945"/>
                </a:cubicBezTo>
                <a:cubicBezTo>
                  <a:pt x="5397" y="1942"/>
                  <a:pt x="5453" y="1942"/>
                  <a:pt x="5509" y="1943"/>
                </a:cubicBezTo>
                <a:cubicBezTo>
                  <a:pt x="5546" y="1944"/>
                  <a:pt x="5610" y="1954"/>
                  <a:pt x="5626" y="1997"/>
                </a:cubicBezTo>
                <a:cubicBezTo>
                  <a:pt x="5651" y="2063"/>
                  <a:pt x="5593" y="2101"/>
                  <a:pt x="5550" y="2134"/>
                </a:cubicBezTo>
                <a:cubicBezTo>
                  <a:pt x="5470" y="2195"/>
                  <a:pt x="5372" y="2228"/>
                  <a:pt x="5277" y="2261"/>
                </a:cubicBezTo>
                <a:cubicBezTo>
                  <a:pt x="5247" y="2271"/>
                  <a:pt x="5240" y="2274"/>
                  <a:pt x="5221" y="2277"/>
                </a:cubicBezTo>
                <a:moveTo>
                  <a:pt x="5918" y="1603"/>
                </a:moveTo>
                <a:cubicBezTo>
                  <a:pt x="5932" y="1752"/>
                  <a:pt x="5932" y="1897"/>
                  <a:pt x="5935" y="2046"/>
                </a:cubicBezTo>
                <a:cubicBezTo>
                  <a:pt x="5939" y="2207"/>
                  <a:pt x="5940" y="2367"/>
                  <a:pt x="5940" y="2528"/>
                </a:cubicBezTo>
                <a:cubicBezTo>
                  <a:pt x="5940" y="2622"/>
                  <a:pt x="5933" y="2696"/>
                  <a:pt x="5908" y="2785"/>
                </a:cubicBezTo>
                <a:cubicBezTo>
                  <a:pt x="5903" y="2803"/>
                  <a:pt x="5902" y="2809"/>
                  <a:pt x="5886" y="2804"/>
                </a:cubicBezTo>
                <a:cubicBezTo>
                  <a:pt x="5879" y="2736"/>
                  <a:pt x="5877" y="2670"/>
                  <a:pt x="5876" y="2601"/>
                </a:cubicBezTo>
                <a:moveTo>
                  <a:pt x="6017" y="1536"/>
                </a:moveTo>
                <a:cubicBezTo>
                  <a:pt x="6056" y="1397"/>
                  <a:pt x="6031" y="1419"/>
                  <a:pt x="6190" y="1381"/>
                </a:cubicBezTo>
                <a:cubicBezTo>
                  <a:pt x="6458" y="1317"/>
                  <a:pt x="6727" y="1250"/>
                  <a:pt x="6998" y="1202"/>
                </a:cubicBezTo>
                <a:cubicBezTo>
                  <a:pt x="7066" y="1190"/>
                  <a:pt x="7282" y="1129"/>
                  <a:pt x="7351" y="1180"/>
                </a:cubicBezTo>
                <a:cubicBezTo>
                  <a:pt x="7368" y="1192"/>
                  <a:pt x="7388" y="1241"/>
                  <a:pt x="7393" y="1262"/>
                </a:cubicBezTo>
                <a:cubicBezTo>
                  <a:pt x="7412" y="1336"/>
                  <a:pt x="7416" y="1423"/>
                  <a:pt x="7420" y="1499"/>
                </a:cubicBezTo>
                <a:cubicBezTo>
                  <a:pt x="7431" y="1687"/>
                  <a:pt x="7426" y="1872"/>
                  <a:pt x="7402" y="2058"/>
                </a:cubicBezTo>
                <a:cubicBezTo>
                  <a:pt x="7385" y="2186"/>
                  <a:pt x="7357" y="2311"/>
                  <a:pt x="7334" y="2438"/>
                </a:cubicBezTo>
                <a:cubicBezTo>
                  <a:pt x="7323" y="2499"/>
                  <a:pt x="7324" y="2574"/>
                  <a:pt x="7266" y="2608"/>
                </a:cubicBezTo>
                <a:cubicBezTo>
                  <a:pt x="7256" y="2608"/>
                  <a:pt x="7245" y="2608"/>
                  <a:pt x="7235" y="2608"/>
                </a:cubicBezTo>
                <a:moveTo>
                  <a:pt x="6139" y="2671"/>
                </a:moveTo>
                <a:cubicBezTo>
                  <a:pt x="6314" y="2637"/>
                  <a:pt x="6479" y="2620"/>
                  <a:pt x="6658" y="2617"/>
                </a:cubicBezTo>
                <a:cubicBezTo>
                  <a:pt x="6871" y="2613"/>
                  <a:pt x="7103" y="2594"/>
                  <a:pt x="7315" y="2624"/>
                </a:cubicBezTo>
                <a:cubicBezTo>
                  <a:pt x="7334" y="2627"/>
                  <a:pt x="7374" y="2633"/>
                  <a:pt x="7356" y="2639"/>
                </a:cubicBezTo>
                <a:cubicBezTo>
                  <a:pt x="7346" y="2639"/>
                  <a:pt x="7335" y="2639"/>
                  <a:pt x="7325" y="2639"/>
                </a:cubicBezTo>
                <a:moveTo>
                  <a:pt x="7534" y="2122"/>
                </a:moveTo>
                <a:cubicBezTo>
                  <a:pt x="7586" y="2108"/>
                  <a:pt x="7641" y="2103"/>
                  <a:pt x="7702" y="2103"/>
                </a:cubicBezTo>
                <a:cubicBezTo>
                  <a:pt x="7844" y="2103"/>
                  <a:pt x="7987" y="2096"/>
                  <a:pt x="8128" y="2086"/>
                </a:cubicBezTo>
                <a:cubicBezTo>
                  <a:pt x="8287" y="2075"/>
                  <a:pt x="8446" y="2062"/>
                  <a:pt x="8605" y="2046"/>
                </a:cubicBezTo>
                <a:cubicBezTo>
                  <a:pt x="8670" y="2039"/>
                  <a:pt x="8735" y="2029"/>
                  <a:pt x="8800" y="2018"/>
                </a:cubicBezTo>
                <a:cubicBezTo>
                  <a:pt x="8786" y="2007"/>
                  <a:pt x="8776" y="1999"/>
                  <a:pt x="8751" y="1987"/>
                </a:cubicBezTo>
                <a:cubicBezTo>
                  <a:pt x="8712" y="1968"/>
                  <a:pt x="8671" y="1952"/>
                  <a:pt x="8632" y="1933"/>
                </a:cubicBezTo>
                <a:cubicBezTo>
                  <a:pt x="8611" y="1923"/>
                  <a:pt x="8586" y="1911"/>
                  <a:pt x="8568" y="1900"/>
                </a:cubicBezTo>
                <a:cubicBezTo>
                  <a:pt x="8568" y="1899"/>
                  <a:pt x="8568" y="1898"/>
                  <a:pt x="8568" y="1897"/>
                </a:cubicBezTo>
                <a:cubicBezTo>
                  <a:pt x="8622" y="1897"/>
                  <a:pt x="8685" y="1887"/>
                  <a:pt x="8732" y="1921"/>
                </a:cubicBezTo>
                <a:cubicBezTo>
                  <a:pt x="8763" y="1943"/>
                  <a:pt x="8779" y="1984"/>
                  <a:pt x="8773" y="2021"/>
                </a:cubicBezTo>
                <a:cubicBezTo>
                  <a:pt x="8763" y="2080"/>
                  <a:pt x="8680" y="2123"/>
                  <a:pt x="8632" y="2148"/>
                </a:cubicBezTo>
                <a:cubicBezTo>
                  <a:pt x="8592" y="2169"/>
                  <a:pt x="8553" y="2181"/>
                  <a:pt x="8510" y="2192"/>
                </a:cubicBezTo>
                <a:moveTo>
                  <a:pt x="8982" y="1510"/>
                </a:moveTo>
                <a:cubicBezTo>
                  <a:pt x="9016" y="1704"/>
                  <a:pt x="9034" y="1898"/>
                  <a:pt x="9019" y="2096"/>
                </a:cubicBezTo>
                <a:cubicBezTo>
                  <a:pt x="9009" y="2224"/>
                  <a:pt x="8982" y="2356"/>
                  <a:pt x="8963" y="2483"/>
                </a:cubicBezTo>
                <a:cubicBezTo>
                  <a:pt x="8957" y="2521"/>
                  <a:pt x="8964" y="2596"/>
                  <a:pt x="8951" y="2632"/>
                </a:cubicBezTo>
                <a:cubicBezTo>
                  <a:pt x="8949" y="2626"/>
                  <a:pt x="8948" y="2621"/>
                  <a:pt x="8946" y="2615"/>
                </a:cubicBezTo>
                <a:moveTo>
                  <a:pt x="9072" y="1364"/>
                </a:moveTo>
                <a:cubicBezTo>
                  <a:pt x="9211" y="1215"/>
                  <a:pt x="9248" y="1200"/>
                  <a:pt x="9445" y="1163"/>
                </a:cubicBezTo>
                <a:cubicBezTo>
                  <a:pt x="9580" y="1137"/>
                  <a:pt x="9717" y="1116"/>
                  <a:pt x="9854" y="1100"/>
                </a:cubicBezTo>
                <a:cubicBezTo>
                  <a:pt x="9946" y="1089"/>
                  <a:pt x="10038" y="1082"/>
                  <a:pt x="10131" y="1081"/>
                </a:cubicBezTo>
                <a:cubicBezTo>
                  <a:pt x="10164" y="1081"/>
                  <a:pt x="10229" y="1069"/>
                  <a:pt x="10258" y="1095"/>
                </a:cubicBezTo>
                <a:cubicBezTo>
                  <a:pt x="10303" y="1135"/>
                  <a:pt x="10298" y="1219"/>
                  <a:pt x="10299" y="1270"/>
                </a:cubicBezTo>
                <a:cubicBezTo>
                  <a:pt x="10303" y="1547"/>
                  <a:pt x="10297" y="1818"/>
                  <a:pt x="10263" y="2093"/>
                </a:cubicBezTo>
                <a:cubicBezTo>
                  <a:pt x="10248" y="2213"/>
                  <a:pt x="10242" y="2331"/>
                  <a:pt x="10212" y="2448"/>
                </a:cubicBezTo>
                <a:cubicBezTo>
                  <a:pt x="10199" y="2497"/>
                  <a:pt x="10188" y="2559"/>
                  <a:pt x="10131" y="2575"/>
                </a:cubicBezTo>
                <a:cubicBezTo>
                  <a:pt x="10096" y="2575"/>
                  <a:pt x="10086" y="2575"/>
                  <a:pt x="10063" y="2575"/>
                </a:cubicBezTo>
                <a:moveTo>
                  <a:pt x="9119" y="2584"/>
                </a:moveTo>
                <a:cubicBezTo>
                  <a:pt x="9201" y="2538"/>
                  <a:pt x="9304" y="2542"/>
                  <a:pt x="9403" y="2535"/>
                </a:cubicBezTo>
                <a:cubicBezTo>
                  <a:pt x="9544" y="2525"/>
                  <a:pt x="9686" y="2516"/>
                  <a:pt x="9827" y="2511"/>
                </a:cubicBezTo>
                <a:cubicBezTo>
                  <a:pt x="9892" y="2509"/>
                  <a:pt x="10087" y="2507"/>
                  <a:pt x="10022" y="2504"/>
                </a:cubicBezTo>
                <a:cubicBezTo>
                  <a:pt x="9990" y="2503"/>
                  <a:pt x="9959" y="2504"/>
                  <a:pt x="9927" y="2504"/>
                </a:cubicBezTo>
                <a:moveTo>
                  <a:pt x="10489" y="1982"/>
                </a:moveTo>
                <a:cubicBezTo>
                  <a:pt x="10438" y="1982"/>
                  <a:pt x="10538" y="1982"/>
                  <a:pt x="10589" y="1982"/>
                </a:cubicBezTo>
                <a:cubicBezTo>
                  <a:pt x="10965" y="1982"/>
                  <a:pt x="11337" y="1983"/>
                  <a:pt x="11711" y="1943"/>
                </a:cubicBezTo>
                <a:cubicBezTo>
                  <a:pt x="11713" y="1943"/>
                  <a:pt x="11714" y="1943"/>
                  <a:pt x="11716" y="1943"/>
                </a:cubicBezTo>
                <a:cubicBezTo>
                  <a:pt x="11702" y="1933"/>
                  <a:pt x="11691" y="1921"/>
                  <a:pt x="11670" y="1912"/>
                </a:cubicBezTo>
                <a:cubicBezTo>
                  <a:pt x="11644" y="1901"/>
                  <a:pt x="11625" y="1888"/>
                  <a:pt x="11601" y="1874"/>
                </a:cubicBezTo>
                <a:cubicBezTo>
                  <a:pt x="11582" y="1863"/>
                  <a:pt x="11580" y="1863"/>
                  <a:pt x="11565" y="1850"/>
                </a:cubicBezTo>
                <a:cubicBezTo>
                  <a:pt x="11560" y="1845"/>
                  <a:pt x="11563" y="1843"/>
                  <a:pt x="11560" y="1839"/>
                </a:cubicBezTo>
                <a:cubicBezTo>
                  <a:pt x="11625" y="1839"/>
                  <a:pt x="11706" y="1825"/>
                  <a:pt x="11769" y="1843"/>
                </a:cubicBezTo>
                <a:cubicBezTo>
                  <a:pt x="11800" y="1852"/>
                  <a:pt x="11808" y="1858"/>
                  <a:pt x="11816" y="1888"/>
                </a:cubicBezTo>
                <a:cubicBezTo>
                  <a:pt x="11836" y="1964"/>
                  <a:pt x="11770" y="1994"/>
                  <a:pt x="11716" y="2030"/>
                </a:cubicBezTo>
                <a:cubicBezTo>
                  <a:pt x="11644" y="2078"/>
                  <a:pt x="11561" y="2112"/>
                  <a:pt x="11475" y="2127"/>
                </a:cubicBezTo>
                <a:cubicBezTo>
                  <a:pt x="11464" y="2128"/>
                  <a:pt x="11454" y="2128"/>
                  <a:pt x="11443" y="2129"/>
                </a:cubicBezTo>
                <a:moveTo>
                  <a:pt x="12147" y="1249"/>
                </a:moveTo>
                <a:cubicBezTo>
                  <a:pt x="12171" y="1450"/>
                  <a:pt x="12178" y="1647"/>
                  <a:pt x="12183" y="1850"/>
                </a:cubicBezTo>
                <a:cubicBezTo>
                  <a:pt x="12189" y="2089"/>
                  <a:pt x="12194" y="2329"/>
                  <a:pt x="12188" y="2568"/>
                </a:cubicBezTo>
                <a:cubicBezTo>
                  <a:pt x="12186" y="2637"/>
                  <a:pt x="12188" y="2730"/>
                  <a:pt x="12164" y="2797"/>
                </a:cubicBezTo>
                <a:cubicBezTo>
                  <a:pt x="12164" y="2754"/>
                  <a:pt x="12164" y="2732"/>
                  <a:pt x="12164" y="2700"/>
                </a:cubicBezTo>
                <a:moveTo>
                  <a:pt x="12256" y="1464"/>
                </a:moveTo>
                <a:cubicBezTo>
                  <a:pt x="12300" y="1326"/>
                  <a:pt x="12300" y="1339"/>
                  <a:pt x="12441" y="1312"/>
                </a:cubicBezTo>
                <a:cubicBezTo>
                  <a:pt x="12578" y="1285"/>
                  <a:pt x="12717" y="1266"/>
                  <a:pt x="12855" y="1246"/>
                </a:cubicBezTo>
                <a:cubicBezTo>
                  <a:pt x="13035" y="1220"/>
                  <a:pt x="13213" y="1201"/>
                  <a:pt x="13395" y="1197"/>
                </a:cubicBezTo>
                <a:cubicBezTo>
                  <a:pt x="13447" y="1196"/>
                  <a:pt x="13612" y="1167"/>
                  <a:pt x="13658" y="1206"/>
                </a:cubicBezTo>
                <a:cubicBezTo>
                  <a:pt x="13703" y="1243"/>
                  <a:pt x="13696" y="1322"/>
                  <a:pt x="13705" y="1371"/>
                </a:cubicBezTo>
                <a:cubicBezTo>
                  <a:pt x="13727" y="1496"/>
                  <a:pt x="13730" y="1617"/>
                  <a:pt x="13731" y="1744"/>
                </a:cubicBezTo>
                <a:cubicBezTo>
                  <a:pt x="13732" y="1921"/>
                  <a:pt x="13763" y="2133"/>
                  <a:pt x="13722" y="2306"/>
                </a:cubicBezTo>
                <a:cubicBezTo>
                  <a:pt x="13708" y="2367"/>
                  <a:pt x="13684" y="2422"/>
                  <a:pt x="13627" y="2452"/>
                </a:cubicBezTo>
                <a:cubicBezTo>
                  <a:pt x="13613" y="2454"/>
                  <a:pt x="13599" y="2455"/>
                  <a:pt x="13585" y="2457"/>
                </a:cubicBezTo>
                <a:moveTo>
                  <a:pt x="12132" y="2639"/>
                </a:moveTo>
                <a:cubicBezTo>
                  <a:pt x="12300" y="2592"/>
                  <a:pt x="12465" y="2587"/>
                  <a:pt x="12641" y="2578"/>
                </a:cubicBezTo>
                <a:cubicBezTo>
                  <a:pt x="12853" y="2567"/>
                  <a:pt x="13064" y="2565"/>
                  <a:pt x="13276" y="2565"/>
                </a:cubicBezTo>
                <a:cubicBezTo>
                  <a:pt x="13383" y="2565"/>
                  <a:pt x="13670" y="2565"/>
                  <a:pt x="13563" y="2565"/>
                </a:cubicBezTo>
                <a:cubicBezTo>
                  <a:pt x="13553" y="2565"/>
                  <a:pt x="13542" y="2565"/>
                  <a:pt x="13532" y="2565"/>
                </a:cubicBezTo>
                <a:moveTo>
                  <a:pt x="14089" y="1969"/>
                </a:moveTo>
                <a:cubicBezTo>
                  <a:pt x="14006" y="1959"/>
                  <a:pt x="13983" y="1958"/>
                  <a:pt x="13931" y="1945"/>
                </a:cubicBezTo>
                <a:cubicBezTo>
                  <a:pt x="13931" y="1944"/>
                  <a:pt x="13931" y="1944"/>
                  <a:pt x="13931" y="1943"/>
                </a:cubicBezTo>
                <a:cubicBezTo>
                  <a:pt x="14005" y="1940"/>
                  <a:pt x="14079" y="1940"/>
                  <a:pt x="14153" y="1940"/>
                </a:cubicBezTo>
                <a:cubicBezTo>
                  <a:pt x="14477" y="1940"/>
                  <a:pt x="14822" y="1975"/>
                  <a:pt x="15143" y="1928"/>
                </a:cubicBezTo>
                <a:cubicBezTo>
                  <a:pt x="15175" y="1922"/>
                  <a:pt x="15183" y="1921"/>
                  <a:pt x="15202" y="1914"/>
                </a:cubicBezTo>
                <a:cubicBezTo>
                  <a:pt x="15183" y="1892"/>
                  <a:pt x="15190" y="1878"/>
                  <a:pt x="15134" y="1858"/>
                </a:cubicBezTo>
                <a:cubicBezTo>
                  <a:pt x="15061" y="1832"/>
                  <a:pt x="14983" y="1822"/>
                  <a:pt x="14907" y="1806"/>
                </a:cubicBezTo>
                <a:cubicBezTo>
                  <a:pt x="14897" y="1804"/>
                  <a:pt x="14853" y="1790"/>
                  <a:pt x="14844" y="1787"/>
                </a:cubicBezTo>
                <a:cubicBezTo>
                  <a:pt x="14950" y="1788"/>
                  <a:pt x="15038" y="1791"/>
                  <a:pt x="15134" y="1843"/>
                </a:cubicBezTo>
                <a:cubicBezTo>
                  <a:pt x="15172" y="1863"/>
                  <a:pt x="15221" y="1908"/>
                  <a:pt x="15202" y="1959"/>
                </a:cubicBezTo>
                <a:cubicBezTo>
                  <a:pt x="15177" y="2025"/>
                  <a:pt x="15069" y="2038"/>
                  <a:pt x="15012" y="2053"/>
                </a:cubicBezTo>
                <a:cubicBezTo>
                  <a:pt x="14962" y="2065"/>
                  <a:pt x="14946" y="2069"/>
                  <a:pt x="14912" y="2067"/>
                </a:cubicBezTo>
                <a:moveTo>
                  <a:pt x="15569" y="1713"/>
                </a:moveTo>
                <a:cubicBezTo>
                  <a:pt x="15609" y="1825"/>
                  <a:pt x="15646" y="1920"/>
                  <a:pt x="15652" y="2039"/>
                </a:cubicBezTo>
                <a:cubicBezTo>
                  <a:pt x="15654" y="2083"/>
                  <a:pt x="15652" y="2127"/>
                  <a:pt x="15652" y="2171"/>
                </a:cubicBezTo>
                <a:cubicBezTo>
                  <a:pt x="15648" y="2135"/>
                  <a:pt x="15647" y="2100"/>
                  <a:pt x="15647" y="2063"/>
                </a:cubicBezTo>
                <a:cubicBezTo>
                  <a:pt x="15647" y="1982"/>
                  <a:pt x="15673" y="1928"/>
                  <a:pt x="15720" y="1862"/>
                </a:cubicBezTo>
                <a:cubicBezTo>
                  <a:pt x="15762" y="1803"/>
                  <a:pt x="15812" y="1758"/>
                  <a:pt x="15883" y="1739"/>
                </a:cubicBezTo>
                <a:cubicBezTo>
                  <a:pt x="15922" y="1729"/>
                  <a:pt x="15991" y="1725"/>
                  <a:pt x="16024" y="1751"/>
                </a:cubicBezTo>
                <a:cubicBezTo>
                  <a:pt x="16089" y="1802"/>
                  <a:pt x="16096" y="1864"/>
                  <a:pt x="16097" y="1940"/>
                </a:cubicBezTo>
                <a:cubicBezTo>
                  <a:pt x="16098" y="2008"/>
                  <a:pt x="16109" y="2069"/>
                  <a:pt x="16056" y="2119"/>
                </a:cubicBezTo>
                <a:cubicBezTo>
                  <a:pt x="16056" y="2119"/>
                  <a:pt x="16003" y="2161"/>
                  <a:pt x="15993" y="2145"/>
                </a:cubicBezTo>
                <a:cubicBezTo>
                  <a:pt x="15993" y="2136"/>
                  <a:pt x="15993" y="2126"/>
                  <a:pt x="15993" y="2117"/>
                </a:cubicBezTo>
                <a:moveTo>
                  <a:pt x="16173" y="1746"/>
                </a:moveTo>
                <a:cubicBezTo>
                  <a:pt x="16176" y="1774"/>
                  <a:pt x="16178" y="1783"/>
                  <a:pt x="16178" y="1811"/>
                </a:cubicBezTo>
                <a:cubicBezTo>
                  <a:pt x="16179" y="1864"/>
                  <a:pt x="16173" y="1920"/>
                  <a:pt x="16197" y="1969"/>
                </a:cubicBezTo>
                <a:cubicBezTo>
                  <a:pt x="16209" y="1994"/>
                  <a:pt x="16238" y="2021"/>
                  <a:pt x="16261" y="2037"/>
                </a:cubicBezTo>
                <a:cubicBezTo>
                  <a:pt x="16292" y="2058"/>
                  <a:pt x="16324" y="2059"/>
                  <a:pt x="16360" y="2063"/>
                </a:cubicBezTo>
                <a:cubicBezTo>
                  <a:pt x="16405" y="2067"/>
                  <a:pt x="16450" y="2069"/>
                  <a:pt x="16487" y="2044"/>
                </a:cubicBezTo>
                <a:cubicBezTo>
                  <a:pt x="16514" y="2026"/>
                  <a:pt x="16549" y="1913"/>
                  <a:pt x="16555" y="1883"/>
                </a:cubicBezTo>
                <a:cubicBezTo>
                  <a:pt x="16562" y="1845"/>
                  <a:pt x="16559" y="1800"/>
                  <a:pt x="16560" y="1761"/>
                </a:cubicBezTo>
                <a:cubicBezTo>
                  <a:pt x="16560" y="1754"/>
                  <a:pt x="16560" y="1753"/>
                  <a:pt x="16560" y="1749"/>
                </a:cubicBezTo>
                <a:cubicBezTo>
                  <a:pt x="16558" y="1826"/>
                  <a:pt x="16523" y="1973"/>
                  <a:pt x="16555" y="2042"/>
                </a:cubicBezTo>
                <a:cubicBezTo>
                  <a:pt x="16578" y="2091"/>
                  <a:pt x="16599" y="2096"/>
                  <a:pt x="16650" y="2108"/>
                </a:cubicBezTo>
                <a:cubicBezTo>
                  <a:pt x="16724" y="2126"/>
                  <a:pt x="16801" y="2073"/>
                  <a:pt x="16850" y="2025"/>
                </a:cubicBezTo>
                <a:cubicBezTo>
                  <a:pt x="16959" y="1919"/>
                  <a:pt x="17030" y="1763"/>
                  <a:pt x="17064" y="1617"/>
                </a:cubicBezTo>
                <a:cubicBezTo>
                  <a:pt x="17077" y="1563"/>
                  <a:pt x="17097" y="1478"/>
                  <a:pt x="17086" y="1421"/>
                </a:cubicBezTo>
                <a:cubicBezTo>
                  <a:pt x="17082" y="1402"/>
                  <a:pt x="17069" y="1405"/>
                  <a:pt x="17064" y="1395"/>
                </a:cubicBezTo>
                <a:cubicBezTo>
                  <a:pt x="17052" y="1486"/>
                  <a:pt x="17038" y="1574"/>
                  <a:pt x="17032" y="1666"/>
                </a:cubicBezTo>
                <a:cubicBezTo>
                  <a:pt x="17025" y="1777"/>
                  <a:pt x="17022" y="1886"/>
                  <a:pt x="17022" y="1997"/>
                </a:cubicBezTo>
                <a:cubicBezTo>
                  <a:pt x="17022" y="2054"/>
                  <a:pt x="17028" y="2123"/>
                  <a:pt x="17100" y="2134"/>
                </a:cubicBezTo>
                <a:cubicBezTo>
                  <a:pt x="17179" y="2146"/>
                  <a:pt x="17217" y="2111"/>
                  <a:pt x="17268" y="2056"/>
                </a:cubicBezTo>
                <a:cubicBezTo>
                  <a:pt x="17426" y="1885"/>
                  <a:pt x="17523" y="1674"/>
                  <a:pt x="17609" y="1461"/>
                </a:cubicBezTo>
                <a:cubicBezTo>
                  <a:pt x="17628" y="1413"/>
                  <a:pt x="17635" y="1381"/>
                  <a:pt x="17646" y="1334"/>
                </a:cubicBezTo>
                <a:cubicBezTo>
                  <a:pt x="17633" y="1415"/>
                  <a:pt x="17614" y="1492"/>
                  <a:pt x="17594" y="1572"/>
                </a:cubicBezTo>
                <a:cubicBezTo>
                  <a:pt x="17561" y="1706"/>
                  <a:pt x="17535" y="1827"/>
                  <a:pt x="17531" y="1966"/>
                </a:cubicBezTo>
                <a:cubicBezTo>
                  <a:pt x="17530" y="2020"/>
                  <a:pt x="17526" y="2110"/>
                  <a:pt x="17521" y="214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8"/>
          <p:cNvSpPr/>
          <p:nvPr/>
        </p:nvSpPr>
        <p:spPr>
          <a:xfrm>
            <a:off x="5699160" y="2065320"/>
            <a:ext cx="747720" cy="612720"/>
          </a:xfrm>
          <a:custGeom>
            <a:rect b="b" l="l" r="r" t="t"/>
            <a:pathLst>
              <a:path extrusionOk="0" h="1728" w="2087">
                <a:moveTo>
                  <a:pt x="188" y="1036"/>
                </a:moveTo>
                <a:cubicBezTo>
                  <a:pt x="219" y="1162"/>
                  <a:pt x="247" y="1272"/>
                  <a:pt x="251" y="1402"/>
                </a:cubicBezTo>
                <a:cubicBezTo>
                  <a:pt x="253" y="1461"/>
                  <a:pt x="279" y="1627"/>
                  <a:pt x="241" y="1675"/>
                </a:cubicBezTo>
                <a:moveTo>
                  <a:pt x="0" y="1536"/>
                </a:moveTo>
                <a:cubicBezTo>
                  <a:pt x="55" y="1596"/>
                  <a:pt x="103" y="1665"/>
                  <a:pt x="183" y="1692"/>
                </a:cubicBezTo>
                <a:cubicBezTo>
                  <a:pt x="234" y="1709"/>
                  <a:pt x="331" y="1714"/>
                  <a:pt x="382" y="1697"/>
                </a:cubicBezTo>
                <a:cubicBezTo>
                  <a:pt x="449" y="1674"/>
                  <a:pt x="508" y="1613"/>
                  <a:pt x="550" y="1560"/>
                </a:cubicBezTo>
                <a:cubicBezTo>
                  <a:pt x="571" y="1534"/>
                  <a:pt x="580" y="1512"/>
                  <a:pt x="592" y="1484"/>
                </a:cubicBezTo>
                <a:cubicBezTo>
                  <a:pt x="592" y="1479"/>
                  <a:pt x="593" y="1478"/>
                  <a:pt x="597" y="1477"/>
                </a:cubicBezTo>
                <a:moveTo>
                  <a:pt x="492" y="198"/>
                </a:moveTo>
                <a:cubicBezTo>
                  <a:pt x="492" y="245"/>
                  <a:pt x="492" y="347"/>
                  <a:pt x="492" y="410"/>
                </a:cubicBezTo>
                <a:cubicBezTo>
                  <a:pt x="492" y="507"/>
                  <a:pt x="490" y="603"/>
                  <a:pt x="487" y="700"/>
                </a:cubicBezTo>
                <a:cubicBezTo>
                  <a:pt x="487" y="713"/>
                  <a:pt x="494" y="779"/>
                  <a:pt x="482" y="786"/>
                </a:cubicBezTo>
                <a:cubicBezTo>
                  <a:pt x="461" y="786"/>
                  <a:pt x="454" y="787"/>
                  <a:pt x="455" y="767"/>
                </a:cubicBezTo>
                <a:moveTo>
                  <a:pt x="351" y="467"/>
                </a:moveTo>
                <a:cubicBezTo>
                  <a:pt x="490" y="438"/>
                  <a:pt x="600" y="430"/>
                  <a:pt x="740" y="427"/>
                </a:cubicBezTo>
                <a:cubicBezTo>
                  <a:pt x="860" y="424"/>
                  <a:pt x="984" y="427"/>
                  <a:pt x="1100" y="392"/>
                </a:cubicBezTo>
                <a:cubicBezTo>
                  <a:pt x="1037" y="392"/>
                  <a:pt x="988" y="389"/>
                  <a:pt x="932" y="422"/>
                </a:cubicBezTo>
                <a:cubicBezTo>
                  <a:pt x="896" y="443"/>
                  <a:pt x="828" y="484"/>
                  <a:pt x="818" y="528"/>
                </a:cubicBezTo>
                <a:cubicBezTo>
                  <a:pt x="814" y="545"/>
                  <a:pt x="822" y="557"/>
                  <a:pt x="823" y="571"/>
                </a:cubicBezTo>
                <a:cubicBezTo>
                  <a:pt x="892" y="574"/>
                  <a:pt x="982" y="590"/>
                  <a:pt x="1044" y="554"/>
                </a:cubicBezTo>
                <a:cubicBezTo>
                  <a:pt x="1089" y="528"/>
                  <a:pt x="1111" y="468"/>
                  <a:pt x="1132" y="424"/>
                </a:cubicBezTo>
                <a:cubicBezTo>
                  <a:pt x="1142" y="403"/>
                  <a:pt x="1148" y="383"/>
                  <a:pt x="1154" y="361"/>
                </a:cubicBezTo>
                <a:cubicBezTo>
                  <a:pt x="1154" y="360"/>
                  <a:pt x="1154" y="359"/>
                  <a:pt x="1154" y="358"/>
                </a:cubicBezTo>
                <a:cubicBezTo>
                  <a:pt x="1167" y="399"/>
                  <a:pt x="1181" y="440"/>
                  <a:pt x="1186" y="486"/>
                </a:cubicBezTo>
                <a:cubicBezTo>
                  <a:pt x="1193" y="548"/>
                  <a:pt x="1188" y="610"/>
                  <a:pt x="1195" y="672"/>
                </a:cubicBezTo>
                <a:cubicBezTo>
                  <a:pt x="1198" y="698"/>
                  <a:pt x="1207" y="716"/>
                  <a:pt x="1232" y="717"/>
                </a:cubicBezTo>
                <a:cubicBezTo>
                  <a:pt x="1266" y="719"/>
                  <a:pt x="1266" y="699"/>
                  <a:pt x="1290" y="675"/>
                </a:cubicBezTo>
                <a:moveTo>
                  <a:pt x="1505" y="457"/>
                </a:moveTo>
                <a:cubicBezTo>
                  <a:pt x="1505" y="541"/>
                  <a:pt x="1505" y="626"/>
                  <a:pt x="1505" y="710"/>
                </a:cubicBezTo>
                <a:moveTo>
                  <a:pt x="1358" y="110"/>
                </a:moveTo>
                <a:cubicBezTo>
                  <a:pt x="1469" y="165"/>
                  <a:pt x="1518" y="207"/>
                  <a:pt x="1636" y="193"/>
                </a:cubicBezTo>
                <a:cubicBezTo>
                  <a:pt x="1683" y="188"/>
                  <a:pt x="1683" y="142"/>
                  <a:pt x="1685" y="101"/>
                </a:cubicBezTo>
                <a:cubicBezTo>
                  <a:pt x="1687" y="52"/>
                  <a:pt x="1635" y="19"/>
                  <a:pt x="1590" y="6"/>
                </a:cubicBezTo>
                <a:cubicBezTo>
                  <a:pt x="1564" y="-2"/>
                  <a:pt x="1479" y="-14"/>
                  <a:pt x="1453" y="2"/>
                </a:cubicBezTo>
                <a:cubicBezTo>
                  <a:pt x="1407" y="30"/>
                  <a:pt x="1401" y="72"/>
                  <a:pt x="1400" y="120"/>
                </a:cubicBezTo>
                <a:cubicBezTo>
                  <a:pt x="1399" y="154"/>
                  <a:pt x="1396" y="154"/>
                  <a:pt x="1417" y="177"/>
                </a:cubicBezTo>
                <a:moveTo>
                  <a:pt x="2035" y="32"/>
                </a:moveTo>
                <a:cubicBezTo>
                  <a:pt x="2067" y="188"/>
                  <a:pt x="2087" y="311"/>
                  <a:pt x="2072" y="469"/>
                </a:cubicBezTo>
                <a:cubicBezTo>
                  <a:pt x="2065" y="540"/>
                  <a:pt x="2048" y="609"/>
                  <a:pt x="2045" y="679"/>
                </a:cubicBezTo>
                <a:cubicBezTo>
                  <a:pt x="2045" y="695"/>
                  <a:pt x="2045" y="696"/>
                  <a:pt x="2045" y="70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8"/>
          <p:cNvSpPr/>
          <p:nvPr/>
        </p:nvSpPr>
        <p:spPr>
          <a:xfrm>
            <a:off x="2228760" y="2987640"/>
            <a:ext cx="279360" cy="166680"/>
          </a:xfrm>
          <a:custGeom>
            <a:rect b="b" l="l" r="r" t="t"/>
            <a:pathLst>
              <a:path extrusionOk="0" h="502" w="776">
                <a:moveTo>
                  <a:pt x="73" y="89"/>
                </a:moveTo>
                <a:cubicBezTo>
                  <a:pt x="44" y="89"/>
                  <a:pt x="40" y="90"/>
                  <a:pt x="24" y="87"/>
                </a:cubicBezTo>
                <a:cubicBezTo>
                  <a:pt x="24" y="63"/>
                  <a:pt x="24" y="40"/>
                  <a:pt x="24" y="16"/>
                </a:cubicBezTo>
                <a:cubicBezTo>
                  <a:pt x="24" y="6"/>
                  <a:pt x="24" y="-25"/>
                  <a:pt x="24" y="23"/>
                </a:cubicBezTo>
                <a:cubicBezTo>
                  <a:pt x="24" y="140"/>
                  <a:pt x="32" y="260"/>
                  <a:pt x="14" y="375"/>
                </a:cubicBezTo>
                <a:cubicBezTo>
                  <a:pt x="10" y="401"/>
                  <a:pt x="3" y="477"/>
                  <a:pt x="0" y="451"/>
                </a:cubicBezTo>
                <a:cubicBezTo>
                  <a:pt x="0" y="446"/>
                  <a:pt x="0" y="441"/>
                  <a:pt x="0" y="436"/>
                </a:cubicBezTo>
                <a:moveTo>
                  <a:pt x="372" y="106"/>
                </a:moveTo>
                <a:cubicBezTo>
                  <a:pt x="409" y="71"/>
                  <a:pt x="413" y="57"/>
                  <a:pt x="445" y="63"/>
                </a:cubicBezTo>
                <a:cubicBezTo>
                  <a:pt x="487" y="111"/>
                  <a:pt x="495" y="133"/>
                  <a:pt x="496" y="198"/>
                </a:cubicBezTo>
                <a:cubicBezTo>
                  <a:pt x="498" y="276"/>
                  <a:pt x="494" y="323"/>
                  <a:pt x="460" y="391"/>
                </a:cubicBezTo>
                <a:cubicBezTo>
                  <a:pt x="447" y="417"/>
                  <a:pt x="434" y="434"/>
                  <a:pt x="428" y="460"/>
                </a:cubicBezTo>
                <a:cubicBezTo>
                  <a:pt x="493" y="460"/>
                  <a:pt x="559" y="464"/>
                  <a:pt x="623" y="453"/>
                </a:cubicBezTo>
                <a:cubicBezTo>
                  <a:pt x="698" y="435"/>
                  <a:pt x="725" y="429"/>
                  <a:pt x="776" y="42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8"/>
          <p:cNvSpPr/>
          <p:nvPr/>
        </p:nvSpPr>
        <p:spPr>
          <a:xfrm>
            <a:off x="3490920" y="2913120"/>
            <a:ext cx="147600" cy="146160"/>
          </a:xfrm>
          <a:custGeom>
            <a:rect b="b" l="l" r="r" t="t"/>
            <a:pathLst>
              <a:path extrusionOk="0" h="447" w="404">
                <a:moveTo>
                  <a:pt x="156" y="80"/>
                </a:moveTo>
                <a:cubicBezTo>
                  <a:pt x="165" y="76"/>
                  <a:pt x="328" y="-39"/>
                  <a:pt x="392" y="7"/>
                </a:cubicBezTo>
                <a:cubicBezTo>
                  <a:pt x="413" y="22"/>
                  <a:pt x="419" y="101"/>
                  <a:pt x="404" y="120"/>
                </a:cubicBezTo>
                <a:cubicBezTo>
                  <a:pt x="364" y="170"/>
                  <a:pt x="283" y="197"/>
                  <a:pt x="224" y="212"/>
                </a:cubicBezTo>
                <a:cubicBezTo>
                  <a:pt x="206" y="217"/>
                  <a:pt x="190" y="218"/>
                  <a:pt x="173" y="221"/>
                </a:cubicBezTo>
                <a:cubicBezTo>
                  <a:pt x="225" y="223"/>
                  <a:pt x="274" y="231"/>
                  <a:pt x="324" y="247"/>
                </a:cubicBezTo>
                <a:cubicBezTo>
                  <a:pt x="384" y="267"/>
                  <a:pt x="406" y="275"/>
                  <a:pt x="409" y="335"/>
                </a:cubicBezTo>
                <a:cubicBezTo>
                  <a:pt x="356" y="383"/>
                  <a:pt x="292" y="391"/>
                  <a:pt x="219" y="399"/>
                </a:cubicBezTo>
                <a:cubicBezTo>
                  <a:pt x="152" y="406"/>
                  <a:pt x="83" y="407"/>
                  <a:pt x="15" y="40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8"/>
          <p:cNvSpPr/>
          <p:nvPr/>
        </p:nvSpPr>
        <p:spPr>
          <a:xfrm>
            <a:off x="4581360" y="2878200"/>
            <a:ext cx="88920" cy="168120"/>
          </a:xfrm>
          <a:custGeom>
            <a:rect b="b" l="l" r="r" t="t"/>
            <a:pathLst>
              <a:path extrusionOk="0" h="531" w="256">
                <a:moveTo>
                  <a:pt x="246" y="50"/>
                </a:moveTo>
                <a:cubicBezTo>
                  <a:pt x="173" y="28"/>
                  <a:pt x="80" y="-52"/>
                  <a:pt x="24" y="0"/>
                </a:cubicBezTo>
                <a:cubicBezTo>
                  <a:pt x="16" y="3"/>
                  <a:pt x="14" y="7"/>
                  <a:pt x="19" y="17"/>
                </a:cubicBezTo>
                <a:cubicBezTo>
                  <a:pt x="19" y="65"/>
                  <a:pt x="35" y="76"/>
                  <a:pt x="73" y="108"/>
                </a:cubicBezTo>
                <a:cubicBezTo>
                  <a:pt x="119" y="148"/>
                  <a:pt x="153" y="184"/>
                  <a:pt x="187" y="234"/>
                </a:cubicBezTo>
                <a:cubicBezTo>
                  <a:pt x="224" y="288"/>
                  <a:pt x="224" y="321"/>
                  <a:pt x="224" y="385"/>
                </a:cubicBezTo>
                <a:cubicBezTo>
                  <a:pt x="224" y="440"/>
                  <a:pt x="176" y="461"/>
                  <a:pt x="124" y="467"/>
                </a:cubicBezTo>
                <a:cubicBezTo>
                  <a:pt x="83" y="472"/>
                  <a:pt x="22" y="479"/>
                  <a:pt x="5" y="434"/>
                </a:cubicBezTo>
                <a:cubicBezTo>
                  <a:pt x="-10" y="395"/>
                  <a:pt x="-8" y="322"/>
                  <a:pt x="19" y="290"/>
                </a:cubicBezTo>
                <a:cubicBezTo>
                  <a:pt x="56" y="245"/>
                  <a:pt x="121" y="219"/>
                  <a:pt x="173" y="19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8"/>
          <p:cNvSpPr/>
          <p:nvPr/>
        </p:nvSpPr>
        <p:spPr>
          <a:xfrm>
            <a:off x="5751360" y="2917800"/>
            <a:ext cx="189000" cy="162000"/>
          </a:xfrm>
          <a:custGeom>
            <a:rect b="b" l="l" r="r" t="t"/>
            <a:pathLst>
              <a:path extrusionOk="0" h="464" w="535">
                <a:moveTo>
                  <a:pt x="178" y="0"/>
                </a:moveTo>
                <a:cubicBezTo>
                  <a:pt x="134" y="50"/>
                  <a:pt x="85" y="89"/>
                  <a:pt x="42" y="140"/>
                </a:cubicBezTo>
                <a:cubicBezTo>
                  <a:pt x="-2" y="192"/>
                  <a:pt x="-9" y="249"/>
                  <a:pt x="0" y="316"/>
                </a:cubicBezTo>
                <a:cubicBezTo>
                  <a:pt x="11" y="399"/>
                  <a:pt x="139" y="430"/>
                  <a:pt x="210" y="442"/>
                </a:cubicBezTo>
                <a:cubicBezTo>
                  <a:pt x="291" y="455"/>
                  <a:pt x="400" y="464"/>
                  <a:pt x="472" y="422"/>
                </a:cubicBezTo>
                <a:cubicBezTo>
                  <a:pt x="521" y="393"/>
                  <a:pt x="526" y="366"/>
                  <a:pt x="526" y="316"/>
                </a:cubicBezTo>
                <a:cubicBezTo>
                  <a:pt x="466" y="290"/>
                  <a:pt x="412" y="287"/>
                  <a:pt x="346" y="28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8"/>
          <p:cNvSpPr/>
          <p:nvPr/>
        </p:nvSpPr>
        <p:spPr>
          <a:xfrm>
            <a:off x="5013360" y="2616120"/>
            <a:ext cx="1268280" cy="1539720"/>
          </a:xfrm>
          <a:custGeom>
            <a:rect b="b" l="l" r="r" t="t"/>
            <a:pathLst>
              <a:path extrusionOk="0" h="4307" w="3537">
                <a:moveTo>
                  <a:pt x="1517" y="70"/>
                </a:moveTo>
                <a:cubicBezTo>
                  <a:pt x="1506" y="71"/>
                  <a:pt x="1496" y="65"/>
                  <a:pt x="1485" y="65"/>
                </a:cubicBezTo>
                <a:cubicBezTo>
                  <a:pt x="1426" y="66"/>
                  <a:pt x="1392" y="81"/>
                  <a:pt x="1339" y="108"/>
                </a:cubicBezTo>
                <a:cubicBezTo>
                  <a:pt x="1303" y="126"/>
                  <a:pt x="1272" y="144"/>
                  <a:pt x="1239" y="167"/>
                </a:cubicBezTo>
                <a:cubicBezTo>
                  <a:pt x="1211" y="186"/>
                  <a:pt x="1193" y="208"/>
                  <a:pt x="1171" y="231"/>
                </a:cubicBezTo>
                <a:cubicBezTo>
                  <a:pt x="1147" y="256"/>
                  <a:pt x="1132" y="281"/>
                  <a:pt x="1112" y="311"/>
                </a:cubicBezTo>
                <a:cubicBezTo>
                  <a:pt x="1037" y="425"/>
                  <a:pt x="1003" y="530"/>
                  <a:pt x="976" y="660"/>
                </a:cubicBezTo>
                <a:cubicBezTo>
                  <a:pt x="967" y="705"/>
                  <a:pt x="949" y="746"/>
                  <a:pt x="940" y="790"/>
                </a:cubicBezTo>
                <a:cubicBezTo>
                  <a:pt x="912" y="934"/>
                  <a:pt x="927" y="1100"/>
                  <a:pt x="935" y="1246"/>
                </a:cubicBezTo>
                <a:cubicBezTo>
                  <a:pt x="937" y="1283"/>
                  <a:pt x="940" y="1320"/>
                  <a:pt x="945" y="1357"/>
                </a:cubicBezTo>
                <a:cubicBezTo>
                  <a:pt x="950" y="1392"/>
                  <a:pt x="954" y="1426"/>
                  <a:pt x="962" y="1461"/>
                </a:cubicBezTo>
                <a:cubicBezTo>
                  <a:pt x="968" y="1487"/>
                  <a:pt x="974" y="1512"/>
                  <a:pt x="981" y="1538"/>
                </a:cubicBezTo>
                <a:cubicBezTo>
                  <a:pt x="994" y="1586"/>
                  <a:pt x="1002" y="1636"/>
                  <a:pt x="1013" y="1687"/>
                </a:cubicBezTo>
                <a:cubicBezTo>
                  <a:pt x="1019" y="1716"/>
                  <a:pt x="1023" y="1749"/>
                  <a:pt x="1035" y="1777"/>
                </a:cubicBezTo>
                <a:cubicBezTo>
                  <a:pt x="1051" y="1814"/>
                  <a:pt x="1065" y="1833"/>
                  <a:pt x="1093" y="1864"/>
                </a:cubicBezTo>
                <a:cubicBezTo>
                  <a:pt x="1114" y="1888"/>
                  <a:pt x="1138" y="1909"/>
                  <a:pt x="1161" y="1930"/>
                </a:cubicBezTo>
                <a:cubicBezTo>
                  <a:pt x="1185" y="1951"/>
                  <a:pt x="1207" y="1972"/>
                  <a:pt x="1234" y="1989"/>
                </a:cubicBezTo>
                <a:cubicBezTo>
                  <a:pt x="1342" y="2058"/>
                  <a:pt x="1473" y="2082"/>
                  <a:pt x="1597" y="2107"/>
                </a:cubicBezTo>
                <a:cubicBezTo>
                  <a:pt x="1654" y="2118"/>
                  <a:pt x="1712" y="2128"/>
                  <a:pt x="1770" y="2133"/>
                </a:cubicBezTo>
                <a:cubicBezTo>
                  <a:pt x="1865" y="2141"/>
                  <a:pt x="1962" y="2140"/>
                  <a:pt x="2057" y="2140"/>
                </a:cubicBezTo>
                <a:cubicBezTo>
                  <a:pt x="2238" y="2141"/>
                  <a:pt x="2433" y="2161"/>
                  <a:pt x="2610" y="2121"/>
                </a:cubicBezTo>
                <a:cubicBezTo>
                  <a:pt x="2709" y="2099"/>
                  <a:pt x="2794" y="2056"/>
                  <a:pt x="2882" y="2008"/>
                </a:cubicBezTo>
                <a:cubicBezTo>
                  <a:pt x="2928" y="1983"/>
                  <a:pt x="2983" y="1959"/>
                  <a:pt x="3023" y="1925"/>
                </a:cubicBezTo>
                <a:cubicBezTo>
                  <a:pt x="3060" y="1893"/>
                  <a:pt x="3089" y="1855"/>
                  <a:pt x="3128" y="1824"/>
                </a:cubicBezTo>
                <a:cubicBezTo>
                  <a:pt x="3174" y="1787"/>
                  <a:pt x="3224" y="1755"/>
                  <a:pt x="3269" y="1718"/>
                </a:cubicBezTo>
                <a:cubicBezTo>
                  <a:pt x="3296" y="1696"/>
                  <a:pt x="3331" y="1670"/>
                  <a:pt x="3354" y="1645"/>
                </a:cubicBezTo>
                <a:cubicBezTo>
                  <a:pt x="3384" y="1612"/>
                  <a:pt x="3405" y="1567"/>
                  <a:pt x="3427" y="1531"/>
                </a:cubicBezTo>
                <a:cubicBezTo>
                  <a:pt x="3466" y="1467"/>
                  <a:pt x="3487" y="1406"/>
                  <a:pt x="3505" y="1335"/>
                </a:cubicBezTo>
                <a:cubicBezTo>
                  <a:pt x="3520" y="1279"/>
                  <a:pt x="3537" y="1206"/>
                  <a:pt x="3517" y="1146"/>
                </a:cubicBezTo>
                <a:cubicBezTo>
                  <a:pt x="3505" y="1111"/>
                  <a:pt x="3481" y="1084"/>
                  <a:pt x="3464" y="1052"/>
                </a:cubicBezTo>
                <a:cubicBezTo>
                  <a:pt x="3447" y="1019"/>
                  <a:pt x="3424" y="991"/>
                  <a:pt x="3406" y="960"/>
                </a:cubicBezTo>
                <a:cubicBezTo>
                  <a:pt x="3382" y="918"/>
                  <a:pt x="3355" y="880"/>
                  <a:pt x="3332" y="839"/>
                </a:cubicBezTo>
                <a:cubicBezTo>
                  <a:pt x="3301" y="784"/>
                  <a:pt x="3273" y="725"/>
                  <a:pt x="3233" y="676"/>
                </a:cubicBezTo>
                <a:cubicBezTo>
                  <a:pt x="3206" y="643"/>
                  <a:pt x="3167" y="617"/>
                  <a:pt x="3138" y="585"/>
                </a:cubicBezTo>
                <a:cubicBezTo>
                  <a:pt x="3110" y="554"/>
                  <a:pt x="3085" y="522"/>
                  <a:pt x="3055" y="492"/>
                </a:cubicBezTo>
                <a:cubicBezTo>
                  <a:pt x="3023" y="461"/>
                  <a:pt x="2997" y="428"/>
                  <a:pt x="2965" y="398"/>
                </a:cubicBezTo>
                <a:cubicBezTo>
                  <a:pt x="2934" y="368"/>
                  <a:pt x="2897" y="348"/>
                  <a:pt x="2865" y="321"/>
                </a:cubicBezTo>
                <a:cubicBezTo>
                  <a:pt x="2830" y="292"/>
                  <a:pt x="2795" y="265"/>
                  <a:pt x="2760" y="235"/>
                </a:cubicBezTo>
                <a:cubicBezTo>
                  <a:pt x="2700" y="184"/>
                  <a:pt x="2646" y="130"/>
                  <a:pt x="2573" y="96"/>
                </a:cubicBezTo>
                <a:cubicBezTo>
                  <a:pt x="2471" y="49"/>
                  <a:pt x="2346" y="37"/>
                  <a:pt x="2237" y="21"/>
                </a:cubicBezTo>
                <a:cubicBezTo>
                  <a:pt x="2181" y="13"/>
                  <a:pt x="2126" y="7"/>
                  <a:pt x="2069" y="4"/>
                </a:cubicBezTo>
                <a:cubicBezTo>
                  <a:pt x="1994" y="-1"/>
                  <a:pt x="1840" y="-30"/>
                  <a:pt x="1770" y="4"/>
                </a:cubicBezTo>
                <a:cubicBezTo>
                  <a:pt x="1751" y="13"/>
                  <a:pt x="1755" y="27"/>
                  <a:pt x="1738" y="37"/>
                </a:cubicBezTo>
                <a:cubicBezTo>
                  <a:pt x="1728" y="43"/>
                  <a:pt x="1696" y="80"/>
                  <a:pt x="1685" y="89"/>
                </a:cubicBezTo>
                <a:moveTo>
                  <a:pt x="757" y="2728"/>
                </a:moveTo>
                <a:cubicBezTo>
                  <a:pt x="730" y="2785"/>
                  <a:pt x="714" y="2854"/>
                  <a:pt x="708" y="2919"/>
                </a:cubicBezTo>
                <a:cubicBezTo>
                  <a:pt x="702" y="2981"/>
                  <a:pt x="704" y="3044"/>
                  <a:pt x="699" y="3106"/>
                </a:cubicBezTo>
                <a:cubicBezTo>
                  <a:pt x="697" y="3129"/>
                  <a:pt x="698" y="3122"/>
                  <a:pt x="694" y="3140"/>
                </a:cubicBezTo>
                <a:cubicBezTo>
                  <a:pt x="694" y="3090"/>
                  <a:pt x="700" y="3053"/>
                  <a:pt x="721" y="3006"/>
                </a:cubicBezTo>
                <a:cubicBezTo>
                  <a:pt x="739" y="2966"/>
                  <a:pt x="774" y="2906"/>
                  <a:pt x="813" y="2883"/>
                </a:cubicBezTo>
                <a:cubicBezTo>
                  <a:pt x="839" y="2868"/>
                  <a:pt x="915" y="2857"/>
                  <a:pt x="945" y="2869"/>
                </a:cubicBezTo>
                <a:cubicBezTo>
                  <a:pt x="992" y="2887"/>
                  <a:pt x="1009" y="2946"/>
                  <a:pt x="1013" y="2990"/>
                </a:cubicBezTo>
                <a:cubicBezTo>
                  <a:pt x="1015" y="3016"/>
                  <a:pt x="1025" y="3092"/>
                  <a:pt x="1003" y="3112"/>
                </a:cubicBezTo>
                <a:cubicBezTo>
                  <a:pt x="986" y="3128"/>
                  <a:pt x="966" y="3132"/>
                  <a:pt x="945" y="3132"/>
                </a:cubicBezTo>
                <a:moveTo>
                  <a:pt x="1139" y="2869"/>
                </a:moveTo>
                <a:cubicBezTo>
                  <a:pt x="1139" y="2939"/>
                  <a:pt x="1122" y="3026"/>
                  <a:pt x="1176" y="3082"/>
                </a:cubicBezTo>
                <a:cubicBezTo>
                  <a:pt x="1222" y="3130"/>
                  <a:pt x="1278" y="3131"/>
                  <a:pt x="1339" y="3132"/>
                </a:cubicBezTo>
                <a:cubicBezTo>
                  <a:pt x="1411" y="3133"/>
                  <a:pt x="1411" y="3089"/>
                  <a:pt x="1412" y="3028"/>
                </a:cubicBezTo>
                <a:cubicBezTo>
                  <a:pt x="1414" y="2950"/>
                  <a:pt x="1402" y="2896"/>
                  <a:pt x="1344" y="2841"/>
                </a:cubicBezTo>
                <a:cubicBezTo>
                  <a:pt x="1315" y="2813"/>
                  <a:pt x="1274" y="2794"/>
                  <a:pt x="1234" y="2791"/>
                </a:cubicBezTo>
                <a:cubicBezTo>
                  <a:pt x="1218" y="2790"/>
                  <a:pt x="1181" y="2784"/>
                  <a:pt x="1176" y="2798"/>
                </a:cubicBezTo>
                <a:cubicBezTo>
                  <a:pt x="1176" y="2803"/>
                  <a:pt x="1176" y="2805"/>
                  <a:pt x="1176" y="2808"/>
                </a:cubicBezTo>
                <a:moveTo>
                  <a:pt x="1753" y="2598"/>
                </a:moveTo>
                <a:cubicBezTo>
                  <a:pt x="1826" y="2756"/>
                  <a:pt x="1843" y="2783"/>
                  <a:pt x="1843" y="2938"/>
                </a:cubicBezTo>
                <a:cubicBezTo>
                  <a:pt x="1843" y="2984"/>
                  <a:pt x="1843" y="3029"/>
                  <a:pt x="1843" y="3075"/>
                </a:cubicBezTo>
                <a:cubicBezTo>
                  <a:pt x="1816" y="3049"/>
                  <a:pt x="1787" y="3011"/>
                  <a:pt x="1753" y="2992"/>
                </a:cubicBezTo>
                <a:cubicBezTo>
                  <a:pt x="1710" y="2968"/>
                  <a:pt x="1663" y="2971"/>
                  <a:pt x="1616" y="2971"/>
                </a:cubicBezTo>
                <a:cubicBezTo>
                  <a:pt x="1577" y="2971"/>
                  <a:pt x="1554" y="2980"/>
                  <a:pt x="1548" y="3023"/>
                </a:cubicBezTo>
                <a:cubicBezTo>
                  <a:pt x="1542" y="3067"/>
                  <a:pt x="1552" y="3099"/>
                  <a:pt x="1585" y="3129"/>
                </a:cubicBezTo>
                <a:cubicBezTo>
                  <a:pt x="1642" y="3181"/>
                  <a:pt x="1713" y="3176"/>
                  <a:pt x="1784" y="3176"/>
                </a:cubicBezTo>
                <a:cubicBezTo>
                  <a:pt x="1857" y="3176"/>
                  <a:pt x="1927" y="3171"/>
                  <a:pt x="1989" y="3127"/>
                </a:cubicBezTo>
                <a:cubicBezTo>
                  <a:pt x="2033" y="3096"/>
                  <a:pt x="2085" y="3042"/>
                  <a:pt x="2106" y="2992"/>
                </a:cubicBezTo>
                <a:cubicBezTo>
                  <a:pt x="2121" y="2958"/>
                  <a:pt x="2115" y="2917"/>
                  <a:pt x="2115" y="2881"/>
                </a:cubicBezTo>
                <a:cubicBezTo>
                  <a:pt x="2115" y="2878"/>
                  <a:pt x="2115" y="2875"/>
                  <a:pt x="2115" y="2872"/>
                </a:cubicBezTo>
                <a:cubicBezTo>
                  <a:pt x="2094" y="2871"/>
                  <a:pt x="2076" y="2857"/>
                  <a:pt x="2057" y="2879"/>
                </a:cubicBezTo>
                <a:cubicBezTo>
                  <a:pt x="2025" y="2917"/>
                  <a:pt x="2037" y="2985"/>
                  <a:pt x="2037" y="3030"/>
                </a:cubicBezTo>
                <a:cubicBezTo>
                  <a:pt x="2037" y="3086"/>
                  <a:pt x="2052" y="3111"/>
                  <a:pt x="2106" y="3132"/>
                </a:cubicBezTo>
                <a:cubicBezTo>
                  <a:pt x="2139" y="3145"/>
                  <a:pt x="2175" y="3140"/>
                  <a:pt x="2210" y="3140"/>
                </a:cubicBezTo>
                <a:moveTo>
                  <a:pt x="2619" y="2673"/>
                </a:moveTo>
                <a:cubicBezTo>
                  <a:pt x="2650" y="2787"/>
                  <a:pt x="2677" y="2888"/>
                  <a:pt x="2661" y="3008"/>
                </a:cubicBezTo>
                <a:cubicBezTo>
                  <a:pt x="2654" y="3059"/>
                  <a:pt x="2638" y="3120"/>
                  <a:pt x="2624" y="3169"/>
                </a:cubicBezTo>
                <a:cubicBezTo>
                  <a:pt x="2620" y="3174"/>
                  <a:pt x="2618" y="3175"/>
                  <a:pt x="2619" y="3179"/>
                </a:cubicBezTo>
                <a:cubicBezTo>
                  <a:pt x="2619" y="3122"/>
                  <a:pt x="2618" y="3085"/>
                  <a:pt x="2646" y="3034"/>
                </a:cubicBezTo>
                <a:cubicBezTo>
                  <a:pt x="2676" y="2979"/>
                  <a:pt x="2723" y="2943"/>
                  <a:pt x="2777" y="2914"/>
                </a:cubicBezTo>
                <a:cubicBezTo>
                  <a:pt x="2817" y="2893"/>
                  <a:pt x="2858" y="2882"/>
                  <a:pt x="2902" y="2881"/>
                </a:cubicBezTo>
                <a:cubicBezTo>
                  <a:pt x="2918" y="2881"/>
                  <a:pt x="2919" y="2881"/>
                  <a:pt x="2928" y="2881"/>
                </a:cubicBezTo>
                <a:cubicBezTo>
                  <a:pt x="2928" y="2969"/>
                  <a:pt x="2928" y="3057"/>
                  <a:pt x="2928" y="3145"/>
                </a:cubicBezTo>
                <a:cubicBezTo>
                  <a:pt x="2978" y="3158"/>
                  <a:pt x="3017" y="3166"/>
                  <a:pt x="3060" y="3129"/>
                </a:cubicBezTo>
                <a:cubicBezTo>
                  <a:pt x="3118" y="3080"/>
                  <a:pt x="3121" y="3010"/>
                  <a:pt x="3118" y="2940"/>
                </a:cubicBezTo>
                <a:cubicBezTo>
                  <a:pt x="3115" y="2864"/>
                  <a:pt x="3066" y="2824"/>
                  <a:pt x="2992" y="2813"/>
                </a:cubicBezTo>
                <a:cubicBezTo>
                  <a:pt x="2931" y="2804"/>
                  <a:pt x="2879" y="2811"/>
                  <a:pt x="2829" y="2839"/>
                </a:cubicBezTo>
                <a:moveTo>
                  <a:pt x="32" y="3542"/>
                </a:moveTo>
                <a:cubicBezTo>
                  <a:pt x="32" y="3687"/>
                  <a:pt x="40" y="3838"/>
                  <a:pt x="27" y="3983"/>
                </a:cubicBezTo>
                <a:cubicBezTo>
                  <a:pt x="21" y="4053"/>
                  <a:pt x="4" y="4122"/>
                  <a:pt x="0" y="4191"/>
                </a:cubicBezTo>
                <a:cubicBezTo>
                  <a:pt x="0" y="4203"/>
                  <a:pt x="0" y="4205"/>
                  <a:pt x="0" y="4212"/>
                </a:cubicBezTo>
                <a:cubicBezTo>
                  <a:pt x="24" y="4158"/>
                  <a:pt x="49" y="4104"/>
                  <a:pt x="85" y="4054"/>
                </a:cubicBezTo>
                <a:cubicBezTo>
                  <a:pt x="121" y="4004"/>
                  <a:pt x="167" y="3953"/>
                  <a:pt x="231" y="3943"/>
                </a:cubicBezTo>
                <a:cubicBezTo>
                  <a:pt x="273" y="3936"/>
                  <a:pt x="334" y="3934"/>
                  <a:pt x="358" y="3974"/>
                </a:cubicBezTo>
                <a:cubicBezTo>
                  <a:pt x="379" y="4009"/>
                  <a:pt x="387" y="4115"/>
                  <a:pt x="368" y="4151"/>
                </a:cubicBezTo>
                <a:cubicBezTo>
                  <a:pt x="338" y="4210"/>
                  <a:pt x="259" y="4248"/>
                  <a:pt x="200" y="4267"/>
                </a:cubicBezTo>
                <a:cubicBezTo>
                  <a:pt x="169" y="4277"/>
                  <a:pt x="137" y="4274"/>
                  <a:pt x="105" y="4274"/>
                </a:cubicBezTo>
                <a:moveTo>
                  <a:pt x="394" y="4075"/>
                </a:moveTo>
                <a:cubicBezTo>
                  <a:pt x="499" y="4032"/>
                  <a:pt x="591" y="4006"/>
                  <a:pt x="672" y="3929"/>
                </a:cubicBezTo>
                <a:cubicBezTo>
                  <a:pt x="708" y="3895"/>
                  <a:pt x="708" y="3870"/>
                  <a:pt x="708" y="3823"/>
                </a:cubicBezTo>
                <a:cubicBezTo>
                  <a:pt x="708" y="3812"/>
                  <a:pt x="708" y="3810"/>
                  <a:pt x="708" y="3804"/>
                </a:cubicBezTo>
                <a:cubicBezTo>
                  <a:pt x="666" y="3804"/>
                  <a:pt x="650" y="3801"/>
                  <a:pt x="635" y="3849"/>
                </a:cubicBezTo>
                <a:cubicBezTo>
                  <a:pt x="619" y="3900"/>
                  <a:pt x="612" y="3999"/>
                  <a:pt x="631" y="4049"/>
                </a:cubicBezTo>
                <a:cubicBezTo>
                  <a:pt x="653" y="4108"/>
                  <a:pt x="721" y="4129"/>
                  <a:pt x="777" y="4134"/>
                </a:cubicBezTo>
                <a:cubicBezTo>
                  <a:pt x="825" y="4134"/>
                  <a:pt x="840" y="4134"/>
                  <a:pt x="872" y="4134"/>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8"/>
          <p:cNvSpPr/>
          <p:nvPr/>
        </p:nvSpPr>
        <p:spPr>
          <a:xfrm>
            <a:off x="5510160" y="3881520"/>
            <a:ext cx="1008000" cy="276120"/>
          </a:xfrm>
          <a:custGeom>
            <a:rect b="b" l="l" r="r" t="t"/>
            <a:pathLst>
              <a:path extrusionOk="0" h="769" w="2807">
                <a:moveTo>
                  <a:pt x="305" y="0"/>
                </a:moveTo>
                <a:cubicBezTo>
                  <a:pt x="327" y="84"/>
                  <a:pt x="322" y="163"/>
                  <a:pt x="322" y="251"/>
                </a:cubicBezTo>
                <a:cubicBezTo>
                  <a:pt x="322" y="361"/>
                  <a:pt x="294" y="455"/>
                  <a:pt x="273" y="560"/>
                </a:cubicBezTo>
                <a:cubicBezTo>
                  <a:pt x="267" y="591"/>
                  <a:pt x="265" y="624"/>
                  <a:pt x="258" y="655"/>
                </a:cubicBezTo>
                <a:cubicBezTo>
                  <a:pt x="244" y="634"/>
                  <a:pt x="224" y="604"/>
                  <a:pt x="205" y="583"/>
                </a:cubicBezTo>
                <a:cubicBezTo>
                  <a:pt x="170" y="544"/>
                  <a:pt x="122" y="537"/>
                  <a:pt x="68" y="546"/>
                </a:cubicBezTo>
                <a:cubicBezTo>
                  <a:pt x="24" y="553"/>
                  <a:pt x="9" y="570"/>
                  <a:pt x="0" y="609"/>
                </a:cubicBezTo>
                <a:cubicBezTo>
                  <a:pt x="-10" y="655"/>
                  <a:pt x="0" y="673"/>
                  <a:pt x="32" y="699"/>
                </a:cubicBezTo>
                <a:cubicBezTo>
                  <a:pt x="85" y="743"/>
                  <a:pt x="163" y="738"/>
                  <a:pt x="227" y="739"/>
                </a:cubicBezTo>
                <a:cubicBezTo>
                  <a:pt x="313" y="740"/>
                  <a:pt x="365" y="731"/>
                  <a:pt x="441" y="690"/>
                </a:cubicBezTo>
                <a:cubicBezTo>
                  <a:pt x="505" y="656"/>
                  <a:pt x="582" y="604"/>
                  <a:pt x="626" y="544"/>
                </a:cubicBezTo>
                <a:cubicBezTo>
                  <a:pt x="655" y="504"/>
                  <a:pt x="688" y="448"/>
                  <a:pt x="699" y="399"/>
                </a:cubicBezTo>
                <a:cubicBezTo>
                  <a:pt x="704" y="378"/>
                  <a:pt x="697" y="353"/>
                  <a:pt x="699" y="331"/>
                </a:cubicBezTo>
                <a:cubicBezTo>
                  <a:pt x="655" y="356"/>
                  <a:pt x="658" y="327"/>
                  <a:pt x="626" y="383"/>
                </a:cubicBezTo>
                <a:cubicBezTo>
                  <a:pt x="596" y="436"/>
                  <a:pt x="564" y="515"/>
                  <a:pt x="577" y="577"/>
                </a:cubicBezTo>
                <a:cubicBezTo>
                  <a:pt x="590" y="644"/>
                  <a:pt x="604" y="677"/>
                  <a:pt x="677" y="704"/>
                </a:cubicBezTo>
                <a:cubicBezTo>
                  <a:pt x="711" y="717"/>
                  <a:pt x="809" y="724"/>
                  <a:pt x="845" y="711"/>
                </a:cubicBezTo>
                <a:cubicBezTo>
                  <a:pt x="899" y="691"/>
                  <a:pt x="945" y="634"/>
                  <a:pt x="976" y="588"/>
                </a:cubicBezTo>
                <a:cubicBezTo>
                  <a:pt x="1029" y="510"/>
                  <a:pt x="1049" y="426"/>
                  <a:pt x="1066" y="334"/>
                </a:cubicBezTo>
                <a:cubicBezTo>
                  <a:pt x="1080" y="258"/>
                  <a:pt x="1088" y="174"/>
                  <a:pt x="1093" y="98"/>
                </a:cubicBezTo>
                <a:cubicBezTo>
                  <a:pt x="1094" y="83"/>
                  <a:pt x="1097" y="45"/>
                  <a:pt x="1098" y="36"/>
                </a:cubicBezTo>
                <a:cubicBezTo>
                  <a:pt x="1098" y="42"/>
                  <a:pt x="1098" y="49"/>
                  <a:pt x="1098" y="55"/>
                </a:cubicBezTo>
                <a:cubicBezTo>
                  <a:pt x="1108" y="135"/>
                  <a:pt x="1109" y="213"/>
                  <a:pt x="1118" y="293"/>
                </a:cubicBezTo>
                <a:cubicBezTo>
                  <a:pt x="1128" y="387"/>
                  <a:pt x="1124" y="478"/>
                  <a:pt x="1130" y="572"/>
                </a:cubicBezTo>
                <a:cubicBezTo>
                  <a:pt x="1133" y="619"/>
                  <a:pt x="1132" y="682"/>
                  <a:pt x="1161" y="720"/>
                </a:cubicBezTo>
                <a:cubicBezTo>
                  <a:pt x="1178" y="742"/>
                  <a:pt x="1188" y="734"/>
                  <a:pt x="1212" y="741"/>
                </a:cubicBezTo>
                <a:cubicBezTo>
                  <a:pt x="1275" y="759"/>
                  <a:pt x="1340" y="727"/>
                  <a:pt x="1385" y="687"/>
                </a:cubicBezTo>
                <a:cubicBezTo>
                  <a:pt x="1477" y="605"/>
                  <a:pt x="1484" y="511"/>
                  <a:pt x="1485" y="395"/>
                </a:cubicBezTo>
                <a:cubicBezTo>
                  <a:pt x="1486" y="332"/>
                  <a:pt x="1472" y="364"/>
                  <a:pt x="1453" y="329"/>
                </a:cubicBezTo>
                <a:cubicBezTo>
                  <a:pt x="1412" y="354"/>
                  <a:pt x="1410" y="317"/>
                  <a:pt x="1380" y="378"/>
                </a:cubicBezTo>
                <a:cubicBezTo>
                  <a:pt x="1348" y="444"/>
                  <a:pt x="1349" y="509"/>
                  <a:pt x="1349" y="581"/>
                </a:cubicBezTo>
                <a:cubicBezTo>
                  <a:pt x="1349" y="646"/>
                  <a:pt x="1370" y="691"/>
                  <a:pt x="1417" y="733"/>
                </a:cubicBezTo>
                <a:cubicBezTo>
                  <a:pt x="1455" y="767"/>
                  <a:pt x="1501" y="762"/>
                  <a:pt x="1548" y="765"/>
                </a:cubicBezTo>
                <a:cubicBezTo>
                  <a:pt x="1608" y="769"/>
                  <a:pt x="1639" y="759"/>
                  <a:pt x="1685" y="720"/>
                </a:cubicBezTo>
                <a:cubicBezTo>
                  <a:pt x="1738" y="675"/>
                  <a:pt x="1758" y="620"/>
                  <a:pt x="1775" y="555"/>
                </a:cubicBezTo>
                <a:cubicBezTo>
                  <a:pt x="1796" y="476"/>
                  <a:pt x="1785" y="388"/>
                  <a:pt x="1785" y="308"/>
                </a:cubicBezTo>
                <a:cubicBezTo>
                  <a:pt x="1785" y="293"/>
                  <a:pt x="1785" y="277"/>
                  <a:pt x="1785" y="262"/>
                </a:cubicBezTo>
                <a:cubicBezTo>
                  <a:pt x="1785" y="242"/>
                  <a:pt x="1785" y="207"/>
                  <a:pt x="1785" y="227"/>
                </a:cubicBezTo>
                <a:cubicBezTo>
                  <a:pt x="1785" y="377"/>
                  <a:pt x="1785" y="526"/>
                  <a:pt x="1785" y="676"/>
                </a:cubicBezTo>
                <a:cubicBezTo>
                  <a:pt x="1796" y="649"/>
                  <a:pt x="1796" y="614"/>
                  <a:pt x="1816" y="588"/>
                </a:cubicBezTo>
                <a:cubicBezTo>
                  <a:pt x="1843" y="553"/>
                  <a:pt x="1881" y="537"/>
                  <a:pt x="1921" y="522"/>
                </a:cubicBezTo>
                <a:cubicBezTo>
                  <a:pt x="1998" y="494"/>
                  <a:pt x="2103" y="514"/>
                  <a:pt x="2157" y="440"/>
                </a:cubicBezTo>
                <a:cubicBezTo>
                  <a:pt x="2179" y="410"/>
                  <a:pt x="2181" y="365"/>
                  <a:pt x="2184" y="329"/>
                </a:cubicBezTo>
                <a:cubicBezTo>
                  <a:pt x="2185" y="313"/>
                  <a:pt x="2184" y="296"/>
                  <a:pt x="2184" y="279"/>
                </a:cubicBezTo>
                <a:cubicBezTo>
                  <a:pt x="2137" y="293"/>
                  <a:pt x="2125" y="258"/>
                  <a:pt x="2089" y="310"/>
                </a:cubicBezTo>
                <a:cubicBezTo>
                  <a:pt x="2047" y="371"/>
                  <a:pt x="2048" y="445"/>
                  <a:pt x="2047" y="515"/>
                </a:cubicBezTo>
                <a:cubicBezTo>
                  <a:pt x="2046" y="592"/>
                  <a:pt x="2059" y="626"/>
                  <a:pt x="2125" y="668"/>
                </a:cubicBezTo>
                <a:cubicBezTo>
                  <a:pt x="2157" y="689"/>
                  <a:pt x="2243" y="698"/>
                  <a:pt x="2279" y="685"/>
                </a:cubicBezTo>
                <a:cubicBezTo>
                  <a:pt x="2334" y="665"/>
                  <a:pt x="2385" y="599"/>
                  <a:pt x="2425" y="560"/>
                </a:cubicBezTo>
                <a:moveTo>
                  <a:pt x="2688" y="29"/>
                </a:moveTo>
                <a:cubicBezTo>
                  <a:pt x="2717" y="189"/>
                  <a:pt x="2721" y="341"/>
                  <a:pt x="2724" y="503"/>
                </a:cubicBezTo>
                <a:cubicBezTo>
                  <a:pt x="2725" y="571"/>
                  <a:pt x="2729" y="637"/>
                  <a:pt x="2734" y="704"/>
                </a:cubicBezTo>
                <a:cubicBezTo>
                  <a:pt x="2734" y="714"/>
                  <a:pt x="2734" y="715"/>
                  <a:pt x="2734" y="720"/>
                </a:cubicBezTo>
                <a:cubicBezTo>
                  <a:pt x="2734" y="668"/>
                  <a:pt x="2743" y="612"/>
                  <a:pt x="2697" y="575"/>
                </a:cubicBezTo>
                <a:cubicBezTo>
                  <a:pt x="2658" y="543"/>
                  <a:pt x="2576" y="539"/>
                  <a:pt x="2529" y="549"/>
                </a:cubicBezTo>
                <a:cubicBezTo>
                  <a:pt x="2475" y="560"/>
                  <a:pt x="2488" y="613"/>
                  <a:pt x="2488" y="655"/>
                </a:cubicBezTo>
                <a:cubicBezTo>
                  <a:pt x="2488" y="722"/>
                  <a:pt x="2583" y="718"/>
                  <a:pt x="2634" y="720"/>
                </a:cubicBezTo>
                <a:cubicBezTo>
                  <a:pt x="2717" y="720"/>
                  <a:pt x="2743" y="720"/>
                  <a:pt x="2797" y="71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0" name="Shape 500"/>
        <p:cNvGrpSpPr/>
        <p:nvPr/>
      </p:nvGrpSpPr>
      <p:grpSpPr>
        <a:xfrm>
          <a:off x="0" y="0"/>
          <a:ext cx="0" cy="0"/>
          <a:chOff x="0" y="0"/>
          <a:chExt cx="0" cy="0"/>
        </a:xfrm>
      </p:grpSpPr>
      <p:sp>
        <p:nvSpPr>
          <p:cNvPr id="501" name="Google Shape;501;p89"/>
          <p:cNvSpPr txBox="1"/>
          <p:nvPr/>
        </p:nvSpPr>
        <p:spPr>
          <a:xfrm>
            <a:off x="1143000" y="-22680"/>
            <a:ext cx="8229600" cy="857100"/>
          </a:xfrm>
          <a:prstGeom prst="rect">
            <a:avLst/>
          </a:prstGeom>
          <a:noFill/>
          <a:ln>
            <a:noFill/>
          </a:ln>
        </p:spPr>
        <p:txBody>
          <a:bodyPr anchorCtr="1" anchor="ctr" bIns="45700" lIns="91425" spcFirstLastPara="1" rIns="91425" wrap="square" tIns="45700">
            <a:noAutofit/>
          </a:bodyPr>
          <a:lstStyle/>
          <a:p>
            <a:pPr indent="0" lvl="1" marL="0" marR="0" rtl="0" algn="ctr">
              <a:lnSpc>
                <a:spcPct val="100000"/>
              </a:lnSpc>
              <a:spcBef>
                <a:spcPts val="0"/>
              </a:spcBef>
              <a:spcAft>
                <a:spcPts val="0"/>
              </a:spcAft>
              <a:buNone/>
            </a:pPr>
            <a:r>
              <a:rPr b="1" i="0" lang="en" sz="3300" u="none" cap="none" strike="noStrike">
                <a:solidFill>
                  <a:srgbClr val="000000"/>
                </a:solidFill>
              </a:rPr>
              <a:t>Delete From the end of linked list </a:t>
            </a:r>
            <a:endParaRPr b="1" i="0" sz="3300" u="none" cap="none" strike="noStrike"/>
          </a:p>
        </p:txBody>
      </p:sp>
      <p:sp>
        <p:nvSpPr>
          <p:cNvPr id="502" name="Google Shape;502;p89"/>
          <p:cNvSpPr txBox="1"/>
          <p:nvPr/>
        </p:nvSpPr>
        <p:spPr>
          <a:xfrm>
            <a:off x="457200" y="1200240"/>
            <a:ext cx="8229600" cy="6094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DeleteFromTail or removeLast</a:t>
            </a:r>
            <a:endParaRPr b="0" i="0" sz="3200" u="none" cap="none" strike="noStrike">
              <a:latin typeface="Arial"/>
              <a:ea typeface="Arial"/>
              <a:cs typeface="Arial"/>
              <a:sym typeface="Arial"/>
            </a:endParaRPr>
          </a:p>
        </p:txBody>
      </p:sp>
      <p:sp>
        <p:nvSpPr>
          <p:cNvPr id="503" name="Google Shape;503;p89"/>
          <p:cNvSpPr/>
          <p:nvPr/>
        </p:nvSpPr>
        <p:spPr>
          <a:xfrm>
            <a:off x="6730920" y="2779560"/>
            <a:ext cx="747720" cy="301680"/>
          </a:xfrm>
          <a:custGeom>
            <a:rect b="b" l="l" r="r" t="t"/>
            <a:pathLst>
              <a:path extrusionOk="0" h="837" w="2077">
                <a:moveTo>
                  <a:pt x="0" y="380"/>
                </a:moveTo>
                <a:cubicBezTo>
                  <a:pt x="40" y="493"/>
                  <a:pt x="76" y="586"/>
                  <a:pt x="82" y="705"/>
                </a:cubicBezTo>
                <a:cubicBezTo>
                  <a:pt x="84" y="749"/>
                  <a:pt x="82" y="793"/>
                  <a:pt x="82" y="837"/>
                </a:cubicBezTo>
                <a:cubicBezTo>
                  <a:pt x="78" y="801"/>
                  <a:pt x="77" y="766"/>
                  <a:pt x="77" y="729"/>
                </a:cubicBezTo>
                <a:cubicBezTo>
                  <a:pt x="77" y="647"/>
                  <a:pt x="103" y="594"/>
                  <a:pt x="151" y="528"/>
                </a:cubicBezTo>
                <a:cubicBezTo>
                  <a:pt x="194" y="468"/>
                  <a:pt x="242" y="426"/>
                  <a:pt x="314" y="406"/>
                </a:cubicBezTo>
                <a:cubicBezTo>
                  <a:pt x="353" y="395"/>
                  <a:pt x="421" y="391"/>
                  <a:pt x="455" y="417"/>
                </a:cubicBezTo>
                <a:cubicBezTo>
                  <a:pt x="519" y="467"/>
                  <a:pt x="526" y="531"/>
                  <a:pt x="528" y="606"/>
                </a:cubicBezTo>
                <a:cubicBezTo>
                  <a:pt x="529" y="674"/>
                  <a:pt x="539" y="734"/>
                  <a:pt x="487" y="785"/>
                </a:cubicBezTo>
                <a:cubicBezTo>
                  <a:pt x="487" y="785"/>
                  <a:pt x="433" y="828"/>
                  <a:pt x="423" y="811"/>
                </a:cubicBezTo>
                <a:cubicBezTo>
                  <a:pt x="423" y="802"/>
                  <a:pt x="423" y="792"/>
                  <a:pt x="423" y="783"/>
                </a:cubicBezTo>
                <a:moveTo>
                  <a:pt x="603" y="413"/>
                </a:moveTo>
                <a:cubicBezTo>
                  <a:pt x="606" y="441"/>
                  <a:pt x="608" y="449"/>
                  <a:pt x="608" y="477"/>
                </a:cubicBezTo>
                <a:cubicBezTo>
                  <a:pt x="609" y="531"/>
                  <a:pt x="603" y="585"/>
                  <a:pt x="628" y="635"/>
                </a:cubicBezTo>
                <a:cubicBezTo>
                  <a:pt x="640" y="660"/>
                  <a:pt x="667" y="687"/>
                  <a:pt x="691" y="703"/>
                </a:cubicBezTo>
                <a:cubicBezTo>
                  <a:pt x="723" y="725"/>
                  <a:pt x="754" y="725"/>
                  <a:pt x="791" y="729"/>
                </a:cubicBezTo>
                <a:cubicBezTo>
                  <a:pt x="830" y="733"/>
                  <a:pt x="888" y="739"/>
                  <a:pt x="918" y="710"/>
                </a:cubicBezTo>
                <a:cubicBezTo>
                  <a:pt x="946" y="682"/>
                  <a:pt x="979" y="587"/>
                  <a:pt x="986" y="549"/>
                </a:cubicBezTo>
                <a:cubicBezTo>
                  <a:pt x="993" y="511"/>
                  <a:pt x="990" y="466"/>
                  <a:pt x="991" y="427"/>
                </a:cubicBezTo>
                <a:cubicBezTo>
                  <a:pt x="991" y="420"/>
                  <a:pt x="991" y="419"/>
                  <a:pt x="991" y="415"/>
                </a:cubicBezTo>
                <a:cubicBezTo>
                  <a:pt x="989" y="492"/>
                  <a:pt x="955" y="638"/>
                  <a:pt x="986" y="708"/>
                </a:cubicBezTo>
                <a:cubicBezTo>
                  <a:pt x="1008" y="757"/>
                  <a:pt x="1029" y="762"/>
                  <a:pt x="1081" y="774"/>
                </a:cubicBezTo>
                <a:cubicBezTo>
                  <a:pt x="1155" y="792"/>
                  <a:pt x="1231" y="739"/>
                  <a:pt x="1280" y="691"/>
                </a:cubicBezTo>
                <a:cubicBezTo>
                  <a:pt x="1388" y="585"/>
                  <a:pt x="1461" y="429"/>
                  <a:pt x="1495" y="283"/>
                </a:cubicBezTo>
                <a:cubicBezTo>
                  <a:pt x="1510" y="219"/>
                  <a:pt x="1514" y="152"/>
                  <a:pt x="1517" y="87"/>
                </a:cubicBezTo>
                <a:cubicBezTo>
                  <a:pt x="1506" y="79"/>
                  <a:pt x="1499" y="48"/>
                  <a:pt x="1495" y="61"/>
                </a:cubicBezTo>
                <a:cubicBezTo>
                  <a:pt x="1470" y="144"/>
                  <a:pt x="1469" y="247"/>
                  <a:pt x="1463" y="333"/>
                </a:cubicBezTo>
                <a:cubicBezTo>
                  <a:pt x="1456" y="443"/>
                  <a:pt x="1453" y="553"/>
                  <a:pt x="1453" y="663"/>
                </a:cubicBezTo>
                <a:cubicBezTo>
                  <a:pt x="1453" y="721"/>
                  <a:pt x="1459" y="789"/>
                  <a:pt x="1531" y="800"/>
                </a:cubicBezTo>
                <a:cubicBezTo>
                  <a:pt x="1609" y="812"/>
                  <a:pt x="1648" y="777"/>
                  <a:pt x="1699" y="722"/>
                </a:cubicBezTo>
                <a:cubicBezTo>
                  <a:pt x="1857" y="552"/>
                  <a:pt x="1954" y="340"/>
                  <a:pt x="2040" y="127"/>
                </a:cubicBezTo>
                <a:cubicBezTo>
                  <a:pt x="2059" y="79"/>
                  <a:pt x="2066" y="47"/>
                  <a:pt x="2077" y="0"/>
                </a:cubicBezTo>
                <a:cubicBezTo>
                  <a:pt x="2064" y="81"/>
                  <a:pt x="2045" y="158"/>
                  <a:pt x="2025" y="238"/>
                </a:cubicBezTo>
                <a:cubicBezTo>
                  <a:pt x="1992" y="372"/>
                  <a:pt x="1966" y="493"/>
                  <a:pt x="1962" y="632"/>
                </a:cubicBezTo>
                <a:cubicBezTo>
                  <a:pt x="1961" y="686"/>
                  <a:pt x="1957" y="776"/>
                  <a:pt x="1952" y="814"/>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9"/>
          <p:cNvSpPr/>
          <p:nvPr/>
        </p:nvSpPr>
        <p:spPr>
          <a:xfrm>
            <a:off x="1566720" y="2689200"/>
            <a:ext cx="3267000" cy="620640"/>
          </a:xfrm>
          <a:custGeom>
            <a:rect b="b" l="l" r="r" t="t"/>
            <a:pathLst>
              <a:path extrusionOk="0" h="1740" w="9081">
                <a:moveTo>
                  <a:pt x="105" y="87"/>
                </a:moveTo>
                <a:cubicBezTo>
                  <a:pt x="105" y="193"/>
                  <a:pt x="112" y="297"/>
                  <a:pt x="90" y="401"/>
                </a:cubicBezTo>
                <a:cubicBezTo>
                  <a:pt x="66" y="515"/>
                  <a:pt x="26" y="625"/>
                  <a:pt x="10" y="741"/>
                </a:cubicBezTo>
                <a:cubicBezTo>
                  <a:pt x="-1" y="819"/>
                  <a:pt x="0" y="899"/>
                  <a:pt x="0" y="977"/>
                </a:cubicBezTo>
                <a:cubicBezTo>
                  <a:pt x="0" y="1048"/>
                  <a:pt x="31" y="1060"/>
                  <a:pt x="100" y="1074"/>
                </a:cubicBezTo>
                <a:cubicBezTo>
                  <a:pt x="224" y="1100"/>
                  <a:pt x="357" y="1088"/>
                  <a:pt x="482" y="1088"/>
                </a:cubicBezTo>
                <a:cubicBezTo>
                  <a:pt x="656" y="1088"/>
                  <a:pt x="831" y="1093"/>
                  <a:pt x="1003" y="1057"/>
                </a:cubicBezTo>
                <a:cubicBezTo>
                  <a:pt x="1057" y="1045"/>
                  <a:pt x="1052" y="1043"/>
                  <a:pt x="1071" y="1008"/>
                </a:cubicBezTo>
                <a:cubicBezTo>
                  <a:pt x="1071" y="1002"/>
                  <a:pt x="1071" y="995"/>
                  <a:pt x="1071" y="989"/>
                </a:cubicBezTo>
                <a:moveTo>
                  <a:pt x="918" y="736"/>
                </a:moveTo>
                <a:cubicBezTo>
                  <a:pt x="1028" y="730"/>
                  <a:pt x="1092" y="705"/>
                  <a:pt x="1154" y="805"/>
                </a:cubicBezTo>
                <a:cubicBezTo>
                  <a:pt x="1191" y="865"/>
                  <a:pt x="1196" y="955"/>
                  <a:pt x="1186" y="1024"/>
                </a:cubicBezTo>
                <a:cubicBezTo>
                  <a:pt x="1175" y="1103"/>
                  <a:pt x="1114" y="1168"/>
                  <a:pt x="1054" y="1215"/>
                </a:cubicBezTo>
                <a:cubicBezTo>
                  <a:pt x="1005" y="1253"/>
                  <a:pt x="941" y="1286"/>
                  <a:pt x="881" y="1303"/>
                </a:cubicBezTo>
                <a:cubicBezTo>
                  <a:pt x="875" y="1304"/>
                  <a:pt x="868" y="1304"/>
                  <a:pt x="862" y="1305"/>
                </a:cubicBezTo>
                <a:moveTo>
                  <a:pt x="1449" y="526"/>
                </a:moveTo>
                <a:cubicBezTo>
                  <a:pt x="1468" y="686"/>
                  <a:pt x="1476" y="835"/>
                  <a:pt x="1476" y="996"/>
                </a:cubicBezTo>
                <a:cubicBezTo>
                  <a:pt x="1476" y="1139"/>
                  <a:pt x="1469" y="1284"/>
                  <a:pt x="1480" y="1427"/>
                </a:cubicBezTo>
                <a:cubicBezTo>
                  <a:pt x="1481" y="1436"/>
                  <a:pt x="1502" y="1565"/>
                  <a:pt x="1490" y="1473"/>
                </a:cubicBezTo>
                <a:cubicBezTo>
                  <a:pt x="1487" y="1455"/>
                  <a:pt x="1483" y="1437"/>
                  <a:pt x="1480" y="1419"/>
                </a:cubicBezTo>
                <a:moveTo>
                  <a:pt x="1444" y="469"/>
                </a:moveTo>
                <a:cubicBezTo>
                  <a:pt x="1486" y="351"/>
                  <a:pt x="1542" y="381"/>
                  <a:pt x="1675" y="363"/>
                </a:cubicBezTo>
                <a:cubicBezTo>
                  <a:pt x="1983" y="322"/>
                  <a:pt x="2291" y="271"/>
                  <a:pt x="2598" y="221"/>
                </a:cubicBezTo>
                <a:cubicBezTo>
                  <a:pt x="2672" y="209"/>
                  <a:pt x="2758" y="187"/>
                  <a:pt x="2834" y="195"/>
                </a:cubicBezTo>
                <a:cubicBezTo>
                  <a:pt x="2872" y="199"/>
                  <a:pt x="2889" y="202"/>
                  <a:pt x="2920" y="231"/>
                </a:cubicBezTo>
                <a:cubicBezTo>
                  <a:pt x="2975" y="284"/>
                  <a:pt x="3006" y="355"/>
                  <a:pt x="3034" y="425"/>
                </a:cubicBezTo>
                <a:cubicBezTo>
                  <a:pt x="3084" y="550"/>
                  <a:pt x="3093" y="693"/>
                  <a:pt x="3097" y="828"/>
                </a:cubicBezTo>
                <a:cubicBezTo>
                  <a:pt x="3103" y="1014"/>
                  <a:pt x="3091" y="1197"/>
                  <a:pt x="3061" y="1380"/>
                </a:cubicBezTo>
                <a:cubicBezTo>
                  <a:pt x="3048" y="1460"/>
                  <a:pt x="3042" y="1578"/>
                  <a:pt x="3007" y="1652"/>
                </a:cubicBezTo>
                <a:cubicBezTo>
                  <a:pt x="2994" y="1685"/>
                  <a:pt x="2992" y="1695"/>
                  <a:pt x="2971" y="1706"/>
                </a:cubicBezTo>
                <a:moveTo>
                  <a:pt x="1527" y="1631"/>
                </a:moveTo>
                <a:cubicBezTo>
                  <a:pt x="1536" y="1628"/>
                  <a:pt x="1556" y="1618"/>
                  <a:pt x="1580" y="1616"/>
                </a:cubicBezTo>
                <a:cubicBezTo>
                  <a:pt x="1757" y="1604"/>
                  <a:pt x="1934" y="1601"/>
                  <a:pt x="2111" y="1588"/>
                </a:cubicBezTo>
                <a:cubicBezTo>
                  <a:pt x="2301" y="1574"/>
                  <a:pt x="2492" y="1555"/>
                  <a:pt x="2683" y="1548"/>
                </a:cubicBezTo>
                <a:cubicBezTo>
                  <a:pt x="2791" y="1544"/>
                  <a:pt x="2899" y="1543"/>
                  <a:pt x="3007" y="1543"/>
                </a:cubicBezTo>
                <a:cubicBezTo>
                  <a:pt x="3073" y="1543"/>
                  <a:pt x="3026" y="1553"/>
                  <a:pt x="2993" y="1560"/>
                </a:cubicBezTo>
                <a:cubicBezTo>
                  <a:pt x="2979" y="1562"/>
                  <a:pt x="2965" y="1563"/>
                  <a:pt x="2951" y="1565"/>
                </a:cubicBezTo>
                <a:moveTo>
                  <a:pt x="3334" y="935"/>
                </a:moveTo>
                <a:cubicBezTo>
                  <a:pt x="3675" y="935"/>
                  <a:pt x="4015" y="937"/>
                  <a:pt x="4356" y="937"/>
                </a:cubicBezTo>
                <a:cubicBezTo>
                  <a:pt x="4310" y="935"/>
                  <a:pt x="4275" y="928"/>
                  <a:pt x="4232" y="911"/>
                </a:cubicBezTo>
                <a:cubicBezTo>
                  <a:pt x="4199" y="898"/>
                  <a:pt x="4164" y="889"/>
                  <a:pt x="4132" y="873"/>
                </a:cubicBezTo>
                <a:cubicBezTo>
                  <a:pt x="4109" y="861"/>
                  <a:pt x="4121" y="866"/>
                  <a:pt x="4115" y="863"/>
                </a:cubicBezTo>
                <a:cubicBezTo>
                  <a:pt x="4171" y="860"/>
                  <a:pt x="4227" y="860"/>
                  <a:pt x="4283" y="861"/>
                </a:cubicBezTo>
                <a:cubicBezTo>
                  <a:pt x="4320" y="862"/>
                  <a:pt x="4384" y="873"/>
                  <a:pt x="4400" y="916"/>
                </a:cubicBezTo>
                <a:cubicBezTo>
                  <a:pt x="4424" y="982"/>
                  <a:pt x="4368" y="1019"/>
                  <a:pt x="4325" y="1052"/>
                </a:cubicBezTo>
                <a:cubicBezTo>
                  <a:pt x="4258" y="1104"/>
                  <a:pt x="4180" y="1133"/>
                  <a:pt x="4101" y="1163"/>
                </a:cubicBezTo>
                <a:cubicBezTo>
                  <a:pt x="4066" y="1176"/>
                  <a:pt x="4031" y="1185"/>
                  <a:pt x="3996" y="1196"/>
                </a:cubicBezTo>
                <a:moveTo>
                  <a:pt x="4692" y="521"/>
                </a:moveTo>
                <a:cubicBezTo>
                  <a:pt x="4706" y="670"/>
                  <a:pt x="4706" y="815"/>
                  <a:pt x="4709" y="965"/>
                </a:cubicBezTo>
                <a:cubicBezTo>
                  <a:pt x="4713" y="1126"/>
                  <a:pt x="4714" y="1286"/>
                  <a:pt x="4714" y="1447"/>
                </a:cubicBezTo>
                <a:cubicBezTo>
                  <a:pt x="4714" y="1540"/>
                  <a:pt x="4707" y="1615"/>
                  <a:pt x="4683" y="1704"/>
                </a:cubicBezTo>
                <a:cubicBezTo>
                  <a:pt x="4678" y="1722"/>
                  <a:pt x="4677" y="1728"/>
                  <a:pt x="4661" y="1723"/>
                </a:cubicBezTo>
                <a:cubicBezTo>
                  <a:pt x="4654" y="1655"/>
                  <a:pt x="4652" y="1589"/>
                  <a:pt x="4651" y="1520"/>
                </a:cubicBezTo>
                <a:moveTo>
                  <a:pt x="4792" y="455"/>
                </a:moveTo>
                <a:cubicBezTo>
                  <a:pt x="4831" y="316"/>
                  <a:pt x="4806" y="338"/>
                  <a:pt x="4965" y="300"/>
                </a:cubicBezTo>
                <a:cubicBezTo>
                  <a:pt x="5304" y="219"/>
                  <a:pt x="5660" y="105"/>
                  <a:pt x="6010" y="91"/>
                </a:cubicBezTo>
                <a:cubicBezTo>
                  <a:pt x="6038" y="90"/>
                  <a:pt x="6101" y="80"/>
                  <a:pt x="6127" y="99"/>
                </a:cubicBezTo>
                <a:cubicBezTo>
                  <a:pt x="6143" y="111"/>
                  <a:pt x="6163" y="161"/>
                  <a:pt x="6168" y="181"/>
                </a:cubicBezTo>
                <a:cubicBezTo>
                  <a:pt x="6187" y="255"/>
                  <a:pt x="6190" y="342"/>
                  <a:pt x="6195" y="417"/>
                </a:cubicBezTo>
                <a:cubicBezTo>
                  <a:pt x="6207" y="605"/>
                  <a:pt x="6203" y="791"/>
                  <a:pt x="6178" y="977"/>
                </a:cubicBezTo>
                <a:cubicBezTo>
                  <a:pt x="6161" y="1105"/>
                  <a:pt x="6132" y="1230"/>
                  <a:pt x="6109" y="1357"/>
                </a:cubicBezTo>
                <a:cubicBezTo>
                  <a:pt x="6098" y="1418"/>
                  <a:pt x="6099" y="1492"/>
                  <a:pt x="6041" y="1527"/>
                </a:cubicBezTo>
                <a:cubicBezTo>
                  <a:pt x="6031" y="1527"/>
                  <a:pt x="6020" y="1527"/>
                  <a:pt x="6010" y="1527"/>
                </a:cubicBezTo>
                <a:moveTo>
                  <a:pt x="4914" y="1590"/>
                </a:moveTo>
                <a:cubicBezTo>
                  <a:pt x="5089" y="1556"/>
                  <a:pt x="5254" y="1539"/>
                  <a:pt x="5433" y="1536"/>
                </a:cubicBezTo>
                <a:cubicBezTo>
                  <a:pt x="5646" y="1532"/>
                  <a:pt x="5878" y="1514"/>
                  <a:pt x="6090" y="1543"/>
                </a:cubicBezTo>
                <a:cubicBezTo>
                  <a:pt x="6109" y="1546"/>
                  <a:pt x="6149" y="1552"/>
                  <a:pt x="6131" y="1558"/>
                </a:cubicBezTo>
                <a:cubicBezTo>
                  <a:pt x="6121" y="1558"/>
                  <a:pt x="6110" y="1558"/>
                  <a:pt x="6100" y="1558"/>
                </a:cubicBezTo>
                <a:moveTo>
                  <a:pt x="6309" y="1041"/>
                </a:moveTo>
                <a:cubicBezTo>
                  <a:pt x="6360" y="1028"/>
                  <a:pt x="6416" y="1022"/>
                  <a:pt x="6477" y="1022"/>
                </a:cubicBezTo>
                <a:cubicBezTo>
                  <a:pt x="6619" y="1022"/>
                  <a:pt x="6762" y="1015"/>
                  <a:pt x="6903" y="1005"/>
                </a:cubicBezTo>
                <a:cubicBezTo>
                  <a:pt x="7110" y="990"/>
                  <a:pt x="7317" y="973"/>
                  <a:pt x="7522" y="946"/>
                </a:cubicBezTo>
                <a:cubicBezTo>
                  <a:pt x="7552" y="943"/>
                  <a:pt x="7558" y="943"/>
                  <a:pt x="7575" y="937"/>
                </a:cubicBezTo>
                <a:cubicBezTo>
                  <a:pt x="7562" y="926"/>
                  <a:pt x="7552" y="918"/>
                  <a:pt x="7527" y="906"/>
                </a:cubicBezTo>
                <a:cubicBezTo>
                  <a:pt x="7487" y="887"/>
                  <a:pt x="7446" y="871"/>
                  <a:pt x="7407" y="852"/>
                </a:cubicBezTo>
                <a:cubicBezTo>
                  <a:pt x="7386" y="842"/>
                  <a:pt x="7362" y="830"/>
                  <a:pt x="7344" y="819"/>
                </a:cubicBezTo>
                <a:cubicBezTo>
                  <a:pt x="7344" y="818"/>
                  <a:pt x="7344" y="817"/>
                  <a:pt x="7344" y="816"/>
                </a:cubicBezTo>
                <a:cubicBezTo>
                  <a:pt x="7399" y="816"/>
                  <a:pt x="7459" y="807"/>
                  <a:pt x="7507" y="840"/>
                </a:cubicBezTo>
                <a:cubicBezTo>
                  <a:pt x="7539" y="862"/>
                  <a:pt x="7555" y="901"/>
                  <a:pt x="7549" y="939"/>
                </a:cubicBezTo>
                <a:cubicBezTo>
                  <a:pt x="7539" y="999"/>
                  <a:pt x="7456" y="1041"/>
                  <a:pt x="7407" y="1067"/>
                </a:cubicBezTo>
                <a:cubicBezTo>
                  <a:pt x="7368" y="1088"/>
                  <a:pt x="7328" y="1100"/>
                  <a:pt x="7286" y="1111"/>
                </a:cubicBezTo>
                <a:moveTo>
                  <a:pt x="7758" y="429"/>
                </a:moveTo>
                <a:cubicBezTo>
                  <a:pt x="7792" y="623"/>
                  <a:pt x="7810" y="817"/>
                  <a:pt x="7795" y="1015"/>
                </a:cubicBezTo>
                <a:cubicBezTo>
                  <a:pt x="7785" y="1143"/>
                  <a:pt x="7757" y="1275"/>
                  <a:pt x="7738" y="1402"/>
                </a:cubicBezTo>
                <a:cubicBezTo>
                  <a:pt x="7732" y="1440"/>
                  <a:pt x="7739" y="1514"/>
                  <a:pt x="7726" y="1551"/>
                </a:cubicBezTo>
                <a:cubicBezTo>
                  <a:pt x="7724" y="1545"/>
                  <a:pt x="7723" y="1540"/>
                  <a:pt x="7721" y="1534"/>
                </a:cubicBezTo>
                <a:moveTo>
                  <a:pt x="7848" y="283"/>
                </a:moveTo>
                <a:cubicBezTo>
                  <a:pt x="7988" y="133"/>
                  <a:pt x="8023" y="121"/>
                  <a:pt x="8221" y="82"/>
                </a:cubicBezTo>
                <a:cubicBezTo>
                  <a:pt x="8356" y="56"/>
                  <a:pt x="8493" y="34"/>
                  <a:pt x="8630" y="18"/>
                </a:cubicBezTo>
                <a:cubicBezTo>
                  <a:pt x="8722" y="7"/>
                  <a:pt x="8815" y="1"/>
                  <a:pt x="8907" y="0"/>
                </a:cubicBezTo>
                <a:cubicBezTo>
                  <a:pt x="8939" y="0"/>
                  <a:pt x="9005" y="-12"/>
                  <a:pt x="9034" y="13"/>
                </a:cubicBezTo>
                <a:cubicBezTo>
                  <a:pt x="9080" y="53"/>
                  <a:pt x="9074" y="137"/>
                  <a:pt x="9075" y="189"/>
                </a:cubicBezTo>
                <a:cubicBezTo>
                  <a:pt x="9079" y="467"/>
                  <a:pt x="9073" y="737"/>
                  <a:pt x="9039" y="1012"/>
                </a:cubicBezTo>
                <a:cubicBezTo>
                  <a:pt x="9024" y="1132"/>
                  <a:pt x="9018" y="1250"/>
                  <a:pt x="8988" y="1367"/>
                </a:cubicBezTo>
                <a:cubicBezTo>
                  <a:pt x="8975" y="1416"/>
                  <a:pt x="8964" y="1478"/>
                  <a:pt x="8907" y="1494"/>
                </a:cubicBezTo>
                <a:cubicBezTo>
                  <a:pt x="8872" y="1494"/>
                  <a:pt x="8862" y="1494"/>
                  <a:pt x="8839" y="1494"/>
                </a:cubicBezTo>
                <a:moveTo>
                  <a:pt x="7894" y="1503"/>
                </a:moveTo>
                <a:cubicBezTo>
                  <a:pt x="7977" y="1457"/>
                  <a:pt x="8081" y="1460"/>
                  <a:pt x="8179" y="1453"/>
                </a:cubicBezTo>
                <a:cubicBezTo>
                  <a:pt x="8320" y="1443"/>
                  <a:pt x="8462" y="1436"/>
                  <a:pt x="8603" y="1430"/>
                </a:cubicBezTo>
                <a:cubicBezTo>
                  <a:pt x="8668" y="1427"/>
                  <a:pt x="8863" y="1426"/>
                  <a:pt x="8798" y="1423"/>
                </a:cubicBezTo>
                <a:cubicBezTo>
                  <a:pt x="8766" y="1422"/>
                  <a:pt x="8735" y="1423"/>
                  <a:pt x="8703" y="1423"/>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9"/>
          <p:cNvSpPr/>
          <p:nvPr/>
        </p:nvSpPr>
        <p:spPr>
          <a:xfrm>
            <a:off x="1125360" y="2300400"/>
            <a:ext cx="682560" cy="314280"/>
          </a:xfrm>
          <a:custGeom>
            <a:rect b="b" l="l" r="r" t="t"/>
            <a:pathLst>
              <a:path extrusionOk="0" h="873" w="1909">
                <a:moveTo>
                  <a:pt x="41" y="28"/>
                </a:moveTo>
                <a:cubicBezTo>
                  <a:pt x="34" y="19"/>
                  <a:pt x="27" y="9"/>
                  <a:pt x="20" y="0"/>
                </a:cubicBezTo>
                <a:cubicBezTo>
                  <a:pt x="9" y="61"/>
                  <a:pt x="1" y="117"/>
                  <a:pt x="0" y="179"/>
                </a:cubicBezTo>
                <a:cubicBezTo>
                  <a:pt x="-3" y="360"/>
                  <a:pt x="0" y="541"/>
                  <a:pt x="0" y="722"/>
                </a:cubicBezTo>
                <a:cubicBezTo>
                  <a:pt x="21" y="657"/>
                  <a:pt x="54" y="626"/>
                  <a:pt x="105" y="581"/>
                </a:cubicBezTo>
                <a:cubicBezTo>
                  <a:pt x="157" y="536"/>
                  <a:pt x="214" y="497"/>
                  <a:pt x="273" y="462"/>
                </a:cubicBezTo>
                <a:cubicBezTo>
                  <a:pt x="311" y="439"/>
                  <a:pt x="353" y="424"/>
                  <a:pt x="397" y="422"/>
                </a:cubicBezTo>
                <a:cubicBezTo>
                  <a:pt x="458" y="420"/>
                  <a:pt x="472" y="459"/>
                  <a:pt x="492" y="510"/>
                </a:cubicBezTo>
                <a:cubicBezTo>
                  <a:pt x="516" y="571"/>
                  <a:pt x="518" y="653"/>
                  <a:pt x="509" y="718"/>
                </a:cubicBezTo>
                <a:cubicBezTo>
                  <a:pt x="502" y="772"/>
                  <a:pt x="477" y="816"/>
                  <a:pt x="429" y="840"/>
                </a:cubicBezTo>
                <a:cubicBezTo>
                  <a:pt x="427" y="840"/>
                  <a:pt x="426" y="840"/>
                  <a:pt x="424" y="840"/>
                </a:cubicBezTo>
                <a:moveTo>
                  <a:pt x="596" y="578"/>
                </a:moveTo>
                <a:cubicBezTo>
                  <a:pt x="647" y="578"/>
                  <a:pt x="778" y="604"/>
                  <a:pt x="828" y="550"/>
                </a:cubicBezTo>
                <a:cubicBezTo>
                  <a:pt x="856" y="520"/>
                  <a:pt x="850" y="481"/>
                  <a:pt x="850" y="443"/>
                </a:cubicBezTo>
                <a:cubicBezTo>
                  <a:pt x="850" y="412"/>
                  <a:pt x="857" y="401"/>
                  <a:pt x="823" y="394"/>
                </a:cubicBezTo>
                <a:cubicBezTo>
                  <a:pt x="761" y="382"/>
                  <a:pt x="732" y="427"/>
                  <a:pt x="708" y="477"/>
                </a:cubicBezTo>
                <a:cubicBezTo>
                  <a:pt x="674" y="546"/>
                  <a:pt x="673" y="619"/>
                  <a:pt x="672" y="694"/>
                </a:cubicBezTo>
                <a:cubicBezTo>
                  <a:pt x="671" y="780"/>
                  <a:pt x="717" y="811"/>
                  <a:pt x="796" y="840"/>
                </a:cubicBezTo>
                <a:cubicBezTo>
                  <a:pt x="848" y="859"/>
                  <a:pt x="900" y="855"/>
                  <a:pt x="954" y="856"/>
                </a:cubicBezTo>
                <a:moveTo>
                  <a:pt x="1285" y="568"/>
                </a:moveTo>
                <a:cubicBezTo>
                  <a:pt x="1261" y="496"/>
                  <a:pt x="1259" y="429"/>
                  <a:pt x="1164" y="477"/>
                </a:cubicBezTo>
                <a:cubicBezTo>
                  <a:pt x="1112" y="503"/>
                  <a:pt x="1069" y="557"/>
                  <a:pt x="1059" y="614"/>
                </a:cubicBezTo>
                <a:cubicBezTo>
                  <a:pt x="1049" y="670"/>
                  <a:pt x="1074" y="682"/>
                  <a:pt x="1127" y="687"/>
                </a:cubicBezTo>
                <a:cubicBezTo>
                  <a:pt x="1193" y="693"/>
                  <a:pt x="1235" y="687"/>
                  <a:pt x="1285" y="642"/>
                </a:cubicBezTo>
                <a:cubicBezTo>
                  <a:pt x="1308" y="622"/>
                  <a:pt x="1325" y="597"/>
                  <a:pt x="1337" y="571"/>
                </a:cubicBezTo>
                <a:cubicBezTo>
                  <a:pt x="1337" y="570"/>
                  <a:pt x="1337" y="569"/>
                  <a:pt x="1337" y="568"/>
                </a:cubicBezTo>
                <a:cubicBezTo>
                  <a:pt x="1337" y="656"/>
                  <a:pt x="1316" y="771"/>
                  <a:pt x="1349" y="852"/>
                </a:cubicBezTo>
                <a:cubicBezTo>
                  <a:pt x="1356" y="870"/>
                  <a:pt x="1353" y="859"/>
                  <a:pt x="1368" y="863"/>
                </a:cubicBezTo>
                <a:moveTo>
                  <a:pt x="1894" y="73"/>
                </a:moveTo>
                <a:cubicBezTo>
                  <a:pt x="1894" y="214"/>
                  <a:pt x="1906" y="365"/>
                  <a:pt x="1889" y="505"/>
                </a:cubicBezTo>
                <a:cubicBezTo>
                  <a:pt x="1880" y="579"/>
                  <a:pt x="1877" y="649"/>
                  <a:pt x="1877" y="724"/>
                </a:cubicBezTo>
                <a:cubicBezTo>
                  <a:pt x="1877" y="741"/>
                  <a:pt x="1877" y="759"/>
                  <a:pt x="1877" y="776"/>
                </a:cubicBezTo>
                <a:cubicBezTo>
                  <a:pt x="1834" y="651"/>
                  <a:pt x="1758" y="566"/>
                  <a:pt x="1621" y="562"/>
                </a:cubicBezTo>
                <a:cubicBezTo>
                  <a:pt x="1548" y="560"/>
                  <a:pt x="1549" y="598"/>
                  <a:pt x="1548" y="661"/>
                </a:cubicBezTo>
                <a:cubicBezTo>
                  <a:pt x="1546" y="754"/>
                  <a:pt x="1572" y="795"/>
                  <a:pt x="1658" y="835"/>
                </a:cubicBezTo>
                <a:cubicBezTo>
                  <a:pt x="1725" y="866"/>
                  <a:pt x="1786" y="869"/>
                  <a:pt x="1857" y="873"/>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9"/>
          <p:cNvSpPr/>
          <p:nvPr/>
        </p:nvSpPr>
        <p:spPr>
          <a:xfrm>
            <a:off x="5826240" y="2065320"/>
            <a:ext cx="620640" cy="282600"/>
          </a:xfrm>
          <a:custGeom>
            <a:rect b="b" l="l" r="r" t="t"/>
            <a:pathLst>
              <a:path extrusionOk="0" h="801" w="1735">
                <a:moveTo>
                  <a:pt x="141" y="198"/>
                </a:moveTo>
                <a:cubicBezTo>
                  <a:pt x="141" y="245"/>
                  <a:pt x="141" y="347"/>
                  <a:pt x="141" y="410"/>
                </a:cubicBezTo>
                <a:cubicBezTo>
                  <a:pt x="141" y="507"/>
                  <a:pt x="139" y="603"/>
                  <a:pt x="136" y="700"/>
                </a:cubicBezTo>
                <a:cubicBezTo>
                  <a:pt x="136" y="713"/>
                  <a:pt x="143" y="779"/>
                  <a:pt x="131" y="786"/>
                </a:cubicBezTo>
                <a:cubicBezTo>
                  <a:pt x="110" y="786"/>
                  <a:pt x="103" y="787"/>
                  <a:pt x="104" y="767"/>
                </a:cubicBezTo>
                <a:moveTo>
                  <a:pt x="0" y="467"/>
                </a:moveTo>
                <a:cubicBezTo>
                  <a:pt x="139" y="438"/>
                  <a:pt x="249" y="430"/>
                  <a:pt x="389" y="427"/>
                </a:cubicBezTo>
                <a:cubicBezTo>
                  <a:pt x="502" y="424"/>
                  <a:pt x="619" y="427"/>
                  <a:pt x="729" y="398"/>
                </a:cubicBezTo>
                <a:cubicBezTo>
                  <a:pt x="741" y="395"/>
                  <a:pt x="743" y="395"/>
                  <a:pt x="749" y="392"/>
                </a:cubicBezTo>
                <a:cubicBezTo>
                  <a:pt x="686" y="392"/>
                  <a:pt x="637" y="389"/>
                  <a:pt x="581" y="422"/>
                </a:cubicBezTo>
                <a:cubicBezTo>
                  <a:pt x="544" y="444"/>
                  <a:pt x="477" y="484"/>
                  <a:pt x="467" y="528"/>
                </a:cubicBezTo>
                <a:cubicBezTo>
                  <a:pt x="463" y="545"/>
                  <a:pt x="471" y="557"/>
                  <a:pt x="472" y="571"/>
                </a:cubicBezTo>
                <a:cubicBezTo>
                  <a:pt x="541" y="574"/>
                  <a:pt x="630" y="589"/>
                  <a:pt x="693" y="554"/>
                </a:cubicBezTo>
                <a:cubicBezTo>
                  <a:pt x="737" y="529"/>
                  <a:pt x="760" y="467"/>
                  <a:pt x="781" y="424"/>
                </a:cubicBezTo>
                <a:cubicBezTo>
                  <a:pt x="791" y="403"/>
                  <a:pt x="796" y="383"/>
                  <a:pt x="802" y="361"/>
                </a:cubicBezTo>
                <a:cubicBezTo>
                  <a:pt x="802" y="360"/>
                  <a:pt x="802" y="359"/>
                  <a:pt x="802" y="358"/>
                </a:cubicBezTo>
                <a:cubicBezTo>
                  <a:pt x="815" y="399"/>
                  <a:pt x="828" y="440"/>
                  <a:pt x="834" y="486"/>
                </a:cubicBezTo>
                <a:cubicBezTo>
                  <a:pt x="842" y="548"/>
                  <a:pt x="837" y="610"/>
                  <a:pt x="844" y="672"/>
                </a:cubicBezTo>
                <a:cubicBezTo>
                  <a:pt x="847" y="697"/>
                  <a:pt x="856" y="716"/>
                  <a:pt x="880" y="717"/>
                </a:cubicBezTo>
                <a:cubicBezTo>
                  <a:pt x="914" y="719"/>
                  <a:pt x="915" y="698"/>
                  <a:pt x="939" y="675"/>
                </a:cubicBezTo>
                <a:moveTo>
                  <a:pt x="1153" y="457"/>
                </a:moveTo>
                <a:cubicBezTo>
                  <a:pt x="1153" y="541"/>
                  <a:pt x="1153" y="626"/>
                  <a:pt x="1153" y="710"/>
                </a:cubicBezTo>
                <a:moveTo>
                  <a:pt x="1007" y="110"/>
                </a:moveTo>
                <a:cubicBezTo>
                  <a:pt x="1118" y="165"/>
                  <a:pt x="1166" y="207"/>
                  <a:pt x="1284" y="193"/>
                </a:cubicBezTo>
                <a:cubicBezTo>
                  <a:pt x="1331" y="187"/>
                  <a:pt x="1331" y="143"/>
                  <a:pt x="1333" y="101"/>
                </a:cubicBezTo>
                <a:cubicBezTo>
                  <a:pt x="1335" y="52"/>
                  <a:pt x="1283" y="19"/>
                  <a:pt x="1238" y="6"/>
                </a:cubicBezTo>
                <a:cubicBezTo>
                  <a:pt x="1211" y="-2"/>
                  <a:pt x="1128" y="-14"/>
                  <a:pt x="1102" y="2"/>
                </a:cubicBezTo>
                <a:cubicBezTo>
                  <a:pt x="1055" y="30"/>
                  <a:pt x="1049" y="71"/>
                  <a:pt x="1048" y="120"/>
                </a:cubicBezTo>
                <a:cubicBezTo>
                  <a:pt x="1047" y="154"/>
                  <a:pt x="1044" y="154"/>
                  <a:pt x="1065" y="177"/>
                </a:cubicBezTo>
                <a:moveTo>
                  <a:pt x="1683" y="32"/>
                </a:moveTo>
                <a:cubicBezTo>
                  <a:pt x="1715" y="188"/>
                  <a:pt x="1735" y="311"/>
                  <a:pt x="1720" y="469"/>
                </a:cubicBezTo>
                <a:cubicBezTo>
                  <a:pt x="1713" y="540"/>
                  <a:pt x="1696" y="609"/>
                  <a:pt x="1693" y="679"/>
                </a:cubicBezTo>
                <a:cubicBezTo>
                  <a:pt x="1693" y="695"/>
                  <a:pt x="1693" y="696"/>
                  <a:pt x="1693" y="70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9"/>
          <p:cNvSpPr/>
          <p:nvPr/>
        </p:nvSpPr>
        <p:spPr>
          <a:xfrm>
            <a:off x="2228760" y="2987640"/>
            <a:ext cx="279360" cy="166680"/>
          </a:xfrm>
          <a:custGeom>
            <a:rect b="b" l="l" r="r" t="t"/>
            <a:pathLst>
              <a:path extrusionOk="0" h="502" w="776">
                <a:moveTo>
                  <a:pt x="73" y="89"/>
                </a:moveTo>
                <a:cubicBezTo>
                  <a:pt x="44" y="89"/>
                  <a:pt x="40" y="90"/>
                  <a:pt x="24" y="87"/>
                </a:cubicBezTo>
                <a:cubicBezTo>
                  <a:pt x="24" y="63"/>
                  <a:pt x="24" y="40"/>
                  <a:pt x="24" y="16"/>
                </a:cubicBezTo>
                <a:cubicBezTo>
                  <a:pt x="24" y="6"/>
                  <a:pt x="24" y="-25"/>
                  <a:pt x="24" y="23"/>
                </a:cubicBezTo>
                <a:cubicBezTo>
                  <a:pt x="24" y="140"/>
                  <a:pt x="32" y="260"/>
                  <a:pt x="14" y="375"/>
                </a:cubicBezTo>
                <a:cubicBezTo>
                  <a:pt x="10" y="401"/>
                  <a:pt x="3" y="477"/>
                  <a:pt x="0" y="451"/>
                </a:cubicBezTo>
                <a:cubicBezTo>
                  <a:pt x="0" y="446"/>
                  <a:pt x="0" y="441"/>
                  <a:pt x="0" y="436"/>
                </a:cubicBezTo>
                <a:moveTo>
                  <a:pt x="372" y="106"/>
                </a:moveTo>
                <a:cubicBezTo>
                  <a:pt x="409" y="71"/>
                  <a:pt x="413" y="57"/>
                  <a:pt x="445" y="63"/>
                </a:cubicBezTo>
                <a:cubicBezTo>
                  <a:pt x="487" y="111"/>
                  <a:pt x="495" y="133"/>
                  <a:pt x="496" y="198"/>
                </a:cubicBezTo>
                <a:cubicBezTo>
                  <a:pt x="498" y="276"/>
                  <a:pt x="494" y="323"/>
                  <a:pt x="460" y="391"/>
                </a:cubicBezTo>
                <a:cubicBezTo>
                  <a:pt x="447" y="417"/>
                  <a:pt x="434" y="434"/>
                  <a:pt x="428" y="460"/>
                </a:cubicBezTo>
                <a:cubicBezTo>
                  <a:pt x="493" y="460"/>
                  <a:pt x="559" y="464"/>
                  <a:pt x="623" y="453"/>
                </a:cubicBezTo>
                <a:cubicBezTo>
                  <a:pt x="698" y="435"/>
                  <a:pt x="725" y="429"/>
                  <a:pt x="776" y="42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9"/>
          <p:cNvSpPr/>
          <p:nvPr/>
        </p:nvSpPr>
        <p:spPr>
          <a:xfrm>
            <a:off x="3490920" y="2913120"/>
            <a:ext cx="147600" cy="146160"/>
          </a:xfrm>
          <a:custGeom>
            <a:rect b="b" l="l" r="r" t="t"/>
            <a:pathLst>
              <a:path extrusionOk="0" h="447" w="404">
                <a:moveTo>
                  <a:pt x="156" y="80"/>
                </a:moveTo>
                <a:cubicBezTo>
                  <a:pt x="165" y="76"/>
                  <a:pt x="328" y="-39"/>
                  <a:pt x="392" y="7"/>
                </a:cubicBezTo>
                <a:cubicBezTo>
                  <a:pt x="413" y="22"/>
                  <a:pt x="419" y="101"/>
                  <a:pt x="404" y="120"/>
                </a:cubicBezTo>
                <a:cubicBezTo>
                  <a:pt x="364" y="170"/>
                  <a:pt x="283" y="197"/>
                  <a:pt x="224" y="212"/>
                </a:cubicBezTo>
                <a:cubicBezTo>
                  <a:pt x="206" y="217"/>
                  <a:pt x="190" y="218"/>
                  <a:pt x="173" y="221"/>
                </a:cubicBezTo>
                <a:cubicBezTo>
                  <a:pt x="225" y="223"/>
                  <a:pt x="274" y="231"/>
                  <a:pt x="324" y="247"/>
                </a:cubicBezTo>
                <a:cubicBezTo>
                  <a:pt x="384" y="267"/>
                  <a:pt x="406" y="275"/>
                  <a:pt x="409" y="335"/>
                </a:cubicBezTo>
                <a:cubicBezTo>
                  <a:pt x="356" y="383"/>
                  <a:pt x="292" y="391"/>
                  <a:pt x="219" y="399"/>
                </a:cubicBezTo>
                <a:cubicBezTo>
                  <a:pt x="152" y="406"/>
                  <a:pt x="83" y="407"/>
                  <a:pt x="15" y="40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9"/>
          <p:cNvSpPr/>
          <p:nvPr/>
        </p:nvSpPr>
        <p:spPr>
          <a:xfrm>
            <a:off x="4581360" y="2878200"/>
            <a:ext cx="88920" cy="168120"/>
          </a:xfrm>
          <a:custGeom>
            <a:rect b="b" l="l" r="r" t="t"/>
            <a:pathLst>
              <a:path extrusionOk="0" h="531" w="256">
                <a:moveTo>
                  <a:pt x="246" y="50"/>
                </a:moveTo>
                <a:cubicBezTo>
                  <a:pt x="173" y="28"/>
                  <a:pt x="80" y="-52"/>
                  <a:pt x="24" y="0"/>
                </a:cubicBezTo>
                <a:cubicBezTo>
                  <a:pt x="16" y="3"/>
                  <a:pt x="14" y="7"/>
                  <a:pt x="19" y="17"/>
                </a:cubicBezTo>
                <a:cubicBezTo>
                  <a:pt x="19" y="65"/>
                  <a:pt x="35" y="76"/>
                  <a:pt x="73" y="108"/>
                </a:cubicBezTo>
                <a:cubicBezTo>
                  <a:pt x="119" y="148"/>
                  <a:pt x="153" y="184"/>
                  <a:pt x="187" y="234"/>
                </a:cubicBezTo>
                <a:cubicBezTo>
                  <a:pt x="224" y="288"/>
                  <a:pt x="224" y="321"/>
                  <a:pt x="224" y="385"/>
                </a:cubicBezTo>
                <a:cubicBezTo>
                  <a:pt x="224" y="440"/>
                  <a:pt x="176" y="461"/>
                  <a:pt x="124" y="467"/>
                </a:cubicBezTo>
                <a:cubicBezTo>
                  <a:pt x="83" y="472"/>
                  <a:pt x="22" y="479"/>
                  <a:pt x="5" y="434"/>
                </a:cubicBezTo>
                <a:cubicBezTo>
                  <a:pt x="-10" y="395"/>
                  <a:pt x="-8" y="322"/>
                  <a:pt x="19" y="290"/>
                </a:cubicBezTo>
                <a:cubicBezTo>
                  <a:pt x="56" y="245"/>
                  <a:pt x="121" y="219"/>
                  <a:pt x="173" y="19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9"/>
          <p:cNvSpPr/>
          <p:nvPr/>
        </p:nvSpPr>
        <p:spPr>
          <a:xfrm>
            <a:off x="5751360" y="2917800"/>
            <a:ext cx="189000" cy="162000"/>
          </a:xfrm>
          <a:custGeom>
            <a:rect b="b" l="l" r="r" t="t"/>
            <a:pathLst>
              <a:path extrusionOk="0" h="464" w="535">
                <a:moveTo>
                  <a:pt x="178" y="0"/>
                </a:moveTo>
                <a:cubicBezTo>
                  <a:pt x="134" y="50"/>
                  <a:pt x="85" y="89"/>
                  <a:pt x="42" y="140"/>
                </a:cubicBezTo>
                <a:cubicBezTo>
                  <a:pt x="-2" y="192"/>
                  <a:pt x="-9" y="249"/>
                  <a:pt x="0" y="316"/>
                </a:cubicBezTo>
                <a:cubicBezTo>
                  <a:pt x="11" y="399"/>
                  <a:pt x="139" y="430"/>
                  <a:pt x="210" y="442"/>
                </a:cubicBezTo>
                <a:cubicBezTo>
                  <a:pt x="291" y="455"/>
                  <a:pt x="400" y="464"/>
                  <a:pt x="472" y="422"/>
                </a:cubicBezTo>
                <a:cubicBezTo>
                  <a:pt x="521" y="393"/>
                  <a:pt x="526" y="366"/>
                  <a:pt x="526" y="316"/>
                </a:cubicBezTo>
                <a:cubicBezTo>
                  <a:pt x="466" y="290"/>
                  <a:pt x="412" y="287"/>
                  <a:pt x="346" y="28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9"/>
          <p:cNvSpPr/>
          <p:nvPr/>
        </p:nvSpPr>
        <p:spPr>
          <a:xfrm>
            <a:off x="5532480" y="2693880"/>
            <a:ext cx="569880" cy="473040"/>
          </a:xfrm>
          <a:custGeom>
            <a:rect b="b" l="l" r="r" t="t"/>
            <a:pathLst>
              <a:path extrusionOk="0" h="1313" w="1585">
                <a:moveTo>
                  <a:pt x="36" y="109"/>
                </a:moveTo>
                <a:cubicBezTo>
                  <a:pt x="36" y="98"/>
                  <a:pt x="36" y="87"/>
                  <a:pt x="36" y="76"/>
                </a:cubicBezTo>
                <a:cubicBezTo>
                  <a:pt x="33" y="96"/>
                  <a:pt x="31" y="138"/>
                  <a:pt x="31" y="165"/>
                </a:cubicBezTo>
                <a:cubicBezTo>
                  <a:pt x="31" y="245"/>
                  <a:pt x="38" y="329"/>
                  <a:pt x="26" y="408"/>
                </a:cubicBezTo>
                <a:cubicBezTo>
                  <a:pt x="11" y="507"/>
                  <a:pt x="1" y="600"/>
                  <a:pt x="0" y="701"/>
                </a:cubicBezTo>
                <a:cubicBezTo>
                  <a:pt x="-1" y="843"/>
                  <a:pt x="0" y="985"/>
                  <a:pt x="5" y="1126"/>
                </a:cubicBezTo>
                <a:cubicBezTo>
                  <a:pt x="6" y="1157"/>
                  <a:pt x="4" y="1190"/>
                  <a:pt x="9" y="1221"/>
                </a:cubicBezTo>
                <a:cubicBezTo>
                  <a:pt x="10" y="1228"/>
                  <a:pt x="13" y="1230"/>
                  <a:pt x="14" y="1237"/>
                </a:cubicBezTo>
                <a:moveTo>
                  <a:pt x="26" y="61"/>
                </a:moveTo>
                <a:cubicBezTo>
                  <a:pt x="45" y="53"/>
                  <a:pt x="1" y="53"/>
                  <a:pt x="41" y="43"/>
                </a:cubicBezTo>
                <a:cubicBezTo>
                  <a:pt x="85" y="32"/>
                  <a:pt x="137" y="34"/>
                  <a:pt x="182" y="33"/>
                </a:cubicBezTo>
                <a:cubicBezTo>
                  <a:pt x="485" y="28"/>
                  <a:pt x="787" y="15"/>
                  <a:pt x="1090" y="5"/>
                </a:cubicBezTo>
                <a:cubicBezTo>
                  <a:pt x="1223" y="1"/>
                  <a:pt x="1356" y="0"/>
                  <a:pt x="1489" y="0"/>
                </a:cubicBezTo>
                <a:cubicBezTo>
                  <a:pt x="1489" y="125"/>
                  <a:pt x="1463" y="245"/>
                  <a:pt x="1463" y="369"/>
                </a:cubicBezTo>
                <a:cubicBezTo>
                  <a:pt x="1463" y="452"/>
                  <a:pt x="1459" y="535"/>
                  <a:pt x="1458" y="618"/>
                </a:cubicBezTo>
                <a:cubicBezTo>
                  <a:pt x="1457" y="730"/>
                  <a:pt x="1448" y="842"/>
                  <a:pt x="1448" y="954"/>
                </a:cubicBezTo>
                <a:cubicBezTo>
                  <a:pt x="1448" y="1024"/>
                  <a:pt x="1452" y="1097"/>
                  <a:pt x="1438" y="1166"/>
                </a:cubicBezTo>
                <a:cubicBezTo>
                  <a:pt x="1432" y="1197"/>
                  <a:pt x="1435" y="1267"/>
                  <a:pt x="1416" y="1294"/>
                </a:cubicBezTo>
                <a:cubicBezTo>
                  <a:pt x="1405" y="1309"/>
                  <a:pt x="1419" y="1313"/>
                  <a:pt x="1394" y="1312"/>
                </a:cubicBezTo>
                <a:cubicBezTo>
                  <a:pt x="1389" y="1295"/>
                  <a:pt x="1387" y="1288"/>
                  <a:pt x="1385" y="1275"/>
                </a:cubicBezTo>
                <a:moveTo>
                  <a:pt x="90" y="1249"/>
                </a:moveTo>
                <a:cubicBezTo>
                  <a:pt x="89" y="1249"/>
                  <a:pt x="51" y="1249"/>
                  <a:pt x="78" y="1249"/>
                </a:cubicBezTo>
                <a:cubicBezTo>
                  <a:pt x="381" y="1249"/>
                  <a:pt x="683" y="1238"/>
                  <a:pt x="986" y="1237"/>
                </a:cubicBezTo>
                <a:cubicBezTo>
                  <a:pt x="1138" y="1237"/>
                  <a:pt x="1291" y="1236"/>
                  <a:pt x="1443" y="1239"/>
                </a:cubicBezTo>
                <a:cubicBezTo>
                  <a:pt x="1468" y="1239"/>
                  <a:pt x="1491" y="1240"/>
                  <a:pt x="1516" y="1244"/>
                </a:cubicBezTo>
                <a:cubicBezTo>
                  <a:pt x="1529" y="1246"/>
                  <a:pt x="1548" y="1252"/>
                  <a:pt x="1558" y="1253"/>
                </a:cubicBezTo>
                <a:cubicBezTo>
                  <a:pt x="1567" y="1254"/>
                  <a:pt x="1575" y="1253"/>
                  <a:pt x="1584" y="1253"/>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9"/>
          <p:cNvSpPr/>
          <p:nvPr/>
        </p:nvSpPr>
        <p:spPr>
          <a:xfrm>
            <a:off x="4802040" y="2282760"/>
            <a:ext cx="1008000" cy="357120"/>
          </a:xfrm>
          <a:custGeom>
            <a:rect b="b" l="l" r="r" t="t"/>
            <a:pathLst>
              <a:path extrusionOk="0" h="1006" w="2801">
                <a:moveTo>
                  <a:pt x="2798" y="0"/>
                </a:moveTo>
                <a:cubicBezTo>
                  <a:pt x="2766" y="9"/>
                  <a:pt x="2745" y="16"/>
                  <a:pt x="2713" y="29"/>
                </a:cubicBezTo>
                <a:cubicBezTo>
                  <a:pt x="2668" y="48"/>
                  <a:pt x="2624" y="66"/>
                  <a:pt x="2577" y="81"/>
                </a:cubicBezTo>
                <a:cubicBezTo>
                  <a:pt x="2526" y="97"/>
                  <a:pt x="2473" y="114"/>
                  <a:pt x="2421" y="128"/>
                </a:cubicBezTo>
                <a:cubicBezTo>
                  <a:pt x="2337" y="151"/>
                  <a:pt x="2256" y="179"/>
                  <a:pt x="2173" y="206"/>
                </a:cubicBezTo>
                <a:cubicBezTo>
                  <a:pt x="2123" y="222"/>
                  <a:pt x="2075" y="239"/>
                  <a:pt x="2026" y="255"/>
                </a:cubicBezTo>
                <a:cubicBezTo>
                  <a:pt x="1972" y="273"/>
                  <a:pt x="1917" y="289"/>
                  <a:pt x="1863" y="305"/>
                </a:cubicBezTo>
                <a:cubicBezTo>
                  <a:pt x="1804" y="322"/>
                  <a:pt x="1744" y="339"/>
                  <a:pt x="1690" y="362"/>
                </a:cubicBezTo>
                <a:cubicBezTo>
                  <a:pt x="1653" y="378"/>
                  <a:pt x="1618" y="397"/>
                  <a:pt x="1581" y="414"/>
                </a:cubicBezTo>
                <a:cubicBezTo>
                  <a:pt x="1519" y="442"/>
                  <a:pt x="1454" y="464"/>
                  <a:pt x="1391" y="487"/>
                </a:cubicBezTo>
                <a:cubicBezTo>
                  <a:pt x="1302" y="520"/>
                  <a:pt x="1213" y="547"/>
                  <a:pt x="1123" y="575"/>
                </a:cubicBezTo>
                <a:cubicBezTo>
                  <a:pt x="1055" y="596"/>
                  <a:pt x="987" y="616"/>
                  <a:pt x="918" y="634"/>
                </a:cubicBezTo>
                <a:cubicBezTo>
                  <a:pt x="802" y="664"/>
                  <a:pt x="687" y="693"/>
                  <a:pt x="573" y="728"/>
                </a:cubicBezTo>
                <a:cubicBezTo>
                  <a:pt x="488" y="754"/>
                  <a:pt x="402" y="760"/>
                  <a:pt x="315" y="778"/>
                </a:cubicBezTo>
                <a:cubicBezTo>
                  <a:pt x="260" y="790"/>
                  <a:pt x="206" y="806"/>
                  <a:pt x="151" y="813"/>
                </a:cubicBezTo>
                <a:cubicBezTo>
                  <a:pt x="143" y="814"/>
                  <a:pt x="140" y="812"/>
                  <a:pt x="132" y="813"/>
                </a:cubicBezTo>
                <a:moveTo>
                  <a:pt x="47" y="598"/>
                </a:moveTo>
                <a:cubicBezTo>
                  <a:pt x="47" y="616"/>
                  <a:pt x="47" y="657"/>
                  <a:pt x="47" y="681"/>
                </a:cubicBezTo>
                <a:cubicBezTo>
                  <a:pt x="47" y="738"/>
                  <a:pt x="19" y="785"/>
                  <a:pt x="10" y="841"/>
                </a:cubicBezTo>
                <a:cubicBezTo>
                  <a:pt x="4" y="880"/>
                  <a:pt x="0" y="918"/>
                  <a:pt x="0" y="957"/>
                </a:cubicBezTo>
                <a:cubicBezTo>
                  <a:pt x="0" y="972"/>
                  <a:pt x="-3" y="977"/>
                  <a:pt x="10" y="986"/>
                </a:cubicBezTo>
                <a:cubicBezTo>
                  <a:pt x="40" y="1006"/>
                  <a:pt x="109" y="993"/>
                  <a:pt x="142" y="993"/>
                </a:cubicBezTo>
                <a:cubicBezTo>
                  <a:pt x="217" y="993"/>
                  <a:pt x="289" y="969"/>
                  <a:pt x="363" y="955"/>
                </a:cubicBezTo>
                <a:cubicBezTo>
                  <a:pt x="431" y="942"/>
                  <a:pt x="499" y="942"/>
                  <a:pt x="568" y="93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9"/>
          <p:cNvSpPr/>
          <p:nvPr/>
        </p:nvSpPr>
        <p:spPr>
          <a:xfrm>
            <a:off x="4811760" y="2550960"/>
            <a:ext cx="1924200" cy="449280"/>
          </a:xfrm>
          <a:custGeom>
            <a:rect b="b" l="l" r="r" t="t"/>
            <a:pathLst>
              <a:path extrusionOk="0" h="1273" w="5341">
                <a:moveTo>
                  <a:pt x="0" y="1248"/>
                </a:moveTo>
                <a:cubicBezTo>
                  <a:pt x="119" y="1227"/>
                  <a:pt x="171" y="1208"/>
                  <a:pt x="278" y="1151"/>
                </a:cubicBezTo>
                <a:cubicBezTo>
                  <a:pt x="378" y="1097"/>
                  <a:pt x="483" y="1059"/>
                  <a:pt x="582" y="1005"/>
                </a:cubicBezTo>
                <a:cubicBezTo>
                  <a:pt x="623" y="982"/>
                  <a:pt x="658" y="949"/>
                  <a:pt x="696" y="925"/>
                </a:cubicBezTo>
                <a:cubicBezTo>
                  <a:pt x="782" y="869"/>
                  <a:pt x="880" y="838"/>
                  <a:pt x="964" y="785"/>
                </a:cubicBezTo>
                <a:cubicBezTo>
                  <a:pt x="989" y="770"/>
                  <a:pt x="1010" y="756"/>
                  <a:pt x="1032" y="736"/>
                </a:cubicBezTo>
                <a:cubicBezTo>
                  <a:pt x="1069" y="703"/>
                  <a:pt x="1097" y="656"/>
                  <a:pt x="1132" y="622"/>
                </a:cubicBezTo>
                <a:cubicBezTo>
                  <a:pt x="1153" y="601"/>
                  <a:pt x="1179" y="587"/>
                  <a:pt x="1200" y="565"/>
                </a:cubicBezTo>
                <a:cubicBezTo>
                  <a:pt x="1243" y="519"/>
                  <a:pt x="1270" y="476"/>
                  <a:pt x="1327" y="443"/>
                </a:cubicBezTo>
                <a:cubicBezTo>
                  <a:pt x="1383" y="410"/>
                  <a:pt x="1452" y="392"/>
                  <a:pt x="1505" y="360"/>
                </a:cubicBezTo>
                <a:cubicBezTo>
                  <a:pt x="1546" y="335"/>
                  <a:pt x="1587" y="304"/>
                  <a:pt x="1626" y="275"/>
                </a:cubicBezTo>
                <a:cubicBezTo>
                  <a:pt x="1649" y="258"/>
                  <a:pt x="1671" y="241"/>
                  <a:pt x="1694" y="223"/>
                </a:cubicBezTo>
                <a:cubicBezTo>
                  <a:pt x="1805" y="139"/>
                  <a:pt x="1910" y="117"/>
                  <a:pt x="2045" y="84"/>
                </a:cubicBezTo>
                <a:cubicBezTo>
                  <a:pt x="2274" y="28"/>
                  <a:pt x="2512" y="3"/>
                  <a:pt x="2748" y="0"/>
                </a:cubicBezTo>
                <a:cubicBezTo>
                  <a:pt x="2934" y="-3"/>
                  <a:pt x="3142" y="-25"/>
                  <a:pt x="3320" y="21"/>
                </a:cubicBezTo>
                <a:cubicBezTo>
                  <a:pt x="3392" y="40"/>
                  <a:pt x="3461" y="73"/>
                  <a:pt x="3525" y="106"/>
                </a:cubicBezTo>
                <a:cubicBezTo>
                  <a:pt x="3552" y="120"/>
                  <a:pt x="3579" y="134"/>
                  <a:pt x="3605" y="150"/>
                </a:cubicBezTo>
                <a:cubicBezTo>
                  <a:pt x="3659" y="183"/>
                  <a:pt x="3705" y="217"/>
                  <a:pt x="3756" y="254"/>
                </a:cubicBezTo>
                <a:cubicBezTo>
                  <a:pt x="3890" y="350"/>
                  <a:pt x="4018" y="444"/>
                  <a:pt x="4160" y="526"/>
                </a:cubicBezTo>
                <a:cubicBezTo>
                  <a:pt x="4178" y="537"/>
                  <a:pt x="4202" y="556"/>
                  <a:pt x="4224" y="568"/>
                </a:cubicBezTo>
                <a:cubicBezTo>
                  <a:pt x="4346" y="634"/>
                  <a:pt x="4479" y="695"/>
                  <a:pt x="4601" y="757"/>
                </a:cubicBezTo>
                <a:cubicBezTo>
                  <a:pt x="4639" y="776"/>
                  <a:pt x="4679" y="795"/>
                  <a:pt x="4718" y="813"/>
                </a:cubicBezTo>
                <a:cubicBezTo>
                  <a:pt x="4829" y="865"/>
                  <a:pt x="4946" y="905"/>
                  <a:pt x="5058" y="953"/>
                </a:cubicBezTo>
                <a:cubicBezTo>
                  <a:pt x="5151" y="993"/>
                  <a:pt x="5250" y="1034"/>
                  <a:pt x="5341" y="1070"/>
                </a:cubicBezTo>
                <a:cubicBezTo>
                  <a:pt x="5317" y="1037"/>
                  <a:pt x="5300" y="993"/>
                  <a:pt x="5268" y="958"/>
                </a:cubicBezTo>
                <a:cubicBezTo>
                  <a:pt x="5234" y="921"/>
                  <a:pt x="5198" y="884"/>
                  <a:pt x="5163" y="851"/>
                </a:cubicBezTo>
                <a:cubicBezTo>
                  <a:pt x="5151" y="840"/>
                  <a:pt x="5138" y="833"/>
                  <a:pt x="5127" y="823"/>
                </a:cubicBezTo>
                <a:cubicBezTo>
                  <a:pt x="5157" y="845"/>
                  <a:pt x="5203" y="847"/>
                  <a:pt x="5231" y="882"/>
                </a:cubicBezTo>
                <a:cubicBezTo>
                  <a:pt x="5256" y="913"/>
                  <a:pt x="5278" y="935"/>
                  <a:pt x="5278" y="976"/>
                </a:cubicBezTo>
                <a:cubicBezTo>
                  <a:pt x="5278" y="1058"/>
                  <a:pt x="5262" y="1064"/>
                  <a:pt x="5190" y="110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9"/>
          <p:cNvSpPr/>
          <p:nvPr/>
        </p:nvSpPr>
        <p:spPr>
          <a:xfrm>
            <a:off x="4921200" y="3409920"/>
            <a:ext cx="1233360" cy="293760"/>
          </a:xfrm>
          <a:custGeom>
            <a:rect b="b" l="l" r="r" t="t"/>
            <a:pathLst>
              <a:path extrusionOk="0" h="802" w="3436">
                <a:moveTo>
                  <a:pt x="378" y="26"/>
                </a:moveTo>
                <a:cubicBezTo>
                  <a:pt x="400" y="55"/>
                  <a:pt x="397" y="43"/>
                  <a:pt x="405" y="78"/>
                </a:cubicBezTo>
                <a:cubicBezTo>
                  <a:pt x="422" y="152"/>
                  <a:pt x="423" y="230"/>
                  <a:pt x="424" y="306"/>
                </a:cubicBezTo>
                <a:cubicBezTo>
                  <a:pt x="425" y="409"/>
                  <a:pt x="428" y="512"/>
                  <a:pt x="414" y="613"/>
                </a:cubicBezTo>
                <a:cubicBezTo>
                  <a:pt x="410" y="643"/>
                  <a:pt x="402" y="656"/>
                  <a:pt x="392" y="679"/>
                </a:cubicBezTo>
                <a:cubicBezTo>
                  <a:pt x="391" y="680"/>
                  <a:pt x="389" y="681"/>
                  <a:pt x="388" y="682"/>
                </a:cubicBezTo>
                <a:cubicBezTo>
                  <a:pt x="353" y="664"/>
                  <a:pt x="365" y="683"/>
                  <a:pt x="324" y="653"/>
                </a:cubicBezTo>
                <a:cubicBezTo>
                  <a:pt x="254" y="601"/>
                  <a:pt x="212" y="536"/>
                  <a:pt x="120" y="524"/>
                </a:cubicBezTo>
                <a:cubicBezTo>
                  <a:pt x="101" y="521"/>
                  <a:pt x="32" y="514"/>
                  <a:pt x="15" y="529"/>
                </a:cubicBezTo>
                <a:cubicBezTo>
                  <a:pt x="-3" y="544"/>
                  <a:pt x="-11" y="602"/>
                  <a:pt x="0" y="623"/>
                </a:cubicBezTo>
                <a:cubicBezTo>
                  <a:pt x="27" y="676"/>
                  <a:pt x="89" y="690"/>
                  <a:pt x="142" y="705"/>
                </a:cubicBezTo>
                <a:cubicBezTo>
                  <a:pt x="224" y="728"/>
                  <a:pt x="308" y="733"/>
                  <a:pt x="392" y="734"/>
                </a:cubicBezTo>
                <a:cubicBezTo>
                  <a:pt x="478" y="735"/>
                  <a:pt x="571" y="744"/>
                  <a:pt x="655" y="722"/>
                </a:cubicBezTo>
                <a:cubicBezTo>
                  <a:pt x="727" y="703"/>
                  <a:pt x="799" y="664"/>
                  <a:pt x="860" y="623"/>
                </a:cubicBezTo>
                <a:cubicBezTo>
                  <a:pt x="911" y="589"/>
                  <a:pt x="926" y="566"/>
                  <a:pt x="933" y="509"/>
                </a:cubicBezTo>
                <a:cubicBezTo>
                  <a:pt x="935" y="496"/>
                  <a:pt x="933" y="482"/>
                  <a:pt x="933" y="469"/>
                </a:cubicBezTo>
                <a:cubicBezTo>
                  <a:pt x="921" y="471"/>
                  <a:pt x="896" y="458"/>
                  <a:pt x="882" y="465"/>
                </a:cubicBezTo>
                <a:cubicBezTo>
                  <a:pt x="828" y="492"/>
                  <a:pt x="822" y="527"/>
                  <a:pt x="813" y="583"/>
                </a:cubicBezTo>
                <a:cubicBezTo>
                  <a:pt x="807" y="621"/>
                  <a:pt x="798" y="728"/>
                  <a:pt x="828" y="757"/>
                </a:cubicBezTo>
                <a:cubicBezTo>
                  <a:pt x="873" y="800"/>
                  <a:pt x="1001" y="799"/>
                  <a:pt x="1054" y="778"/>
                </a:cubicBezTo>
                <a:cubicBezTo>
                  <a:pt x="1101" y="759"/>
                  <a:pt x="1147" y="661"/>
                  <a:pt x="1164" y="620"/>
                </a:cubicBezTo>
                <a:cubicBezTo>
                  <a:pt x="1190" y="558"/>
                  <a:pt x="1208" y="475"/>
                  <a:pt x="1213" y="408"/>
                </a:cubicBezTo>
                <a:cubicBezTo>
                  <a:pt x="1217" y="350"/>
                  <a:pt x="1215" y="291"/>
                  <a:pt x="1201" y="238"/>
                </a:cubicBezTo>
                <a:cubicBezTo>
                  <a:pt x="1198" y="227"/>
                  <a:pt x="1194" y="218"/>
                  <a:pt x="1191" y="208"/>
                </a:cubicBezTo>
                <a:cubicBezTo>
                  <a:pt x="1191" y="300"/>
                  <a:pt x="1131" y="711"/>
                  <a:pt x="1201" y="769"/>
                </a:cubicBezTo>
                <a:cubicBezTo>
                  <a:pt x="1232" y="795"/>
                  <a:pt x="1261" y="794"/>
                  <a:pt x="1300" y="798"/>
                </a:cubicBezTo>
                <a:cubicBezTo>
                  <a:pt x="1350" y="803"/>
                  <a:pt x="1392" y="799"/>
                  <a:pt x="1437" y="781"/>
                </a:cubicBezTo>
                <a:cubicBezTo>
                  <a:pt x="1520" y="748"/>
                  <a:pt x="1563" y="649"/>
                  <a:pt x="1585" y="571"/>
                </a:cubicBezTo>
                <a:cubicBezTo>
                  <a:pt x="1597" y="528"/>
                  <a:pt x="1609" y="448"/>
                  <a:pt x="1590" y="405"/>
                </a:cubicBezTo>
                <a:cubicBezTo>
                  <a:pt x="1584" y="404"/>
                  <a:pt x="1579" y="404"/>
                  <a:pt x="1573" y="403"/>
                </a:cubicBezTo>
                <a:cubicBezTo>
                  <a:pt x="1556" y="424"/>
                  <a:pt x="1545" y="412"/>
                  <a:pt x="1536" y="467"/>
                </a:cubicBezTo>
                <a:cubicBezTo>
                  <a:pt x="1526" y="532"/>
                  <a:pt x="1530" y="620"/>
                  <a:pt x="1549" y="682"/>
                </a:cubicBezTo>
                <a:cubicBezTo>
                  <a:pt x="1562" y="726"/>
                  <a:pt x="1589" y="787"/>
                  <a:pt x="1631" y="807"/>
                </a:cubicBezTo>
                <a:cubicBezTo>
                  <a:pt x="1674" y="828"/>
                  <a:pt x="1705" y="813"/>
                  <a:pt x="1736" y="786"/>
                </a:cubicBezTo>
                <a:cubicBezTo>
                  <a:pt x="1748" y="773"/>
                  <a:pt x="1761" y="759"/>
                  <a:pt x="1773" y="746"/>
                </a:cubicBezTo>
                <a:moveTo>
                  <a:pt x="1889" y="262"/>
                </a:moveTo>
                <a:cubicBezTo>
                  <a:pt x="1889" y="411"/>
                  <a:pt x="1873" y="572"/>
                  <a:pt x="1894" y="720"/>
                </a:cubicBezTo>
                <a:cubicBezTo>
                  <a:pt x="1895" y="728"/>
                  <a:pt x="1903" y="746"/>
                  <a:pt x="1904" y="748"/>
                </a:cubicBezTo>
                <a:cubicBezTo>
                  <a:pt x="1923" y="715"/>
                  <a:pt x="1943" y="679"/>
                  <a:pt x="1958" y="639"/>
                </a:cubicBezTo>
                <a:cubicBezTo>
                  <a:pt x="1974" y="599"/>
                  <a:pt x="1996" y="576"/>
                  <a:pt x="2040" y="566"/>
                </a:cubicBezTo>
                <a:cubicBezTo>
                  <a:pt x="2135" y="545"/>
                  <a:pt x="2234" y="562"/>
                  <a:pt x="2330" y="557"/>
                </a:cubicBezTo>
                <a:cubicBezTo>
                  <a:pt x="2385" y="554"/>
                  <a:pt x="2447" y="544"/>
                  <a:pt x="2493" y="512"/>
                </a:cubicBezTo>
                <a:cubicBezTo>
                  <a:pt x="2521" y="493"/>
                  <a:pt x="2538" y="470"/>
                  <a:pt x="2544" y="439"/>
                </a:cubicBezTo>
                <a:cubicBezTo>
                  <a:pt x="2544" y="426"/>
                  <a:pt x="2544" y="422"/>
                  <a:pt x="2544" y="413"/>
                </a:cubicBezTo>
                <a:cubicBezTo>
                  <a:pt x="2529" y="412"/>
                  <a:pt x="2483" y="399"/>
                  <a:pt x="2466" y="410"/>
                </a:cubicBezTo>
                <a:cubicBezTo>
                  <a:pt x="2419" y="442"/>
                  <a:pt x="2406" y="541"/>
                  <a:pt x="2403" y="590"/>
                </a:cubicBezTo>
                <a:cubicBezTo>
                  <a:pt x="2399" y="645"/>
                  <a:pt x="2391" y="702"/>
                  <a:pt x="2435" y="741"/>
                </a:cubicBezTo>
                <a:cubicBezTo>
                  <a:pt x="2465" y="767"/>
                  <a:pt x="2545" y="774"/>
                  <a:pt x="2581" y="762"/>
                </a:cubicBezTo>
                <a:cubicBezTo>
                  <a:pt x="2713" y="719"/>
                  <a:pt x="2811" y="582"/>
                  <a:pt x="2897" y="483"/>
                </a:cubicBezTo>
                <a:moveTo>
                  <a:pt x="3253" y="160"/>
                </a:moveTo>
                <a:cubicBezTo>
                  <a:pt x="3310" y="304"/>
                  <a:pt x="3315" y="423"/>
                  <a:pt x="3352" y="571"/>
                </a:cubicBezTo>
                <a:cubicBezTo>
                  <a:pt x="3360" y="604"/>
                  <a:pt x="3376" y="684"/>
                  <a:pt x="3411" y="703"/>
                </a:cubicBezTo>
                <a:cubicBezTo>
                  <a:pt x="3411" y="707"/>
                  <a:pt x="3411" y="706"/>
                  <a:pt x="3411" y="696"/>
                </a:cubicBezTo>
                <a:cubicBezTo>
                  <a:pt x="3360" y="630"/>
                  <a:pt x="3306" y="583"/>
                  <a:pt x="3221" y="564"/>
                </a:cubicBezTo>
                <a:cubicBezTo>
                  <a:pt x="3178" y="554"/>
                  <a:pt x="3069" y="540"/>
                  <a:pt x="3033" y="571"/>
                </a:cubicBezTo>
                <a:cubicBezTo>
                  <a:pt x="3015" y="586"/>
                  <a:pt x="2995" y="666"/>
                  <a:pt x="3016" y="684"/>
                </a:cubicBezTo>
                <a:cubicBezTo>
                  <a:pt x="3080" y="740"/>
                  <a:pt x="3200" y="740"/>
                  <a:pt x="3279" y="743"/>
                </a:cubicBezTo>
                <a:cubicBezTo>
                  <a:pt x="3352" y="743"/>
                  <a:pt x="3376" y="743"/>
                  <a:pt x="3425" y="743"/>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9"/>
          <p:cNvSpPr/>
          <p:nvPr/>
        </p:nvSpPr>
        <p:spPr>
          <a:xfrm>
            <a:off x="6335640" y="3476520"/>
            <a:ext cx="701640" cy="239760"/>
          </a:xfrm>
          <a:custGeom>
            <a:rect b="b" l="l" r="r" t="t"/>
            <a:pathLst>
              <a:path extrusionOk="0" h="673" w="1948">
                <a:moveTo>
                  <a:pt x="0" y="241"/>
                </a:moveTo>
                <a:cubicBezTo>
                  <a:pt x="13" y="349"/>
                  <a:pt x="22" y="439"/>
                  <a:pt x="22" y="545"/>
                </a:cubicBezTo>
                <a:cubicBezTo>
                  <a:pt x="22" y="552"/>
                  <a:pt x="22" y="622"/>
                  <a:pt x="22" y="557"/>
                </a:cubicBezTo>
                <a:cubicBezTo>
                  <a:pt x="22" y="469"/>
                  <a:pt x="28" y="410"/>
                  <a:pt x="81" y="335"/>
                </a:cubicBezTo>
                <a:cubicBezTo>
                  <a:pt x="120" y="280"/>
                  <a:pt x="166" y="255"/>
                  <a:pt x="232" y="250"/>
                </a:cubicBezTo>
                <a:cubicBezTo>
                  <a:pt x="314" y="244"/>
                  <a:pt x="359" y="256"/>
                  <a:pt x="404" y="330"/>
                </a:cubicBezTo>
                <a:cubicBezTo>
                  <a:pt x="436" y="382"/>
                  <a:pt x="450" y="458"/>
                  <a:pt x="453" y="517"/>
                </a:cubicBezTo>
                <a:cubicBezTo>
                  <a:pt x="454" y="542"/>
                  <a:pt x="455" y="597"/>
                  <a:pt x="436" y="581"/>
                </a:cubicBezTo>
                <a:cubicBezTo>
                  <a:pt x="436" y="575"/>
                  <a:pt x="436" y="568"/>
                  <a:pt x="436" y="562"/>
                </a:cubicBezTo>
                <a:moveTo>
                  <a:pt x="621" y="243"/>
                </a:moveTo>
                <a:cubicBezTo>
                  <a:pt x="633" y="321"/>
                  <a:pt x="626" y="446"/>
                  <a:pt x="704" y="501"/>
                </a:cubicBezTo>
                <a:cubicBezTo>
                  <a:pt x="723" y="514"/>
                  <a:pt x="798" y="534"/>
                  <a:pt x="821" y="519"/>
                </a:cubicBezTo>
                <a:cubicBezTo>
                  <a:pt x="876" y="483"/>
                  <a:pt x="866" y="391"/>
                  <a:pt x="867" y="338"/>
                </a:cubicBezTo>
                <a:cubicBezTo>
                  <a:pt x="868" y="266"/>
                  <a:pt x="869" y="217"/>
                  <a:pt x="799" y="180"/>
                </a:cubicBezTo>
                <a:cubicBezTo>
                  <a:pt x="746" y="152"/>
                  <a:pt x="679" y="156"/>
                  <a:pt x="621" y="156"/>
                </a:cubicBezTo>
                <a:cubicBezTo>
                  <a:pt x="585" y="156"/>
                  <a:pt x="579" y="156"/>
                  <a:pt x="558" y="156"/>
                </a:cubicBezTo>
                <a:moveTo>
                  <a:pt x="1230" y="0"/>
                </a:moveTo>
                <a:cubicBezTo>
                  <a:pt x="1267" y="135"/>
                  <a:pt x="1281" y="230"/>
                  <a:pt x="1281" y="369"/>
                </a:cubicBezTo>
                <a:cubicBezTo>
                  <a:pt x="1281" y="447"/>
                  <a:pt x="1281" y="524"/>
                  <a:pt x="1281" y="602"/>
                </a:cubicBezTo>
                <a:cubicBezTo>
                  <a:pt x="1281" y="673"/>
                  <a:pt x="1283" y="558"/>
                  <a:pt x="1281" y="553"/>
                </a:cubicBezTo>
                <a:cubicBezTo>
                  <a:pt x="1247" y="468"/>
                  <a:pt x="1168" y="419"/>
                  <a:pt x="1081" y="411"/>
                </a:cubicBezTo>
                <a:cubicBezTo>
                  <a:pt x="1038" y="407"/>
                  <a:pt x="991" y="404"/>
                  <a:pt x="957" y="427"/>
                </a:cubicBezTo>
                <a:cubicBezTo>
                  <a:pt x="920" y="452"/>
                  <a:pt x="951" y="524"/>
                  <a:pt x="972" y="543"/>
                </a:cubicBezTo>
                <a:cubicBezTo>
                  <a:pt x="1031" y="599"/>
                  <a:pt x="1136" y="616"/>
                  <a:pt x="1213" y="621"/>
                </a:cubicBezTo>
                <a:cubicBezTo>
                  <a:pt x="1301" y="627"/>
                  <a:pt x="1401" y="630"/>
                  <a:pt x="1485" y="602"/>
                </a:cubicBezTo>
                <a:cubicBezTo>
                  <a:pt x="1573" y="573"/>
                  <a:pt x="1653" y="511"/>
                  <a:pt x="1707" y="437"/>
                </a:cubicBezTo>
                <a:cubicBezTo>
                  <a:pt x="1741" y="390"/>
                  <a:pt x="1753" y="340"/>
                  <a:pt x="1753" y="283"/>
                </a:cubicBezTo>
                <a:cubicBezTo>
                  <a:pt x="1753" y="275"/>
                  <a:pt x="1754" y="273"/>
                  <a:pt x="1748" y="271"/>
                </a:cubicBezTo>
                <a:cubicBezTo>
                  <a:pt x="1677" y="277"/>
                  <a:pt x="1662" y="299"/>
                  <a:pt x="1634" y="366"/>
                </a:cubicBezTo>
                <a:cubicBezTo>
                  <a:pt x="1611" y="420"/>
                  <a:pt x="1590" y="528"/>
                  <a:pt x="1617" y="586"/>
                </a:cubicBezTo>
                <a:cubicBezTo>
                  <a:pt x="1643" y="643"/>
                  <a:pt x="1734" y="661"/>
                  <a:pt x="1789" y="664"/>
                </a:cubicBezTo>
                <a:cubicBezTo>
                  <a:pt x="1857" y="668"/>
                  <a:pt x="1888" y="662"/>
                  <a:pt x="1948" y="63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9" name="Shape 519"/>
        <p:cNvGrpSpPr/>
        <p:nvPr/>
      </p:nvGrpSpPr>
      <p:grpSpPr>
        <a:xfrm>
          <a:off x="0" y="0"/>
          <a:ext cx="0" cy="0"/>
          <a:chOff x="0" y="0"/>
          <a:chExt cx="0" cy="0"/>
        </a:xfrm>
      </p:grpSpPr>
      <p:sp>
        <p:nvSpPr>
          <p:cNvPr id="520" name="Google Shape;520;p90"/>
          <p:cNvSpPr txBox="1"/>
          <p:nvPr/>
        </p:nvSpPr>
        <p:spPr>
          <a:xfrm>
            <a:off x="762000" y="285840"/>
            <a:ext cx="8229600" cy="3846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200" u="none" cap="none" strike="noStrike">
                <a:solidFill>
                  <a:srgbClr val="000000"/>
                </a:solidFill>
                <a:latin typeface="Calibri"/>
                <a:ea typeface="Calibri"/>
                <a:cs typeface="Calibri"/>
                <a:sym typeface="Calibri"/>
              </a:rPr>
              <a:t>Delete from In-between two nodes</a:t>
            </a:r>
            <a:endParaRPr b="1" i="0" sz="3200" u="none" cap="none" strike="noStrike"/>
          </a:p>
        </p:txBody>
      </p:sp>
      <p:sp>
        <p:nvSpPr>
          <p:cNvPr id="521" name="Google Shape;521;p90"/>
          <p:cNvSpPr txBox="1"/>
          <p:nvPr/>
        </p:nvSpPr>
        <p:spPr>
          <a:xfrm>
            <a:off x="762000" y="666720"/>
            <a:ext cx="8229600" cy="457200"/>
          </a:xfrm>
          <a:prstGeom prst="rect">
            <a:avLst/>
          </a:prstGeom>
          <a:noFill/>
          <a:ln>
            <a:noFill/>
          </a:ln>
        </p:spPr>
        <p:txBody>
          <a:bodyPr anchorCtr="0" anchor="t" bIns="45700" lIns="91425" spcFirstLastPara="1" rIns="91425" wrap="square" tIns="45700">
            <a:normAutofit/>
          </a:bodyPr>
          <a:lstStyle/>
          <a:p>
            <a:pPr indent="-343080" lvl="2" marL="34308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Delete a given node (containing given element)</a:t>
            </a:r>
            <a:endParaRPr b="0" i="0" sz="2000" u="none" cap="none" strike="noStrike">
              <a:latin typeface="Arial"/>
              <a:ea typeface="Arial"/>
              <a:cs typeface="Arial"/>
              <a:sym typeface="Arial"/>
            </a:endParaRPr>
          </a:p>
        </p:txBody>
      </p:sp>
      <p:sp>
        <p:nvSpPr>
          <p:cNvPr id="522" name="Google Shape;522;p90"/>
          <p:cNvSpPr txBox="1"/>
          <p:nvPr/>
        </p:nvSpPr>
        <p:spPr>
          <a:xfrm>
            <a:off x="685680" y="1047600"/>
            <a:ext cx="8382000" cy="14775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To delete a given element, we have to traverse from head to given element node and also save a reference to node before it, we call it previous. If not present in linked list, deletion will not performed.</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Previous node next reference will refer to deleting node next reference.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523" name="Google Shape;523;p90"/>
          <p:cNvSpPr/>
          <p:nvPr/>
        </p:nvSpPr>
        <p:spPr>
          <a:xfrm>
            <a:off x="5803800" y="2166840"/>
            <a:ext cx="663481" cy="669959"/>
          </a:xfrm>
          <a:custGeom>
            <a:rect b="b" l="l" r="r" t="t"/>
            <a:pathLst>
              <a:path extrusionOk="0" h="1866" w="1864">
                <a:moveTo>
                  <a:pt x="299" y="1050"/>
                </a:moveTo>
                <a:cubicBezTo>
                  <a:pt x="299" y="1200"/>
                  <a:pt x="298" y="1343"/>
                  <a:pt x="316" y="1491"/>
                </a:cubicBezTo>
                <a:cubicBezTo>
                  <a:pt x="328" y="1589"/>
                  <a:pt x="335" y="1687"/>
                  <a:pt x="336" y="1786"/>
                </a:cubicBezTo>
                <a:cubicBezTo>
                  <a:pt x="336" y="1811"/>
                  <a:pt x="336" y="1837"/>
                  <a:pt x="336" y="1862"/>
                </a:cubicBezTo>
                <a:moveTo>
                  <a:pt x="68" y="1609"/>
                </a:moveTo>
                <a:cubicBezTo>
                  <a:pt x="83" y="1680"/>
                  <a:pt x="90" y="1761"/>
                  <a:pt x="131" y="1824"/>
                </a:cubicBezTo>
                <a:cubicBezTo>
                  <a:pt x="154" y="1858"/>
                  <a:pt x="199" y="1858"/>
                  <a:pt x="236" y="1852"/>
                </a:cubicBezTo>
                <a:cubicBezTo>
                  <a:pt x="306" y="1841"/>
                  <a:pt x="372" y="1778"/>
                  <a:pt x="421" y="1730"/>
                </a:cubicBezTo>
                <a:cubicBezTo>
                  <a:pt x="458" y="1693"/>
                  <a:pt x="491" y="1654"/>
                  <a:pt x="530" y="1621"/>
                </a:cubicBezTo>
                <a:cubicBezTo>
                  <a:pt x="542" y="1611"/>
                  <a:pt x="541" y="1613"/>
                  <a:pt x="557" y="1611"/>
                </a:cubicBezTo>
                <a:cubicBezTo>
                  <a:pt x="559" y="1611"/>
                  <a:pt x="560" y="1611"/>
                  <a:pt x="562" y="1611"/>
                </a:cubicBezTo>
                <a:moveTo>
                  <a:pt x="267" y="96"/>
                </a:moveTo>
                <a:cubicBezTo>
                  <a:pt x="297" y="259"/>
                  <a:pt x="315" y="429"/>
                  <a:pt x="299" y="596"/>
                </a:cubicBezTo>
                <a:cubicBezTo>
                  <a:pt x="293" y="659"/>
                  <a:pt x="274" y="779"/>
                  <a:pt x="226" y="828"/>
                </a:cubicBezTo>
                <a:cubicBezTo>
                  <a:pt x="197" y="857"/>
                  <a:pt x="150" y="844"/>
                  <a:pt x="126" y="819"/>
                </a:cubicBezTo>
                <a:cubicBezTo>
                  <a:pt x="83" y="774"/>
                  <a:pt x="45" y="699"/>
                  <a:pt x="22" y="642"/>
                </a:cubicBezTo>
                <a:cubicBezTo>
                  <a:pt x="13" y="619"/>
                  <a:pt x="7" y="597"/>
                  <a:pt x="0" y="575"/>
                </a:cubicBezTo>
                <a:cubicBezTo>
                  <a:pt x="49" y="546"/>
                  <a:pt x="92" y="530"/>
                  <a:pt x="153" y="521"/>
                </a:cubicBezTo>
                <a:cubicBezTo>
                  <a:pt x="296" y="501"/>
                  <a:pt x="440" y="498"/>
                  <a:pt x="584" y="488"/>
                </a:cubicBezTo>
                <a:cubicBezTo>
                  <a:pt x="650" y="483"/>
                  <a:pt x="736" y="484"/>
                  <a:pt x="798" y="458"/>
                </a:cubicBezTo>
                <a:cubicBezTo>
                  <a:pt x="803" y="456"/>
                  <a:pt x="803" y="450"/>
                  <a:pt x="808" y="448"/>
                </a:cubicBezTo>
                <a:cubicBezTo>
                  <a:pt x="757" y="452"/>
                  <a:pt x="722" y="458"/>
                  <a:pt x="676" y="486"/>
                </a:cubicBezTo>
                <a:cubicBezTo>
                  <a:pt x="633" y="512"/>
                  <a:pt x="575" y="554"/>
                  <a:pt x="562" y="604"/>
                </a:cubicBezTo>
                <a:cubicBezTo>
                  <a:pt x="562" y="612"/>
                  <a:pt x="562" y="619"/>
                  <a:pt x="562" y="627"/>
                </a:cubicBezTo>
                <a:cubicBezTo>
                  <a:pt x="593" y="647"/>
                  <a:pt x="619" y="654"/>
                  <a:pt x="676" y="653"/>
                </a:cubicBezTo>
                <a:cubicBezTo>
                  <a:pt x="758" y="651"/>
                  <a:pt x="812" y="610"/>
                  <a:pt x="866" y="549"/>
                </a:cubicBezTo>
                <a:cubicBezTo>
                  <a:pt x="898" y="513"/>
                  <a:pt x="923" y="462"/>
                  <a:pt x="939" y="417"/>
                </a:cubicBezTo>
                <a:cubicBezTo>
                  <a:pt x="939" y="409"/>
                  <a:pt x="939" y="408"/>
                  <a:pt x="939" y="403"/>
                </a:cubicBezTo>
                <a:cubicBezTo>
                  <a:pt x="947" y="475"/>
                  <a:pt x="958" y="547"/>
                  <a:pt x="966" y="620"/>
                </a:cubicBezTo>
                <a:cubicBezTo>
                  <a:pt x="970" y="657"/>
                  <a:pt x="967" y="716"/>
                  <a:pt x="1002" y="741"/>
                </a:cubicBezTo>
                <a:cubicBezTo>
                  <a:pt x="1040" y="768"/>
                  <a:pt x="1077" y="744"/>
                  <a:pt x="1112" y="726"/>
                </a:cubicBezTo>
                <a:moveTo>
                  <a:pt x="1375" y="354"/>
                </a:moveTo>
                <a:cubicBezTo>
                  <a:pt x="1376" y="459"/>
                  <a:pt x="1373" y="516"/>
                  <a:pt x="1360" y="611"/>
                </a:cubicBezTo>
                <a:cubicBezTo>
                  <a:pt x="1357" y="634"/>
                  <a:pt x="1342" y="596"/>
                  <a:pt x="1338" y="573"/>
                </a:cubicBezTo>
                <a:moveTo>
                  <a:pt x="1144" y="163"/>
                </a:moveTo>
                <a:cubicBezTo>
                  <a:pt x="1277" y="207"/>
                  <a:pt x="1348" y="232"/>
                  <a:pt x="1480" y="233"/>
                </a:cubicBezTo>
                <a:cubicBezTo>
                  <a:pt x="1541" y="233"/>
                  <a:pt x="1564" y="215"/>
                  <a:pt x="1570" y="153"/>
                </a:cubicBezTo>
                <a:cubicBezTo>
                  <a:pt x="1576" y="93"/>
                  <a:pt x="1565" y="52"/>
                  <a:pt x="1506" y="23"/>
                </a:cubicBezTo>
                <a:cubicBezTo>
                  <a:pt x="1452" y="-4"/>
                  <a:pt x="1351" y="-1"/>
                  <a:pt x="1292" y="7"/>
                </a:cubicBezTo>
                <a:cubicBezTo>
                  <a:pt x="1275" y="9"/>
                  <a:pt x="1208" y="25"/>
                  <a:pt x="1207" y="54"/>
                </a:cubicBezTo>
                <a:cubicBezTo>
                  <a:pt x="1205" y="87"/>
                  <a:pt x="1231" y="72"/>
                  <a:pt x="1261" y="75"/>
                </a:cubicBezTo>
                <a:moveTo>
                  <a:pt x="1784" y="0"/>
                </a:moveTo>
                <a:cubicBezTo>
                  <a:pt x="1829" y="137"/>
                  <a:pt x="1864" y="253"/>
                  <a:pt x="1842" y="401"/>
                </a:cubicBezTo>
                <a:cubicBezTo>
                  <a:pt x="1830" y="485"/>
                  <a:pt x="1800" y="569"/>
                  <a:pt x="1784" y="651"/>
                </a:cubicBezTo>
                <a:cubicBezTo>
                  <a:pt x="1779" y="679"/>
                  <a:pt x="1781" y="676"/>
                  <a:pt x="1774" y="69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0"/>
          <p:cNvSpPr/>
          <p:nvPr/>
        </p:nvSpPr>
        <p:spPr>
          <a:xfrm>
            <a:off x="1095360" y="2354400"/>
            <a:ext cx="6361214" cy="1044717"/>
          </a:xfrm>
          <a:custGeom>
            <a:rect b="b" l="l" r="r" t="t"/>
            <a:pathLst>
              <a:path extrusionOk="0" h="2992" w="17720">
                <a:moveTo>
                  <a:pt x="0" y="41"/>
                </a:moveTo>
                <a:cubicBezTo>
                  <a:pt x="0" y="6"/>
                  <a:pt x="0" y="-14"/>
                  <a:pt x="0" y="23"/>
                </a:cubicBezTo>
                <a:cubicBezTo>
                  <a:pt x="2" y="121"/>
                  <a:pt x="9" y="218"/>
                  <a:pt x="10" y="316"/>
                </a:cubicBezTo>
                <a:cubicBezTo>
                  <a:pt x="11" y="418"/>
                  <a:pt x="26" y="517"/>
                  <a:pt x="27" y="619"/>
                </a:cubicBezTo>
                <a:cubicBezTo>
                  <a:pt x="28" y="684"/>
                  <a:pt x="27" y="749"/>
                  <a:pt x="27" y="814"/>
                </a:cubicBezTo>
                <a:cubicBezTo>
                  <a:pt x="36" y="797"/>
                  <a:pt x="31" y="832"/>
                  <a:pt x="46" y="782"/>
                </a:cubicBezTo>
                <a:cubicBezTo>
                  <a:pt x="68" y="710"/>
                  <a:pt x="95" y="651"/>
                  <a:pt x="127" y="583"/>
                </a:cubicBezTo>
                <a:cubicBezTo>
                  <a:pt x="152" y="529"/>
                  <a:pt x="184" y="476"/>
                  <a:pt x="236" y="442"/>
                </a:cubicBezTo>
                <a:cubicBezTo>
                  <a:pt x="264" y="424"/>
                  <a:pt x="324" y="408"/>
                  <a:pt x="358" y="420"/>
                </a:cubicBezTo>
                <a:cubicBezTo>
                  <a:pt x="407" y="437"/>
                  <a:pt x="440" y="528"/>
                  <a:pt x="451" y="572"/>
                </a:cubicBezTo>
                <a:cubicBezTo>
                  <a:pt x="467" y="638"/>
                  <a:pt x="463" y="710"/>
                  <a:pt x="463" y="777"/>
                </a:cubicBezTo>
                <a:cubicBezTo>
                  <a:pt x="463" y="812"/>
                  <a:pt x="463" y="836"/>
                  <a:pt x="441" y="864"/>
                </a:cubicBezTo>
                <a:cubicBezTo>
                  <a:pt x="439" y="864"/>
                  <a:pt x="438" y="864"/>
                  <a:pt x="436" y="864"/>
                </a:cubicBezTo>
                <a:moveTo>
                  <a:pt x="718" y="598"/>
                </a:moveTo>
                <a:cubicBezTo>
                  <a:pt x="771" y="602"/>
                  <a:pt x="912" y="640"/>
                  <a:pt x="967" y="583"/>
                </a:cubicBezTo>
                <a:cubicBezTo>
                  <a:pt x="987" y="563"/>
                  <a:pt x="991" y="523"/>
                  <a:pt x="986" y="496"/>
                </a:cubicBezTo>
                <a:cubicBezTo>
                  <a:pt x="979" y="460"/>
                  <a:pt x="913" y="468"/>
                  <a:pt x="886" y="468"/>
                </a:cubicBezTo>
                <a:cubicBezTo>
                  <a:pt x="818" y="467"/>
                  <a:pt x="787" y="518"/>
                  <a:pt x="762" y="576"/>
                </a:cubicBezTo>
                <a:cubicBezTo>
                  <a:pt x="740" y="627"/>
                  <a:pt x="735" y="686"/>
                  <a:pt x="740" y="741"/>
                </a:cubicBezTo>
                <a:cubicBezTo>
                  <a:pt x="744" y="786"/>
                  <a:pt x="793" y="791"/>
                  <a:pt x="830" y="793"/>
                </a:cubicBezTo>
                <a:cubicBezTo>
                  <a:pt x="901" y="797"/>
                  <a:pt x="973" y="798"/>
                  <a:pt x="1040" y="777"/>
                </a:cubicBezTo>
                <a:moveTo>
                  <a:pt x="1349" y="552"/>
                </a:moveTo>
                <a:cubicBezTo>
                  <a:pt x="1352" y="525"/>
                  <a:pt x="1355" y="499"/>
                  <a:pt x="1358" y="472"/>
                </a:cubicBezTo>
                <a:cubicBezTo>
                  <a:pt x="1324" y="472"/>
                  <a:pt x="1297" y="464"/>
                  <a:pt x="1271" y="489"/>
                </a:cubicBezTo>
                <a:cubicBezTo>
                  <a:pt x="1233" y="525"/>
                  <a:pt x="1224" y="579"/>
                  <a:pt x="1222" y="628"/>
                </a:cubicBezTo>
                <a:cubicBezTo>
                  <a:pt x="1220" y="676"/>
                  <a:pt x="1245" y="687"/>
                  <a:pt x="1290" y="689"/>
                </a:cubicBezTo>
                <a:cubicBezTo>
                  <a:pt x="1350" y="691"/>
                  <a:pt x="1377" y="684"/>
                  <a:pt x="1417" y="635"/>
                </a:cubicBezTo>
                <a:cubicBezTo>
                  <a:pt x="1441" y="605"/>
                  <a:pt x="1458" y="560"/>
                  <a:pt x="1470" y="524"/>
                </a:cubicBezTo>
                <a:cubicBezTo>
                  <a:pt x="1470" y="519"/>
                  <a:pt x="1470" y="518"/>
                  <a:pt x="1470" y="515"/>
                </a:cubicBezTo>
                <a:cubicBezTo>
                  <a:pt x="1480" y="538"/>
                  <a:pt x="1502" y="580"/>
                  <a:pt x="1512" y="609"/>
                </a:cubicBezTo>
                <a:cubicBezTo>
                  <a:pt x="1526" y="648"/>
                  <a:pt x="1520" y="687"/>
                  <a:pt x="1539" y="722"/>
                </a:cubicBezTo>
                <a:cubicBezTo>
                  <a:pt x="1551" y="744"/>
                  <a:pt x="1552" y="744"/>
                  <a:pt x="1575" y="746"/>
                </a:cubicBezTo>
                <a:cubicBezTo>
                  <a:pt x="1591" y="746"/>
                  <a:pt x="1598" y="742"/>
                  <a:pt x="1602" y="725"/>
                </a:cubicBezTo>
                <a:moveTo>
                  <a:pt x="2094" y="95"/>
                </a:moveTo>
                <a:cubicBezTo>
                  <a:pt x="2127" y="224"/>
                  <a:pt x="2141" y="316"/>
                  <a:pt x="2147" y="446"/>
                </a:cubicBezTo>
                <a:cubicBezTo>
                  <a:pt x="2151" y="538"/>
                  <a:pt x="2154" y="631"/>
                  <a:pt x="2162" y="722"/>
                </a:cubicBezTo>
                <a:cubicBezTo>
                  <a:pt x="2165" y="756"/>
                  <a:pt x="2167" y="787"/>
                  <a:pt x="2167" y="821"/>
                </a:cubicBezTo>
                <a:cubicBezTo>
                  <a:pt x="2167" y="798"/>
                  <a:pt x="2162" y="763"/>
                  <a:pt x="2135" y="727"/>
                </a:cubicBezTo>
                <a:cubicBezTo>
                  <a:pt x="2104" y="686"/>
                  <a:pt x="2073" y="645"/>
                  <a:pt x="2021" y="640"/>
                </a:cubicBezTo>
                <a:cubicBezTo>
                  <a:pt x="1979" y="636"/>
                  <a:pt x="1965" y="645"/>
                  <a:pt x="1962" y="687"/>
                </a:cubicBezTo>
                <a:cubicBezTo>
                  <a:pt x="1957" y="750"/>
                  <a:pt x="1967" y="778"/>
                  <a:pt x="2021" y="814"/>
                </a:cubicBezTo>
                <a:cubicBezTo>
                  <a:pt x="2062" y="841"/>
                  <a:pt x="2105" y="847"/>
                  <a:pt x="2152" y="857"/>
                </a:cubicBezTo>
                <a:moveTo>
                  <a:pt x="1049" y="1428"/>
                </a:moveTo>
                <a:cubicBezTo>
                  <a:pt x="1051" y="1542"/>
                  <a:pt x="1064" y="1654"/>
                  <a:pt x="1066" y="1768"/>
                </a:cubicBezTo>
                <a:cubicBezTo>
                  <a:pt x="1068" y="1882"/>
                  <a:pt x="992" y="2320"/>
                  <a:pt x="1071" y="2412"/>
                </a:cubicBezTo>
                <a:cubicBezTo>
                  <a:pt x="1108" y="2456"/>
                  <a:pt x="1190" y="2443"/>
                  <a:pt x="1239" y="2443"/>
                </a:cubicBezTo>
                <a:cubicBezTo>
                  <a:pt x="1407" y="2444"/>
                  <a:pt x="1575" y="2434"/>
                  <a:pt x="1743" y="2429"/>
                </a:cubicBezTo>
                <a:cubicBezTo>
                  <a:pt x="1825" y="2427"/>
                  <a:pt x="1918" y="2439"/>
                  <a:pt x="1999" y="2422"/>
                </a:cubicBezTo>
                <a:cubicBezTo>
                  <a:pt x="2029" y="2416"/>
                  <a:pt x="2073" y="2408"/>
                  <a:pt x="2089" y="2379"/>
                </a:cubicBezTo>
                <a:cubicBezTo>
                  <a:pt x="2102" y="2354"/>
                  <a:pt x="2098" y="2296"/>
                  <a:pt x="2094" y="2269"/>
                </a:cubicBezTo>
                <a:cubicBezTo>
                  <a:pt x="2089" y="2232"/>
                  <a:pt x="2079" y="2197"/>
                  <a:pt x="2074" y="2160"/>
                </a:cubicBezTo>
                <a:cubicBezTo>
                  <a:pt x="2074" y="2158"/>
                  <a:pt x="2074" y="2155"/>
                  <a:pt x="2074" y="2153"/>
                </a:cubicBezTo>
                <a:cubicBezTo>
                  <a:pt x="2112" y="2195"/>
                  <a:pt x="2144" y="2221"/>
                  <a:pt x="2152" y="2285"/>
                </a:cubicBezTo>
                <a:cubicBezTo>
                  <a:pt x="2161" y="2358"/>
                  <a:pt x="2157" y="2428"/>
                  <a:pt x="2116" y="2488"/>
                </a:cubicBezTo>
                <a:cubicBezTo>
                  <a:pt x="2079" y="2542"/>
                  <a:pt x="2026" y="2570"/>
                  <a:pt x="1962" y="2575"/>
                </a:cubicBezTo>
                <a:cubicBezTo>
                  <a:pt x="1939" y="2577"/>
                  <a:pt x="1916" y="2573"/>
                  <a:pt x="1894" y="2573"/>
                </a:cubicBezTo>
                <a:moveTo>
                  <a:pt x="2488" y="1938"/>
                </a:moveTo>
                <a:cubicBezTo>
                  <a:pt x="2506" y="2066"/>
                  <a:pt x="2526" y="2189"/>
                  <a:pt x="2529" y="2318"/>
                </a:cubicBezTo>
                <a:cubicBezTo>
                  <a:pt x="2532" y="2445"/>
                  <a:pt x="2529" y="2573"/>
                  <a:pt x="2529" y="2700"/>
                </a:cubicBezTo>
                <a:cubicBezTo>
                  <a:pt x="2529" y="2723"/>
                  <a:pt x="2530" y="2693"/>
                  <a:pt x="2529" y="2670"/>
                </a:cubicBezTo>
                <a:cubicBezTo>
                  <a:pt x="2527" y="2653"/>
                  <a:pt x="2526" y="2635"/>
                  <a:pt x="2524" y="2618"/>
                </a:cubicBezTo>
                <a:moveTo>
                  <a:pt x="2566" y="1844"/>
                </a:moveTo>
                <a:cubicBezTo>
                  <a:pt x="2742" y="1772"/>
                  <a:pt x="2870" y="1730"/>
                  <a:pt x="3055" y="1704"/>
                </a:cubicBezTo>
                <a:cubicBezTo>
                  <a:pt x="3264" y="1675"/>
                  <a:pt x="3473" y="1638"/>
                  <a:pt x="3683" y="1614"/>
                </a:cubicBezTo>
                <a:cubicBezTo>
                  <a:pt x="3744" y="1607"/>
                  <a:pt x="3828" y="1585"/>
                  <a:pt x="3863" y="1638"/>
                </a:cubicBezTo>
                <a:cubicBezTo>
                  <a:pt x="3911" y="1712"/>
                  <a:pt x="3908" y="1850"/>
                  <a:pt x="3914" y="1933"/>
                </a:cubicBezTo>
                <a:cubicBezTo>
                  <a:pt x="3923" y="2064"/>
                  <a:pt x="3944" y="2194"/>
                  <a:pt x="3968" y="2323"/>
                </a:cubicBezTo>
                <a:cubicBezTo>
                  <a:pt x="3983" y="2404"/>
                  <a:pt x="4001" y="2485"/>
                  <a:pt x="4004" y="2568"/>
                </a:cubicBezTo>
                <a:cubicBezTo>
                  <a:pt x="4005" y="2584"/>
                  <a:pt x="4013" y="2645"/>
                  <a:pt x="4000" y="2660"/>
                </a:cubicBezTo>
                <a:cubicBezTo>
                  <a:pt x="3977" y="2665"/>
                  <a:pt x="3968" y="2667"/>
                  <a:pt x="3951" y="2665"/>
                </a:cubicBezTo>
                <a:moveTo>
                  <a:pt x="2819" y="2800"/>
                </a:moveTo>
                <a:cubicBezTo>
                  <a:pt x="2971" y="2791"/>
                  <a:pt x="3122" y="2773"/>
                  <a:pt x="3274" y="2761"/>
                </a:cubicBezTo>
                <a:cubicBezTo>
                  <a:pt x="3386" y="2752"/>
                  <a:pt x="3498" y="2750"/>
                  <a:pt x="3610" y="2745"/>
                </a:cubicBezTo>
                <a:cubicBezTo>
                  <a:pt x="3638" y="2744"/>
                  <a:pt x="3668" y="2747"/>
                  <a:pt x="3683" y="2733"/>
                </a:cubicBezTo>
                <a:cubicBezTo>
                  <a:pt x="3678" y="2731"/>
                  <a:pt x="3674" y="2728"/>
                  <a:pt x="3669" y="2726"/>
                </a:cubicBezTo>
                <a:moveTo>
                  <a:pt x="4224" y="2313"/>
                </a:moveTo>
                <a:cubicBezTo>
                  <a:pt x="4565" y="2313"/>
                  <a:pt x="4907" y="2318"/>
                  <a:pt x="5248" y="2318"/>
                </a:cubicBezTo>
                <a:cubicBezTo>
                  <a:pt x="5321" y="2318"/>
                  <a:pt x="5394" y="2318"/>
                  <a:pt x="5467" y="2318"/>
                </a:cubicBezTo>
                <a:cubicBezTo>
                  <a:pt x="5457" y="2283"/>
                  <a:pt x="5449" y="2264"/>
                  <a:pt x="5411" y="2240"/>
                </a:cubicBezTo>
                <a:cubicBezTo>
                  <a:pt x="5361" y="2208"/>
                  <a:pt x="5305" y="2185"/>
                  <a:pt x="5253" y="2157"/>
                </a:cubicBezTo>
                <a:cubicBezTo>
                  <a:pt x="5245" y="2154"/>
                  <a:pt x="5242" y="2155"/>
                  <a:pt x="5243" y="2150"/>
                </a:cubicBezTo>
                <a:cubicBezTo>
                  <a:pt x="5294" y="2166"/>
                  <a:pt x="5326" y="2178"/>
                  <a:pt x="5368" y="2217"/>
                </a:cubicBezTo>
                <a:cubicBezTo>
                  <a:pt x="5408" y="2254"/>
                  <a:pt x="5429" y="2297"/>
                  <a:pt x="5421" y="2353"/>
                </a:cubicBezTo>
                <a:cubicBezTo>
                  <a:pt x="5411" y="2424"/>
                  <a:pt x="5351" y="2447"/>
                  <a:pt x="5299" y="2483"/>
                </a:cubicBezTo>
                <a:cubicBezTo>
                  <a:pt x="5272" y="2501"/>
                  <a:pt x="5243" y="2520"/>
                  <a:pt x="5217" y="2535"/>
                </a:cubicBezTo>
                <a:moveTo>
                  <a:pt x="5871" y="1796"/>
                </a:moveTo>
                <a:cubicBezTo>
                  <a:pt x="5893" y="1961"/>
                  <a:pt x="5903" y="2115"/>
                  <a:pt x="5903" y="2282"/>
                </a:cubicBezTo>
                <a:cubicBezTo>
                  <a:pt x="5903" y="2423"/>
                  <a:pt x="5903" y="2832"/>
                  <a:pt x="5903" y="2691"/>
                </a:cubicBezTo>
                <a:cubicBezTo>
                  <a:pt x="5903" y="2647"/>
                  <a:pt x="5903" y="2629"/>
                  <a:pt x="5903" y="2598"/>
                </a:cubicBezTo>
                <a:moveTo>
                  <a:pt x="5903" y="1756"/>
                </a:moveTo>
                <a:cubicBezTo>
                  <a:pt x="6059" y="1736"/>
                  <a:pt x="6215" y="1723"/>
                  <a:pt x="6371" y="1704"/>
                </a:cubicBezTo>
                <a:cubicBezTo>
                  <a:pt x="6597" y="1676"/>
                  <a:pt x="6821" y="1629"/>
                  <a:pt x="7047" y="1600"/>
                </a:cubicBezTo>
                <a:cubicBezTo>
                  <a:pt x="7101" y="1593"/>
                  <a:pt x="7285" y="1546"/>
                  <a:pt x="7315" y="1610"/>
                </a:cubicBezTo>
                <a:cubicBezTo>
                  <a:pt x="7345" y="1673"/>
                  <a:pt x="7337" y="1769"/>
                  <a:pt x="7337" y="1836"/>
                </a:cubicBezTo>
                <a:cubicBezTo>
                  <a:pt x="7338" y="2052"/>
                  <a:pt x="7357" y="2280"/>
                  <a:pt x="7332" y="2495"/>
                </a:cubicBezTo>
                <a:cubicBezTo>
                  <a:pt x="7326" y="2543"/>
                  <a:pt x="7323" y="2663"/>
                  <a:pt x="7283" y="2700"/>
                </a:cubicBezTo>
                <a:cubicBezTo>
                  <a:pt x="7251" y="2729"/>
                  <a:pt x="7208" y="2718"/>
                  <a:pt x="7169" y="2722"/>
                </a:cubicBezTo>
                <a:moveTo>
                  <a:pt x="5957" y="2852"/>
                </a:moveTo>
                <a:cubicBezTo>
                  <a:pt x="6103" y="2831"/>
                  <a:pt x="6245" y="2825"/>
                  <a:pt x="6392" y="2816"/>
                </a:cubicBezTo>
                <a:cubicBezTo>
                  <a:pt x="6572" y="2805"/>
                  <a:pt x="6754" y="2801"/>
                  <a:pt x="6933" y="2783"/>
                </a:cubicBezTo>
                <a:cubicBezTo>
                  <a:pt x="6956" y="2781"/>
                  <a:pt x="6987" y="2793"/>
                  <a:pt x="7001" y="2774"/>
                </a:cubicBezTo>
                <a:cubicBezTo>
                  <a:pt x="7004" y="2770"/>
                  <a:pt x="7000" y="2752"/>
                  <a:pt x="7001" y="2748"/>
                </a:cubicBezTo>
                <a:moveTo>
                  <a:pt x="7551" y="2334"/>
                </a:moveTo>
                <a:cubicBezTo>
                  <a:pt x="7654" y="2330"/>
                  <a:pt x="7757" y="2332"/>
                  <a:pt x="7860" y="2325"/>
                </a:cubicBezTo>
                <a:cubicBezTo>
                  <a:pt x="8012" y="2315"/>
                  <a:pt x="8162" y="2297"/>
                  <a:pt x="8313" y="2282"/>
                </a:cubicBezTo>
                <a:cubicBezTo>
                  <a:pt x="8431" y="2270"/>
                  <a:pt x="8550" y="2261"/>
                  <a:pt x="8668" y="2243"/>
                </a:cubicBezTo>
                <a:cubicBezTo>
                  <a:pt x="8693" y="2239"/>
                  <a:pt x="8703" y="2239"/>
                  <a:pt x="8700" y="2214"/>
                </a:cubicBezTo>
                <a:cubicBezTo>
                  <a:pt x="8695" y="2175"/>
                  <a:pt x="8664" y="2163"/>
                  <a:pt x="8632" y="2145"/>
                </a:cubicBezTo>
                <a:cubicBezTo>
                  <a:pt x="8628" y="2136"/>
                  <a:pt x="8627" y="2133"/>
                  <a:pt x="8622" y="2129"/>
                </a:cubicBezTo>
                <a:cubicBezTo>
                  <a:pt x="8650" y="2135"/>
                  <a:pt x="8652" y="2123"/>
                  <a:pt x="8681" y="2153"/>
                </a:cubicBezTo>
                <a:cubicBezTo>
                  <a:pt x="8708" y="2181"/>
                  <a:pt x="8729" y="2253"/>
                  <a:pt x="8712" y="2290"/>
                </a:cubicBezTo>
                <a:cubicBezTo>
                  <a:pt x="8688" y="2340"/>
                  <a:pt x="8607" y="2379"/>
                  <a:pt x="8559" y="2398"/>
                </a:cubicBezTo>
                <a:cubicBezTo>
                  <a:pt x="8531" y="2409"/>
                  <a:pt x="8505" y="2413"/>
                  <a:pt x="8476" y="2417"/>
                </a:cubicBezTo>
                <a:moveTo>
                  <a:pt x="9031" y="1754"/>
                </a:moveTo>
                <a:cubicBezTo>
                  <a:pt x="9031" y="2077"/>
                  <a:pt x="9031" y="2978"/>
                  <a:pt x="9031" y="2655"/>
                </a:cubicBezTo>
                <a:cubicBezTo>
                  <a:pt x="9031" y="2639"/>
                  <a:pt x="9031" y="2622"/>
                  <a:pt x="9031" y="2606"/>
                </a:cubicBezTo>
                <a:moveTo>
                  <a:pt x="9131" y="1818"/>
                </a:moveTo>
                <a:cubicBezTo>
                  <a:pt x="9151" y="1682"/>
                  <a:pt x="9106" y="1693"/>
                  <a:pt x="9240" y="1673"/>
                </a:cubicBezTo>
                <a:cubicBezTo>
                  <a:pt x="9391" y="1650"/>
                  <a:pt x="9542" y="1625"/>
                  <a:pt x="9693" y="1600"/>
                </a:cubicBezTo>
                <a:cubicBezTo>
                  <a:pt x="9917" y="1564"/>
                  <a:pt x="10140" y="1525"/>
                  <a:pt x="10365" y="1494"/>
                </a:cubicBezTo>
                <a:cubicBezTo>
                  <a:pt x="10431" y="1485"/>
                  <a:pt x="10578" y="1448"/>
                  <a:pt x="10633" y="1501"/>
                </a:cubicBezTo>
                <a:cubicBezTo>
                  <a:pt x="10682" y="1548"/>
                  <a:pt x="10657" y="1715"/>
                  <a:pt x="10657" y="1772"/>
                </a:cubicBezTo>
                <a:cubicBezTo>
                  <a:pt x="10657" y="1907"/>
                  <a:pt x="10662" y="2040"/>
                  <a:pt x="10674" y="2174"/>
                </a:cubicBezTo>
                <a:cubicBezTo>
                  <a:pt x="10684" y="2277"/>
                  <a:pt x="10696" y="2377"/>
                  <a:pt x="10711" y="2479"/>
                </a:cubicBezTo>
                <a:cubicBezTo>
                  <a:pt x="10713" y="2494"/>
                  <a:pt x="10740" y="2629"/>
                  <a:pt x="10716" y="2644"/>
                </a:cubicBezTo>
                <a:cubicBezTo>
                  <a:pt x="10686" y="2644"/>
                  <a:pt x="10673" y="2644"/>
                  <a:pt x="10652" y="2644"/>
                </a:cubicBezTo>
                <a:moveTo>
                  <a:pt x="9072" y="2785"/>
                </a:moveTo>
                <a:cubicBezTo>
                  <a:pt x="9174" y="2794"/>
                  <a:pt x="9275" y="2792"/>
                  <a:pt x="9377" y="2792"/>
                </a:cubicBezTo>
                <a:cubicBezTo>
                  <a:pt x="9583" y="2792"/>
                  <a:pt x="9788" y="2773"/>
                  <a:pt x="9993" y="2757"/>
                </a:cubicBezTo>
                <a:cubicBezTo>
                  <a:pt x="10150" y="2745"/>
                  <a:pt x="10308" y="2734"/>
                  <a:pt x="10465" y="2722"/>
                </a:cubicBezTo>
                <a:cubicBezTo>
                  <a:pt x="10499" y="2719"/>
                  <a:pt x="10514" y="2717"/>
                  <a:pt x="10548" y="2714"/>
                </a:cubicBezTo>
                <a:moveTo>
                  <a:pt x="10774" y="2261"/>
                </a:moveTo>
                <a:cubicBezTo>
                  <a:pt x="11026" y="2261"/>
                  <a:pt x="11277" y="2255"/>
                  <a:pt x="11529" y="2249"/>
                </a:cubicBezTo>
                <a:cubicBezTo>
                  <a:pt x="11704" y="2245"/>
                  <a:pt x="11883" y="2240"/>
                  <a:pt x="12054" y="2202"/>
                </a:cubicBezTo>
                <a:cubicBezTo>
                  <a:pt x="12056" y="2201"/>
                  <a:pt x="12057" y="2201"/>
                  <a:pt x="12059" y="2200"/>
                </a:cubicBezTo>
                <a:cubicBezTo>
                  <a:pt x="12039" y="2183"/>
                  <a:pt x="12025" y="2167"/>
                  <a:pt x="11991" y="2153"/>
                </a:cubicBezTo>
                <a:cubicBezTo>
                  <a:pt x="11935" y="2129"/>
                  <a:pt x="11879" y="2109"/>
                  <a:pt x="11823" y="2087"/>
                </a:cubicBezTo>
                <a:cubicBezTo>
                  <a:pt x="11752" y="2059"/>
                  <a:pt x="11832" y="2089"/>
                  <a:pt x="11818" y="2077"/>
                </a:cubicBezTo>
                <a:cubicBezTo>
                  <a:pt x="11906" y="2086"/>
                  <a:pt x="11975" y="2115"/>
                  <a:pt x="12006" y="2202"/>
                </a:cubicBezTo>
                <a:cubicBezTo>
                  <a:pt x="12036" y="2284"/>
                  <a:pt x="12006" y="2318"/>
                  <a:pt x="11938" y="2365"/>
                </a:cubicBezTo>
                <a:cubicBezTo>
                  <a:pt x="11879" y="2406"/>
                  <a:pt x="11804" y="2434"/>
                  <a:pt x="11733" y="2443"/>
                </a:cubicBezTo>
                <a:cubicBezTo>
                  <a:pt x="11710" y="2443"/>
                  <a:pt x="11709" y="2443"/>
                  <a:pt x="11697" y="2443"/>
                </a:cubicBezTo>
                <a:moveTo>
                  <a:pt x="12536" y="1688"/>
                </a:moveTo>
                <a:cubicBezTo>
                  <a:pt x="12536" y="2018"/>
                  <a:pt x="12414" y="2973"/>
                  <a:pt x="12536" y="2667"/>
                </a:cubicBezTo>
                <a:cubicBezTo>
                  <a:pt x="12542" y="2624"/>
                  <a:pt x="12543" y="2606"/>
                  <a:pt x="12541" y="2575"/>
                </a:cubicBezTo>
                <a:moveTo>
                  <a:pt x="12578" y="1643"/>
                </a:moveTo>
                <a:cubicBezTo>
                  <a:pt x="12741" y="1601"/>
                  <a:pt x="12867" y="1598"/>
                  <a:pt x="13035" y="1588"/>
                </a:cubicBezTo>
                <a:cubicBezTo>
                  <a:pt x="13274" y="1573"/>
                  <a:pt x="13510" y="1541"/>
                  <a:pt x="13749" y="1525"/>
                </a:cubicBezTo>
                <a:cubicBezTo>
                  <a:pt x="13840" y="1519"/>
                  <a:pt x="13972" y="1496"/>
                  <a:pt x="14058" y="1534"/>
                </a:cubicBezTo>
                <a:cubicBezTo>
                  <a:pt x="14127" y="1564"/>
                  <a:pt x="14151" y="1687"/>
                  <a:pt x="14158" y="1749"/>
                </a:cubicBezTo>
                <a:cubicBezTo>
                  <a:pt x="14187" y="2002"/>
                  <a:pt x="14233" y="2441"/>
                  <a:pt x="14158" y="2689"/>
                </a:cubicBezTo>
                <a:cubicBezTo>
                  <a:pt x="14145" y="2732"/>
                  <a:pt x="14123" y="2741"/>
                  <a:pt x="14084" y="2754"/>
                </a:cubicBezTo>
                <a:cubicBezTo>
                  <a:pt x="14074" y="2754"/>
                  <a:pt x="14063" y="2754"/>
                  <a:pt x="14053" y="2754"/>
                </a:cubicBezTo>
                <a:moveTo>
                  <a:pt x="12546" y="2901"/>
                </a:moveTo>
                <a:cubicBezTo>
                  <a:pt x="13070" y="2851"/>
                  <a:pt x="13595" y="2832"/>
                  <a:pt x="14121" y="2802"/>
                </a:cubicBezTo>
                <a:cubicBezTo>
                  <a:pt x="14184" y="2798"/>
                  <a:pt x="14372" y="2805"/>
                  <a:pt x="14311" y="2787"/>
                </a:cubicBezTo>
                <a:cubicBezTo>
                  <a:pt x="14282" y="2778"/>
                  <a:pt x="14237" y="2781"/>
                  <a:pt x="14206" y="2776"/>
                </a:cubicBezTo>
                <a:moveTo>
                  <a:pt x="14394" y="2165"/>
                </a:moveTo>
                <a:cubicBezTo>
                  <a:pt x="14373" y="2165"/>
                  <a:pt x="14351" y="2165"/>
                  <a:pt x="14330" y="2165"/>
                </a:cubicBezTo>
                <a:cubicBezTo>
                  <a:pt x="14674" y="2165"/>
                  <a:pt x="15029" y="2190"/>
                  <a:pt x="15370" y="2162"/>
                </a:cubicBezTo>
                <a:cubicBezTo>
                  <a:pt x="15376" y="2161"/>
                  <a:pt x="15381" y="2161"/>
                  <a:pt x="15387" y="2160"/>
                </a:cubicBezTo>
                <a:cubicBezTo>
                  <a:pt x="15367" y="2134"/>
                  <a:pt x="15374" y="2120"/>
                  <a:pt x="15328" y="2101"/>
                </a:cubicBezTo>
                <a:cubicBezTo>
                  <a:pt x="15265" y="2075"/>
                  <a:pt x="15195" y="2059"/>
                  <a:pt x="15129" y="2041"/>
                </a:cubicBezTo>
                <a:cubicBezTo>
                  <a:pt x="15184" y="2051"/>
                  <a:pt x="15232" y="2083"/>
                  <a:pt x="15270" y="2129"/>
                </a:cubicBezTo>
                <a:cubicBezTo>
                  <a:pt x="15296" y="2160"/>
                  <a:pt x="15319" y="2235"/>
                  <a:pt x="15302" y="2275"/>
                </a:cubicBezTo>
                <a:cubicBezTo>
                  <a:pt x="15263" y="2364"/>
                  <a:pt x="15132" y="2380"/>
                  <a:pt x="15051" y="2388"/>
                </a:cubicBezTo>
                <a:moveTo>
                  <a:pt x="15942" y="2127"/>
                </a:moveTo>
                <a:cubicBezTo>
                  <a:pt x="15942" y="2234"/>
                  <a:pt x="15941" y="2338"/>
                  <a:pt x="15932" y="2445"/>
                </a:cubicBezTo>
                <a:cubicBezTo>
                  <a:pt x="15928" y="2499"/>
                  <a:pt x="15912" y="2549"/>
                  <a:pt x="15910" y="2603"/>
                </a:cubicBezTo>
                <a:cubicBezTo>
                  <a:pt x="15910" y="2610"/>
                  <a:pt x="15910" y="2611"/>
                  <a:pt x="15910" y="2615"/>
                </a:cubicBezTo>
                <a:cubicBezTo>
                  <a:pt x="15910" y="2544"/>
                  <a:pt x="15893" y="2449"/>
                  <a:pt x="15915" y="2381"/>
                </a:cubicBezTo>
                <a:cubicBezTo>
                  <a:pt x="15931" y="2333"/>
                  <a:pt x="15972" y="2243"/>
                  <a:pt x="16015" y="2212"/>
                </a:cubicBezTo>
                <a:cubicBezTo>
                  <a:pt x="16066" y="2175"/>
                  <a:pt x="16123" y="2170"/>
                  <a:pt x="16183" y="2169"/>
                </a:cubicBezTo>
                <a:cubicBezTo>
                  <a:pt x="16249" y="2168"/>
                  <a:pt x="16295" y="2164"/>
                  <a:pt x="16331" y="2230"/>
                </a:cubicBezTo>
                <a:cubicBezTo>
                  <a:pt x="16364" y="2290"/>
                  <a:pt x="16363" y="2353"/>
                  <a:pt x="16363" y="2419"/>
                </a:cubicBezTo>
                <a:cubicBezTo>
                  <a:pt x="16363" y="2450"/>
                  <a:pt x="16357" y="2518"/>
                  <a:pt x="16314" y="2528"/>
                </a:cubicBezTo>
                <a:cubicBezTo>
                  <a:pt x="16303" y="2531"/>
                  <a:pt x="16318" y="2524"/>
                  <a:pt x="16309" y="2521"/>
                </a:cubicBezTo>
                <a:moveTo>
                  <a:pt x="16555" y="2214"/>
                </a:moveTo>
                <a:cubicBezTo>
                  <a:pt x="16555" y="2267"/>
                  <a:pt x="16545" y="2330"/>
                  <a:pt x="16567" y="2379"/>
                </a:cubicBezTo>
                <a:cubicBezTo>
                  <a:pt x="16586" y="2421"/>
                  <a:pt x="16631" y="2431"/>
                  <a:pt x="16672" y="2433"/>
                </a:cubicBezTo>
                <a:cubicBezTo>
                  <a:pt x="16742" y="2437"/>
                  <a:pt x="16771" y="2425"/>
                  <a:pt x="16823" y="2377"/>
                </a:cubicBezTo>
                <a:cubicBezTo>
                  <a:pt x="16857" y="2345"/>
                  <a:pt x="16885" y="2309"/>
                  <a:pt x="16913" y="2273"/>
                </a:cubicBezTo>
                <a:cubicBezTo>
                  <a:pt x="16916" y="2297"/>
                  <a:pt x="16912" y="2331"/>
                  <a:pt x="16923" y="2353"/>
                </a:cubicBezTo>
                <a:cubicBezTo>
                  <a:pt x="16938" y="2383"/>
                  <a:pt x="16964" y="2382"/>
                  <a:pt x="16991" y="2386"/>
                </a:cubicBezTo>
                <a:cubicBezTo>
                  <a:pt x="17060" y="2395"/>
                  <a:pt x="17087" y="2364"/>
                  <a:pt x="17127" y="2316"/>
                </a:cubicBezTo>
                <a:cubicBezTo>
                  <a:pt x="17187" y="2244"/>
                  <a:pt x="17222" y="2153"/>
                  <a:pt x="17244" y="2061"/>
                </a:cubicBezTo>
                <a:cubicBezTo>
                  <a:pt x="17256" y="2012"/>
                  <a:pt x="17271" y="1934"/>
                  <a:pt x="17259" y="1883"/>
                </a:cubicBezTo>
                <a:cubicBezTo>
                  <a:pt x="17253" y="1857"/>
                  <a:pt x="17253" y="1873"/>
                  <a:pt x="17249" y="1862"/>
                </a:cubicBezTo>
                <a:cubicBezTo>
                  <a:pt x="17236" y="1899"/>
                  <a:pt x="17222" y="1940"/>
                  <a:pt x="17217" y="1987"/>
                </a:cubicBezTo>
                <a:cubicBezTo>
                  <a:pt x="17208" y="2077"/>
                  <a:pt x="17203" y="2178"/>
                  <a:pt x="17212" y="2269"/>
                </a:cubicBezTo>
                <a:cubicBezTo>
                  <a:pt x="17217" y="2318"/>
                  <a:pt x="17239" y="2381"/>
                  <a:pt x="17295" y="2391"/>
                </a:cubicBezTo>
                <a:cubicBezTo>
                  <a:pt x="17373" y="2404"/>
                  <a:pt x="17428" y="2371"/>
                  <a:pt x="17480" y="2313"/>
                </a:cubicBezTo>
                <a:cubicBezTo>
                  <a:pt x="17556" y="2229"/>
                  <a:pt x="17603" y="2122"/>
                  <a:pt x="17643" y="2018"/>
                </a:cubicBezTo>
                <a:cubicBezTo>
                  <a:pt x="17660" y="1973"/>
                  <a:pt x="17666" y="1942"/>
                  <a:pt x="17668" y="1896"/>
                </a:cubicBezTo>
                <a:cubicBezTo>
                  <a:pt x="17668" y="2030"/>
                  <a:pt x="17720" y="2328"/>
                  <a:pt x="17648" y="2445"/>
                </a:cubicBezTo>
                <a:cubicBezTo>
                  <a:pt x="17629" y="2457"/>
                  <a:pt x="17626" y="2462"/>
                  <a:pt x="17612" y="2459"/>
                </a:cubicBezTo>
                <a:moveTo>
                  <a:pt x="6434" y="2148"/>
                </a:moveTo>
                <a:cubicBezTo>
                  <a:pt x="6423" y="2124"/>
                  <a:pt x="6391" y="2069"/>
                  <a:pt x="6407" y="2035"/>
                </a:cubicBezTo>
                <a:cubicBezTo>
                  <a:pt x="6425" y="1998"/>
                  <a:pt x="6476" y="1986"/>
                  <a:pt x="6512" y="1983"/>
                </a:cubicBezTo>
                <a:cubicBezTo>
                  <a:pt x="6573" y="1978"/>
                  <a:pt x="6627" y="1978"/>
                  <a:pt x="6660" y="2039"/>
                </a:cubicBezTo>
                <a:cubicBezTo>
                  <a:pt x="6698" y="2109"/>
                  <a:pt x="6688" y="2207"/>
                  <a:pt x="6648" y="2271"/>
                </a:cubicBezTo>
                <a:cubicBezTo>
                  <a:pt x="6610" y="2332"/>
                  <a:pt x="6534" y="2390"/>
                  <a:pt x="6465" y="2412"/>
                </a:cubicBezTo>
                <a:cubicBezTo>
                  <a:pt x="6458" y="2413"/>
                  <a:pt x="6451" y="2413"/>
                  <a:pt x="6444" y="2414"/>
                </a:cubicBezTo>
                <a:cubicBezTo>
                  <a:pt x="6524" y="2407"/>
                  <a:pt x="6602" y="2385"/>
                  <a:pt x="6680" y="2367"/>
                </a:cubicBezTo>
                <a:cubicBezTo>
                  <a:pt x="6748" y="2351"/>
                  <a:pt x="6816" y="2334"/>
                  <a:pt x="6884" y="2320"/>
                </a:cubicBezTo>
                <a:cubicBezTo>
                  <a:pt x="6919" y="2313"/>
                  <a:pt x="6918" y="2311"/>
                  <a:pt x="6896" y="2295"/>
                </a:cubicBezTo>
                <a:moveTo>
                  <a:pt x="9961" y="1933"/>
                </a:moveTo>
                <a:cubicBezTo>
                  <a:pt x="9868" y="1973"/>
                  <a:pt x="9803" y="2020"/>
                  <a:pt x="9739" y="2103"/>
                </a:cubicBezTo>
                <a:cubicBezTo>
                  <a:pt x="9682" y="2176"/>
                  <a:pt x="9655" y="2254"/>
                  <a:pt x="9657" y="2346"/>
                </a:cubicBezTo>
                <a:cubicBezTo>
                  <a:pt x="9659" y="2440"/>
                  <a:pt x="9766" y="2444"/>
                  <a:pt x="9839" y="2448"/>
                </a:cubicBezTo>
                <a:cubicBezTo>
                  <a:pt x="9918" y="2452"/>
                  <a:pt x="9995" y="2461"/>
                  <a:pt x="10049" y="2393"/>
                </a:cubicBezTo>
                <a:cubicBezTo>
                  <a:pt x="10072" y="2364"/>
                  <a:pt x="10066" y="2337"/>
                  <a:pt x="10066" y="2303"/>
                </a:cubicBezTo>
                <a:cubicBezTo>
                  <a:pt x="10021" y="2277"/>
                  <a:pt x="9966" y="2277"/>
                  <a:pt x="9912" y="2282"/>
                </a:cubicBezTo>
                <a:cubicBezTo>
                  <a:pt x="9864" y="2287"/>
                  <a:pt x="9834" y="2308"/>
                  <a:pt x="9793" y="2332"/>
                </a:cubicBezTo>
                <a:moveTo>
                  <a:pt x="13308" y="2256"/>
                </a:moveTo>
                <a:cubicBezTo>
                  <a:pt x="13319" y="2239"/>
                  <a:pt x="13429" y="2126"/>
                  <a:pt x="13376" y="2072"/>
                </a:cubicBezTo>
                <a:cubicBezTo>
                  <a:pt x="13346" y="2041"/>
                  <a:pt x="13290" y="2032"/>
                  <a:pt x="13250" y="2030"/>
                </a:cubicBezTo>
                <a:cubicBezTo>
                  <a:pt x="13189" y="2027"/>
                  <a:pt x="13142" y="2024"/>
                  <a:pt x="13099" y="2070"/>
                </a:cubicBezTo>
                <a:cubicBezTo>
                  <a:pt x="13067" y="2105"/>
                  <a:pt x="13059" y="2154"/>
                  <a:pt x="13067" y="2200"/>
                </a:cubicBezTo>
                <a:cubicBezTo>
                  <a:pt x="13076" y="2254"/>
                  <a:pt x="13142" y="2276"/>
                  <a:pt x="13181" y="2306"/>
                </a:cubicBezTo>
                <a:cubicBezTo>
                  <a:pt x="13223" y="2337"/>
                  <a:pt x="13272" y="2365"/>
                  <a:pt x="13298" y="2412"/>
                </a:cubicBezTo>
                <a:cubicBezTo>
                  <a:pt x="13318" y="2448"/>
                  <a:pt x="13317" y="2491"/>
                  <a:pt x="13281" y="2511"/>
                </a:cubicBezTo>
                <a:cubicBezTo>
                  <a:pt x="13235" y="2537"/>
                  <a:pt x="13150" y="2539"/>
                  <a:pt x="13099" y="2530"/>
                </a:cubicBezTo>
                <a:cubicBezTo>
                  <a:pt x="13052" y="2522"/>
                  <a:pt x="13017" y="2489"/>
                  <a:pt x="13013" y="2445"/>
                </a:cubicBezTo>
                <a:cubicBezTo>
                  <a:pt x="13007" y="2384"/>
                  <a:pt x="13063" y="2359"/>
                  <a:pt x="13108" y="2332"/>
                </a:cubicBezTo>
                <a:cubicBezTo>
                  <a:pt x="13158" y="2301"/>
                  <a:pt x="13214" y="2286"/>
                  <a:pt x="13267" y="226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0"/>
          <p:cNvSpPr/>
          <p:nvPr/>
        </p:nvSpPr>
        <p:spPr>
          <a:xfrm>
            <a:off x="2115960" y="3087720"/>
            <a:ext cx="314280" cy="212760"/>
          </a:xfrm>
          <a:custGeom>
            <a:rect b="b" l="l" r="r" t="t"/>
            <a:pathLst>
              <a:path extrusionOk="0" h="603" w="872">
                <a:moveTo>
                  <a:pt x="27" y="99"/>
                </a:moveTo>
                <a:cubicBezTo>
                  <a:pt x="18" y="89"/>
                  <a:pt x="9" y="79"/>
                  <a:pt x="0" y="69"/>
                </a:cubicBezTo>
                <a:cubicBezTo>
                  <a:pt x="0" y="170"/>
                  <a:pt x="3" y="268"/>
                  <a:pt x="13" y="368"/>
                </a:cubicBezTo>
                <a:cubicBezTo>
                  <a:pt x="19" y="433"/>
                  <a:pt x="21" y="500"/>
                  <a:pt x="22" y="566"/>
                </a:cubicBezTo>
                <a:cubicBezTo>
                  <a:pt x="22" y="591"/>
                  <a:pt x="22" y="595"/>
                  <a:pt x="37" y="583"/>
                </a:cubicBezTo>
                <a:moveTo>
                  <a:pt x="349" y="182"/>
                </a:moveTo>
                <a:cubicBezTo>
                  <a:pt x="333" y="129"/>
                  <a:pt x="254" y="15"/>
                  <a:pt x="353" y="0"/>
                </a:cubicBezTo>
                <a:cubicBezTo>
                  <a:pt x="408" y="-8"/>
                  <a:pt x="466" y="2"/>
                  <a:pt x="495" y="56"/>
                </a:cubicBezTo>
                <a:cubicBezTo>
                  <a:pt x="530" y="120"/>
                  <a:pt x="532" y="222"/>
                  <a:pt x="504" y="288"/>
                </a:cubicBezTo>
                <a:cubicBezTo>
                  <a:pt x="483" y="336"/>
                  <a:pt x="441" y="379"/>
                  <a:pt x="405" y="416"/>
                </a:cubicBezTo>
                <a:cubicBezTo>
                  <a:pt x="456" y="420"/>
                  <a:pt x="528" y="423"/>
                  <a:pt x="585" y="413"/>
                </a:cubicBezTo>
                <a:cubicBezTo>
                  <a:pt x="682" y="397"/>
                  <a:pt x="778" y="365"/>
                  <a:pt x="872" y="33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0"/>
          <p:cNvSpPr/>
          <p:nvPr/>
        </p:nvSpPr>
        <p:spPr>
          <a:xfrm>
            <a:off x="877920" y="3638520"/>
            <a:ext cx="1082516" cy="269999"/>
          </a:xfrm>
          <a:custGeom>
            <a:rect b="b" l="l" r="r" t="t"/>
            <a:pathLst>
              <a:path extrusionOk="0" h="808" w="2997">
                <a:moveTo>
                  <a:pt x="167" y="49"/>
                </a:moveTo>
                <a:cubicBezTo>
                  <a:pt x="172" y="161"/>
                  <a:pt x="185" y="274"/>
                  <a:pt x="189" y="386"/>
                </a:cubicBezTo>
                <a:cubicBezTo>
                  <a:pt x="191" y="447"/>
                  <a:pt x="192" y="509"/>
                  <a:pt x="194" y="570"/>
                </a:cubicBezTo>
                <a:cubicBezTo>
                  <a:pt x="194" y="581"/>
                  <a:pt x="194" y="630"/>
                  <a:pt x="194" y="561"/>
                </a:cubicBezTo>
                <a:moveTo>
                  <a:pt x="9" y="70"/>
                </a:moveTo>
                <a:cubicBezTo>
                  <a:pt x="26" y="-40"/>
                  <a:pt x="97" y="0"/>
                  <a:pt x="221" y="0"/>
                </a:cubicBezTo>
                <a:cubicBezTo>
                  <a:pt x="353" y="0"/>
                  <a:pt x="467" y="26"/>
                  <a:pt x="581" y="94"/>
                </a:cubicBezTo>
                <a:cubicBezTo>
                  <a:pt x="684" y="156"/>
                  <a:pt x="732" y="224"/>
                  <a:pt x="740" y="342"/>
                </a:cubicBezTo>
                <a:cubicBezTo>
                  <a:pt x="749" y="478"/>
                  <a:pt x="668" y="563"/>
                  <a:pt x="557" y="632"/>
                </a:cubicBezTo>
                <a:cubicBezTo>
                  <a:pt x="441" y="704"/>
                  <a:pt x="307" y="733"/>
                  <a:pt x="172" y="741"/>
                </a:cubicBezTo>
                <a:cubicBezTo>
                  <a:pt x="119" y="744"/>
                  <a:pt x="27" y="768"/>
                  <a:pt x="21" y="707"/>
                </a:cubicBezTo>
                <a:cubicBezTo>
                  <a:pt x="24" y="695"/>
                  <a:pt x="28" y="684"/>
                  <a:pt x="31" y="672"/>
                </a:cubicBezTo>
                <a:moveTo>
                  <a:pt x="817" y="528"/>
                </a:moveTo>
                <a:cubicBezTo>
                  <a:pt x="883" y="517"/>
                  <a:pt x="1045" y="510"/>
                  <a:pt x="1107" y="457"/>
                </a:cubicBezTo>
                <a:cubicBezTo>
                  <a:pt x="1151" y="419"/>
                  <a:pt x="1155" y="398"/>
                  <a:pt x="1165" y="344"/>
                </a:cubicBezTo>
                <a:cubicBezTo>
                  <a:pt x="1165" y="321"/>
                  <a:pt x="1165" y="315"/>
                  <a:pt x="1165" y="301"/>
                </a:cubicBezTo>
                <a:cubicBezTo>
                  <a:pt x="1115" y="297"/>
                  <a:pt x="1070" y="277"/>
                  <a:pt x="1017" y="301"/>
                </a:cubicBezTo>
                <a:cubicBezTo>
                  <a:pt x="955" y="329"/>
                  <a:pt x="889" y="418"/>
                  <a:pt x="871" y="483"/>
                </a:cubicBezTo>
                <a:cubicBezTo>
                  <a:pt x="854" y="545"/>
                  <a:pt x="850" y="637"/>
                  <a:pt x="903" y="677"/>
                </a:cubicBezTo>
                <a:cubicBezTo>
                  <a:pt x="985" y="740"/>
                  <a:pt x="1160" y="726"/>
                  <a:pt x="1243" y="677"/>
                </a:cubicBezTo>
                <a:cubicBezTo>
                  <a:pt x="1393" y="588"/>
                  <a:pt x="1448" y="413"/>
                  <a:pt x="1453" y="249"/>
                </a:cubicBezTo>
                <a:cubicBezTo>
                  <a:pt x="1454" y="195"/>
                  <a:pt x="1451" y="139"/>
                  <a:pt x="1448" y="87"/>
                </a:cubicBezTo>
                <a:cubicBezTo>
                  <a:pt x="1432" y="105"/>
                  <a:pt x="1434" y="58"/>
                  <a:pt x="1421" y="103"/>
                </a:cubicBezTo>
                <a:cubicBezTo>
                  <a:pt x="1399" y="177"/>
                  <a:pt x="1416" y="287"/>
                  <a:pt x="1416" y="363"/>
                </a:cubicBezTo>
                <a:cubicBezTo>
                  <a:pt x="1416" y="466"/>
                  <a:pt x="1417" y="556"/>
                  <a:pt x="1448" y="655"/>
                </a:cubicBezTo>
                <a:cubicBezTo>
                  <a:pt x="1464" y="707"/>
                  <a:pt x="1482" y="737"/>
                  <a:pt x="1533" y="750"/>
                </a:cubicBezTo>
                <a:cubicBezTo>
                  <a:pt x="1583" y="763"/>
                  <a:pt x="1655" y="750"/>
                  <a:pt x="1701" y="733"/>
                </a:cubicBezTo>
                <a:cubicBezTo>
                  <a:pt x="1772" y="707"/>
                  <a:pt x="1835" y="669"/>
                  <a:pt x="1888" y="615"/>
                </a:cubicBezTo>
                <a:cubicBezTo>
                  <a:pt x="1944" y="558"/>
                  <a:pt x="1959" y="501"/>
                  <a:pt x="1961" y="424"/>
                </a:cubicBezTo>
                <a:cubicBezTo>
                  <a:pt x="1962" y="379"/>
                  <a:pt x="1975" y="314"/>
                  <a:pt x="1937" y="280"/>
                </a:cubicBezTo>
                <a:cubicBezTo>
                  <a:pt x="1918" y="268"/>
                  <a:pt x="1910" y="264"/>
                  <a:pt x="1893" y="269"/>
                </a:cubicBezTo>
                <a:cubicBezTo>
                  <a:pt x="1860" y="305"/>
                  <a:pt x="1837" y="295"/>
                  <a:pt x="1825" y="368"/>
                </a:cubicBezTo>
                <a:cubicBezTo>
                  <a:pt x="1812" y="446"/>
                  <a:pt x="1809" y="539"/>
                  <a:pt x="1842" y="611"/>
                </a:cubicBezTo>
                <a:cubicBezTo>
                  <a:pt x="1872" y="676"/>
                  <a:pt x="1922" y="703"/>
                  <a:pt x="1988" y="719"/>
                </a:cubicBezTo>
                <a:cubicBezTo>
                  <a:pt x="2049" y="733"/>
                  <a:pt x="2118" y="721"/>
                  <a:pt x="2161" y="677"/>
                </a:cubicBezTo>
                <a:cubicBezTo>
                  <a:pt x="2247" y="589"/>
                  <a:pt x="2252" y="447"/>
                  <a:pt x="2256" y="332"/>
                </a:cubicBezTo>
                <a:cubicBezTo>
                  <a:pt x="2258" y="263"/>
                  <a:pt x="2255" y="189"/>
                  <a:pt x="2266" y="120"/>
                </a:cubicBezTo>
                <a:cubicBezTo>
                  <a:pt x="2271" y="113"/>
                  <a:pt x="2273" y="113"/>
                  <a:pt x="2273" y="108"/>
                </a:cubicBezTo>
                <a:cubicBezTo>
                  <a:pt x="2279" y="176"/>
                  <a:pt x="2283" y="243"/>
                  <a:pt x="2283" y="311"/>
                </a:cubicBezTo>
                <a:cubicBezTo>
                  <a:pt x="2284" y="421"/>
                  <a:pt x="2305" y="559"/>
                  <a:pt x="2266" y="665"/>
                </a:cubicBezTo>
                <a:cubicBezTo>
                  <a:pt x="2263" y="674"/>
                  <a:pt x="2249" y="696"/>
                  <a:pt x="2246" y="702"/>
                </a:cubicBezTo>
                <a:cubicBezTo>
                  <a:pt x="2246" y="649"/>
                  <a:pt x="2228" y="566"/>
                  <a:pt x="2266" y="523"/>
                </a:cubicBezTo>
                <a:cubicBezTo>
                  <a:pt x="2315" y="468"/>
                  <a:pt x="2352" y="464"/>
                  <a:pt x="2424" y="453"/>
                </a:cubicBezTo>
                <a:cubicBezTo>
                  <a:pt x="2533" y="437"/>
                  <a:pt x="2740" y="491"/>
                  <a:pt x="2828" y="401"/>
                </a:cubicBezTo>
                <a:cubicBezTo>
                  <a:pt x="2855" y="374"/>
                  <a:pt x="2841" y="358"/>
                  <a:pt x="2850" y="327"/>
                </a:cubicBezTo>
                <a:cubicBezTo>
                  <a:pt x="2827" y="291"/>
                  <a:pt x="2847" y="255"/>
                  <a:pt x="2770" y="275"/>
                </a:cubicBezTo>
                <a:cubicBezTo>
                  <a:pt x="2697" y="293"/>
                  <a:pt x="2674" y="335"/>
                  <a:pt x="2650" y="407"/>
                </a:cubicBezTo>
                <a:cubicBezTo>
                  <a:pt x="2631" y="463"/>
                  <a:pt x="2613" y="564"/>
                  <a:pt x="2645" y="620"/>
                </a:cubicBezTo>
                <a:cubicBezTo>
                  <a:pt x="2689" y="697"/>
                  <a:pt x="2796" y="684"/>
                  <a:pt x="2869" y="684"/>
                </a:cubicBezTo>
                <a:cubicBezTo>
                  <a:pt x="2938" y="684"/>
                  <a:pt x="2961" y="684"/>
                  <a:pt x="3006" y="670"/>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0"/>
          <p:cNvSpPr/>
          <p:nvPr/>
        </p:nvSpPr>
        <p:spPr>
          <a:xfrm>
            <a:off x="2212800" y="3809880"/>
            <a:ext cx="235079" cy="150840"/>
          </a:xfrm>
          <a:custGeom>
            <a:rect b="b" l="l" r="r" t="t"/>
            <a:pathLst>
              <a:path extrusionOk="0" h="416" w="585">
                <a:moveTo>
                  <a:pt x="385" y="61"/>
                </a:moveTo>
                <a:cubicBezTo>
                  <a:pt x="262" y="15"/>
                  <a:pt x="202" y="-38"/>
                  <a:pt x="95" y="45"/>
                </a:cubicBezTo>
                <a:cubicBezTo>
                  <a:pt x="44" y="84"/>
                  <a:pt x="-27" y="176"/>
                  <a:pt x="0" y="248"/>
                </a:cubicBezTo>
                <a:cubicBezTo>
                  <a:pt x="22" y="306"/>
                  <a:pt x="126" y="293"/>
                  <a:pt x="173" y="293"/>
                </a:cubicBezTo>
                <a:cubicBezTo>
                  <a:pt x="255" y="292"/>
                  <a:pt x="316" y="262"/>
                  <a:pt x="368" y="198"/>
                </a:cubicBezTo>
                <a:cubicBezTo>
                  <a:pt x="402" y="156"/>
                  <a:pt x="408" y="113"/>
                  <a:pt x="409" y="61"/>
                </a:cubicBezTo>
                <a:cubicBezTo>
                  <a:pt x="409" y="50"/>
                  <a:pt x="409" y="48"/>
                  <a:pt x="409" y="42"/>
                </a:cubicBezTo>
                <a:cubicBezTo>
                  <a:pt x="409" y="95"/>
                  <a:pt x="407" y="138"/>
                  <a:pt x="426" y="189"/>
                </a:cubicBezTo>
                <a:cubicBezTo>
                  <a:pt x="455" y="266"/>
                  <a:pt x="491" y="330"/>
                  <a:pt x="558" y="37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0"/>
          <p:cNvSpPr/>
          <p:nvPr/>
        </p:nvSpPr>
        <p:spPr>
          <a:xfrm>
            <a:off x="2671800" y="3659040"/>
            <a:ext cx="736560" cy="311040"/>
          </a:xfrm>
          <a:custGeom>
            <a:rect b="b" l="l" r="r" t="t"/>
            <a:pathLst>
              <a:path extrusionOk="0" h="863" w="2042">
                <a:moveTo>
                  <a:pt x="0" y="505"/>
                </a:moveTo>
                <a:cubicBezTo>
                  <a:pt x="6" y="596"/>
                  <a:pt x="9" y="683"/>
                  <a:pt x="9" y="774"/>
                </a:cubicBezTo>
                <a:cubicBezTo>
                  <a:pt x="9" y="803"/>
                  <a:pt x="9" y="811"/>
                  <a:pt x="9" y="829"/>
                </a:cubicBezTo>
                <a:cubicBezTo>
                  <a:pt x="9" y="858"/>
                  <a:pt x="5" y="794"/>
                  <a:pt x="9" y="765"/>
                </a:cubicBezTo>
                <a:cubicBezTo>
                  <a:pt x="20" y="686"/>
                  <a:pt x="50" y="594"/>
                  <a:pt x="90" y="525"/>
                </a:cubicBezTo>
                <a:cubicBezTo>
                  <a:pt x="125" y="465"/>
                  <a:pt x="152" y="443"/>
                  <a:pt x="221" y="439"/>
                </a:cubicBezTo>
                <a:cubicBezTo>
                  <a:pt x="292" y="434"/>
                  <a:pt x="333" y="472"/>
                  <a:pt x="362" y="536"/>
                </a:cubicBezTo>
                <a:cubicBezTo>
                  <a:pt x="389" y="596"/>
                  <a:pt x="393" y="667"/>
                  <a:pt x="394" y="732"/>
                </a:cubicBezTo>
                <a:cubicBezTo>
                  <a:pt x="394" y="733"/>
                  <a:pt x="394" y="831"/>
                  <a:pt x="394" y="774"/>
                </a:cubicBezTo>
                <a:moveTo>
                  <a:pt x="509" y="529"/>
                </a:moveTo>
                <a:cubicBezTo>
                  <a:pt x="552" y="636"/>
                  <a:pt x="556" y="716"/>
                  <a:pt x="672" y="748"/>
                </a:cubicBezTo>
                <a:cubicBezTo>
                  <a:pt x="730" y="764"/>
                  <a:pt x="828" y="773"/>
                  <a:pt x="876" y="732"/>
                </a:cubicBezTo>
                <a:cubicBezTo>
                  <a:pt x="912" y="701"/>
                  <a:pt x="923" y="603"/>
                  <a:pt x="908" y="560"/>
                </a:cubicBezTo>
                <a:cubicBezTo>
                  <a:pt x="885" y="495"/>
                  <a:pt x="798" y="461"/>
                  <a:pt x="740" y="442"/>
                </a:cubicBezTo>
                <a:cubicBezTo>
                  <a:pt x="685" y="424"/>
                  <a:pt x="628" y="419"/>
                  <a:pt x="572" y="411"/>
                </a:cubicBezTo>
                <a:cubicBezTo>
                  <a:pt x="521" y="404"/>
                  <a:pt x="553" y="408"/>
                  <a:pt x="557" y="383"/>
                </a:cubicBezTo>
                <a:moveTo>
                  <a:pt x="1353" y="0"/>
                </a:moveTo>
                <a:cubicBezTo>
                  <a:pt x="1462" y="191"/>
                  <a:pt x="1490" y="265"/>
                  <a:pt x="1470" y="486"/>
                </a:cubicBezTo>
                <a:cubicBezTo>
                  <a:pt x="1462" y="579"/>
                  <a:pt x="1408" y="749"/>
                  <a:pt x="1453" y="841"/>
                </a:cubicBezTo>
                <a:cubicBezTo>
                  <a:pt x="1458" y="857"/>
                  <a:pt x="1460" y="863"/>
                  <a:pt x="1475" y="862"/>
                </a:cubicBezTo>
                <a:cubicBezTo>
                  <a:pt x="1479" y="829"/>
                  <a:pt x="1489" y="772"/>
                  <a:pt x="1485" y="730"/>
                </a:cubicBezTo>
                <a:cubicBezTo>
                  <a:pt x="1476" y="626"/>
                  <a:pt x="1413" y="557"/>
                  <a:pt x="1322" y="510"/>
                </a:cubicBezTo>
                <a:cubicBezTo>
                  <a:pt x="1264" y="480"/>
                  <a:pt x="1149" y="468"/>
                  <a:pt x="1102" y="517"/>
                </a:cubicBezTo>
                <a:cubicBezTo>
                  <a:pt x="1070" y="551"/>
                  <a:pt x="1062" y="645"/>
                  <a:pt x="1076" y="687"/>
                </a:cubicBezTo>
                <a:cubicBezTo>
                  <a:pt x="1108" y="787"/>
                  <a:pt x="1222" y="812"/>
                  <a:pt x="1312" y="817"/>
                </a:cubicBezTo>
                <a:cubicBezTo>
                  <a:pt x="1417" y="823"/>
                  <a:pt x="1510" y="817"/>
                  <a:pt x="1601" y="758"/>
                </a:cubicBezTo>
                <a:cubicBezTo>
                  <a:pt x="1683" y="704"/>
                  <a:pt x="1740" y="632"/>
                  <a:pt x="1784" y="546"/>
                </a:cubicBezTo>
                <a:cubicBezTo>
                  <a:pt x="1810" y="494"/>
                  <a:pt x="1813" y="453"/>
                  <a:pt x="1806" y="399"/>
                </a:cubicBezTo>
                <a:cubicBezTo>
                  <a:pt x="1755" y="404"/>
                  <a:pt x="1752" y="381"/>
                  <a:pt x="1716" y="427"/>
                </a:cubicBezTo>
                <a:cubicBezTo>
                  <a:pt x="1674" y="481"/>
                  <a:pt x="1667" y="568"/>
                  <a:pt x="1674" y="635"/>
                </a:cubicBezTo>
                <a:cubicBezTo>
                  <a:pt x="1682" y="711"/>
                  <a:pt x="1757" y="743"/>
                  <a:pt x="1825" y="753"/>
                </a:cubicBezTo>
                <a:cubicBezTo>
                  <a:pt x="1906" y="765"/>
                  <a:pt x="1969" y="761"/>
                  <a:pt x="2042" y="73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0"/>
          <p:cNvSpPr/>
          <p:nvPr/>
        </p:nvSpPr>
        <p:spPr>
          <a:xfrm>
            <a:off x="1535280" y="4732200"/>
            <a:ext cx="322200" cy="17640"/>
          </a:xfrm>
          <a:custGeom>
            <a:rect b="b" l="l" r="r" t="t"/>
            <a:pathLst>
              <a:path extrusionOk="0" h="47" w="894">
                <a:moveTo>
                  <a:pt x="0" y="17"/>
                </a:moveTo>
                <a:cubicBezTo>
                  <a:pt x="33" y="11"/>
                  <a:pt x="67" y="6"/>
                  <a:pt x="100" y="0"/>
                </a:cubicBezTo>
                <a:moveTo>
                  <a:pt x="894" y="47"/>
                </a:moveTo>
                <a:lnTo>
                  <a:pt x="894" y="47"/>
                </a:ln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0"/>
          <p:cNvSpPr/>
          <p:nvPr/>
        </p:nvSpPr>
        <p:spPr>
          <a:xfrm>
            <a:off x="766680" y="4775040"/>
            <a:ext cx="1503362" cy="411120"/>
          </a:xfrm>
          <a:custGeom>
            <a:rect b="b" l="l" r="r" t="t"/>
            <a:pathLst>
              <a:path extrusionOk="0" h="1215" w="4181">
                <a:moveTo>
                  <a:pt x="227" y="73"/>
                </a:moveTo>
                <a:cubicBezTo>
                  <a:pt x="170" y="36"/>
                  <a:pt x="103" y="-41"/>
                  <a:pt x="47" y="40"/>
                </a:cubicBezTo>
                <a:cubicBezTo>
                  <a:pt x="2" y="105"/>
                  <a:pt x="1" y="195"/>
                  <a:pt x="0" y="269"/>
                </a:cubicBezTo>
                <a:cubicBezTo>
                  <a:pt x="-2" y="361"/>
                  <a:pt x="40" y="416"/>
                  <a:pt x="127" y="451"/>
                </a:cubicBezTo>
                <a:cubicBezTo>
                  <a:pt x="218" y="488"/>
                  <a:pt x="328" y="480"/>
                  <a:pt x="414" y="446"/>
                </a:cubicBezTo>
                <a:moveTo>
                  <a:pt x="519" y="262"/>
                </a:moveTo>
                <a:cubicBezTo>
                  <a:pt x="515" y="301"/>
                  <a:pt x="497" y="361"/>
                  <a:pt x="536" y="389"/>
                </a:cubicBezTo>
                <a:cubicBezTo>
                  <a:pt x="581" y="421"/>
                  <a:pt x="680" y="418"/>
                  <a:pt x="731" y="410"/>
                </a:cubicBezTo>
                <a:cubicBezTo>
                  <a:pt x="803" y="399"/>
                  <a:pt x="815" y="354"/>
                  <a:pt x="813" y="290"/>
                </a:cubicBezTo>
                <a:cubicBezTo>
                  <a:pt x="811" y="214"/>
                  <a:pt x="752" y="188"/>
                  <a:pt x="687" y="167"/>
                </a:cubicBezTo>
                <a:cubicBezTo>
                  <a:pt x="654" y="156"/>
                  <a:pt x="617" y="157"/>
                  <a:pt x="582" y="156"/>
                </a:cubicBezTo>
                <a:cubicBezTo>
                  <a:pt x="580" y="156"/>
                  <a:pt x="579" y="156"/>
                  <a:pt x="577" y="156"/>
                </a:cubicBezTo>
                <a:moveTo>
                  <a:pt x="855" y="182"/>
                </a:moveTo>
                <a:cubicBezTo>
                  <a:pt x="952" y="297"/>
                  <a:pt x="978" y="293"/>
                  <a:pt x="981" y="420"/>
                </a:cubicBezTo>
                <a:cubicBezTo>
                  <a:pt x="981" y="432"/>
                  <a:pt x="981" y="443"/>
                  <a:pt x="981" y="455"/>
                </a:cubicBezTo>
                <a:cubicBezTo>
                  <a:pt x="974" y="425"/>
                  <a:pt x="972" y="380"/>
                  <a:pt x="972" y="342"/>
                </a:cubicBezTo>
                <a:cubicBezTo>
                  <a:pt x="972" y="278"/>
                  <a:pt x="978" y="214"/>
                  <a:pt x="1045" y="184"/>
                </a:cubicBezTo>
                <a:cubicBezTo>
                  <a:pt x="1077" y="170"/>
                  <a:pt x="1148" y="172"/>
                  <a:pt x="1176" y="193"/>
                </a:cubicBezTo>
                <a:cubicBezTo>
                  <a:pt x="1217" y="223"/>
                  <a:pt x="1225" y="278"/>
                  <a:pt x="1227" y="325"/>
                </a:cubicBezTo>
                <a:cubicBezTo>
                  <a:pt x="1228" y="348"/>
                  <a:pt x="1236" y="385"/>
                  <a:pt x="1208" y="394"/>
                </a:cubicBezTo>
                <a:cubicBezTo>
                  <a:pt x="1197" y="394"/>
                  <a:pt x="1193" y="394"/>
                  <a:pt x="1186" y="394"/>
                </a:cubicBezTo>
                <a:moveTo>
                  <a:pt x="1339" y="0"/>
                </a:moveTo>
                <a:cubicBezTo>
                  <a:pt x="1412" y="138"/>
                  <a:pt x="1427" y="169"/>
                  <a:pt x="1427" y="314"/>
                </a:cubicBezTo>
                <a:cubicBezTo>
                  <a:pt x="1427" y="350"/>
                  <a:pt x="1422" y="405"/>
                  <a:pt x="1417" y="425"/>
                </a:cubicBezTo>
                <a:cubicBezTo>
                  <a:pt x="1414" y="384"/>
                  <a:pt x="1404" y="332"/>
                  <a:pt x="1412" y="290"/>
                </a:cubicBezTo>
                <a:cubicBezTo>
                  <a:pt x="1424" y="227"/>
                  <a:pt x="1490" y="186"/>
                  <a:pt x="1544" y="162"/>
                </a:cubicBezTo>
                <a:cubicBezTo>
                  <a:pt x="1631" y="124"/>
                  <a:pt x="1733" y="116"/>
                  <a:pt x="1826" y="101"/>
                </a:cubicBezTo>
                <a:cubicBezTo>
                  <a:pt x="1864" y="95"/>
                  <a:pt x="1899" y="86"/>
                  <a:pt x="1936" y="80"/>
                </a:cubicBezTo>
                <a:cubicBezTo>
                  <a:pt x="1887" y="104"/>
                  <a:pt x="1838" y="138"/>
                  <a:pt x="1799" y="177"/>
                </a:cubicBezTo>
                <a:cubicBezTo>
                  <a:pt x="1755" y="221"/>
                  <a:pt x="1711" y="284"/>
                  <a:pt x="1695" y="345"/>
                </a:cubicBezTo>
                <a:cubicBezTo>
                  <a:pt x="1692" y="357"/>
                  <a:pt x="1695" y="376"/>
                  <a:pt x="1695" y="389"/>
                </a:cubicBezTo>
                <a:cubicBezTo>
                  <a:pt x="1755" y="389"/>
                  <a:pt x="1799" y="391"/>
                  <a:pt x="1853" y="358"/>
                </a:cubicBezTo>
                <a:cubicBezTo>
                  <a:pt x="1923" y="315"/>
                  <a:pt x="1967" y="248"/>
                  <a:pt x="1994" y="174"/>
                </a:cubicBezTo>
                <a:cubicBezTo>
                  <a:pt x="2002" y="151"/>
                  <a:pt x="2006" y="133"/>
                  <a:pt x="2011" y="110"/>
                </a:cubicBezTo>
                <a:cubicBezTo>
                  <a:pt x="2011" y="109"/>
                  <a:pt x="2011" y="109"/>
                  <a:pt x="2011" y="108"/>
                </a:cubicBezTo>
                <a:cubicBezTo>
                  <a:pt x="2025" y="123"/>
                  <a:pt x="2054" y="158"/>
                  <a:pt x="2062" y="179"/>
                </a:cubicBezTo>
                <a:cubicBezTo>
                  <a:pt x="2078" y="224"/>
                  <a:pt x="2083" y="276"/>
                  <a:pt x="2099" y="321"/>
                </a:cubicBezTo>
                <a:cubicBezTo>
                  <a:pt x="2106" y="342"/>
                  <a:pt x="2116" y="358"/>
                  <a:pt x="2135" y="366"/>
                </a:cubicBezTo>
                <a:cubicBezTo>
                  <a:pt x="2159" y="366"/>
                  <a:pt x="2167" y="365"/>
                  <a:pt x="2179" y="351"/>
                </a:cubicBezTo>
                <a:moveTo>
                  <a:pt x="2362" y="118"/>
                </a:moveTo>
                <a:cubicBezTo>
                  <a:pt x="2367" y="192"/>
                  <a:pt x="2371" y="262"/>
                  <a:pt x="2371" y="335"/>
                </a:cubicBezTo>
                <a:cubicBezTo>
                  <a:pt x="2371" y="364"/>
                  <a:pt x="2363" y="349"/>
                  <a:pt x="2347" y="332"/>
                </a:cubicBezTo>
                <a:moveTo>
                  <a:pt x="2661" y="203"/>
                </a:moveTo>
                <a:cubicBezTo>
                  <a:pt x="2668" y="265"/>
                  <a:pt x="2707" y="337"/>
                  <a:pt x="2671" y="387"/>
                </a:cubicBezTo>
                <a:cubicBezTo>
                  <a:pt x="2669" y="388"/>
                  <a:pt x="2668" y="388"/>
                  <a:pt x="2666" y="389"/>
                </a:cubicBezTo>
                <a:cubicBezTo>
                  <a:pt x="2666" y="334"/>
                  <a:pt x="2653" y="261"/>
                  <a:pt x="2676" y="210"/>
                </a:cubicBezTo>
                <a:cubicBezTo>
                  <a:pt x="2696" y="166"/>
                  <a:pt x="2752" y="138"/>
                  <a:pt x="2797" y="130"/>
                </a:cubicBezTo>
                <a:cubicBezTo>
                  <a:pt x="2842" y="122"/>
                  <a:pt x="2896" y="119"/>
                  <a:pt x="2934" y="146"/>
                </a:cubicBezTo>
                <a:cubicBezTo>
                  <a:pt x="2983" y="181"/>
                  <a:pt x="3006" y="232"/>
                  <a:pt x="3011" y="290"/>
                </a:cubicBezTo>
                <a:cubicBezTo>
                  <a:pt x="3011" y="295"/>
                  <a:pt x="3011" y="375"/>
                  <a:pt x="3007" y="373"/>
                </a:cubicBezTo>
                <a:cubicBezTo>
                  <a:pt x="3000" y="373"/>
                  <a:pt x="2998" y="371"/>
                  <a:pt x="3002" y="361"/>
                </a:cubicBezTo>
                <a:moveTo>
                  <a:pt x="3148" y="162"/>
                </a:moveTo>
                <a:cubicBezTo>
                  <a:pt x="3150" y="170"/>
                  <a:pt x="3206" y="321"/>
                  <a:pt x="3170" y="358"/>
                </a:cubicBezTo>
                <a:cubicBezTo>
                  <a:pt x="3153" y="375"/>
                  <a:pt x="3130" y="363"/>
                  <a:pt x="3111" y="358"/>
                </a:cubicBezTo>
                <a:moveTo>
                  <a:pt x="3379" y="188"/>
                </a:moveTo>
                <a:cubicBezTo>
                  <a:pt x="3388" y="256"/>
                  <a:pt x="3396" y="303"/>
                  <a:pt x="3396" y="366"/>
                </a:cubicBezTo>
                <a:cubicBezTo>
                  <a:pt x="3393" y="343"/>
                  <a:pt x="3387" y="275"/>
                  <a:pt x="3391" y="240"/>
                </a:cubicBezTo>
                <a:cubicBezTo>
                  <a:pt x="3397" y="178"/>
                  <a:pt x="3414" y="125"/>
                  <a:pt x="3469" y="92"/>
                </a:cubicBezTo>
                <a:cubicBezTo>
                  <a:pt x="3495" y="76"/>
                  <a:pt x="3546" y="68"/>
                  <a:pt x="3574" y="78"/>
                </a:cubicBezTo>
                <a:cubicBezTo>
                  <a:pt x="3617" y="92"/>
                  <a:pt x="3642" y="159"/>
                  <a:pt x="3647" y="200"/>
                </a:cubicBezTo>
                <a:cubicBezTo>
                  <a:pt x="3653" y="244"/>
                  <a:pt x="3652" y="292"/>
                  <a:pt x="3652" y="337"/>
                </a:cubicBezTo>
                <a:cubicBezTo>
                  <a:pt x="3652" y="364"/>
                  <a:pt x="3648" y="381"/>
                  <a:pt x="3678" y="392"/>
                </a:cubicBezTo>
                <a:cubicBezTo>
                  <a:pt x="3685" y="394"/>
                  <a:pt x="3693" y="395"/>
                  <a:pt x="3700" y="397"/>
                </a:cubicBezTo>
                <a:moveTo>
                  <a:pt x="3988" y="257"/>
                </a:moveTo>
                <a:cubicBezTo>
                  <a:pt x="4016" y="177"/>
                  <a:pt x="4039" y="157"/>
                  <a:pt x="4036" y="94"/>
                </a:cubicBezTo>
                <a:cubicBezTo>
                  <a:pt x="4032" y="94"/>
                  <a:pt x="4028" y="94"/>
                  <a:pt x="4024" y="94"/>
                </a:cubicBezTo>
                <a:cubicBezTo>
                  <a:pt x="3988" y="95"/>
                  <a:pt x="3963" y="89"/>
                  <a:pt x="3936" y="118"/>
                </a:cubicBezTo>
                <a:cubicBezTo>
                  <a:pt x="3918" y="138"/>
                  <a:pt x="3892" y="205"/>
                  <a:pt x="3910" y="231"/>
                </a:cubicBezTo>
                <a:cubicBezTo>
                  <a:pt x="3941" y="275"/>
                  <a:pt x="3978" y="270"/>
                  <a:pt x="4031" y="271"/>
                </a:cubicBezTo>
                <a:cubicBezTo>
                  <a:pt x="4064" y="272"/>
                  <a:pt x="4093" y="259"/>
                  <a:pt x="4124" y="255"/>
                </a:cubicBezTo>
                <a:cubicBezTo>
                  <a:pt x="4131" y="255"/>
                  <a:pt x="4139" y="255"/>
                  <a:pt x="4146" y="255"/>
                </a:cubicBezTo>
                <a:cubicBezTo>
                  <a:pt x="4174" y="377"/>
                  <a:pt x="4179" y="489"/>
                  <a:pt x="4177" y="615"/>
                </a:cubicBezTo>
                <a:cubicBezTo>
                  <a:pt x="4175" y="795"/>
                  <a:pt x="4119" y="946"/>
                  <a:pt x="3978" y="1066"/>
                </a:cubicBezTo>
                <a:cubicBezTo>
                  <a:pt x="3921" y="1114"/>
                  <a:pt x="3791" y="1174"/>
                  <a:pt x="3715" y="1128"/>
                </a:cubicBezTo>
                <a:cubicBezTo>
                  <a:pt x="3664" y="1097"/>
                  <a:pt x="3676" y="1033"/>
                  <a:pt x="3674" y="984"/>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0"/>
          <p:cNvSpPr/>
          <p:nvPr/>
        </p:nvSpPr>
        <p:spPr>
          <a:xfrm>
            <a:off x="2587560" y="4695840"/>
            <a:ext cx="1477799" cy="274680"/>
          </a:xfrm>
          <a:custGeom>
            <a:rect b="b" l="l" r="r" t="t"/>
            <a:pathLst>
              <a:path extrusionOk="0" h="770" w="4115">
                <a:moveTo>
                  <a:pt x="0" y="493"/>
                </a:moveTo>
                <a:cubicBezTo>
                  <a:pt x="73" y="483"/>
                  <a:pt x="170" y="480"/>
                  <a:pt x="241" y="446"/>
                </a:cubicBezTo>
                <a:cubicBezTo>
                  <a:pt x="275" y="430"/>
                  <a:pt x="284" y="412"/>
                  <a:pt x="294" y="382"/>
                </a:cubicBezTo>
                <a:cubicBezTo>
                  <a:pt x="294" y="370"/>
                  <a:pt x="294" y="365"/>
                  <a:pt x="294" y="356"/>
                </a:cubicBezTo>
                <a:cubicBezTo>
                  <a:pt x="254" y="352"/>
                  <a:pt x="191" y="340"/>
                  <a:pt x="153" y="352"/>
                </a:cubicBezTo>
                <a:cubicBezTo>
                  <a:pt x="69" y="378"/>
                  <a:pt x="20" y="476"/>
                  <a:pt x="9" y="557"/>
                </a:cubicBezTo>
                <a:cubicBezTo>
                  <a:pt x="0" y="617"/>
                  <a:pt x="7" y="682"/>
                  <a:pt x="63" y="718"/>
                </a:cubicBezTo>
                <a:cubicBezTo>
                  <a:pt x="123" y="756"/>
                  <a:pt x="205" y="746"/>
                  <a:pt x="272" y="746"/>
                </a:cubicBezTo>
                <a:cubicBezTo>
                  <a:pt x="353" y="746"/>
                  <a:pt x="415" y="720"/>
                  <a:pt x="467" y="656"/>
                </a:cubicBezTo>
                <a:cubicBezTo>
                  <a:pt x="531" y="577"/>
                  <a:pt x="554" y="453"/>
                  <a:pt x="567" y="356"/>
                </a:cubicBezTo>
                <a:cubicBezTo>
                  <a:pt x="575" y="294"/>
                  <a:pt x="567" y="226"/>
                  <a:pt x="567" y="163"/>
                </a:cubicBezTo>
                <a:cubicBezTo>
                  <a:pt x="566" y="175"/>
                  <a:pt x="562" y="244"/>
                  <a:pt x="562" y="267"/>
                </a:cubicBezTo>
                <a:cubicBezTo>
                  <a:pt x="562" y="389"/>
                  <a:pt x="575" y="509"/>
                  <a:pt x="582" y="630"/>
                </a:cubicBezTo>
                <a:cubicBezTo>
                  <a:pt x="584" y="670"/>
                  <a:pt x="582" y="737"/>
                  <a:pt x="625" y="755"/>
                </a:cubicBezTo>
                <a:cubicBezTo>
                  <a:pt x="655" y="768"/>
                  <a:pt x="725" y="754"/>
                  <a:pt x="750" y="741"/>
                </a:cubicBezTo>
                <a:cubicBezTo>
                  <a:pt x="810" y="711"/>
                  <a:pt x="864" y="673"/>
                  <a:pt x="908" y="621"/>
                </a:cubicBezTo>
                <a:cubicBezTo>
                  <a:pt x="957" y="563"/>
                  <a:pt x="973" y="504"/>
                  <a:pt x="976" y="430"/>
                </a:cubicBezTo>
                <a:cubicBezTo>
                  <a:pt x="978" y="378"/>
                  <a:pt x="985" y="367"/>
                  <a:pt x="949" y="342"/>
                </a:cubicBezTo>
                <a:cubicBezTo>
                  <a:pt x="946" y="341"/>
                  <a:pt x="942" y="339"/>
                  <a:pt x="939" y="338"/>
                </a:cubicBezTo>
                <a:cubicBezTo>
                  <a:pt x="898" y="356"/>
                  <a:pt x="895" y="328"/>
                  <a:pt x="881" y="394"/>
                </a:cubicBezTo>
                <a:cubicBezTo>
                  <a:pt x="866" y="466"/>
                  <a:pt x="869" y="565"/>
                  <a:pt x="876" y="638"/>
                </a:cubicBezTo>
                <a:cubicBezTo>
                  <a:pt x="882" y="703"/>
                  <a:pt x="924" y="742"/>
                  <a:pt x="986" y="755"/>
                </a:cubicBezTo>
                <a:cubicBezTo>
                  <a:pt x="1057" y="770"/>
                  <a:pt x="1081" y="760"/>
                  <a:pt x="1129" y="713"/>
                </a:cubicBezTo>
                <a:moveTo>
                  <a:pt x="1176" y="378"/>
                </a:moveTo>
                <a:cubicBezTo>
                  <a:pt x="1180" y="467"/>
                  <a:pt x="1185" y="609"/>
                  <a:pt x="1185" y="694"/>
                </a:cubicBezTo>
                <a:cubicBezTo>
                  <a:pt x="1185" y="682"/>
                  <a:pt x="1185" y="671"/>
                  <a:pt x="1185" y="659"/>
                </a:cubicBezTo>
                <a:cubicBezTo>
                  <a:pt x="1200" y="577"/>
                  <a:pt x="1205" y="494"/>
                  <a:pt x="1217" y="411"/>
                </a:cubicBezTo>
                <a:cubicBezTo>
                  <a:pt x="1226" y="346"/>
                  <a:pt x="1218" y="375"/>
                  <a:pt x="1254" y="347"/>
                </a:cubicBezTo>
                <a:cubicBezTo>
                  <a:pt x="1316" y="364"/>
                  <a:pt x="1338" y="360"/>
                  <a:pt x="1370" y="430"/>
                </a:cubicBezTo>
                <a:cubicBezTo>
                  <a:pt x="1391" y="477"/>
                  <a:pt x="1384" y="536"/>
                  <a:pt x="1421" y="576"/>
                </a:cubicBezTo>
                <a:cubicBezTo>
                  <a:pt x="1428" y="584"/>
                  <a:pt x="1439" y="577"/>
                  <a:pt x="1448" y="583"/>
                </a:cubicBezTo>
                <a:cubicBezTo>
                  <a:pt x="1480" y="541"/>
                  <a:pt x="1508" y="505"/>
                  <a:pt x="1521" y="444"/>
                </a:cubicBezTo>
                <a:cubicBezTo>
                  <a:pt x="1528" y="413"/>
                  <a:pt x="1531" y="381"/>
                  <a:pt x="1548" y="354"/>
                </a:cubicBezTo>
                <a:cubicBezTo>
                  <a:pt x="1553" y="354"/>
                  <a:pt x="1555" y="354"/>
                  <a:pt x="1558" y="354"/>
                </a:cubicBezTo>
                <a:cubicBezTo>
                  <a:pt x="1589" y="407"/>
                  <a:pt x="1599" y="469"/>
                  <a:pt x="1626" y="524"/>
                </a:cubicBezTo>
                <a:cubicBezTo>
                  <a:pt x="1649" y="571"/>
                  <a:pt x="1691" y="634"/>
                  <a:pt x="1738" y="661"/>
                </a:cubicBezTo>
                <a:cubicBezTo>
                  <a:pt x="1774" y="681"/>
                  <a:pt x="1830" y="681"/>
                  <a:pt x="1862" y="654"/>
                </a:cubicBezTo>
                <a:cubicBezTo>
                  <a:pt x="1917" y="608"/>
                  <a:pt x="1954" y="507"/>
                  <a:pt x="1962" y="439"/>
                </a:cubicBezTo>
                <a:cubicBezTo>
                  <a:pt x="1967" y="401"/>
                  <a:pt x="1962" y="359"/>
                  <a:pt x="1962" y="321"/>
                </a:cubicBezTo>
                <a:cubicBezTo>
                  <a:pt x="1929" y="315"/>
                  <a:pt x="1893" y="298"/>
                  <a:pt x="1857" y="312"/>
                </a:cubicBezTo>
                <a:cubicBezTo>
                  <a:pt x="1798" y="335"/>
                  <a:pt x="1796" y="443"/>
                  <a:pt x="1794" y="491"/>
                </a:cubicBezTo>
                <a:cubicBezTo>
                  <a:pt x="1791" y="571"/>
                  <a:pt x="1786" y="628"/>
                  <a:pt x="1862" y="675"/>
                </a:cubicBezTo>
                <a:cubicBezTo>
                  <a:pt x="1897" y="697"/>
                  <a:pt x="1969" y="718"/>
                  <a:pt x="2011" y="701"/>
                </a:cubicBezTo>
                <a:cubicBezTo>
                  <a:pt x="2070" y="677"/>
                  <a:pt x="2086" y="553"/>
                  <a:pt x="2098" y="503"/>
                </a:cubicBezTo>
                <a:cubicBezTo>
                  <a:pt x="2108" y="461"/>
                  <a:pt x="2111" y="461"/>
                  <a:pt x="2111" y="418"/>
                </a:cubicBezTo>
                <a:cubicBezTo>
                  <a:pt x="2111" y="463"/>
                  <a:pt x="2094" y="549"/>
                  <a:pt x="2120" y="588"/>
                </a:cubicBezTo>
                <a:cubicBezTo>
                  <a:pt x="2127" y="595"/>
                  <a:pt x="2132" y="597"/>
                  <a:pt x="2142" y="593"/>
                </a:cubicBezTo>
                <a:cubicBezTo>
                  <a:pt x="2204" y="580"/>
                  <a:pt x="2216" y="576"/>
                  <a:pt x="2261" y="522"/>
                </a:cubicBezTo>
                <a:cubicBezTo>
                  <a:pt x="2295" y="482"/>
                  <a:pt x="2316" y="440"/>
                  <a:pt x="2335" y="392"/>
                </a:cubicBezTo>
                <a:cubicBezTo>
                  <a:pt x="2335" y="390"/>
                  <a:pt x="2335" y="389"/>
                  <a:pt x="2335" y="387"/>
                </a:cubicBezTo>
                <a:cubicBezTo>
                  <a:pt x="2335" y="446"/>
                  <a:pt x="2336" y="528"/>
                  <a:pt x="2347" y="567"/>
                </a:cubicBezTo>
                <a:cubicBezTo>
                  <a:pt x="2399" y="525"/>
                  <a:pt x="2428" y="494"/>
                  <a:pt x="2456" y="425"/>
                </a:cubicBezTo>
                <a:cubicBezTo>
                  <a:pt x="2491" y="340"/>
                  <a:pt x="2499" y="294"/>
                  <a:pt x="2520" y="205"/>
                </a:cubicBezTo>
                <a:cubicBezTo>
                  <a:pt x="2525" y="288"/>
                  <a:pt x="2524" y="371"/>
                  <a:pt x="2524" y="454"/>
                </a:cubicBezTo>
                <a:cubicBezTo>
                  <a:pt x="2524" y="502"/>
                  <a:pt x="2524" y="551"/>
                  <a:pt x="2524" y="599"/>
                </a:cubicBezTo>
                <a:cubicBezTo>
                  <a:pt x="2556" y="578"/>
                  <a:pt x="2588" y="553"/>
                  <a:pt x="2624" y="536"/>
                </a:cubicBezTo>
                <a:cubicBezTo>
                  <a:pt x="2690" y="504"/>
                  <a:pt x="2766" y="505"/>
                  <a:pt x="2838" y="498"/>
                </a:cubicBezTo>
                <a:moveTo>
                  <a:pt x="3165" y="293"/>
                </a:moveTo>
                <a:cubicBezTo>
                  <a:pt x="3142" y="294"/>
                  <a:pt x="3120" y="294"/>
                  <a:pt x="3097" y="295"/>
                </a:cubicBezTo>
                <a:cubicBezTo>
                  <a:pt x="3196" y="295"/>
                  <a:pt x="3293" y="289"/>
                  <a:pt x="3391" y="281"/>
                </a:cubicBezTo>
                <a:cubicBezTo>
                  <a:pt x="3487" y="274"/>
                  <a:pt x="3582" y="264"/>
                  <a:pt x="3678" y="260"/>
                </a:cubicBezTo>
                <a:cubicBezTo>
                  <a:pt x="3707" y="259"/>
                  <a:pt x="3735" y="260"/>
                  <a:pt x="3764" y="260"/>
                </a:cubicBezTo>
                <a:cubicBezTo>
                  <a:pt x="3729" y="263"/>
                  <a:pt x="3722" y="271"/>
                  <a:pt x="3695" y="286"/>
                </a:cubicBezTo>
                <a:cubicBezTo>
                  <a:pt x="3689" y="289"/>
                  <a:pt x="3684" y="292"/>
                  <a:pt x="3678" y="295"/>
                </a:cubicBezTo>
                <a:moveTo>
                  <a:pt x="3301" y="467"/>
                </a:moveTo>
                <a:cubicBezTo>
                  <a:pt x="3395" y="476"/>
                  <a:pt x="3485" y="482"/>
                  <a:pt x="3579" y="470"/>
                </a:cubicBezTo>
                <a:cubicBezTo>
                  <a:pt x="3637" y="463"/>
                  <a:pt x="3703" y="456"/>
                  <a:pt x="3759" y="437"/>
                </a:cubicBezTo>
                <a:cubicBezTo>
                  <a:pt x="3778" y="431"/>
                  <a:pt x="3781" y="416"/>
                  <a:pt x="3778" y="397"/>
                </a:cubicBezTo>
                <a:cubicBezTo>
                  <a:pt x="3772" y="376"/>
                  <a:pt x="3770" y="368"/>
                  <a:pt x="3759" y="356"/>
                </a:cubicBezTo>
                <a:moveTo>
                  <a:pt x="3579" y="0"/>
                </a:moveTo>
                <a:cubicBezTo>
                  <a:pt x="3725" y="18"/>
                  <a:pt x="3789" y="37"/>
                  <a:pt x="3915" y="99"/>
                </a:cubicBezTo>
                <a:cubicBezTo>
                  <a:pt x="3972" y="127"/>
                  <a:pt x="4038" y="153"/>
                  <a:pt x="4083" y="200"/>
                </a:cubicBezTo>
                <a:cubicBezTo>
                  <a:pt x="4112" y="230"/>
                  <a:pt x="4115" y="307"/>
                  <a:pt x="4105" y="345"/>
                </a:cubicBezTo>
                <a:cubicBezTo>
                  <a:pt x="4085" y="426"/>
                  <a:pt x="4005" y="502"/>
                  <a:pt x="3941" y="550"/>
                </a:cubicBezTo>
                <a:cubicBezTo>
                  <a:pt x="3859" y="612"/>
                  <a:pt x="3766" y="636"/>
                  <a:pt x="3674" y="677"/>
                </a:cubicBezTo>
                <a:cubicBezTo>
                  <a:pt x="3644" y="690"/>
                  <a:pt x="3623" y="704"/>
                  <a:pt x="3601" y="72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0"/>
          <p:cNvSpPr/>
          <p:nvPr/>
        </p:nvSpPr>
        <p:spPr>
          <a:xfrm>
            <a:off x="4098840" y="2716200"/>
            <a:ext cx="1973158" cy="1447922"/>
          </a:xfrm>
          <a:custGeom>
            <a:rect b="b" l="l" r="r" t="t"/>
            <a:pathLst>
              <a:path extrusionOk="0" h="4049" w="5489">
                <a:moveTo>
                  <a:pt x="2025" y="69"/>
                </a:moveTo>
                <a:cubicBezTo>
                  <a:pt x="1980" y="19"/>
                  <a:pt x="2067" y="39"/>
                  <a:pt x="2008" y="14"/>
                </a:cubicBezTo>
                <a:cubicBezTo>
                  <a:pt x="1918" y="-24"/>
                  <a:pt x="1784" y="0"/>
                  <a:pt x="1689" y="0"/>
                </a:cubicBezTo>
                <a:cubicBezTo>
                  <a:pt x="1529" y="0"/>
                  <a:pt x="1382" y="1"/>
                  <a:pt x="1226" y="35"/>
                </a:cubicBezTo>
                <a:cubicBezTo>
                  <a:pt x="1030" y="77"/>
                  <a:pt x="819" y="92"/>
                  <a:pt x="659" y="220"/>
                </a:cubicBezTo>
                <a:cubicBezTo>
                  <a:pt x="604" y="264"/>
                  <a:pt x="557" y="317"/>
                  <a:pt x="504" y="363"/>
                </a:cubicBezTo>
                <a:cubicBezTo>
                  <a:pt x="407" y="446"/>
                  <a:pt x="308" y="521"/>
                  <a:pt x="250" y="632"/>
                </a:cubicBezTo>
                <a:cubicBezTo>
                  <a:pt x="229" y="671"/>
                  <a:pt x="216" y="717"/>
                  <a:pt x="199" y="758"/>
                </a:cubicBezTo>
                <a:cubicBezTo>
                  <a:pt x="162" y="847"/>
                  <a:pt x="125" y="935"/>
                  <a:pt x="87" y="1024"/>
                </a:cubicBezTo>
                <a:cubicBezTo>
                  <a:pt x="63" y="1080"/>
                  <a:pt x="49" y="1133"/>
                  <a:pt x="36" y="1192"/>
                </a:cubicBezTo>
                <a:cubicBezTo>
                  <a:pt x="24" y="1248"/>
                  <a:pt x="20" y="1306"/>
                  <a:pt x="14" y="1364"/>
                </a:cubicBezTo>
                <a:cubicBezTo>
                  <a:pt x="1" y="1497"/>
                  <a:pt x="-8" y="1627"/>
                  <a:pt x="14" y="1758"/>
                </a:cubicBezTo>
                <a:cubicBezTo>
                  <a:pt x="20" y="1795"/>
                  <a:pt x="22" y="1832"/>
                  <a:pt x="36" y="1867"/>
                </a:cubicBezTo>
                <a:cubicBezTo>
                  <a:pt x="54" y="1912"/>
                  <a:pt x="71" y="1926"/>
                  <a:pt x="104" y="1961"/>
                </a:cubicBezTo>
                <a:cubicBezTo>
                  <a:pt x="134" y="1993"/>
                  <a:pt x="169" y="2014"/>
                  <a:pt x="204" y="2041"/>
                </a:cubicBezTo>
                <a:cubicBezTo>
                  <a:pt x="250" y="2077"/>
                  <a:pt x="297" y="2111"/>
                  <a:pt x="345" y="2145"/>
                </a:cubicBezTo>
                <a:cubicBezTo>
                  <a:pt x="469" y="2233"/>
                  <a:pt x="613" y="2310"/>
                  <a:pt x="759" y="2357"/>
                </a:cubicBezTo>
                <a:cubicBezTo>
                  <a:pt x="1059" y="2454"/>
                  <a:pt x="1479" y="2474"/>
                  <a:pt x="1784" y="2393"/>
                </a:cubicBezTo>
                <a:cubicBezTo>
                  <a:pt x="1952" y="2348"/>
                  <a:pt x="2146" y="2270"/>
                  <a:pt x="2276" y="2152"/>
                </a:cubicBezTo>
                <a:cubicBezTo>
                  <a:pt x="2338" y="2095"/>
                  <a:pt x="2388" y="2022"/>
                  <a:pt x="2434" y="1952"/>
                </a:cubicBezTo>
                <a:cubicBezTo>
                  <a:pt x="2491" y="1864"/>
                  <a:pt x="2546" y="1773"/>
                  <a:pt x="2597" y="1681"/>
                </a:cubicBezTo>
                <a:cubicBezTo>
                  <a:pt x="2638" y="1608"/>
                  <a:pt x="2680" y="1527"/>
                  <a:pt x="2711" y="1449"/>
                </a:cubicBezTo>
                <a:cubicBezTo>
                  <a:pt x="2794" y="1238"/>
                  <a:pt x="2796" y="937"/>
                  <a:pt x="2748" y="717"/>
                </a:cubicBezTo>
                <a:cubicBezTo>
                  <a:pt x="2720" y="590"/>
                  <a:pt x="2666" y="436"/>
                  <a:pt x="2575" y="340"/>
                </a:cubicBezTo>
                <a:cubicBezTo>
                  <a:pt x="2461" y="220"/>
                  <a:pt x="2293" y="169"/>
                  <a:pt x="2139" y="121"/>
                </a:cubicBezTo>
                <a:cubicBezTo>
                  <a:pt x="1978" y="71"/>
                  <a:pt x="1793" y="0"/>
                  <a:pt x="1621" y="7"/>
                </a:cubicBezTo>
                <a:cubicBezTo>
                  <a:pt x="1606" y="7"/>
                  <a:pt x="1601" y="5"/>
                  <a:pt x="1604" y="17"/>
                </a:cubicBezTo>
                <a:moveTo>
                  <a:pt x="1285" y="2811"/>
                </a:moveTo>
                <a:cubicBezTo>
                  <a:pt x="1246" y="2811"/>
                  <a:pt x="1263" y="2818"/>
                  <a:pt x="1263" y="2882"/>
                </a:cubicBezTo>
                <a:cubicBezTo>
                  <a:pt x="1263" y="2979"/>
                  <a:pt x="1263" y="3077"/>
                  <a:pt x="1263" y="3174"/>
                </a:cubicBezTo>
                <a:cubicBezTo>
                  <a:pt x="1255" y="3143"/>
                  <a:pt x="1246" y="3113"/>
                  <a:pt x="1244" y="3080"/>
                </a:cubicBezTo>
                <a:cubicBezTo>
                  <a:pt x="1241" y="3021"/>
                  <a:pt x="1246" y="2995"/>
                  <a:pt x="1290" y="2953"/>
                </a:cubicBezTo>
                <a:cubicBezTo>
                  <a:pt x="1330" y="2915"/>
                  <a:pt x="1382" y="2896"/>
                  <a:pt x="1436" y="2891"/>
                </a:cubicBezTo>
                <a:cubicBezTo>
                  <a:pt x="1473" y="2888"/>
                  <a:pt x="1526" y="2880"/>
                  <a:pt x="1553" y="2910"/>
                </a:cubicBezTo>
                <a:cubicBezTo>
                  <a:pt x="1583" y="2944"/>
                  <a:pt x="1588" y="2985"/>
                  <a:pt x="1589" y="3028"/>
                </a:cubicBezTo>
                <a:cubicBezTo>
                  <a:pt x="1589" y="3045"/>
                  <a:pt x="1598" y="3099"/>
                  <a:pt x="1584" y="3113"/>
                </a:cubicBezTo>
                <a:cubicBezTo>
                  <a:pt x="1567" y="3130"/>
                  <a:pt x="1571" y="3114"/>
                  <a:pt x="1567" y="3111"/>
                </a:cubicBezTo>
                <a:moveTo>
                  <a:pt x="1735" y="2924"/>
                </a:moveTo>
                <a:cubicBezTo>
                  <a:pt x="1770" y="2990"/>
                  <a:pt x="1798" y="3070"/>
                  <a:pt x="1862" y="3113"/>
                </a:cubicBezTo>
                <a:cubicBezTo>
                  <a:pt x="1904" y="3141"/>
                  <a:pt x="1949" y="3145"/>
                  <a:pt x="1998" y="3142"/>
                </a:cubicBezTo>
                <a:cubicBezTo>
                  <a:pt x="2051" y="3139"/>
                  <a:pt x="2040" y="3066"/>
                  <a:pt x="2040" y="3028"/>
                </a:cubicBezTo>
                <a:cubicBezTo>
                  <a:pt x="2041" y="2964"/>
                  <a:pt x="2041" y="2920"/>
                  <a:pt x="1993" y="2872"/>
                </a:cubicBezTo>
                <a:cubicBezTo>
                  <a:pt x="1959" y="2838"/>
                  <a:pt x="1911" y="2839"/>
                  <a:pt x="1867" y="2839"/>
                </a:cubicBezTo>
                <a:cubicBezTo>
                  <a:pt x="1853" y="2839"/>
                  <a:pt x="1839" y="2839"/>
                  <a:pt x="1825" y="2839"/>
                </a:cubicBezTo>
                <a:moveTo>
                  <a:pt x="2375" y="2554"/>
                </a:moveTo>
                <a:cubicBezTo>
                  <a:pt x="2375" y="2683"/>
                  <a:pt x="2374" y="2811"/>
                  <a:pt x="2371" y="2940"/>
                </a:cubicBezTo>
                <a:cubicBezTo>
                  <a:pt x="2370" y="2986"/>
                  <a:pt x="2371" y="3031"/>
                  <a:pt x="2371" y="3077"/>
                </a:cubicBezTo>
                <a:cubicBezTo>
                  <a:pt x="2371" y="3067"/>
                  <a:pt x="2371" y="3083"/>
                  <a:pt x="2371" y="3073"/>
                </a:cubicBezTo>
                <a:cubicBezTo>
                  <a:pt x="2371" y="3050"/>
                  <a:pt x="2381" y="2989"/>
                  <a:pt x="2361" y="2976"/>
                </a:cubicBezTo>
                <a:cubicBezTo>
                  <a:pt x="2335" y="2959"/>
                  <a:pt x="2231" y="2970"/>
                  <a:pt x="2203" y="2979"/>
                </a:cubicBezTo>
                <a:cubicBezTo>
                  <a:pt x="2162" y="2991"/>
                  <a:pt x="2146" y="3022"/>
                  <a:pt x="2144" y="3061"/>
                </a:cubicBezTo>
                <a:cubicBezTo>
                  <a:pt x="2141" y="3113"/>
                  <a:pt x="2156" y="3123"/>
                  <a:pt x="2207" y="3139"/>
                </a:cubicBezTo>
                <a:cubicBezTo>
                  <a:pt x="2260" y="3156"/>
                  <a:pt x="2320" y="3154"/>
                  <a:pt x="2375" y="3155"/>
                </a:cubicBezTo>
                <a:cubicBezTo>
                  <a:pt x="2433" y="3156"/>
                  <a:pt x="2509" y="3168"/>
                  <a:pt x="2565" y="3151"/>
                </a:cubicBezTo>
                <a:cubicBezTo>
                  <a:pt x="2627" y="3133"/>
                  <a:pt x="2707" y="3076"/>
                  <a:pt x="2738" y="3018"/>
                </a:cubicBezTo>
                <a:cubicBezTo>
                  <a:pt x="2758" y="2979"/>
                  <a:pt x="2765" y="2941"/>
                  <a:pt x="2765" y="2898"/>
                </a:cubicBezTo>
                <a:cubicBezTo>
                  <a:pt x="2765" y="2894"/>
                  <a:pt x="2765" y="2890"/>
                  <a:pt x="2765" y="2886"/>
                </a:cubicBezTo>
                <a:cubicBezTo>
                  <a:pt x="2750" y="2883"/>
                  <a:pt x="2721" y="2872"/>
                  <a:pt x="2702" y="2882"/>
                </a:cubicBezTo>
                <a:cubicBezTo>
                  <a:pt x="2660" y="2905"/>
                  <a:pt x="2671" y="2997"/>
                  <a:pt x="2670" y="3035"/>
                </a:cubicBezTo>
                <a:cubicBezTo>
                  <a:pt x="2669" y="3082"/>
                  <a:pt x="2659" y="3119"/>
                  <a:pt x="2706" y="3142"/>
                </a:cubicBezTo>
                <a:cubicBezTo>
                  <a:pt x="2729" y="3153"/>
                  <a:pt x="2788" y="3155"/>
                  <a:pt x="2811" y="3148"/>
                </a:cubicBezTo>
                <a:cubicBezTo>
                  <a:pt x="2853" y="3135"/>
                  <a:pt x="2884" y="3101"/>
                  <a:pt x="2916" y="3073"/>
                </a:cubicBezTo>
                <a:moveTo>
                  <a:pt x="3283" y="2724"/>
                </a:moveTo>
                <a:cubicBezTo>
                  <a:pt x="3309" y="2859"/>
                  <a:pt x="3320" y="2957"/>
                  <a:pt x="3320" y="3090"/>
                </a:cubicBezTo>
                <a:cubicBezTo>
                  <a:pt x="3320" y="3138"/>
                  <a:pt x="3318" y="3167"/>
                  <a:pt x="3305" y="3210"/>
                </a:cubicBezTo>
                <a:cubicBezTo>
                  <a:pt x="3305" y="3211"/>
                  <a:pt x="3305" y="3211"/>
                  <a:pt x="3305" y="3212"/>
                </a:cubicBezTo>
                <a:cubicBezTo>
                  <a:pt x="3302" y="3189"/>
                  <a:pt x="3300" y="3142"/>
                  <a:pt x="3300" y="3111"/>
                </a:cubicBezTo>
                <a:cubicBezTo>
                  <a:pt x="3300" y="3034"/>
                  <a:pt x="3338" y="3022"/>
                  <a:pt x="3400" y="2988"/>
                </a:cubicBezTo>
                <a:cubicBezTo>
                  <a:pt x="3422" y="2976"/>
                  <a:pt x="3489" y="2955"/>
                  <a:pt x="3515" y="2976"/>
                </a:cubicBezTo>
                <a:cubicBezTo>
                  <a:pt x="3547" y="3002"/>
                  <a:pt x="3543" y="3057"/>
                  <a:pt x="3546" y="3092"/>
                </a:cubicBezTo>
                <a:cubicBezTo>
                  <a:pt x="3550" y="3130"/>
                  <a:pt x="3550" y="3181"/>
                  <a:pt x="3593" y="3198"/>
                </a:cubicBezTo>
                <a:cubicBezTo>
                  <a:pt x="3648" y="3220"/>
                  <a:pt x="3711" y="3203"/>
                  <a:pt x="3751" y="3165"/>
                </a:cubicBezTo>
                <a:cubicBezTo>
                  <a:pt x="3809" y="3110"/>
                  <a:pt x="3821" y="3033"/>
                  <a:pt x="3824" y="2958"/>
                </a:cubicBezTo>
                <a:cubicBezTo>
                  <a:pt x="3827" y="2886"/>
                  <a:pt x="3785" y="2874"/>
                  <a:pt x="3719" y="2870"/>
                </a:cubicBezTo>
                <a:cubicBezTo>
                  <a:pt x="3618" y="2864"/>
                  <a:pt x="3558" y="2892"/>
                  <a:pt x="3468" y="2934"/>
                </a:cubicBezTo>
                <a:cubicBezTo>
                  <a:pt x="3391" y="2970"/>
                  <a:pt x="3366" y="2981"/>
                  <a:pt x="3320" y="3012"/>
                </a:cubicBezTo>
                <a:moveTo>
                  <a:pt x="1458" y="3342"/>
                </a:moveTo>
                <a:cubicBezTo>
                  <a:pt x="1462" y="3474"/>
                  <a:pt x="1467" y="3606"/>
                  <a:pt x="1467" y="3738"/>
                </a:cubicBezTo>
                <a:cubicBezTo>
                  <a:pt x="1467" y="3799"/>
                  <a:pt x="1467" y="3859"/>
                  <a:pt x="1467" y="3920"/>
                </a:cubicBezTo>
                <a:cubicBezTo>
                  <a:pt x="1496" y="3898"/>
                  <a:pt x="1522" y="3862"/>
                  <a:pt x="1553" y="3828"/>
                </a:cubicBezTo>
                <a:cubicBezTo>
                  <a:pt x="1601" y="3775"/>
                  <a:pt x="1651" y="3727"/>
                  <a:pt x="1721" y="3708"/>
                </a:cubicBezTo>
                <a:cubicBezTo>
                  <a:pt x="1752" y="3700"/>
                  <a:pt x="1838" y="3687"/>
                  <a:pt x="1867" y="3708"/>
                </a:cubicBezTo>
                <a:cubicBezTo>
                  <a:pt x="1892" y="3727"/>
                  <a:pt x="1904" y="3793"/>
                  <a:pt x="1893" y="3821"/>
                </a:cubicBezTo>
                <a:cubicBezTo>
                  <a:pt x="1872" y="3871"/>
                  <a:pt x="1802" y="3880"/>
                  <a:pt x="1757" y="3883"/>
                </a:cubicBezTo>
                <a:cubicBezTo>
                  <a:pt x="1727" y="3885"/>
                  <a:pt x="1680" y="3889"/>
                  <a:pt x="1657" y="3875"/>
                </a:cubicBezTo>
                <a:cubicBezTo>
                  <a:pt x="1657" y="3871"/>
                  <a:pt x="1657" y="3868"/>
                  <a:pt x="1657" y="3864"/>
                </a:cubicBezTo>
                <a:cubicBezTo>
                  <a:pt x="1712" y="3848"/>
                  <a:pt x="1770" y="3839"/>
                  <a:pt x="1830" y="3833"/>
                </a:cubicBezTo>
                <a:cubicBezTo>
                  <a:pt x="1936" y="3822"/>
                  <a:pt x="2042" y="3812"/>
                  <a:pt x="2134" y="3755"/>
                </a:cubicBezTo>
                <a:cubicBezTo>
                  <a:pt x="2188" y="3722"/>
                  <a:pt x="2199" y="3701"/>
                  <a:pt x="2207" y="3644"/>
                </a:cubicBezTo>
                <a:cubicBezTo>
                  <a:pt x="2207" y="3634"/>
                  <a:pt x="2207" y="3631"/>
                  <a:pt x="2207" y="3625"/>
                </a:cubicBezTo>
                <a:cubicBezTo>
                  <a:pt x="2179" y="3624"/>
                  <a:pt x="2129" y="3611"/>
                  <a:pt x="2108" y="3637"/>
                </a:cubicBezTo>
                <a:cubicBezTo>
                  <a:pt x="2079" y="3674"/>
                  <a:pt x="2088" y="3745"/>
                  <a:pt x="2088" y="3788"/>
                </a:cubicBezTo>
                <a:cubicBezTo>
                  <a:pt x="2088" y="3846"/>
                  <a:pt x="2114" y="3868"/>
                  <a:pt x="2171" y="3878"/>
                </a:cubicBezTo>
                <a:cubicBezTo>
                  <a:pt x="2234" y="3890"/>
                  <a:pt x="2296" y="3878"/>
                  <a:pt x="2356" y="3864"/>
                </a:cubicBezTo>
                <a:moveTo>
                  <a:pt x="2865" y="3484"/>
                </a:moveTo>
                <a:cubicBezTo>
                  <a:pt x="2915" y="3628"/>
                  <a:pt x="2928" y="3677"/>
                  <a:pt x="2928" y="3818"/>
                </a:cubicBezTo>
                <a:cubicBezTo>
                  <a:pt x="2928" y="3850"/>
                  <a:pt x="2928" y="3881"/>
                  <a:pt x="2928" y="3913"/>
                </a:cubicBezTo>
                <a:cubicBezTo>
                  <a:pt x="2888" y="3895"/>
                  <a:pt x="2849" y="3875"/>
                  <a:pt x="2806" y="3864"/>
                </a:cubicBezTo>
                <a:cubicBezTo>
                  <a:pt x="2764" y="3853"/>
                  <a:pt x="2723" y="3855"/>
                  <a:pt x="2680" y="3854"/>
                </a:cubicBezTo>
                <a:cubicBezTo>
                  <a:pt x="2682" y="3895"/>
                  <a:pt x="2664" y="3905"/>
                  <a:pt x="2697" y="3942"/>
                </a:cubicBezTo>
                <a:cubicBezTo>
                  <a:pt x="2744" y="3995"/>
                  <a:pt x="2794" y="4017"/>
                  <a:pt x="2865" y="4020"/>
                </a:cubicBezTo>
                <a:cubicBezTo>
                  <a:pt x="2962" y="4025"/>
                  <a:pt x="3042" y="4007"/>
                  <a:pt x="3132" y="3968"/>
                </a:cubicBezTo>
                <a:cubicBezTo>
                  <a:pt x="3239" y="3922"/>
                  <a:pt x="3357" y="3866"/>
                  <a:pt x="3442" y="3786"/>
                </a:cubicBezTo>
                <a:cubicBezTo>
                  <a:pt x="3468" y="3761"/>
                  <a:pt x="3487" y="3723"/>
                  <a:pt x="3505" y="3696"/>
                </a:cubicBezTo>
                <a:cubicBezTo>
                  <a:pt x="3485" y="3694"/>
                  <a:pt x="3439" y="3683"/>
                  <a:pt x="3410" y="3689"/>
                </a:cubicBezTo>
                <a:cubicBezTo>
                  <a:pt x="3345" y="3701"/>
                  <a:pt x="3305" y="3737"/>
                  <a:pt x="3274" y="3793"/>
                </a:cubicBezTo>
                <a:cubicBezTo>
                  <a:pt x="3249" y="3837"/>
                  <a:pt x="3246" y="3896"/>
                  <a:pt x="3274" y="3939"/>
                </a:cubicBezTo>
                <a:cubicBezTo>
                  <a:pt x="3307" y="3991"/>
                  <a:pt x="3365" y="3994"/>
                  <a:pt x="3420" y="3996"/>
                </a:cubicBezTo>
                <a:cubicBezTo>
                  <a:pt x="3490" y="3998"/>
                  <a:pt x="3531" y="3979"/>
                  <a:pt x="3568" y="3916"/>
                </a:cubicBezTo>
                <a:cubicBezTo>
                  <a:pt x="3621" y="3826"/>
                  <a:pt x="3651" y="3730"/>
                  <a:pt x="3692" y="3634"/>
                </a:cubicBezTo>
                <a:cubicBezTo>
                  <a:pt x="3711" y="3589"/>
                  <a:pt x="3729" y="3545"/>
                  <a:pt x="3746" y="3500"/>
                </a:cubicBezTo>
                <a:cubicBezTo>
                  <a:pt x="3746" y="3498"/>
                  <a:pt x="3746" y="3497"/>
                  <a:pt x="3746" y="3495"/>
                </a:cubicBezTo>
                <a:cubicBezTo>
                  <a:pt x="3746" y="3595"/>
                  <a:pt x="3690" y="3920"/>
                  <a:pt x="3760" y="3991"/>
                </a:cubicBezTo>
                <a:cubicBezTo>
                  <a:pt x="3788" y="4019"/>
                  <a:pt x="3817" y="4020"/>
                  <a:pt x="3855" y="4017"/>
                </a:cubicBezTo>
                <a:cubicBezTo>
                  <a:pt x="3917" y="4013"/>
                  <a:pt x="3961" y="3929"/>
                  <a:pt x="3992" y="3885"/>
                </a:cubicBezTo>
                <a:cubicBezTo>
                  <a:pt x="4027" y="3835"/>
                  <a:pt x="4086" y="3774"/>
                  <a:pt x="4096" y="3712"/>
                </a:cubicBezTo>
                <a:cubicBezTo>
                  <a:pt x="4099" y="3692"/>
                  <a:pt x="4087" y="3673"/>
                  <a:pt x="4087" y="3670"/>
                </a:cubicBezTo>
                <a:cubicBezTo>
                  <a:pt x="4057" y="3712"/>
                  <a:pt x="4043" y="3729"/>
                  <a:pt x="4040" y="3790"/>
                </a:cubicBezTo>
                <a:cubicBezTo>
                  <a:pt x="4038" y="3834"/>
                  <a:pt x="4023" y="3930"/>
                  <a:pt x="4050" y="3968"/>
                </a:cubicBezTo>
                <a:cubicBezTo>
                  <a:pt x="4066" y="3991"/>
                  <a:pt x="4103" y="3994"/>
                  <a:pt x="4128" y="3989"/>
                </a:cubicBezTo>
                <a:cubicBezTo>
                  <a:pt x="4166" y="3982"/>
                  <a:pt x="4196" y="3950"/>
                  <a:pt x="4223" y="3918"/>
                </a:cubicBezTo>
                <a:cubicBezTo>
                  <a:pt x="4245" y="3889"/>
                  <a:pt x="4251" y="3879"/>
                  <a:pt x="4264" y="3859"/>
                </a:cubicBezTo>
                <a:moveTo>
                  <a:pt x="4454" y="3458"/>
                </a:moveTo>
                <a:cubicBezTo>
                  <a:pt x="4461" y="3593"/>
                  <a:pt x="4478" y="3740"/>
                  <a:pt x="4454" y="3873"/>
                </a:cubicBezTo>
                <a:cubicBezTo>
                  <a:pt x="4454" y="3877"/>
                  <a:pt x="4454" y="3881"/>
                  <a:pt x="4454" y="3885"/>
                </a:cubicBezTo>
                <a:cubicBezTo>
                  <a:pt x="4454" y="3866"/>
                  <a:pt x="4436" y="3852"/>
                  <a:pt x="4449" y="3838"/>
                </a:cubicBezTo>
                <a:cubicBezTo>
                  <a:pt x="4477" y="3807"/>
                  <a:pt x="4530" y="3801"/>
                  <a:pt x="4569" y="3795"/>
                </a:cubicBezTo>
                <a:cubicBezTo>
                  <a:pt x="4679" y="3777"/>
                  <a:pt x="4805" y="3770"/>
                  <a:pt x="4895" y="3694"/>
                </a:cubicBezTo>
                <a:cubicBezTo>
                  <a:pt x="4934" y="3661"/>
                  <a:pt x="4951" y="3623"/>
                  <a:pt x="4963" y="3578"/>
                </a:cubicBezTo>
                <a:cubicBezTo>
                  <a:pt x="4963" y="3575"/>
                  <a:pt x="4963" y="3572"/>
                  <a:pt x="4963" y="3569"/>
                </a:cubicBezTo>
                <a:cubicBezTo>
                  <a:pt x="4900" y="3570"/>
                  <a:pt x="4882" y="3580"/>
                  <a:pt x="4853" y="3639"/>
                </a:cubicBezTo>
                <a:cubicBezTo>
                  <a:pt x="4821" y="3703"/>
                  <a:pt x="4822" y="3762"/>
                  <a:pt x="4822" y="3831"/>
                </a:cubicBezTo>
                <a:cubicBezTo>
                  <a:pt x="4822" y="3886"/>
                  <a:pt x="4849" y="3890"/>
                  <a:pt x="4900" y="3892"/>
                </a:cubicBezTo>
                <a:cubicBezTo>
                  <a:pt x="4975" y="3895"/>
                  <a:pt x="5018" y="3843"/>
                  <a:pt x="5063" y="3788"/>
                </a:cubicBezTo>
                <a:cubicBezTo>
                  <a:pt x="5135" y="3701"/>
                  <a:pt x="5194" y="3603"/>
                  <a:pt x="5272" y="3521"/>
                </a:cubicBezTo>
                <a:cubicBezTo>
                  <a:pt x="5306" y="3486"/>
                  <a:pt x="5349" y="3443"/>
                  <a:pt x="5394" y="3422"/>
                </a:cubicBezTo>
                <a:cubicBezTo>
                  <a:pt x="5399" y="3422"/>
                  <a:pt x="5403" y="3422"/>
                  <a:pt x="5408" y="3422"/>
                </a:cubicBezTo>
                <a:cubicBezTo>
                  <a:pt x="5426" y="3475"/>
                  <a:pt x="5430" y="3514"/>
                  <a:pt x="5430" y="3573"/>
                </a:cubicBezTo>
                <a:cubicBezTo>
                  <a:pt x="5431" y="3716"/>
                  <a:pt x="5430" y="3860"/>
                  <a:pt x="5430" y="4003"/>
                </a:cubicBezTo>
                <a:cubicBezTo>
                  <a:pt x="5411" y="3991"/>
                  <a:pt x="5394" y="3974"/>
                  <a:pt x="5372" y="3958"/>
                </a:cubicBezTo>
                <a:cubicBezTo>
                  <a:pt x="5321" y="3920"/>
                  <a:pt x="5252" y="3894"/>
                  <a:pt x="5189" y="3885"/>
                </a:cubicBezTo>
                <a:cubicBezTo>
                  <a:pt x="5168" y="3882"/>
                  <a:pt x="5147" y="3883"/>
                  <a:pt x="5126" y="3883"/>
                </a:cubicBezTo>
                <a:cubicBezTo>
                  <a:pt x="5133" y="3932"/>
                  <a:pt x="5133" y="3940"/>
                  <a:pt x="5199" y="3948"/>
                </a:cubicBezTo>
                <a:cubicBezTo>
                  <a:pt x="5290" y="3959"/>
                  <a:pt x="5390" y="3946"/>
                  <a:pt x="5481" y="3942"/>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0"/>
          <p:cNvSpPr/>
          <p:nvPr/>
        </p:nvSpPr>
        <p:spPr>
          <a:xfrm>
            <a:off x="4200360" y="4635360"/>
            <a:ext cx="125280" cy="339840"/>
          </a:xfrm>
          <a:custGeom>
            <a:rect b="b" l="l" r="r" t="t"/>
            <a:pathLst>
              <a:path extrusionOk="0" h="952" w="371">
                <a:moveTo>
                  <a:pt x="241" y="0"/>
                </a:moveTo>
                <a:cubicBezTo>
                  <a:pt x="128" y="62"/>
                  <a:pt x="105" y="122"/>
                  <a:pt x="63" y="249"/>
                </a:cubicBezTo>
                <a:cubicBezTo>
                  <a:pt x="8" y="413"/>
                  <a:pt x="-12" y="583"/>
                  <a:pt x="0" y="756"/>
                </a:cubicBezTo>
                <a:cubicBezTo>
                  <a:pt x="7" y="854"/>
                  <a:pt x="70" y="923"/>
                  <a:pt x="168" y="940"/>
                </a:cubicBezTo>
                <a:cubicBezTo>
                  <a:pt x="231" y="951"/>
                  <a:pt x="318" y="952"/>
                  <a:pt x="341" y="881"/>
                </a:cubicBezTo>
                <a:cubicBezTo>
                  <a:pt x="353" y="843"/>
                  <a:pt x="359" y="743"/>
                  <a:pt x="336" y="707"/>
                </a:cubicBezTo>
                <a:cubicBezTo>
                  <a:pt x="307" y="661"/>
                  <a:pt x="245" y="671"/>
                  <a:pt x="200" y="671"/>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55"/>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Node in Linked List</a:t>
            </a:r>
            <a:endParaRPr b="1" i="0" sz="3300" u="none" cap="none" strike="noStrike"/>
          </a:p>
        </p:txBody>
      </p:sp>
      <p:sp>
        <p:nvSpPr>
          <p:cNvPr id="239" name="Google Shape;239;p55"/>
          <p:cNvSpPr txBox="1"/>
          <p:nvPr/>
        </p:nvSpPr>
        <p:spPr>
          <a:xfrm>
            <a:off x="457200" y="1200240"/>
            <a:ext cx="8229600" cy="1600200"/>
          </a:xfrm>
          <a:prstGeom prst="rect">
            <a:avLst/>
          </a:prstGeom>
          <a:noFill/>
          <a:ln>
            <a:noFill/>
          </a:ln>
        </p:spPr>
        <p:txBody>
          <a:bodyPr anchorCtr="0" anchor="t" bIns="45700" lIns="91425" spcFirstLastPara="1" rIns="91425" wrap="square" tIns="45700">
            <a:normAutofit/>
          </a:bodyPr>
          <a:lstStyle/>
          <a:p>
            <a:pPr indent="-324030" lvl="0" marL="343080" marR="0" rtl="0" algn="l">
              <a:lnSpc>
                <a:spcPct val="80000"/>
              </a:lnSpc>
              <a:spcBef>
                <a:spcPts val="0"/>
              </a:spcBef>
              <a:spcAft>
                <a:spcPts val="0"/>
              </a:spcAft>
              <a:buClr>
                <a:srgbClr val="000000"/>
              </a:buClr>
              <a:buSzPts val="2700"/>
              <a:buFont typeface="Arial"/>
              <a:buChar char="•"/>
            </a:pPr>
            <a:r>
              <a:rPr b="0" i="0" lang="en" sz="2700" u="none" cap="none" strike="noStrike">
                <a:solidFill>
                  <a:srgbClr val="000000"/>
                </a:solidFill>
                <a:latin typeface="Calibri"/>
                <a:ea typeface="Calibri"/>
                <a:cs typeface="Calibri"/>
                <a:sym typeface="Calibri"/>
              </a:rPr>
              <a:t>In linked list, each node stores a reference to an </a:t>
            </a:r>
            <a:r>
              <a:rPr b="1" i="0" lang="en" sz="2700" u="none" cap="none" strike="noStrike">
                <a:solidFill>
                  <a:srgbClr val="000000"/>
                </a:solidFill>
                <a:latin typeface="Calibri"/>
                <a:ea typeface="Calibri"/>
                <a:cs typeface="Calibri"/>
                <a:sym typeface="Calibri"/>
              </a:rPr>
              <a:t>object (data/information) that is an element of sequence, as well as a reference to the next node of the list.</a:t>
            </a:r>
            <a:endParaRPr b="0" i="0" sz="2700" u="none" cap="none" strike="noStrike">
              <a:latin typeface="Arial"/>
              <a:ea typeface="Arial"/>
              <a:cs typeface="Arial"/>
              <a:sym typeface="Arial"/>
            </a:endParaRPr>
          </a:p>
        </p:txBody>
      </p:sp>
      <p:pic>
        <p:nvPicPr>
          <p:cNvPr id="240" name="Google Shape;240;p55"/>
          <p:cNvPicPr preferRelativeResize="0"/>
          <p:nvPr/>
        </p:nvPicPr>
        <p:blipFill rotWithShape="1">
          <a:blip r:embed="rId3">
            <a:alphaModFix/>
          </a:blip>
          <a:srcRect b="0" l="0" r="0" t="0"/>
          <a:stretch/>
        </p:blipFill>
        <p:spPr>
          <a:xfrm>
            <a:off x="3124080" y="2952720"/>
            <a:ext cx="3306600" cy="185436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7" name="Shape 537"/>
        <p:cNvGrpSpPr/>
        <p:nvPr/>
      </p:nvGrpSpPr>
      <p:grpSpPr>
        <a:xfrm>
          <a:off x="0" y="0"/>
          <a:ext cx="0" cy="0"/>
          <a:chOff x="0" y="0"/>
          <a:chExt cx="0" cy="0"/>
        </a:xfrm>
      </p:grpSpPr>
      <p:sp>
        <p:nvSpPr>
          <p:cNvPr id="538" name="Google Shape;538;p91"/>
          <p:cNvSpPr txBox="1"/>
          <p:nvPr/>
        </p:nvSpPr>
        <p:spPr>
          <a:xfrm>
            <a:off x="1143000" y="12972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Delete from In-between two nodes</a:t>
            </a:r>
            <a:endParaRPr b="1" i="0" sz="3300" u="none" cap="none" strike="noStrike"/>
          </a:p>
        </p:txBody>
      </p:sp>
      <p:sp>
        <p:nvSpPr>
          <p:cNvPr id="539" name="Google Shape;539;p91"/>
          <p:cNvSpPr txBox="1"/>
          <p:nvPr/>
        </p:nvSpPr>
        <p:spPr>
          <a:xfrm>
            <a:off x="457200" y="1200240"/>
            <a:ext cx="8229600" cy="533520"/>
          </a:xfrm>
          <a:prstGeom prst="rect">
            <a:avLst/>
          </a:prstGeom>
          <a:noFill/>
          <a:ln>
            <a:noFill/>
          </a:ln>
        </p:spPr>
        <p:txBody>
          <a:bodyPr anchorCtr="0" anchor="t" bIns="45700" lIns="91425" spcFirstLastPara="1" rIns="91425" wrap="square" tIns="45700">
            <a:normAutofit/>
          </a:bodyPr>
          <a:lstStyle/>
          <a:p>
            <a:pPr indent="-343080" lvl="2" marL="34308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Delete a given node (containing given element)</a:t>
            </a:r>
            <a:endParaRPr b="0" i="0" sz="2400" u="none" cap="none" strike="noStrike">
              <a:latin typeface="Arial"/>
              <a:ea typeface="Arial"/>
              <a:cs typeface="Arial"/>
              <a:sym typeface="Arial"/>
            </a:endParaRPr>
          </a:p>
        </p:txBody>
      </p:sp>
      <p:sp>
        <p:nvSpPr>
          <p:cNvPr id="540" name="Google Shape;540;p91"/>
          <p:cNvSpPr/>
          <p:nvPr/>
        </p:nvSpPr>
        <p:spPr>
          <a:xfrm>
            <a:off x="5499000" y="1938240"/>
            <a:ext cx="663480" cy="669960"/>
          </a:xfrm>
          <a:custGeom>
            <a:rect b="b" l="l" r="r" t="t"/>
            <a:pathLst>
              <a:path extrusionOk="0" h="1866" w="1864">
                <a:moveTo>
                  <a:pt x="299" y="1050"/>
                </a:moveTo>
                <a:cubicBezTo>
                  <a:pt x="299" y="1200"/>
                  <a:pt x="298" y="1343"/>
                  <a:pt x="316" y="1491"/>
                </a:cubicBezTo>
                <a:cubicBezTo>
                  <a:pt x="328" y="1589"/>
                  <a:pt x="335" y="1687"/>
                  <a:pt x="336" y="1786"/>
                </a:cubicBezTo>
                <a:cubicBezTo>
                  <a:pt x="336" y="1811"/>
                  <a:pt x="336" y="1837"/>
                  <a:pt x="336" y="1862"/>
                </a:cubicBezTo>
                <a:moveTo>
                  <a:pt x="68" y="1609"/>
                </a:moveTo>
                <a:cubicBezTo>
                  <a:pt x="83" y="1680"/>
                  <a:pt x="90" y="1761"/>
                  <a:pt x="131" y="1824"/>
                </a:cubicBezTo>
                <a:cubicBezTo>
                  <a:pt x="154" y="1858"/>
                  <a:pt x="199" y="1858"/>
                  <a:pt x="236" y="1852"/>
                </a:cubicBezTo>
                <a:cubicBezTo>
                  <a:pt x="306" y="1841"/>
                  <a:pt x="372" y="1778"/>
                  <a:pt x="421" y="1730"/>
                </a:cubicBezTo>
                <a:cubicBezTo>
                  <a:pt x="458" y="1693"/>
                  <a:pt x="491" y="1654"/>
                  <a:pt x="530" y="1621"/>
                </a:cubicBezTo>
                <a:cubicBezTo>
                  <a:pt x="542" y="1611"/>
                  <a:pt x="541" y="1613"/>
                  <a:pt x="557" y="1611"/>
                </a:cubicBezTo>
                <a:cubicBezTo>
                  <a:pt x="559" y="1611"/>
                  <a:pt x="560" y="1611"/>
                  <a:pt x="562" y="1611"/>
                </a:cubicBezTo>
                <a:moveTo>
                  <a:pt x="267" y="96"/>
                </a:moveTo>
                <a:cubicBezTo>
                  <a:pt x="297" y="259"/>
                  <a:pt x="315" y="429"/>
                  <a:pt x="299" y="596"/>
                </a:cubicBezTo>
                <a:cubicBezTo>
                  <a:pt x="293" y="659"/>
                  <a:pt x="274" y="779"/>
                  <a:pt x="226" y="828"/>
                </a:cubicBezTo>
                <a:cubicBezTo>
                  <a:pt x="197" y="857"/>
                  <a:pt x="150" y="844"/>
                  <a:pt x="126" y="819"/>
                </a:cubicBezTo>
                <a:cubicBezTo>
                  <a:pt x="83" y="774"/>
                  <a:pt x="45" y="699"/>
                  <a:pt x="22" y="642"/>
                </a:cubicBezTo>
                <a:cubicBezTo>
                  <a:pt x="13" y="619"/>
                  <a:pt x="7" y="597"/>
                  <a:pt x="0" y="575"/>
                </a:cubicBezTo>
                <a:cubicBezTo>
                  <a:pt x="49" y="546"/>
                  <a:pt x="92" y="530"/>
                  <a:pt x="153" y="521"/>
                </a:cubicBezTo>
                <a:cubicBezTo>
                  <a:pt x="296" y="501"/>
                  <a:pt x="440" y="498"/>
                  <a:pt x="584" y="488"/>
                </a:cubicBezTo>
                <a:cubicBezTo>
                  <a:pt x="650" y="483"/>
                  <a:pt x="736" y="484"/>
                  <a:pt x="798" y="458"/>
                </a:cubicBezTo>
                <a:cubicBezTo>
                  <a:pt x="803" y="456"/>
                  <a:pt x="803" y="450"/>
                  <a:pt x="808" y="448"/>
                </a:cubicBezTo>
                <a:cubicBezTo>
                  <a:pt x="757" y="452"/>
                  <a:pt x="722" y="458"/>
                  <a:pt x="676" y="486"/>
                </a:cubicBezTo>
                <a:cubicBezTo>
                  <a:pt x="633" y="512"/>
                  <a:pt x="575" y="554"/>
                  <a:pt x="562" y="604"/>
                </a:cubicBezTo>
                <a:cubicBezTo>
                  <a:pt x="562" y="612"/>
                  <a:pt x="562" y="619"/>
                  <a:pt x="562" y="627"/>
                </a:cubicBezTo>
                <a:cubicBezTo>
                  <a:pt x="593" y="647"/>
                  <a:pt x="619" y="654"/>
                  <a:pt x="676" y="653"/>
                </a:cubicBezTo>
                <a:cubicBezTo>
                  <a:pt x="758" y="651"/>
                  <a:pt x="812" y="610"/>
                  <a:pt x="866" y="549"/>
                </a:cubicBezTo>
                <a:cubicBezTo>
                  <a:pt x="898" y="513"/>
                  <a:pt x="923" y="462"/>
                  <a:pt x="939" y="417"/>
                </a:cubicBezTo>
                <a:cubicBezTo>
                  <a:pt x="939" y="409"/>
                  <a:pt x="939" y="408"/>
                  <a:pt x="939" y="403"/>
                </a:cubicBezTo>
                <a:cubicBezTo>
                  <a:pt x="947" y="475"/>
                  <a:pt x="958" y="547"/>
                  <a:pt x="966" y="620"/>
                </a:cubicBezTo>
                <a:cubicBezTo>
                  <a:pt x="970" y="657"/>
                  <a:pt x="967" y="716"/>
                  <a:pt x="1002" y="741"/>
                </a:cubicBezTo>
                <a:cubicBezTo>
                  <a:pt x="1040" y="768"/>
                  <a:pt x="1077" y="744"/>
                  <a:pt x="1112" y="726"/>
                </a:cubicBezTo>
                <a:moveTo>
                  <a:pt x="1375" y="354"/>
                </a:moveTo>
                <a:cubicBezTo>
                  <a:pt x="1376" y="459"/>
                  <a:pt x="1373" y="516"/>
                  <a:pt x="1360" y="611"/>
                </a:cubicBezTo>
                <a:cubicBezTo>
                  <a:pt x="1357" y="634"/>
                  <a:pt x="1342" y="596"/>
                  <a:pt x="1338" y="573"/>
                </a:cubicBezTo>
                <a:moveTo>
                  <a:pt x="1144" y="163"/>
                </a:moveTo>
                <a:cubicBezTo>
                  <a:pt x="1277" y="207"/>
                  <a:pt x="1348" y="232"/>
                  <a:pt x="1480" y="233"/>
                </a:cubicBezTo>
                <a:cubicBezTo>
                  <a:pt x="1541" y="233"/>
                  <a:pt x="1564" y="215"/>
                  <a:pt x="1570" y="153"/>
                </a:cubicBezTo>
                <a:cubicBezTo>
                  <a:pt x="1576" y="93"/>
                  <a:pt x="1565" y="52"/>
                  <a:pt x="1506" y="23"/>
                </a:cubicBezTo>
                <a:cubicBezTo>
                  <a:pt x="1452" y="-4"/>
                  <a:pt x="1351" y="-1"/>
                  <a:pt x="1292" y="7"/>
                </a:cubicBezTo>
                <a:cubicBezTo>
                  <a:pt x="1275" y="9"/>
                  <a:pt x="1208" y="25"/>
                  <a:pt x="1207" y="54"/>
                </a:cubicBezTo>
                <a:cubicBezTo>
                  <a:pt x="1205" y="87"/>
                  <a:pt x="1231" y="72"/>
                  <a:pt x="1261" y="75"/>
                </a:cubicBezTo>
                <a:moveTo>
                  <a:pt x="1784" y="0"/>
                </a:moveTo>
                <a:cubicBezTo>
                  <a:pt x="1829" y="137"/>
                  <a:pt x="1864" y="253"/>
                  <a:pt x="1842" y="401"/>
                </a:cubicBezTo>
                <a:cubicBezTo>
                  <a:pt x="1830" y="485"/>
                  <a:pt x="1800" y="569"/>
                  <a:pt x="1784" y="651"/>
                </a:cubicBezTo>
                <a:cubicBezTo>
                  <a:pt x="1779" y="679"/>
                  <a:pt x="1781" y="676"/>
                  <a:pt x="1774" y="69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1"/>
          <p:cNvSpPr/>
          <p:nvPr/>
        </p:nvSpPr>
        <p:spPr>
          <a:xfrm>
            <a:off x="5950080" y="2795760"/>
            <a:ext cx="1201680" cy="271440"/>
          </a:xfrm>
          <a:custGeom>
            <a:rect b="b" l="l" r="r" t="t"/>
            <a:pathLst>
              <a:path extrusionOk="0" h="758" w="3390">
                <a:moveTo>
                  <a:pt x="63" y="303"/>
                </a:moveTo>
                <a:cubicBezTo>
                  <a:pt x="42" y="303"/>
                  <a:pt x="21" y="303"/>
                  <a:pt x="0" y="303"/>
                </a:cubicBezTo>
                <a:cubicBezTo>
                  <a:pt x="344" y="303"/>
                  <a:pt x="699" y="328"/>
                  <a:pt x="1040" y="300"/>
                </a:cubicBezTo>
                <a:cubicBezTo>
                  <a:pt x="1046" y="299"/>
                  <a:pt x="1051" y="299"/>
                  <a:pt x="1057" y="298"/>
                </a:cubicBezTo>
                <a:cubicBezTo>
                  <a:pt x="1038" y="273"/>
                  <a:pt x="1045" y="258"/>
                  <a:pt x="998" y="239"/>
                </a:cubicBezTo>
                <a:cubicBezTo>
                  <a:pt x="943" y="217"/>
                  <a:pt x="882" y="201"/>
                  <a:pt x="825" y="187"/>
                </a:cubicBezTo>
                <a:cubicBezTo>
                  <a:pt x="809" y="183"/>
                  <a:pt x="807" y="184"/>
                  <a:pt x="799" y="180"/>
                </a:cubicBezTo>
                <a:cubicBezTo>
                  <a:pt x="854" y="190"/>
                  <a:pt x="903" y="222"/>
                  <a:pt x="940" y="267"/>
                </a:cubicBezTo>
                <a:cubicBezTo>
                  <a:pt x="966" y="298"/>
                  <a:pt x="988" y="374"/>
                  <a:pt x="971" y="414"/>
                </a:cubicBezTo>
                <a:cubicBezTo>
                  <a:pt x="937" y="495"/>
                  <a:pt x="810" y="519"/>
                  <a:pt x="735" y="526"/>
                </a:cubicBezTo>
                <a:cubicBezTo>
                  <a:pt x="730" y="526"/>
                  <a:pt x="726" y="526"/>
                  <a:pt x="721" y="526"/>
                </a:cubicBezTo>
                <a:moveTo>
                  <a:pt x="1612" y="265"/>
                </a:moveTo>
                <a:cubicBezTo>
                  <a:pt x="1612" y="372"/>
                  <a:pt x="1611" y="476"/>
                  <a:pt x="1602" y="583"/>
                </a:cubicBezTo>
                <a:cubicBezTo>
                  <a:pt x="1597" y="637"/>
                  <a:pt x="1582" y="687"/>
                  <a:pt x="1580" y="741"/>
                </a:cubicBezTo>
                <a:cubicBezTo>
                  <a:pt x="1580" y="749"/>
                  <a:pt x="1580" y="750"/>
                  <a:pt x="1580" y="754"/>
                </a:cubicBezTo>
                <a:cubicBezTo>
                  <a:pt x="1580" y="683"/>
                  <a:pt x="1563" y="588"/>
                  <a:pt x="1585" y="520"/>
                </a:cubicBezTo>
                <a:cubicBezTo>
                  <a:pt x="1601" y="471"/>
                  <a:pt x="1642" y="382"/>
                  <a:pt x="1685" y="350"/>
                </a:cubicBezTo>
                <a:cubicBezTo>
                  <a:pt x="1736" y="313"/>
                  <a:pt x="1793" y="309"/>
                  <a:pt x="1853" y="308"/>
                </a:cubicBezTo>
                <a:cubicBezTo>
                  <a:pt x="1918" y="307"/>
                  <a:pt x="1965" y="303"/>
                  <a:pt x="2001" y="368"/>
                </a:cubicBezTo>
                <a:cubicBezTo>
                  <a:pt x="2034" y="428"/>
                  <a:pt x="2033" y="491"/>
                  <a:pt x="2033" y="557"/>
                </a:cubicBezTo>
                <a:cubicBezTo>
                  <a:pt x="2033" y="588"/>
                  <a:pt x="2027" y="656"/>
                  <a:pt x="1984" y="666"/>
                </a:cubicBezTo>
                <a:cubicBezTo>
                  <a:pt x="1973" y="669"/>
                  <a:pt x="1988" y="662"/>
                  <a:pt x="1979" y="659"/>
                </a:cubicBezTo>
                <a:moveTo>
                  <a:pt x="2225" y="352"/>
                </a:moveTo>
                <a:cubicBezTo>
                  <a:pt x="2225" y="404"/>
                  <a:pt x="2215" y="469"/>
                  <a:pt x="2237" y="518"/>
                </a:cubicBezTo>
                <a:cubicBezTo>
                  <a:pt x="2256" y="559"/>
                  <a:pt x="2302" y="570"/>
                  <a:pt x="2342" y="572"/>
                </a:cubicBezTo>
                <a:cubicBezTo>
                  <a:pt x="2412" y="576"/>
                  <a:pt x="2441" y="564"/>
                  <a:pt x="2493" y="515"/>
                </a:cubicBezTo>
                <a:cubicBezTo>
                  <a:pt x="2527" y="483"/>
                  <a:pt x="2556" y="447"/>
                  <a:pt x="2583" y="411"/>
                </a:cubicBezTo>
                <a:cubicBezTo>
                  <a:pt x="2586" y="435"/>
                  <a:pt x="2582" y="470"/>
                  <a:pt x="2593" y="492"/>
                </a:cubicBezTo>
                <a:cubicBezTo>
                  <a:pt x="2607" y="522"/>
                  <a:pt x="2634" y="521"/>
                  <a:pt x="2661" y="524"/>
                </a:cubicBezTo>
                <a:cubicBezTo>
                  <a:pt x="2731" y="533"/>
                  <a:pt x="2756" y="503"/>
                  <a:pt x="2797" y="454"/>
                </a:cubicBezTo>
                <a:cubicBezTo>
                  <a:pt x="2857" y="382"/>
                  <a:pt x="2892" y="291"/>
                  <a:pt x="2914" y="199"/>
                </a:cubicBezTo>
                <a:cubicBezTo>
                  <a:pt x="2926" y="150"/>
                  <a:pt x="2940" y="73"/>
                  <a:pt x="2929" y="22"/>
                </a:cubicBezTo>
                <a:cubicBezTo>
                  <a:pt x="2923" y="-4"/>
                  <a:pt x="2922" y="10"/>
                  <a:pt x="2919" y="0"/>
                </a:cubicBezTo>
                <a:cubicBezTo>
                  <a:pt x="2906" y="38"/>
                  <a:pt x="2892" y="78"/>
                  <a:pt x="2887" y="126"/>
                </a:cubicBezTo>
                <a:cubicBezTo>
                  <a:pt x="2878" y="216"/>
                  <a:pt x="2873" y="317"/>
                  <a:pt x="2882" y="407"/>
                </a:cubicBezTo>
                <a:cubicBezTo>
                  <a:pt x="2887" y="456"/>
                  <a:pt x="2909" y="520"/>
                  <a:pt x="2965" y="529"/>
                </a:cubicBezTo>
                <a:cubicBezTo>
                  <a:pt x="3044" y="542"/>
                  <a:pt x="3097" y="509"/>
                  <a:pt x="3150" y="451"/>
                </a:cubicBezTo>
                <a:cubicBezTo>
                  <a:pt x="3226" y="368"/>
                  <a:pt x="3273" y="260"/>
                  <a:pt x="3313" y="156"/>
                </a:cubicBezTo>
                <a:cubicBezTo>
                  <a:pt x="3330" y="112"/>
                  <a:pt x="3336" y="80"/>
                  <a:pt x="3338" y="34"/>
                </a:cubicBezTo>
                <a:cubicBezTo>
                  <a:pt x="3338" y="170"/>
                  <a:pt x="3390" y="464"/>
                  <a:pt x="3318" y="583"/>
                </a:cubicBezTo>
                <a:cubicBezTo>
                  <a:pt x="3299" y="596"/>
                  <a:pt x="3296" y="601"/>
                  <a:pt x="3282" y="59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1"/>
          <p:cNvSpPr/>
          <p:nvPr/>
        </p:nvSpPr>
        <p:spPr>
          <a:xfrm>
            <a:off x="5303880" y="2673360"/>
            <a:ext cx="639720" cy="496800"/>
          </a:xfrm>
          <a:custGeom>
            <a:rect b="b" l="l" r="r" t="t"/>
            <a:pathLst>
              <a:path extrusionOk="0" h="1476" w="1958">
                <a:moveTo>
                  <a:pt x="0" y="168"/>
                </a:moveTo>
                <a:cubicBezTo>
                  <a:pt x="0" y="498"/>
                  <a:pt x="-122" y="1453"/>
                  <a:pt x="0" y="1147"/>
                </a:cubicBezTo>
                <a:cubicBezTo>
                  <a:pt x="6" y="1104"/>
                  <a:pt x="7" y="1086"/>
                  <a:pt x="5" y="1055"/>
                </a:cubicBezTo>
                <a:moveTo>
                  <a:pt x="41" y="124"/>
                </a:moveTo>
                <a:cubicBezTo>
                  <a:pt x="206" y="81"/>
                  <a:pt x="330" y="80"/>
                  <a:pt x="499" y="69"/>
                </a:cubicBezTo>
                <a:cubicBezTo>
                  <a:pt x="737" y="54"/>
                  <a:pt x="974" y="21"/>
                  <a:pt x="1212" y="5"/>
                </a:cubicBezTo>
                <a:cubicBezTo>
                  <a:pt x="1304" y="-1"/>
                  <a:pt x="1435" y="-23"/>
                  <a:pt x="1522" y="15"/>
                </a:cubicBezTo>
                <a:cubicBezTo>
                  <a:pt x="1592" y="46"/>
                  <a:pt x="1614" y="167"/>
                  <a:pt x="1621" y="230"/>
                </a:cubicBezTo>
                <a:cubicBezTo>
                  <a:pt x="1641" y="401"/>
                  <a:pt x="1626" y="581"/>
                  <a:pt x="1626" y="753"/>
                </a:cubicBezTo>
                <a:cubicBezTo>
                  <a:pt x="1626" y="877"/>
                  <a:pt x="1657" y="1048"/>
                  <a:pt x="1621" y="1169"/>
                </a:cubicBezTo>
                <a:cubicBezTo>
                  <a:pt x="1608" y="1212"/>
                  <a:pt x="1587" y="1221"/>
                  <a:pt x="1548" y="1234"/>
                </a:cubicBezTo>
                <a:cubicBezTo>
                  <a:pt x="1538" y="1234"/>
                  <a:pt x="1527" y="1234"/>
                  <a:pt x="1517" y="1234"/>
                </a:cubicBezTo>
                <a:moveTo>
                  <a:pt x="10" y="1381"/>
                </a:moveTo>
                <a:cubicBezTo>
                  <a:pt x="534" y="1331"/>
                  <a:pt x="1059" y="1312"/>
                  <a:pt x="1585" y="1282"/>
                </a:cubicBezTo>
                <a:cubicBezTo>
                  <a:pt x="1648" y="1278"/>
                  <a:pt x="1836" y="1284"/>
                  <a:pt x="1775" y="1267"/>
                </a:cubicBezTo>
                <a:cubicBezTo>
                  <a:pt x="1745" y="1259"/>
                  <a:pt x="1702" y="1261"/>
                  <a:pt x="1670" y="1256"/>
                </a:cubicBezTo>
                <a:moveTo>
                  <a:pt x="772" y="736"/>
                </a:moveTo>
                <a:cubicBezTo>
                  <a:pt x="847" y="621"/>
                  <a:pt x="850" y="660"/>
                  <a:pt x="850" y="574"/>
                </a:cubicBezTo>
                <a:cubicBezTo>
                  <a:pt x="824" y="537"/>
                  <a:pt x="792" y="522"/>
                  <a:pt x="745" y="513"/>
                </a:cubicBezTo>
                <a:cubicBezTo>
                  <a:pt x="700" y="505"/>
                  <a:pt x="622" y="500"/>
                  <a:pt x="582" y="524"/>
                </a:cubicBezTo>
                <a:cubicBezTo>
                  <a:pt x="540" y="549"/>
                  <a:pt x="532" y="605"/>
                  <a:pt x="531" y="647"/>
                </a:cubicBezTo>
                <a:cubicBezTo>
                  <a:pt x="529" y="712"/>
                  <a:pt x="559" y="727"/>
                  <a:pt x="609" y="762"/>
                </a:cubicBezTo>
                <a:cubicBezTo>
                  <a:pt x="653" y="792"/>
                  <a:pt x="710" y="824"/>
                  <a:pt x="745" y="864"/>
                </a:cubicBezTo>
                <a:cubicBezTo>
                  <a:pt x="762" y="883"/>
                  <a:pt x="789" y="946"/>
                  <a:pt x="772" y="972"/>
                </a:cubicBezTo>
                <a:cubicBezTo>
                  <a:pt x="742" y="1018"/>
                  <a:pt x="659" y="1010"/>
                  <a:pt x="614" y="1010"/>
                </a:cubicBezTo>
                <a:cubicBezTo>
                  <a:pt x="568" y="1010"/>
                  <a:pt x="499" y="1004"/>
                  <a:pt x="477" y="951"/>
                </a:cubicBezTo>
                <a:cubicBezTo>
                  <a:pt x="457" y="902"/>
                  <a:pt x="497" y="863"/>
                  <a:pt x="531" y="838"/>
                </a:cubicBezTo>
                <a:cubicBezTo>
                  <a:pt x="586" y="798"/>
                  <a:pt x="644" y="784"/>
                  <a:pt x="704" y="756"/>
                </a:cubicBezTo>
                <a:cubicBezTo>
                  <a:pt x="713" y="751"/>
                  <a:pt x="721" y="746"/>
                  <a:pt x="730" y="74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1"/>
          <p:cNvSpPr/>
          <p:nvPr/>
        </p:nvSpPr>
        <p:spPr>
          <a:xfrm>
            <a:off x="4267080" y="3529080"/>
            <a:ext cx="147600" cy="185760"/>
          </a:xfrm>
          <a:custGeom>
            <a:rect b="b" l="l" r="r" t="t"/>
            <a:pathLst>
              <a:path extrusionOk="0" h="527" w="417">
                <a:moveTo>
                  <a:pt x="305" y="0"/>
                </a:moveTo>
                <a:cubicBezTo>
                  <a:pt x="211" y="39"/>
                  <a:pt x="148" y="86"/>
                  <a:pt x="83" y="169"/>
                </a:cubicBezTo>
                <a:cubicBezTo>
                  <a:pt x="27" y="241"/>
                  <a:pt x="-2" y="321"/>
                  <a:pt x="0" y="412"/>
                </a:cubicBezTo>
                <a:cubicBezTo>
                  <a:pt x="2" y="506"/>
                  <a:pt x="110" y="510"/>
                  <a:pt x="183" y="514"/>
                </a:cubicBezTo>
                <a:cubicBezTo>
                  <a:pt x="262" y="518"/>
                  <a:pt x="338" y="527"/>
                  <a:pt x="392" y="459"/>
                </a:cubicBezTo>
                <a:cubicBezTo>
                  <a:pt x="415" y="430"/>
                  <a:pt x="409" y="403"/>
                  <a:pt x="409" y="370"/>
                </a:cubicBezTo>
                <a:cubicBezTo>
                  <a:pt x="365" y="343"/>
                  <a:pt x="311" y="343"/>
                  <a:pt x="256" y="34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1"/>
          <p:cNvSpPr/>
          <p:nvPr/>
        </p:nvSpPr>
        <p:spPr>
          <a:xfrm>
            <a:off x="1168560" y="2639880"/>
            <a:ext cx="2263680" cy="512640"/>
          </a:xfrm>
          <a:custGeom>
            <a:rect b="b" l="l" r="r" t="t"/>
            <a:pathLst>
              <a:path extrusionOk="0" h="1423" w="6365">
                <a:moveTo>
                  <a:pt x="0" y="0"/>
                </a:moveTo>
                <a:cubicBezTo>
                  <a:pt x="2" y="114"/>
                  <a:pt x="15" y="225"/>
                  <a:pt x="17" y="339"/>
                </a:cubicBezTo>
                <a:cubicBezTo>
                  <a:pt x="19" y="453"/>
                  <a:pt x="-57" y="891"/>
                  <a:pt x="22" y="983"/>
                </a:cubicBezTo>
                <a:cubicBezTo>
                  <a:pt x="59" y="1027"/>
                  <a:pt x="141" y="1014"/>
                  <a:pt x="190" y="1014"/>
                </a:cubicBezTo>
                <a:cubicBezTo>
                  <a:pt x="327" y="1015"/>
                  <a:pt x="462" y="1009"/>
                  <a:pt x="599" y="1003"/>
                </a:cubicBezTo>
                <a:cubicBezTo>
                  <a:pt x="712" y="998"/>
                  <a:pt x="839" y="1015"/>
                  <a:pt x="950" y="993"/>
                </a:cubicBezTo>
                <a:cubicBezTo>
                  <a:pt x="994" y="984"/>
                  <a:pt x="1034" y="976"/>
                  <a:pt x="1045" y="929"/>
                </a:cubicBezTo>
                <a:cubicBezTo>
                  <a:pt x="1059" y="870"/>
                  <a:pt x="1032" y="815"/>
                  <a:pt x="1025" y="759"/>
                </a:cubicBezTo>
                <a:cubicBezTo>
                  <a:pt x="1024" y="748"/>
                  <a:pt x="1026" y="736"/>
                  <a:pt x="1025" y="724"/>
                </a:cubicBezTo>
                <a:cubicBezTo>
                  <a:pt x="1063" y="766"/>
                  <a:pt x="1095" y="791"/>
                  <a:pt x="1103" y="856"/>
                </a:cubicBezTo>
                <a:cubicBezTo>
                  <a:pt x="1112" y="929"/>
                  <a:pt x="1108" y="999"/>
                  <a:pt x="1067" y="1059"/>
                </a:cubicBezTo>
                <a:cubicBezTo>
                  <a:pt x="1030" y="1113"/>
                  <a:pt x="977" y="1141"/>
                  <a:pt x="913" y="1146"/>
                </a:cubicBezTo>
                <a:cubicBezTo>
                  <a:pt x="890" y="1148"/>
                  <a:pt x="867" y="1144"/>
                  <a:pt x="845" y="1144"/>
                </a:cubicBezTo>
                <a:moveTo>
                  <a:pt x="1439" y="509"/>
                </a:moveTo>
                <a:cubicBezTo>
                  <a:pt x="1457" y="637"/>
                  <a:pt x="1477" y="760"/>
                  <a:pt x="1480" y="889"/>
                </a:cubicBezTo>
                <a:cubicBezTo>
                  <a:pt x="1483" y="1016"/>
                  <a:pt x="1480" y="1144"/>
                  <a:pt x="1480" y="1271"/>
                </a:cubicBezTo>
                <a:cubicBezTo>
                  <a:pt x="1480" y="1294"/>
                  <a:pt x="1481" y="1264"/>
                  <a:pt x="1480" y="1241"/>
                </a:cubicBezTo>
                <a:cubicBezTo>
                  <a:pt x="1479" y="1224"/>
                  <a:pt x="1477" y="1206"/>
                  <a:pt x="1476" y="1189"/>
                </a:cubicBezTo>
                <a:moveTo>
                  <a:pt x="1517" y="415"/>
                </a:moveTo>
                <a:cubicBezTo>
                  <a:pt x="1692" y="343"/>
                  <a:pt x="1821" y="300"/>
                  <a:pt x="2006" y="275"/>
                </a:cubicBezTo>
                <a:cubicBezTo>
                  <a:pt x="2170" y="253"/>
                  <a:pt x="2334" y="224"/>
                  <a:pt x="2498" y="202"/>
                </a:cubicBezTo>
                <a:cubicBezTo>
                  <a:pt x="2572" y="192"/>
                  <a:pt x="2709" y="152"/>
                  <a:pt x="2783" y="179"/>
                </a:cubicBezTo>
                <a:cubicBezTo>
                  <a:pt x="2826" y="195"/>
                  <a:pt x="2839" y="282"/>
                  <a:pt x="2846" y="325"/>
                </a:cubicBezTo>
                <a:cubicBezTo>
                  <a:pt x="2868" y="453"/>
                  <a:pt x="2875" y="584"/>
                  <a:pt x="2892" y="712"/>
                </a:cubicBezTo>
                <a:cubicBezTo>
                  <a:pt x="2911" y="854"/>
                  <a:pt x="2950" y="996"/>
                  <a:pt x="2956" y="1139"/>
                </a:cubicBezTo>
                <a:cubicBezTo>
                  <a:pt x="2957" y="1157"/>
                  <a:pt x="2965" y="1215"/>
                  <a:pt x="2951" y="1231"/>
                </a:cubicBezTo>
                <a:cubicBezTo>
                  <a:pt x="2928" y="1236"/>
                  <a:pt x="2919" y="1238"/>
                  <a:pt x="2902" y="1236"/>
                </a:cubicBezTo>
                <a:moveTo>
                  <a:pt x="1770" y="1371"/>
                </a:moveTo>
                <a:cubicBezTo>
                  <a:pt x="1922" y="1362"/>
                  <a:pt x="2073" y="1344"/>
                  <a:pt x="2225" y="1332"/>
                </a:cubicBezTo>
                <a:cubicBezTo>
                  <a:pt x="2337" y="1323"/>
                  <a:pt x="2449" y="1321"/>
                  <a:pt x="2561" y="1316"/>
                </a:cubicBezTo>
                <a:cubicBezTo>
                  <a:pt x="2589" y="1315"/>
                  <a:pt x="2619" y="1318"/>
                  <a:pt x="2634" y="1304"/>
                </a:cubicBezTo>
                <a:cubicBezTo>
                  <a:pt x="2629" y="1302"/>
                  <a:pt x="2625" y="1299"/>
                  <a:pt x="2620" y="1297"/>
                </a:cubicBezTo>
                <a:moveTo>
                  <a:pt x="3175" y="884"/>
                </a:moveTo>
                <a:cubicBezTo>
                  <a:pt x="3517" y="884"/>
                  <a:pt x="3858" y="889"/>
                  <a:pt x="4200" y="889"/>
                </a:cubicBezTo>
                <a:cubicBezTo>
                  <a:pt x="4273" y="889"/>
                  <a:pt x="4346" y="889"/>
                  <a:pt x="4419" y="889"/>
                </a:cubicBezTo>
                <a:cubicBezTo>
                  <a:pt x="4409" y="854"/>
                  <a:pt x="4400" y="834"/>
                  <a:pt x="4363" y="811"/>
                </a:cubicBezTo>
                <a:cubicBezTo>
                  <a:pt x="4318" y="783"/>
                  <a:pt x="4266" y="762"/>
                  <a:pt x="4219" y="738"/>
                </a:cubicBezTo>
                <a:cubicBezTo>
                  <a:pt x="4215" y="736"/>
                  <a:pt x="4198" y="723"/>
                  <a:pt x="4195" y="721"/>
                </a:cubicBezTo>
                <a:cubicBezTo>
                  <a:pt x="4245" y="737"/>
                  <a:pt x="4277" y="750"/>
                  <a:pt x="4319" y="788"/>
                </a:cubicBezTo>
                <a:cubicBezTo>
                  <a:pt x="4361" y="827"/>
                  <a:pt x="4380" y="867"/>
                  <a:pt x="4372" y="925"/>
                </a:cubicBezTo>
                <a:cubicBezTo>
                  <a:pt x="4363" y="994"/>
                  <a:pt x="4302" y="1019"/>
                  <a:pt x="4251" y="1054"/>
                </a:cubicBezTo>
                <a:cubicBezTo>
                  <a:pt x="4224" y="1072"/>
                  <a:pt x="4194" y="1091"/>
                  <a:pt x="4168" y="1106"/>
                </a:cubicBezTo>
                <a:moveTo>
                  <a:pt x="4823" y="368"/>
                </a:moveTo>
                <a:cubicBezTo>
                  <a:pt x="4845" y="533"/>
                  <a:pt x="4854" y="687"/>
                  <a:pt x="4854" y="853"/>
                </a:cubicBezTo>
                <a:cubicBezTo>
                  <a:pt x="4854" y="994"/>
                  <a:pt x="4854" y="1403"/>
                  <a:pt x="4854" y="1262"/>
                </a:cubicBezTo>
                <a:cubicBezTo>
                  <a:pt x="4854" y="1218"/>
                  <a:pt x="4854" y="1200"/>
                  <a:pt x="4854" y="1169"/>
                </a:cubicBezTo>
                <a:moveTo>
                  <a:pt x="4854" y="327"/>
                </a:moveTo>
                <a:cubicBezTo>
                  <a:pt x="5010" y="307"/>
                  <a:pt x="5166" y="294"/>
                  <a:pt x="5322" y="275"/>
                </a:cubicBezTo>
                <a:cubicBezTo>
                  <a:pt x="5517" y="251"/>
                  <a:pt x="5710" y="213"/>
                  <a:pt x="5904" y="184"/>
                </a:cubicBezTo>
                <a:cubicBezTo>
                  <a:pt x="5964" y="175"/>
                  <a:pt x="6231" y="106"/>
                  <a:pt x="6266" y="181"/>
                </a:cubicBezTo>
                <a:cubicBezTo>
                  <a:pt x="6295" y="244"/>
                  <a:pt x="6288" y="340"/>
                  <a:pt x="6288" y="407"/>
                </a:cubicBezTo>
                <a:cubicBezTo>
                  <a:pt x="6289" y="623"/>
                  <a:pt x="6308" y="851"/>
                  <a:pt x="6283" y="1066"/>
                </a:cubicBezTo>
                <a:cubicBezTo>
                  <a:pt x="6277" y="1113"/>
                  <a:pt x="6274" y="1235"/>
                  <a:pt x="6235" y="1271"/>
                </a:cubicBezTo>
                <a:cubicBezTo>
                  <a:pt x="6203" y="1300"/>
                  <a:pt x="6159" y="1289"/>
                  <a:pt x="6120" y="1293"/>
                </a:cubicBezTo>
                <a:moveTo>
                  <a:pt x="4908" y="1423"/>
                </a:moveTo>
                <a:cubicBezTo>
                  <a:pt x="5054" y="1402"/>
                  <a:pt x="5196" y="1396"/>
                  <a:pt x="5344" y="1387"/>
                </a:cubicBezTo>
                <a:cubicBezTo>
                  <a:pt x="5524" y="1376"/>
                  <a:pt x="5705" y="1372"/>
                  <a:pt x="5884" y="1354"/>
                </a:cubicBezTo>
                <a:cubicBezTo>
                  <a:pt x="5907" y="1352"/>
                  <a:pt x="5938" y="1364"/>
                  <a:pt x="5952" y="1345"/>
                </a:cubicBezTo>
                <a:cubicBezTo>
                  <a:pt x="5955" y="1341"/>
                  <a:pt x="5951" y="1323"/>
                  <a:pt x="5952" y="1319"/>
                </a:cubicBezTo>
                <a:moveTo>
                  <a:pt x="5385" y="719"/>
                </a:moveTo>
                <a:cubicBezTo>
                  <a:pt x="5374" y="695"/>
                  <a:pt x="5342" y="640"/>
                  <a:pt x="5358" y="606"/>
                </a:cubicBezTo>
                <a:cubicBezTo>
                  <a:pt x="5376" y="569"/>
                  <a:pt x="5427" y="557"/>
                  <a:pt x="5463" y="554"/>
                </a:cubicBezTo>
                <a:cubicBezTo>
                  <a:pt x="5524" y="549"/>
                  <a:pt x="5579" y="550"/>
                  <a:pt x="5612" y="611"/>
                </a:cubicBezTo>
                <a:cubicBezTo>
                  <a:pt x="5649" y="680"/>
                  <a:pt x="5639" y="779"/>
                  <a:pt x="5599" y="842"/>
                </a:cubicBezTo>
                <a:cubicBezTo>
                  <a:pt x="5561" y="902"/>
                  <a:pt x="5486" y="962"/>
                  <a:pt x="5417" y="983"/>
                </a:cubicBezTo>
                <a:cubicBezTo>
                  <a:pt x="5410" y="984"/>
                  <a:pt x="5402" y="984"/>
                  <a:pt x="5395" y="985"/>
                </a:cubicBezTo>
                <a:cubicBezTo>
                  <a:pt x="5475" y="978"/>
                  <a:pt x="5553" y="956"/>
                  <a:pt x="5631" y="938"/>
                </a:cubicBezTo>
                <a:cubicBezTo>
                  <a:pt x="5699" y="922"/>
                  <a:pt x="5768" y="906"/>
                  <a:pt x="5836" y="891"/>
                </a:cubicBezTo>
                <a:cubicBezTo>
                  <a:pt x="5886" y="880"/>
                  <a:pt x="5856" y="885"/>
                  <a:pt x="5848" y="86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1"/>
          <p:cNvSpPr/>
          <p:nvPr/>
        </p:nvSpPr>
        <p:spPr>
          <a:xfrm>
            <a:off x="1496880" y="2160720"/>
            <a:ext cx="74520" cy="274680"/>
          </a:xfrm>
          <a:custGeom>
            <a:rect b="b" l="l" r="r" t="t"/>
            <a:pathLst>
              <a:path extrusionOk="0" h="726" w="210">
                <a:moveTo>
                  <a:pt x="132" y="0"/>
                </a:moveTo>
                <a:cubicBezTo>
                  <a:pt x="165" y="129"/>
                  <a:pt x="179" y="221"/>
                  <a:pt x="185" y="351"/>
                </a:cubicBezTo>
                <a:cubicBezTo>
                  <a:pt x="189" y="443"/>
                  <a:pt x="192" y="535"/>
                  <a:pt x="200" y="627"/>
                </a:cubicBezTo>
                <a:cubicBezTo>
                  <a:pt x="203" y="661"/>
                  <a:pt x="205" y="692"/>
                  <a:pt x="205" y="726"/>
                </a:cubicBezTo>
                <a:cubicBezTo>
                  <a:pt x="205" y="703"/>
                  <a:pt x="200" y="669"/>
                  <a:pt x="173" y="632"/>
                </a:cubicBezTo>
                <a:cubicBezTo>
                  <a:pt x="142" y="591"/>
                  <a:pt x="111" y="550"/>
                  <a:pt x="59" y="545"/>
                </a:cubicBezTo>
                <a:cubicBezTo>
                  <a:pt x="17" y="541"/>
                  <a:pt x="3" y="550"/>
                  <a:pt x="0" y="592"/>
                </a:cubicBezTo>
                <a:cubicBezTo>
                  <a:pt x="-5" y="654"/>
                  <a:pt x="5" y="684"/>
                  <a:pt x="59" y="719"/>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1"/>
          <p:cNvSpPr/>
          <p:nvPr/>
        </p:nvSpPr>
        <p:spPr>
          <a:xfrm>
            <a:off x="790560" y="2125800"/>
            <a:ext cx="577800" cy="311040"/>
          </a:xfrm>
          <a:custGeom>
            <a:rect b="b" l="l" r="r" t="t"/>
            <a:pathLst>
              <a:path extrusionOk="0" h="877" w="1602">
                <a:moveTo>
                  <a:pt x="0" y="41"/>
                </a:moveTo>
                <a:cubicBezTo>
                  <a:pt x="0" y="6"/>
                  <a:pt x="0" y="-14"/>
                  <a:pt x="0" y="23"/>
                </a:cubicBezTo>
                <a:cubicBezTo>
                  <a:pt x="2" y="121"/>
                  <a:pt x="9" y="218"/>
                  <a:pt x="10" y="316"/>
                </a:cubicBezTo>
                <a:cubicBezTo>
                  <a:pt x="11" y="418"/>
                  <a:pt x="26" y="517"/>
                  <a:pt x="27" y="619"/>
                </a:cubicBezTo>
                <a:cubicBezTo>
                  <a:pt x="28" y="680"/>
                  <a:pt x="24" y="761"/>
                  <a:pt x="32" y="814"/>
                </a:cubicBezTo>
                <a:cubicBezTo>
                  <a:pt x="37" y="800"/>
                  <a:pt x="53" y="759"/>
                  <a:pt x="59" y="739"/>
                </a:cubicBezTo>
                <a:cubicBezTo>
                  <a:pt x="82" y="656"/>
                  <a:pt x="123" y="564"/>
                  <a:pt x="178" y="498"/>
                </a:cubicBezTo>
                <a:cubicBezTo>
                  <a:pt x="212" y="457"/>
                  <a:pt x="246" y="427"/>
                  <a:pt x="300" y="420"/>
                </a:cubicBezTo>
                <a:cubicBezTo>
                  <a:pt x="354" y="413"/>
                  <a:pt x="380" y="427"/>
                  <a:pt x="409" y="474"/>
                </a:cubicBezTo>
                <a:cubicBezTo>
                  <a:pt x="448" y="538"/>
                  <a:pt x="460" y="608"/>
                  <a:pt x="463" y="682"/>
                </a:cubicBezTo>
                <a:cubicBezTo>
                  <a:pt x="465" y="727"/>
                  <a:pt x="473" y="794"/>
                  <a:pt x="458" y="837"/>
                </a:cubicBezTo>
                <a:cubicBezTo>
                  <a:pt x="450" y="861"/>
                  <a:pt x="443" y="853"/>
                  <a:pt x="436" y="863"/>
                </a:cubicBezTo>
                <a:moveTo>
                  <a:pt x="718" y="597"/>
                </a:moveTo>
                <a:cubicBezTo>
                  <a:pt x="772" y="602"/>
                  <a:pt x="911" y="641"/>
                  <a:pt x="967" y="583"/>
                </a:cubicBezTo>
                <a:cubicBezTo>
                  <a:pt x="987" y="563"/>
                  <a:pt x="991" y="522"/>
                  <a:pt x="986" y="495"/>
                </a:cubicBezTo>
                <a:cubicBezTo>
                  <a:pt x="980" y="460"/>
                  <a:pt x="911" y="467"/>
                  <a:pt x="886" y="467"/>
                </a:cubicBezTo>
                <a:cubicBezTo>
                  <a:pt x="818" y="466"/>
                  <a:pt x="787" y="518"/>
                  <a:pt x="762" y="576"/>
                </a:cubicBezTo>
                <a:cubicBezTo>
                  <a:pt x="740" y="627"/>
                  <a:pt x="734" y="686"/>
                  <a:pt x="740" y="741"/>
                </a:cubicBezTo>
                <a:cubicBezTo>
                  <a:pt x="744" y="785"/>
                  <a:pt x="794" y="791"/>
                  <a:pt x="830" y="793"/>
                </a:cubicBezTo>
                <a:cubicBezTo>
                  <a:pt x="901" y="797"/>
                  <a:pt x="973" y="798"/>
                  <a:pt x="1040" y="777"/>
                </a:cubicBezTo>
                <a:moveTo>
                  <a:pt x="1349" y="552"/>
                </a:moveTo>
                <a:cubicBezTo>
                  <a:pt x="1352" y="525"/>
                  <a:pt x="1356" y="499"/>
                  <a:pt x="1359" y="472"/>
                </a:cubicBezTo>
                <a:cubicBezTo>
                  <a:pt x="1325" y="472"/>
                  <a:pt x="1297" y="464"/>
                  <a:pt x="1271" y="489"/>
                </a:cubicBezTo>
                <a:cubicBezTo>
                  <a:pt x="1234" y="525"/>
                  <a:pt x="1224" y="578"/>
                  <a:pt x="1222" y="627"/>
                </a:cubicBezTo>
                <a:cubicBezTo>
                  <a:pt x="1220" y="675"/>
                  <a:pt x="1245" y="687"/>
                  <a:pt x="1290" y="689"/>
                </a:cubicBezTo>
                <a:cubicBezTo>
                  <a:pt x="1350" y="692"/>
                  <a:pt x="1378" y="685"/>
                  <a:pt x="1417" y="635"/>
                </a:cubicBezTo>
                <a:cubicBezTo>
                  <a:pt x="1441" y="605"/>
                  <a:pt x="1458" y="559"/>
                  <a:pt x="1471" y="524"/>
                </a:cubicBezTo>
                <a:cubicBezTo>
                  <a:pt x="1471" y="519"/>
                  <a:pt x="1471" y="518"/>
                  <a:pt x="1471" y="515"/>
                </a:cubicBezTo>
                <a:cubicBezTo>
                  <a:pt x="1481" y="540"/>
                  <a:pt x="1501" y="579"/>
                  <a:pt x="1512" y="609"/>
                </a:cubicBezTo>
                <a:cubicBezTo>
                  <a:pt x="1526" y="647"/>
                  <a:pt x="1521" y="687"/>
                  <a:pt x="1539" y="722"/>
                </a:cubicBezTo>
                <a:cubicBezTo>
                  <a:pt x="1550" y="744"/>
                  <a:pt x="1552" y="744"/>
                  <a:pt x="1575" y="746"/>
                </a:cubicBezTo>
                <a:cubicBezTo>
                  <a:pt x="1591" y="746"/>
                  <a:pt x="1598" y="742"/>
                  <a:pt x="1602" y="72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1"/>
          <p:cNvSpPr/>
          <p:nvPr/>
        </p:nvSpPr>
        <p:spPr>
          <a:xfrm>
            <a:off x="1811160" y="2859120"/>
            <a:ext cx="314280" cy="212760"/>
          </a:xfrm>
          <a:custGeom>
            <a:rect b="b" l="l" r="r" t="t"/>
            <a:pathLst>
              <a:path extrusionOk="0" h="603" w="872">
                <a:moveTo>
                  <a:pt x="27" y="99"/>
                </a:moveTo>
                <a:cubicBezTo>
                  <a:pt x="18" y="89"/>
                  <a:pt x="9" y="79"/>
                  <a:pt x="0" y="69"/>
                </a:cubicBezTo>
                <a:cubicBezTo>
                  <a:pt x="0" y="170"/>
                  <a:pt x="3" y="268"/>
                  <a:pt x="13" y="368"/>
                </a:cubicBezTo>
                <a:cubicBezTo>
                  <a:pt x="19" y="433"/>
                  <a:pt x="21" y="500"/>
                  <a:pt x="22" y="566"/>
                </a:cubicBezTo>
                <a:cubicBezTo>
                  <a:pt x="22" y="591"/>
                  <a:pt x="22" y="595"/>
                  <a:pt x="37" y="583"/>
                </a:cubicBezTo>
                <a:moveTo>
                  <a:pt x="349" y="182"/>
                </a:moveTo>
                <a:cubicBezTo>
                  <a:pt x="333" y="129"/>
                  <a:pt x="254" y="15"/>
                  <a:pt x="353" y="0"/>
                </a:cubicBezTo>
                <a:cubicBezTo>
                  <a:pt x="408" y="-8"/>
                  <a:pt x="466" y="2"/>
                  <a:pt x="495" y="56"/>
                </a:cubicBezTo>
                <a:cubicBezTo>
                  <a:pt x="530" y="120"/>
                  <a:pt x="532" y="222"/>
                  <a:pt x="504" y="288"/>
                </a:cubicBezTo>
                <a:cubicBezTo>
                  <a:pt x="483" y="336"/>
                  <a:pt x="441" y="379"/>
                  <a:pt x="405" y="416"/>
                </a:cubicBezTo>
                <a:cubicBezTo>
                  <a:pt x="456" y="420"/>
                  <a:pt x="528" y="423"/>
                  <a:pt x="585" y="413"/>
                </a:cubicBezTo>
                <a:cubicBezTo>
                  <a:pt x="682" y="397"/>
                  <a:pt x="778" y="365"/>
                  <a:pt x="872" y="33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1"/>
          <p:cNvSpPr/>
          <p:nvPr/>
        </p:nvSpPr>
        <p:spPr>
          <a:xfrm>
            <a:off x="573120" y="3409920"/>
            <a:ext cx="1082520" cy="270000"/>
          </a:xfrm>
          <a:custGeom>
            <a:rect b="b" l="l" r="r" t="t"/>
            <a:pathLst>
              <a:path extrusionOk="0" h="808" w="2997">
                <a:moveTo>
                  <a:pt x="167" y="49"/>
                </a:moveTo>
                <a:cubicBezTo>
                  <a:pt x="172" y="161"/>
                  <a:pt x="185" y="274"/>
                  <a:pt x="189" y="386"/>
                </a:cubicBezTo>
                <a:cubicBezTo>
                  <a:pt x="191" y="447"/>
                  <a:pt x="192" y="509"/>
                  <a:pt x="194" y="570"/>
                </a:cubicBezTo>
                <a:cubicBezTo>
                  <a:pt x="194" y="581"/>
                  <a:pt x="194" y="630"/>
                  <a:pt x="194" y="561"/>
                </a:cubicBezTo>
                <a:moveTo>
                  <a:pt x="9" y="70"/>
                </a:moveTo>
                <a:cubicBezTo>
                  <a:pt x="26" y="-40"/>
                  <a:pt x="97" y="0"/>
                  <a:pt x="221" y="0"/>
                </a:cubicBezTo>
                <a:cubicBezTo>
                  <a:pt x="353" y="0"/>
                  <a:pt x="467" y="26"/>
                  <a:pt x="581" y="94"/>
                </a:cubicBezTo>
                <a:cubicBezTo>
                  <a:pt x="684" y="156"/>
                  <a:pt x="732" y="224"/>
                  <a:pt x="740" y="342"/>
                </a:cubicBezTo>
                <a:cubicBezTo>
                  <a:pt x="749" y="478"/>
                  <a:pt x="668" y="563"/>
                  <a:pt x="557" y="632"/>
                </a:cubicBezTo>
                <a:cubicBezTo>
                  <a:pt x="441" y="704"/>
                  <a:pt x="307" y="733"/>
                  <a:pt x="172" y="741"/>
                </a:cubicBezTo>
                <a:cubicBezTo>
                  <a:pt x="119" y="744"/>
                  <a:pt x="27" y="768"/>
                  <a:pt x="21" y="707"/>
                </a:cubicBezTo>
                <a:cubicBezTo>
                  <a:pt x="24" y="695"/>
                  <a:pt x="28" y="684"/>
                  <a:pt x="31" y="672"/>
                </a:cubicBezTo>
                <a:moveTo>
                  <a:pt x="817" y="528"/>
                </a:moveTo>
                <a:cubicBezTo>
                  <a:pt x="883" y="517"/>
                  <a:pt x="1045" y="510"/>
                  <a:pt x="1107" y="457"/>
                </a:cubicBezTo>
                <a:cubicBezTo>
                  <a:pt x="1151" y="419"/>
                  <a:pt x="1155" y="398"/>
                  <a:pt x="1165" y="344"/>
                </a:cubicBezTo>
                <a:cubicBezTo>
                  <a:pt x="1165" y="321"/>
                  <a:pt x="1165" y="315"/>
                  <a:pt x="1165" y="301"/>
                </a:cubicBezTo>
                <a:cubicBezTo>
                  <a:pt x="1115" y="297"/>
                  <a:pt x="1070" y="277"/>
                  <a:pt x="1017" y="301"/>
                </a:cubicBezTo>
                <a:cubicBezTo>
                  <a:pt x="955" y="329"/>
                  <a:pt x="889" y="418"/>
                  <a:pt x="871" y="483"/>
                </a:cubicBezTo>
                <a:cubicBezTo>
                  <a:pt x="854" y="545"/>
                  <a:pt x="850" y="637"/>
                  <a:pt x="903" y="677"/>
                </a:cubicBezTo>
                <a:cubicBezTo>
                  <a:pt x="985" y="740"/>
                  <a:pt x="1160" y="726"/>
                  <a:pt x="1243" y="677"/>
                </a:cubicBezTo>
                <a:cubicBezTo>
                  <a:pt x="1393" y="588"/>
                  <a:pt x="1448" y="413"/>
                  <a:pt x="1453" y="249"/>
                </a:cubicBezTo>
                <a:cubicBezTo>
                  <a:pt x="1454" y="195"/>
                  <a:pt x="1451" y="139"/>
                  <a:pt x="1448" y="87"/>
                </a:cubicBezTo>
                <a:cubicBezTo>
                  <a:pt x="1432" y="105"/>
                  <a:pt x="1434" y="58"/>
                  <a:pt x="1421" y="103"/>
                </a:cubicBezTo>
                <a:cubicBezTo>
                  <a:pt x="1399" y="177"/>
                  <a:pt x="1416" y="287"/>
                  <a:pt x="1416" y="363"/>
                </a:cubicBezTo>
                <a:cubicBezTo>
                  <a:pt x="1416" y="466"/>
                  <a:pt x="1417" y="556"/>
                  <a:pt x="1448" y="655"/>
                </a:cubicBezTo>
                <a:cubicBezTo>
                  <a:pt x="1464" y="707"/>
                  <a:pt x="1482" y="737"/>
                  <a:pt x="1533" y="750"/>
                </a:cubicBezTo>
                <a:cubicBezTo>
                  <a:pt x="1583" y="763"/>
                  <a:pt x="1655" y="750"/>
                  <a:pt x="1701" y="733"/>
                </a:cubicBezTo>
                <a:cubicBezTo>
                  <a:pt x="1772" y="707"/>
                  <a:pt x="1835" y="669"/>
                  <a:pt x="1888" y="615"/>
                </a:cubicBezTo>
                <a:cubicBezTo>
                  <a:pt x="1944" y="558"/>
                  <a:pt x="1959" y="501"/>
                  <a:pt x="1961" y="424"/>
                </a:cubicBezTo>
                <a:cubicBezTo>
                  <a:pt x="1962" y="379"/>
                  <a:pt x="1975" y="314"/>
                  <a:pt x="1937" y="280"/>
                </a:cubicBezTo>
                <a:cubicBezTo>
                  <a:pt x="1918" y="268"/>
                  <a:pt x="1910" y="264"/>
                  <a:pt x="1893" y="269"/>
                </a:cubicBezTo>
                <a:cubicBezTo>
                  <a:pt x="1860" y="305"/>
                  <a:pt x="1837" y="295"/>
                  <a:pt x="1825" y="368"/>
                </a:cubicBezTo>
                <a:cubicBezTo>
                  <a:pt x="1812" y="446"/>
                  <a:pt x="1809" y="539"/>
                  <a:pt x="1842" y="611"/>
                </a:cubicBezTo>
                <a:cubicBezTo>
                  <a:pt x="1872" y="676"/>
                  <a:pt x="1922" y="703"/>
                  <a:pt x="1988" y="719"/>
                </a:cubicBezTo>
                <a:cubicBezTo>
                  <a:pt x="2049" y="733"/>
                  <a:pt x="2118" y="721"/>
                  <a:pt x="2161" y="677"/>
                </a:cubicBezTo>
                <a:cubicBezTo>
                  <a:pt x="2247" y="589"/>
                  <a:pt x="2252" y="447"/>
                  <a:pt x="2256" y="332"/>
                </a:cubicBezTo>
                <a:cubicBezTo>
                  <a:pt x="2258" y="263"/>
                  <a:pt x="2255" y="189"/>
                  <a:pt x="2266" y="120"/>
                </a:cubicBezTo>
                <a:cubicBezTo>
                  <a:pt x="2271" y="113"/>
                  <a:pt x="2273" y="113"/>
                  <a:pt x="2273" y="108"/>
                </a:cubicBezTo>
                <a:cubicBezTo>
                  <a:pt x="2279" y="176"/>
                  <a:pt x="2283" y="243"/>
                  <a:pt x="2283" y="311"/>
                </a:cubicBezTo>
                <a:cubicBezTo>
                  <a:pt x="2284" y="421"/>
                  <a:pt x="2305" y="559"/>
                  <a:pt x="2266" y="665"/>
                </a:cubicBezTo>
                <a:cubicBezTo>
                  <a:pt x="2263" y="674"/>
                  <a:pt x="2249" y="696"/>
                  <a:pt x="2246" y="702"/>
                </a:cubicBezTo>
                <a:cubicBezTo>
                  <a:pt x="2246" y="649"/>
                  <a:pt x="2228" y="566"/>
                  <a:pt x="2266" y="523"/>
                </a:cubicBezTo>
                <a:cubicBezTo>
                  <a:pt x="2315" y="468"/>
                  <a:pt x="2352" y="464"/>
                  <a:pt x="2424" y="453"/>
                </a:cubicBezTo>
                <a:cubicBezTo>
                  <a:pt x="2533" y="437"/>
                  <a:pt x="2740" y="491"/>
                  <a:pt x="2828" y="401"/>
                </a:cubicBezTo>
                <a:cubicBezTo>
                  <a:pt x="2855" y="374"/>
                  <a:pt x="2841" y="358"/>
                  <a:pt x="2850" y="327"/>
                </a:cubicBezTo>
                <a:cubicBezTo>
                  <a:pt x="2827" y="291"/>
                  <a:pt x="2847" y="255"/>
                  <a:pt x="2770" y="275"/>
                </a:cubicBezTo>
                <a:cubicBezTo>
                  <a:pt x="2697" y="293"/>
                  <a:pt x="2674" y="335"/>
                  <a:pt x="2650" y="407"/>
                </a:cubicBezTo>
                <a:cubicBezTo>
                  <a:pt x="2631" y="463"/>
                  <a:pt x="2613" y="564"/>
                  <a:pt x="2645" y="620"/>
                </a:cubicBezTo>
                <a:cubicBezTo>
                  <a:pt x="2689" y="697"/>
                  <a:pt x="2796" y="684"/>
                  <a:pt x="2869" y="684"/>
                </a:cubicBezTo>
                <a:cubicBezTo>
                  <a:pt x="2938" y="684"/>
                  <a:pt x="2961" y="684"/>
                  <a:pt x="3006" y="670"/>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1"/>
          <p:cNvSpPr/>
          <p:nvPr/>
        </p:nvSpPr>
        <p:spPr>
          <a:xfrm>
            <a:off x="2367000" y="3430440"/>
            <a:ext cx="736560" cy="311040"/>
          </a:xfrm>
          <a:custGeom>
            <a:rect b="b" l="l" r="r" t="t"/>
            <a:pathLst>
              <a:path extrusionOk="0" h="863" w="2042">
                <a:moveTo>
                  <a:pt x="0" y="505"/>
                </a:moveTo>
                <a:cubicBezTo>
                  <a:pt x="6" y="596"/>
                  <a:pt x="9" y="683"/>
                  <a:pt x="9" y="774"/>
                </a:cubicBezTo>
                <a:cubicBezTo>
                  <a:pt x="9" y="803"/>
                  <a:pt x="9" y="811"/>
                  <a:pt x="9" y="829"/>
                </a:cubicBezTo>
                <a:cubicBezTo>
                  <a:pt x="9" y="858"/>
                  <a:pt x="5" y="794"/>
                  <a:pt x="9" y="765"/>
                </a:cubicBezTo>
                <a:cubicBezTo>
                  <a:pt x="20" y="686"/>
                  <a:pt x="50" y="594"/>
                  <a:pt x="90" y="525"/>
                </a:cubicBezTo>
                <a:cubicBezTo>
                  <a:pt x="125" y="465"/>
                  <a:pt x="152" y="443"/>
                  <a:pt x="221" y="439"/>
                </a:cubicBezTo>
                <a:cubicBezTo>
                  <a:pt x="292" y="434"/>
                  <a:pt x="333" y="472"/>
                  <a:pt x="362" y="536"/>
                </a:cubicBezTo>
                <a:cubicBezTo>
                  <a:pt x="389" y="596"/>
                  <a:pt x="393" y="667"/>
                  <a:pt x="394" y="732"/>
                </a:cubicBezTo>
                <a:cubicBezTo>
                  <a:pt x="394" y="733"/>
                  <a:pt x="394" y="831"/>
                  <a:pt x="394" y="774"/>
                </a:cubicBezTo>
                <a:moveTo>
                  <a:pt x="509" y="529"/>
                </a:moveTo>
                <a:cubicBezTo>
                  <a:pt x="552" y="636"/>
                  <a:pt x="556" y="716"/>
                  <a:pt x="672" y="748"/>
                </a:cubicBezTo>
                <a:cubicBezTo>
                  <a:pt x="730" y="764"/>
                  <a:pt x="828" y="773"/>
                  <a:pt x="876" y="732"/>
                </a:cubicBezTo>
                <a:cubicBezTo>
                  <a:pt x="912" y="701"/>
                  <a:pt x="923" y="603"/>
                  <a:pt x="908" y="560"/>
                </a:cubicBezTo>
                <a:cubicBezTo>
                  <a:pt x="885" y="495"/>
                  <a:pt x="798" y="461"/>
                  <a:pt x="740" y="442"/>
                </a:cubicBezTo>
                <a:cubicBezTo>
                  <a:pt x="685" y="424"/>
                  <a:pt x="628" y="419"/>
                  <a:pt x="572" y="411"/>
                </a:cubicBezTo>
                <a:cubicBezTo>
                  <a:pt x="521" y="404"/>
                  <a:pt x="553" y="408"/>
                  <a:pt x="557" y="383"/>
                </a:cubicBezTo>
                <a:moveTo>
                  <a:pt x="1353" y="0"/>
                </a:moveTo>
                <a:cubicBezTo>
                  <a:pt x="1462" y="191"/>
                  <a:pt x="1490" y="265"/>
                  <a:pt x="1470" y="486"/>
                </a:cubicBezTo>
                <a:cubicBezTo>
                  <a:pt x="1462" y="579"/>
                  <a:pt x="1408" y="749"/>
                  <a:pt x="1453" y="841"/>
                </a:cubicBezTo>
                <a:cubicBezTo>
                  <a:pt x="1458" y="857"/>
                  <a:pt x="1460" y="863"/>
                  <a:pt x="1475" y="862"/>
                </a:cubicBezTo>
                <a:cubicBezTo>
                  <a:pt x="1479" y="829"/>
                  <a:pt x="1489" y="772"/>
                  <a:pt x="1485" y="730"/>
                </a:cubicBezTo>
                <a:cubicBezTo>
                  <a:pt x="1476" y="626"/>
                  <a:pt x="1413" y="557"/>
                  <a:pt x="1322" y="510"/>
                </a:cubicBezTo>
                <a:cubicBezTo>
                  <a:pt x="1264" y="480"/>
                  <a:pt x="1149" y="468"/>
                  <a:pt x="1102" y="517"/>
                </a:cubicBezTo>
                <a:cubicBezTo>
                  <a:pt x="1070" y="551"/>
                  <a:pt x="1062" y="645"/>
                  <a:pt x="1076" y="687"/>
                </a:cubicBezTo>
                <a:cubicBezTo>
                  <a:pt x="1108" y="787"/>
                  <a:pt x="1222" y="812"/>
                  <a:pt x="1312" y="817"/>
                </a:cubicBezTo>
                <a:cubicBezTo>
                  <a:pt x="1417" y="823"/>
                  <a:pt x="1510" y="817"/>
                  <a:pt x="1601" y="758"/>
                </a:cubicBezTo>
                <a:cubicBezTo>
                  <a:pt x="1683" y="704"/>
                  <a:pt x="1740" y="632"/>
                  <a:pt x="1784" y="546"/>
                </a:cubicBezTo>
                <a:cubicBezTo>
                  <a:pt x="1810" y="494"/>
                  <a:pt x="1813" y="453"/>
                  <a:pt x="1806" y="399"/>
                </a:cubicBezTo>
                <a:cubicBezTo>
                  <a:pt x="1755" y="404"/>
                  <a:pt x="1752" y="381"/>
                  <a:pt x="1716" y="427"/>
                </a:cubicBezTo>
                <a:cubicBezTo>
                  <a:pt x="1674" y="481"/>
                  <a:pt x="1667" y="568"/>
                  <a:pt x="1674" y="635"/>
                </a:cubicBezTo>
                <a:cubicBezTo>
                  <a:pt x="1682" y="711"/>
                  <a:pt x="1757" y="743"/>
                  <a:pt x="1825" y="753"/>
                </a:cubicBezTo>
                <a:cubicBezTo>
                  <a:pt x="1906" y="765"/>
                  <a:pt x="1969" y="761"/>
                  <a:pt x="2042" y="73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1"/>
          <p:cNvSpPr/>
          <p:nvPr/>
        </p:nvSpPr>
        <p:spPr>
          <a:xfrm>
            <a:off x="1230480" y="4503600"/>
            <a:ext cx="322200" cy="17640"/>
          </a:xfrm>
          <a:custGeom>
            <a:rect b="b" l="l" r="r" t="t"/>
            <a:pathLst>
              <a:path extrusionOk="0" h="47" w="894">
                <a:moveTo>
                  <a:pt x="0" y="17"/>
                </a:moveTo>
                <a:cubicBezTo>
                  <a:pt x="33" y="11"/>
                  <a:pt x="67" y="6"/>
                  <a:pt x="100" y="0"/>
                </a:cubicBezTo>
                <a:moveTo>
                  <a:pt x="894" y="47"/>
                </a:moveTo>
                <a:lnTo>
                  <a:pt x="894" y="47"/>
                </a:ln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1"/>
          <p:cNvSpPr/>
          <p:nvPr/>
        </p:nvSpPr>
        <p:spPr>
          <a:xfrm>
            <a:off x="461880" y="4546440"/>
            <a:ext cx="1503360" cy="411120"/>
          </a:xfrm>
          <a:custGeom>
            <a:rect b="b" l="l" r="r" t="t"/>
            <a:pathLst>
              <a:path extrusionOk="0" h="1215" w="4181">
                <a:moveTo>
                  <a:pt x="227" y="73"/>
                </a:moveTo>
                <a:cubicBezTo>
                  <a:pt x="170" y="36"/>
                  <a:pt x="103" y="-41"/>
                  <a:pt x="47" y="40"/>
                </a:cubicBezTo>
                <a:cubicBezTo>
                  <a:pt x="2" y="105"/>
                  <a:pt x="1" y="195"/>
                  <a:pt x="0" y="269"/>
                </a:cubicBezTo>
                <a:cubicBezTo>
                  <a:pt x="-2" y="361"/>
                  <a:pt x="40" y="416"/>
                  <a:pt x="127" y="451"/>
                </a:cubicBezTo>
                <a:cubicBezTo>
                  <a:pt x="218" y="488"/>
                  <a:pt x="328" y="480"/>
                  <a:pt x="414" y="446"/>
                </a:cubicBezTo>
                <a:moveTo>
                  <a:pt x="519" y="262"/>
                </a:moveTo>
                <a:cubicBezTo>
                  <a:pt x="515" y="301"/>
                  <a:pt x="497" y="361"/>
                  <a:pt x="536" y="389"/>
                </a:cubicBezTo>
                <a:cubicBezTo>
                  <a:pt x="581" y="421"/>
                  <a:pt x="680" y="418"/>
                  <a:pt x="731" y="410"/>
                </a:cubicBezTo>
                <a:cubicBezTo>
                  <a:pt x="803" y="399"/>
                  <a:pt x="815" y="354"/>
                  <a:pt x="813" y="290"/>
                </a:cubicBezTo>
                <a:cubicBezTo>
                  <a:pt x="811" y="214"/>
                  <a:pt x="752" y="188"/>
                  <a:pt x="687" y="167"/>
                </a:cubicBezTo>
                <a:cubicBezTo>
                  <a:pt x="654" y="156"/>
                  <a:pt x="617" y="157"/>
                  <a:pt x="582" y="156"/>
                </a:cubicBezTo>
                <a:cubicBezTo>
                  <a:pt x="580" y="156"/>
                  <a:pt x="579" y="156"/>
                  <a:pt x="577" y="156"/>
                </a:cubicBezTo>
                <a:moveTo>
                  <a:pt x="855" y="182"/>
                </a:moveTo>
                <a:cubicBezTo>
                  <a:pt x="952" y="297"/>
                  <a:pt x="978" y="293"/>
                  <a:pt x="981" y="420"/>
                </a:cubicBezTo>
                <a:cubicBezTo>
                  <a:pt x="981" y="432"/>
                  <a:pt x="981" y="443"/>
                  <a:pt x="981" y="455"/>
                </a:cubicBezTo>
                <a:cubicBezTo>
                  <a:pt x="974" y="425"/>
                  <a:pt x="972" y="380"/>
                  <a:pt x="972" y="342"/>
                </a:cubicBezTo>
                <a:cubicBezTo>
                  <a:pt x="972" y="278"/>
                  <a:pt x="978" y="214"/>
                  <a:pt x="1045" y="184"/>
                </a:cubicBezTo>
                <a:cubicBezTo>
                  <a:pt x="1077" y="170"/>
                  <a:pt x="1148" y="172"/>
                  <a:pt x="1176" y="193"/>
                </a:cubicBezTo>
                <a:cubicBezTo>
                  <a:pt x="1217" y="223"/>
                  <a:pt x="1225" y="278"/>
                  <a:pt x="1227" y="325"/>
                </a:cubicBezTo>
                <a:cubicBezTo>
                  <a:pt x="1228" y="348"/>
                  <a:pt x="1236" y="385"/>
                  <a:pt x="1208" y="394"/>
                </a:cubicBezTo>
                <a:cubicBezTo>
                  <a:pt x="1197" y="394"/>
                  <a:pt x="1193" y="394"/>
                  <a:pt x="1186" y="394"/>
                </a:cubicBezTo>
                <a:moveTo>
                  <a:pt x="1339" y="0"/>
                </a:moveTo>
                <a:cubicBezTo>
                  <a:pt x="1412" y="138"/>
                  <a:pt x="1427" y="169"/>
                  <a:pt x="1427" y="314"/>
                </a:cubicBezTo>
                <a:cubicBezTo>
                  <a:pt x="1427" y="350"/>
                  <a:pt x="1422" y="405"/>
                  <a:pt x="1417" y="425"/>
                </a:cubicBezTo>
                <a:cubicBezTo>
                  <a:pt x="1414" y="384"/>
                  <a:pt x="1404" y="332"/>
                  <a:pt x="1412" y="290"/>
                </a:cubicBezTo>
                <a:cubicBezTo>
                  <a:pt x="1424" y="227"/>
                  <a:pt x="1490" y="186"/>
                  <a:pt x="1544" y="162"/>
                </a:cubicBezTo>
                <a:cubicBezTo>
                  <a:pt x="1631" y="124"/>
                  <a:pt x="1733" y="116"/>
                  <a:pt x="1826" y="101"/>
                </a:cubicBezTo>
                <a:cubicBezTo>
                  <a:pt x="1864" y="95"/>
                  <a:pt x="1899" y="86"/>
                  <a:pt x="1936" y="80"/>
                </a:cubicBezTo>
                <a:cubicBezTo>
                  <a:pt x="1887" y="104"/>
                  <a:pt x="1838" y="138"/>
                  <a:pt x="1799" y="177"/>
                </a:cubicBezTo>
                <a:cubicBezTo>
                  <a:pt x="1755" y="221"/>
                  <a:pt x="1711" y="284"/>
                  <a:pt x="1695" y="345"/>
                </a:cubicBezTo>
                <a:cubicBezTo>
                  <a:pt x="1692" y="357"/>
                  <a:pt x="1695" y="376"/>
                  <a:pt x="1695" y="389"/>
                </a:cubicBezTo>
                <a:cubicBezTo>
                  <a:pt x="1755" y="389"/>
                  <a:pt x="1799" y="391"/>
                  <a:pt x="1853" y="358"/>
                </a:cubicBezTo>
                <a:cubicBezTo>
                  <a:pt x="1923" y="315"/>
                  <a:pt x="1967" y="248"/>
                  <a:pt x="1994" y="174"/>
                </a:cubicBezTo>
                <a:cubicBezTo>
                  <a:pt x="2002" y="151"/>
                  <a:pt x="2006" y="133"/>
                  <a:pt x="2011" y="110"/>
                </a:cubicBezTo>
                <a:cubicBezTo>
                  <a:pt x="2011" y="109"/>
                  <a:pt x="2011" y="109"/>
                  <a:pt x="2011" y="108"/>
                </a:cubicBezTo>
                <a:cubicBezTo>
                  <a:pt x="2025" y="123"/>
                  <a:pt x="2054" y="158"/>
                  <a:pt x="2062" y="179"/>
                </a:cubicBezTo>
                <a:cubicBezTo>
                  <a:pt x="2078" y="224"/>
                  <a:pt x="2083" y="276"/>
                  <a:pt x="2099" y="321"/>
                </a:cubicBezTo>
                <a:cubicBezTo>
                  <a:pt x="2106" y="342"/>
                  <a:pt x="2116" y="358"/>
                  <a:pt x="2135" y="366"/>
                </a:cubicBezTo>
                <a:cubicBezTo>
                  <a:pt x="2159" y="366"/>
                  <a:pt x="2167" y="365"/>
                  <a:pt x="2179" y="351"/>
                </a:cubicBezTo>
                <a:moveTo>
                  <a:pt x="2362" y="118"/>
                </a:moveTo>
                <a:cubicBezTo>
                  <a:pt x="2367" y="192"/>
                  <a:pt x="2371" y="262"/>
                  <a:pt x="2371" y="335"/>
                </a:cubicBezTo>
                <a:cubicBezTo>
                  <a:pt x="2371" y="364"/>
                  <a:pt x="2363" y="349"/>
                  <a:pt x="2347" y="332"/>
                </a:cubicBezTo>
                <a:moveTo>
                  <a:pt x="2661" y="203"/>
                </a:moveTo>
                <a:cubicBezTo>
                  <a:pt x="2668" y="265"/>
                  <a:pt x="2707" y="337"/>
                  <a:pt x="2671" y="387"/>
                </a:cubicBezTo>
                <a:cubicBezTo>
                  <a:pt x="2669" y="388"/>
                  <a:pt x="2668" y="388"/>
                  <a:pt x="2666" y="389"/>
                </a:cubicBezTo>
                <a:cubicBezTo>
                  <a:pt x="2666" y="334"/>
                  <a:pt x="2653" y="261"/>
                  <a:pt x="2676" y="210"/>
                </a:cubicBezTo>
                <a:cubicBezTo>
                  <a:pt x="2696" y="166"/>
                  <a:pt x="2752" y="138"/>
                  <a:pt x="2797" y="130"/>
                </a:cubicBezTo>
                <a:cubicBezTo>
                  <a:pt x="2842" y="122"/>
                  <a:pt x="2896" y="119"/>
                  <a:pt x="2934" y="146"/>
                </a:cubicBezTo>
                <a:cubicBezTo>
                  <a:pt x="2983" y="181"/>
                  <a:pt x="3006" y="232"/>
                  <a:pt x="3011" y="290"/>
                </a:cubicBezTo>
                <a:cubicBezTo>
                  <a:pt x="3011" y="295"/>
                  <a:pt x="3011" y="375"/>
                  <a:pt x="3007" y="373"/>
                </a:cubicBezTo>
                <a:cubicBezTo>
                  <a:pt x="3000" y="373"/>
                  <a:pt x="2998" y="371"/>
                  <a:pt x="3002" y="361"/>
                </a:cubicBezTo>
                <a:moveTo>
                  <a:pt x="3148" y="162"/>
                </a:moveTo>
                <a:cubicBezTo>
                  <a:pt x="3150" y="170"/>
                  <a:pt x="3206" y="321"/>
                  <a:pt x="3170" y="358"/>
                </a:cubicBezTo>
                <a:cubicBezTo>
                  <a:pt x="3153" y="375"/>
                  <a:pt x="3130" y="363"/>
                  <a:pt x="3111" y="358"/>
                </a:cubicBezTo>
                <a:moveTo>
                  <a:pt x="3379" y="188"/>
                </a:moveTo>
                <a:cubicBezTo>
                  <a:pt x="3388" y="256"/>
                  <a:pt x="3396" y="303"/>
                  <a:pt x="3396" y="366"/>
                </a:cubicBezTo>
                <a:cubicBezTo>
                  <a:pt x="3393" y="343"/>
                  <a:pt x="3387" y="275"/>
                  <a:pt x="3391" y="240"/>
                </a:cubicBezTo>
                <a:cubicBezTo>
                  <a:pt x="3397" y="178"/>
                  <a:pt x="3414" y="125"/>
                  <a:pt x="3469" y="92"/>
                </a:cubicBezTo>
                <a:cubicBezTo>
                  <a:pt x="3495" y="76"/>
                  <a:pt x="3546" y="68"/>
                  <a:pt x="3574" y="78"/>
                </a:cubicBezTo>
                <a:cubicBezTo>
                  <a:pt x="3617" y="92"/>
                  <a:pt x="3642" y="159"/>
                  <a:pt x="3647" y="200"/>
                </a:cubicBezTo>
                <a:cubicBezTo>
                  <a:pt x="3653" y="244"/>
                  <a:pt x="3652" y="292"/>
                  <a:pt x="3652" y="337"/>
                </a:cubicBezTo>
                <a:cubicBezTo>
                  <a:pt x="3652" y="364"/>
                  <a:pt x="3648" y="381"/>
                  <a:pt x="3678" y="392"/>
                </a:cubicBezTo>
                <a:cubicBezTo>
                  <a:pt x="3685" y="394"/>
                  <a:pt x="3693" y="395"/>
                  <a:pt x="3700" y="397"/>
                </a:cubicBezTo>
                <a:moveTo>
                  <a:pt x="3988" y="257"/>
                </a:moveTo>
                <a:cubicBezTo>
                  <a:pt x="4016" y="177"/>
                  <a:pt x="4039" y="157"/>
                  <a:pt x="4036" y="94"/>
                </a:cubicBezTo>
                <a:cubicBezTo>
                  <a:pt x="4032" y="94"/>
                  <a:pt x="4028" y="94"/>
                  <a:pt x="4024" y="94"/>
                </a:cubicBezTo>
                <a:cubicBezTo>
                  <a:pt x="3988" y="95"/>
                  <a:pt x="3963" y="89"/>
                  <a:pt x="3936" y="118"/>
                </a:cubicBezTo>
                <a:cubicBezTo>
                  <a:pt x="3918" y="138"/>
                  <a:pt x="3892" y="205"/>
                  <a:pt x="3910" y="231"/>
                </a:cubicBezTo>
                <a:cubicBezTo>
                  <a:pt x="3941" y="275"/>
                  <a:pt x="3978" y="270"/>
                  <a:pt x="4031" y="271"/>
                </a:cubicBezTo>
                <a:cubicBezTo>
                  <a:pt x="4064" y="272"/>
                  <a:pt x="4093" y="259"/>
                  <a:pt x="4124" y="255"/>
                </a:cubicBezTo>
                <a:cubicBezTo>
                  <a:pt x="4131" y="255"/>
                  <a:pt x="4139" y="255"/>
                  <a:pt x="4146" y="255"/>
                </a:cubicBezTo>
                <a:cubicBezTo>
                  <a:pt x="4174" y="377"/>
                  <a:pt x="4179" y="489"/>
                  <a:pt x="4177" y="615"/>
                </a:cubicBezTo>
                <a:cubicBezTo>
                  <a:pt x="4175" y="795"/>
                  <a:pt x="4119" y="946"/>
                  <a:pt x="3978" y="1066"/>
                </a:cubicBezTo>
                <a:cubicBezTo>
                  <a:pt x="3921" y="1114"/>
                  <a:pt x="3791" y="1174"/>
                  <a:pt x="3715" y="1128"/>
                </a:cubicBezTo>
                <a:cubicBezTo>
                  <a:pt x="3664" y="1097"/>
                  <a:pt x="3676" y="1033"/>
                  <a:pt x="3674" y="984"/>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1"/>
          <p:cNvSpPr/>
          <p:nvPr/>
        </p:nvSpPr>
        <p:spPr>
          <a:xfrm>
            <a:off x="2282760" y="4467240"/>
            <a:ext cx="1477800" cy="274680"/>
          </a:xfrm>
          <a:custGeom>
            <a:rect b="b" l="l" r="r" t="t"/>
            <a:pathLst>
              <a:path extrusionOk="0" h="770" w="4115">
                <a:moveTo>
                  <a:pt x="0" y="493"/>
                </a:moveTo>
                <a:cubicBezTo>
                  <a:pt x="73" y="483"/>
                  <a:pt x="170" y="480"/>
                  <a:pt x="241" y="446"/>
                </a:cubicBezTo>
                <a:cubicBezTo>
                  <a:pt x="275" y="430"/>
                  <a:pt x="284" y="412"/>
                  <a:pt x="294" y="382"/>
                </a:cubicBezTo>
                <a:cubicBezTo>
                  <a:pt x="294" y="370"/>
                  <a:pt x="294" y="365"/>
                  <a:pt x="294" y="356"/>
                </a:cubicBezTo>
                <a:cubicBezTo>
                  <a:pt x="254" y="352"/>
                  <a:pt x="191" y="340"/>
                  <a:pt x="153" y="352"/>
                </a:cubicBezTo>
                <a:cubicBezTo>
                  <a:pt x="69" y="378"/>
                  <a:pt x="20" y="476"/>
                  <a:pt x="9" y="557"/>
                </a:cubicBezTo>
                <a:cubicBezTo>
                  <a:pt x="0" y="617"/>
                  <a:pt x="7" y="682"/>
                  <a:pt x="63" y="718"/>
                </a:cubicBezTo>
                <a:cubicBezTo>
                  <a:pt x="123" y="756"/>
                  <a:pt x="205" y="746"/>
                  <a:pt x="272" y="746"/>
                </a:cubicBezTo>
                <a:cubicBezTo>
                  <a:pt x="353" y="746"/>
                  <a:pt x="415" y="720"/>
                  <a:pt x="467" y="656"/>
                </a:cubicBezTo>
                <a:cubicBezTo>
                  <a:pt x="531" y="577"/>
                  <a:pt x="554" y="453"/>
                  <a:pt x="567" y="356"/>
                </a:cubicBezTo>
                <a:cubicBezTo>
                  <a:pt x="575" y="294"/>
                  <a:pt x="567" y="226"/>
                  <a:pt x="567" y="163"/>
                </a:cubicBezTo>
                <a:cubicBezTo>
                  <a:pt x="566" y="175"/>
                  <a:pt x="562" y="244"/>
                  <a:pt x="562" y="267"/>
                </a:cubicBezTo>
                <a:cubicBezTo>
                  <a:pt x="562" y="389"/>
                  <a:pt x="575" y="509"/>
                  <a:pt x="582" y="630"/>
                </a:cubicBezTo>
                <a:cubicBezTo>
                  <a:pt x="584" y="670"/>
                  <a:pt x="582" y="737"/>
                  <a:pt x="625" y="755"/>
                </a:cubicBezTo>
                <a:cubicBezTo>
                  <a:pt x="655" y="768"/>
                  <a:pt x="725" y="754"/>
                  <a:pt x="750" y="741"/>
                </a:cubicBezTo>
                <a:cubicBezTo>
                  <a:pt x="810" y="711"/>
                  <a:pt x="864" y="673"/>
                  <a:pt x="908" y="621"/>
                </a:cubicBezTo>
                <a:cubicBezTo>
                  <a:pt x="957" y="563"/>
                  <a:pt x="973" y="504"/>
                  <a:pt x="976" y="430"/>
                </a:cubicBezTo>
                <a:cubicBezTo>
                  <a:pt x="978" y="378"/>
                  <a:pt x="985" y="367"/>
                  <a:pt x="949" y="342"/>
                </a:cubicBezTo>
                <a:cubicBezTo>
                  <a:pt x="946" y="341"/>
                  <a:pt x="942" y="339"/>
                  <a:pt x="939" y="338"/>
                </a:cubicBezTo>
                <a:cubicBezTo>
                  <a:pt x="898" y="356"/>
                  <a:pt x="895" y="328"/>
                  <a:pt x="881" y="394"/>
                </a:cubicBezTo>
                <a:cubicBezTo>
                  <a:pt x="866" y="466"/>
                  <a:pt x="869" y="565"/>
                  <a:pt x="876" y="638"/>
                </a:cubicBezTo>
                <a:cubicBezTo>
                  <a:pt x="882" y="703"/>
                  <a:pt x="924" y="742"/>
                  <a:pt x="986" y="755"/>
                </a:cubicBezTo>
                <a:cubicBezTo>
                  <a:pt x="1057" y="770"/>
                  <a:pt x="1081" y="760"/>
                  <a:pt x="1129" y="713"/>
                </a:cubicBezTo>
                <a:moveTo>
                  <a:pt x="1176" y="378"/>
                </a:moveTo>
                <a:cubicBezTo>
                  <a:pt x="1180" y="467"/>
                  <a:pt x="1185" y="609"/>
                  <a:pt x="1185" y="694"/>
                </a:cubicBezTo>
                <a:cubicBezTo>
                  <a:pt x="1185" y="682"/>
                  <a:pt x="1185" y="671"/>
                  <a:pt x="1185" y="659"/>
                </a:cubicBezTo>
                <a:cubicBezTo>
                  <a:pt x="1200" y="577"/>
                  <a:pt x="1205" y="494"/>
                  <a:pt x="1217" y="411"/>
                </a:cubicBezTo>
                <a:cubicBezTo>
                  <a:pt x="1226" y="346"/>
                  <a:pt x="1218" y="375"/>
                  <a:pt x="1254" y="347"/>
                </a:cubicBezTo>
                <a:cubicBezTo>
                  <a:pt x="1316" y="364"/>
                  <a:pt x="1338" y="360"/>
                  <a:pt x="1370" y="430"/>
                </a:cubicBezTo>
                <a:cubicBezTo>
                  <a:pt x="1391" y="477"/>
                  <a:pt x="1384" y="536"/>
                  <a:pt x="1421" y="576"/>
                </a:cubicBezTo>
                <a:cubicBezTo>
                  <a:pt x="1428" y="584"/>
                  <a:pt x="1439" y="577"/>
                  <a:pt x="1448" y="583"/>
                </a:cubicBezTo>
                <a:cubicBezTo>
                  <a:pt x="1480" y="541"/>
                  <a:pt x="1508" y="505"/>
                  <a:pt x="1521" y="444"/>
                </a:cubicBezTo>
                <a:cubicBezTo>
                  <a:pt x="1528" y="413"/>
                  <a:pt x="1531" y="381"/>
                  <a:pt x="1548" y="354"/>
                </a:cubicBezTo>
                <a:cubicBezTo>
                  <a:pt x="1553" y="354"/>
                  <a:pt x="1555" y="354"/>
                  <a:pt x="1558" y="354"/>
                </a:cubicBezTo>
                <a:cubicBezTo>
                  <a:pt x="1589" y="407"/>
                  <a:pt x="1599" y="469"/>
                  <a:pt x="1626" y="524"/>
                </a:cubicBezTo>
                <a:cubicBezTo>
                  <a:pt x="1649" y="571"/>
                  <a:pt x="1691" y="634"/>
                  <a:pt x="1738" y="661"/>
                </a:cubicBezTo>
                <a:cubicBezTo>
                  <a:pt x="1774" y="681"/>
                  <a:pt x="1830" y="681"/>
                  <a:pt x="1862" y="654"/>
                </a:cubicBezTo>
                <a:cubicBezTo>
                  <a:pt x="1917" y="608"/>
                  <a:pt x="1954" y="507"/>
                  <a:pt x="1962" y="439"/>
                </a:cubicBezTo>
                <a:cubicBezTo>
                  <a:pt x="1967" y="401"/>
                  <a:pt x="1962" y="359"/>
                  <a:pt x="1962" y="321"/>
                </a:cubicBezTo>
                <a:cubicBezTo>
                  <a:pt x="1929" y="315"/>
                  <a:pt x="1893" y="298"/>
                  <a:pt x="1857" y="312"/>
                </a:cubicBezTo>
                <a:cubicBezTo>
                  <a:pt x="1798" y="335"/>
                  <a:pt x="1796" y="443"/>
                  <a:pt x="1794" y="491"/>
                </a:cubicBezTo>
                <a:cubicBezTo>
                  <a:pt x="1791" y="571"/>
                  <a:pt x="1786" y="628"/>
                  <a:pt x="1862" y="675"/>
                </a:cubicBezTo>
                <a:cubicBezTo>
                  <a:pt x="1897" y="697"/>
                  <a:pt x="1969" y="718"/>
                  <a:pt x="2011" y="701"/>
                </a:cubicBezTo>
                <a:cubicBezTo>
                  <a:pt x="2070" y="677"/>
                  <a:pt x="2086" y="553"/>
                  <a:pt x="2098" y="503"/>
                </a:cubicBezTo>
                <a:cubicBezTo>
                  <a:pt x="2108" y="461"/>
                  <a:pt x="2111" y="461"/>
                  <a:pt x="2111" y="418"/>
                </a:cubicBezTo>
                <a:cubicBezTo>
                  <a:pt x="2111" y="463"/>
                  <a:pt x="2094" y="549"/>
                  <a:pt x="2120" y="588"/>
                </a:cubicBezTo>
                <a:cubicBezTo>
                  <a:pt x="2127" y="595"/>
                  <a:pt x="2132" y="597"/>
                  <a:pt x="2142" y="593"/>
                </a:cubicBezTo>
                <a:cubicBezTo>
                  <a:pt x="2204" y="580"/>
                  <a:pt x="2216" y="576"/>
                  <a:pt x="2261" y="522"/>
                </a:cubicBezTo>
                <a:cubicBezTo>
                  <a:pt x="2295" y="482"/>
                  <a:pt x="2316" y="440"/>
                  <a:pt x="2335" y="392"/>
                </a:cubicBezTo>
                <a:cubicBezTo>
                  <a:pt x="2335" y="390"/>
                  <a:pt x="2335" y="389"/>
                  <a:pt x="2335" y="387"/>
                </a:cubicBezTo>
                <a:cubicBezTo>
                  <a:pt x="2335" y="446"/>
                  <a:pt x="2336" y="528"/>
                  <a:pt x="2347" y="567"/>
                </a:cubicBezTo>
                <a:cubicBezTo>
                  <a:pt x="2399" y="525"/>
                  <a:pt x="2428" y="494"/>
                  <a:pt x="2456" y="425"/>
                </a:cubicBezTo>
                <a:cubicBezTo>
                  <a:pt x="2491" y="340"/>
                  <a:pt x="2499" y="294"/>
                  <a:pt x="2520" y="205"/>
                </a:cubicBezTo>
                <a:cubicBezTo>
                  <a:pt x="2525" y="288"/>
                  <a:pt x="2524" y="371"/>
                  <a:pt x="2524" y="454"/>
                </a:cubicBezTo>
                <a:cubicBezTo>
                  <a:pt x="2524" y="502"/>
                  <a:pt x="2524" y="551"/>
                  <a:pt x="2524" y="599"/>
                </a:cubicBezTo>
                <a:cubicBezTo>
                  <a:pt x="2556" y="578"/>
                  <a:pt x="2588" y="553"/>
                  <a:pt x="2624" y="536"/>
                </a:cubicBezTo>
                <a:cubicBezTo>
                  <a:pt x="2690" y="504"/>
                  <a:pt x="2766" y="505"/>
                  <a:pt x="2838" y="498"/>
                </a:cubicBezTo>
                <a:moveTo>
                  <a:pt x="3165" y="293"/>
                </a:moveTo>
                <a:cubicBezTo>
                  <a:pt x="3142" y="294"/>
                  <a:pt x="3120" y="294"/>
                  <a:pt x="3097" y="295"/>
                </a:cubicBezTo>
                <a:cubicBezTo>
                  <a:pt x="3196" y="295"/>
                  <a:pt x="3293" y="289"/>
                  <a:pt x="3391" y="281"/>
                </a:cubicBezTo>
                <a:cubicBezTo>
                  <a:pt x="3487" y="274"/>
                  <a:pt x="3582" y="264"/>
                  <a:pt x="3678" y="260"/>
                </a:cubicBezTo>
                <a:cubicBezTo>
                  <a:pt x="3707" y="259"/>
                  <a:pt x="3735" y="260"/>
                  <a:pt x="3764" y="260"/>
                </a:cubicBezTo>
                <a:cubicBezTo>
                  <a:pt x="3729" y="263"/>
                  <a:pt x="3722" y="271"/>
                  <a:pt x="3695" y="286"/>
                </a:cubicBezTo>
                <a:cubicBezTo>
                  <a:pt x="3689" y="289"/>
                  <a:pt x="3684" y="292"/>
                  <a:pt x="3678" y="295"/>
                </a:cubicBezTo>
                <a:moveTo>
                  <a:pt x="3301" y="467"/>
                </a:moveTo>
                <a:cubicBezTo>
                  <a:pt x="3395" y="476"/>
                  <a:pt x="3485" y="482"/>
                  <a:pt x="3579" y="470"/>
                </a:cubicBezTo>
                <a:cubicBezTo>
                  <a:pt x="3637" y="463"/>
                  <a:pt x="3703" y="456"/>
                  <a:pt x="3759" y="437"/>
                </a:cubicBezTo>
                <a:cubicBezTo>
                  <a:pt x="3778" y="431"/>
                  <a:pt x="3781" y="416"/>
                  <a:pt x="3778" y="397"/>
                </a:cubicBezTo>
                <a:cubicBezTo>
                  <a:pt x="3772" y="376"/>
                  <a:pt x="3770" y="368"/>
                  <a:pt x="3759" y="356"/>
                </a:cubicBezTo>
                <a:moveTo>
                  <a:pt x="3579" y="0"/>
                </a:moveTo>
                <a:cubicBezTo>
                  <a:pt x="3725" y="18"/>
                  <a:pt x="3789" y="37"/>
                  <a:pt x="3915" y="99"/>
                </a:cubicBezTo>
                <a:cubicBezTo>
                  <a:pt x="3972" y="127"/>
                  <a:pt x="4038" y="153"/>
                  <a:pt x="4083" y="200"/>
                </a:cubicBezTo>
                <a:cubicBezTo>
                  <a:pt x="4112" y="230"/>
                  <a:pt x="4115" y="307"/>
                  <a:pt x="4105" y="345"/>
                </a:cubicBezTo>
                <a:cubicBezTo>
                  <a:pt x="4085" y="426"/>
                  <a:pt x="4005" y="502"/>
                  <a:pt x="3941" y="550"/>
                </a:cubicBezTo>
                <a:cubicBezTo>
                  <a:pt x="3859" y="612"/>
                  <a:pt x="3766" y="636"/>
                  <a:pt x="3674" y="677"/>
                </a:cubicBezTo>
                <a:cubicBezTo>
                  <a:pt x="3644" y="690"/>
                  <a:pt x="3623" y="704"/>
                  <a:pt x="3601" y="72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1"/>
          <p:cNvSpPr/>
          <p:nvPr/>
        </p:nvSpPr>
        <p:spPr>
          <a:xfrm>
            <a:off x="3449520" y="2557440"/>
            <a:ext cx="1754280" cy="358920"/>
          </a:xfrm>
          <a:custGeom>
            <a:rect b="b" l="l" r="r" t="t"/>
            <a:pathLst>
              <a:path extrusionOk="0" h="1006" w="4872">
                <a:moveTo>
                  <a:pt x="49" y="998"/>
                </a:moveTo>
                <a:cubicBezTo>
                  <a:pt x="33" y="998"/>
                  <a:pt x="16" y="998"/>
                  <a:pt x="0" y="998"/>
                </a:cubicBezTo>
                <a:cubicBezTo>
                  <a:pt x="8" y="987"/>
                  <a:pt x="11" y="970"/>
                  <a:pt x="22" y="956"/>
                </a:cubicBezTo>
                <a:cubicBezTo>
                  <a:pt x="76" y="887"/>
                  <a:pt x="142" y="816"/>
                  <a:pt x="185" y="744"/>
                </a:cubicBezTo>
                <a:cubicBezTo>
                  <a:pt x="199" y="721"/>
                  <a:pt x="202" y="702"/>
                  <a:pt x="217" y="680"/>
                </a:cubicBezTo>
                <a:cubicBezTo>
                  <a:pt x="253" y="628"/>
                  <a:pt x="289" y="575"/>
                  <a:pt x="336" y="534"/>
                </a:cubicBezTo>
                <a:cubicBezTo>
                  <a:pt x="362" y="511"/>
                  <a:pt x="392" y="494"/>
                  <a:pt x="421" y="474"/>
                </a:cubicBezTo>
                <a:cubicBezTo>
                  <a:pt x="542" y="390"/>
                  <a:pt x="684" y="340"/>
                  <a:pt x="808" y="262"/>
                </a:cubicBezTo>
                <a:cubicBezTo>
                  <a:pt x="923" y="190"/>
                  <a:pt x="1029" y="133"/>
                  <a:pt x="1156" y="94"/>
                </a:cubicBezTo>
                <a:cubicBezTo>
                  <a:pt x="1283" y="56"/>
                  <a:pt x="1416" y="22"/>
                  <a:pt x="1548" y="7"/>
                </a:cubicBezTo>
                <a:cubicBezTo>
                  <a:pt x="1676" y="-8"/>
                  <a:pt x="1809" y="0"/>
                  <a:pt x="1938" y="0"/>
                </a:cubicBezTo>
                <a:cubicBezTo>
                  <a:pt x="2068" y="0"/>
                  <a:pt x="2197" y="-3"/>
                  <a:pt x="2325" y="10"/>
                </a:cubicBezTo>
                <a:cubicBezTo>
                  <a:pt x="2522" y="30"/>
                  <a:pt x="2732" y="33"/>
                  <a:pt x="2923" y="83"/>
                </a:cubicBezTo>
                <a:cubicBezTo>
                  <a:pt x="2966" y="94"/>
                  <a:pt x="3003" y="111"/>
                  <a:pt x="3045" y="123"/>
                </a:cubicBezTo>
                <a:cubicBezTo>
                  <a:pt x="3167" y="157"/>
                  <a:pt x="3283" y="186"/>
                  <a:pt x="3396" y="241"/>
                </a:cubicBezTo>
                <a:cubicBezTo>
                  <a:pt x="3492" y="287"/>
                  <a:pt x="3588" y="325"/>
                  <a:pt x="3685" y="368"/>
                </a:cubicBezTo>
                <a:cubicBezTo>
                  <a:pt x="3749" y="397"/>
                  <a:pt x="3812" y="434"/>
                  <a:pt x="3873" y="470"/>
                </a:cubicBezTo>
                <a:cubicBezTo>
                  <a:pt x="3930" y="504"/>
                  <a:pt x="3984" y="545"/>
                  <a:pt x="4041" y="578"/>
                </a:cubicBezTo>
                <a:cubicBezTo>
                  <a:pt x="4181" y="660"/>
                  <a:pt x="4334" y="731"/>
                  <a:pt x="4481" y="800"/>
                </a:cubicBezTo>
                <a:cubicBezTo>
                  <a:pt x="4570" y="842"/>
                  <a:pt x="4657" y="884"/>
                  <a:pt x="4749" y="916"/>
                </a:cubicBezTo>
                <a:cubicBezTo>
                  <a:pt x="4779" y="926"/>
                  <a:pt x="4814" y="937"/>
                  <a:pt x="4844" y="946"/>
                </a:cubicBezTo>
                <a:cubicBezTo>
                  <a:pt x="4851" y="948"/>
                  <a:pt x="4857" y="948"/>
                  <a:pt x="4866" y="951"/>
                </a:cubicBezTo>
                <a:cubicBezTo>
                  <a:pt x="4868" y="951"/>
                  <a:pt x="4869" y="951"/>
                  <a:pt x="4871" y="951"/>
                </a:cubicBezTo>
                <a:cubicBezTo>
                  <a:pt x="4867" y="886"/>
                  <a:pt x="4872" y="835"/>
                  <a:pt x="4849" y="774"/>
                </a:cubicBezTo>
                <a:cubicBezTo>
                  <a:pt x="4832" y="727"/>
                  <a:pt x="4803" y="686"/>
                  <a:pt x="4776" y="647"/>
                </a:cubicBezTo>
                <a:cubicBezTo>
                  <a:pt x="4769" y="637"/>
                  <a:pt x="4754" y="628"/>
                  <a:pt x="4749" y="621"/>
                </a:cubicBezTo>
                <a:cubicBezTo>
                  <a:pt x="4772" y="648"/>
                  <a:pt x="4820" y="674"/>
                  <a:pt x="4834" y="710"/>
                </a:cubicBezTo>
                <a:cubicBezTo>
                  <a:pt x="4858" y="771"/>
                  <a:pt x="4872" y="857"/>
                  <a:pt x="4829" y="909"/>
                </a:cubicBezTo>
                <a:cubicBezTo>
                  <a:pt x="4798" y="947"/>
                  <a:pt x="4713" y="971"/>
                  <a:pt x="4671" y="989"/>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1"/>
          <p:cNvSpPr/>
          <p:nvPr/>
        </p:nvSpPr>
        <p:spPr>
          <a:xfrm>
            <a:off x="4038480" y="3411360"/>
            <a:ext cx="658800" cy="455760"/>
          </a:xfrm>
          <a:custGeom>
            <a:rect b="b" l="l" r="r" t="t"/>
            <a:pathLst>
              <a:path extrusionOk="0" h="1283" w="1836">
                <a:moveTo>
                  <a:pt x="22" y="279"/>
                </a:moveTo>
                <a:cubicBezTo>
                  <a:pt x="22" y="298"/>
                  <a:pt x="22" y="388"/>
                  <a:pt x="22" y="421"/>
                </a:cubicBezTo>
                <a:cubicBezTo>
                  <a:pt x="22" y="593"/>
                  <a:pt x="81" y="888"/>
                  <a:pt x="17" y="1049"/>
                </a:cubicBezTo>
                <a:cubicBezTo>
                  <a:pt x="11" y="1063"/>
                  <a:pt x="12" y="965"/>
                  <a:pt x="12" y="954"/>
                </a:cubicBezTo>
                <a:moveTo>
                  <a:pt x="48" y="161"/>
                </a:moveTo>
                <a:cubicBezTo>
                  <a:pt x="93" y="36"/>
                  <a:pt x="51" y="85"/>
                  <a:pt x="158" y="57"/>
                </a:cubicBezTo>
                <a:cubicBezTo>
                  <a:pt x="301" y="20"/>
                  <a:pt x="478" y="28"/>
                  <a:pt x="625" y="13"/>
                </a:cubicBezTo>
                <a:cubicBezTo>
                  <a:pt x="810" y="-5"/>
                  <a:pt x="1006" y="-12"/>
                  <a:pt x="1192" y="3"/>
                </a:cubicBezTo>
                <a:cubicBezTo>
                  <a:pt x="1278" y="10"/>
                  <a:pt x="1362" y="34"/>
                  <a:pt x="1448" y="39"/>
                </a:cubicBezTo>
                <a:cubicBezTo>
                  <a:pt x="1502" y="42"/>
                  <a:pt x="1630" y="13"/>
                  <a:pt x="1674" y="46"/>
                </a:cubicBezTo>
                <a:cubicBezTo>
                  <a:pt x="1695" y="62"/>
                  <a:pt x="1695" y="113"/>
                  <a:pt x="1701" y="133"/>
                </a:cubicBezTo>
                <a:cubicBezTo>
                  <a:pt x="1726" y="216"/>
                  <a:pt x="1721" y="318"/>
                  <a:pt x="1728" y="404"/>
                </a:cubicBezTo>
                <a:cubicBezTo>
                  <a:pt x="1737" y="516"/>
                  <a:pt x="1738" y="627"/>
                  <a:pt x="1738" y="739"/>
                </a:cubicBezTo>
                <a:cubicBezTo>
                  <a:pt x="1738" y="791"/>
                  <a:pt x="1775" y="1046"/>
                  <a:pt x="1733" y="1086"/>
                </a:cubicBezTo>
                <a:cubicBezTo>
                  <a:pt x="1719" y="1100"/>
                  <a:pt x="1701" y="1088"/>
                  <a:pt x="1684" y="1093"/>
                </a:cubicBezTo>
                <a:cubicBezTo>
                  <a:pt x="1679" y="1093"/>
                  <a:pt x="1675" y="1093"/>
                  <a:pt x="1670" y="1093"/>
                </a:cubicBezTo>
                <a:moveTo>
                  <a:pt x="0" y="1214"/>
                </a:moveTo>
                <a:cubicBezTo>
                  <a:pt x="130" y="1204"/>
                  <a:pt x="254" y="1200"/>
                  <a:pt x="384" y="1200"/>
                </a:cubicBezTo>
                <a:cubicBezTo>
                  <a:pt x="530" y="1200"/>
                  <a:pt x="674" y="1209"/>
                  <a:pt x="820" y="1216"/>
                </a:cubicBezTo>
                <a:cubicBezTo>
                  <a:pt x="982" y="1224"/>
                  <a:pt x="1145" y="1225"/>
                  <a:pt x="1307" y="1225"/>
                </a:cubicBezTo>
                <a:cubicBezTo>
                  <a:pt x="1468" y="1225"/>
                  <a:pt x="1636" y="1215"/>
                  <a:pt x="1796" y="1242"/>
                </a:cubicBezTo>
                <a:cubicBezTo>
                  <a:pt x="1800" y="1243"/>
                  <a:pt x="1836" y="1246"/>
                  <a:pt x="1833" y="1256"/>
                </a:cubicBezTo>
                <a:cubicBezTo>
                  <a:pt x="1828" y="1271"/>
                  <a:pt x="1792" y="1263"/>
                  <a:pt x="1779" y="1264"/>
                </a:cubicBezTo>
                <a:cubicBezTo>
                  <a:pt x="1776" y="1264"/>
                  <a:pt x="1772" y="1264"/>
                  <a:pt x="1769" y="1264"/>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1"/>
          <p:cNvSpPr/>
          <p:nvPr/>
        </p:nvSpPr>
        <p:spPr>
          <a:xfrm>
            <a:off x="1663560" y="3446640"/>
            <a:ext cx="125280" cy="257040"/>
          </a:xfrm>
          <a:custGeom>
            <a:rect b="b" l="l" r="r" t="t"/>
            <a:pathLst>
              <a:path extrusionOk="0" h="729" w="311">
                <a:moveTo>
                  <a:pt x="226" y="0"/>
                </a:moveTo>
                <a:cubicBezTo>
                  <a:pt x="253" y="121"/>
                  <a:pt x="261" y="197"/>
                  <a:pt x="267" y="314"/>
                </a:cubicBezTo>
                <a:cubicBezTo>
                  <a:pt x="270" y="370"/>
                  <a:pt x="270" y="427"/>
                  <a:pt x="282" y="482"/>
                </a:cubicBezTo>
                <a:cubicBezTo>
                  <a:pt x="286" y="502"/>
                  <a:pt x="288" y="514"/>
                  <a:pt x="289" y="534"/>
                </a:cubicBezTo>
                <a:cubicBezTo>
                  <a:pt x="240" y="522"/>
                  <a:pt x="197" y="510"/>
                  <a:pt x="146" y="508"/>
                </a:cubicBezTo>
                <a:cubicBezTo>
                  <a:pt x="101" y="506"/>
                  <a:pt x="52" y="497"/>
                  <a:pt x="22" y="536"/>
                </a:cubicBezTo>
                <a:cubicBezTo>
                  <a:pt x="-14" y="582"/>
                  <a:pt x="-17" y="668"/>
                  <a:pt x="36" y="694"/>
                </a:cubicBezTo>
                <a:cubicBezTo>
                  <a:pt x="102" y="727"/>
                  <a:pt x="225" y="729"/>
                  <a:pt x="294" y="703"/>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1"/>
          <p:cNvSpPr/>
          <p:nvPr/>
        </p:nvSpPr>
        <p:spPr>
          <a:xfrm>
            <a:off x="2754360" y="3759120"/>
            <a:ext cx="981000" cy="263520"/>
          </a:xfrm>
          <a:custGeom>
            <a:rect b="b" l="l" r="r" t="t"/>
            <a:pathLst>
              <a:path extrusionOk="0" h="738" w="2742">
                <a:moveTo>
                  <a:pt x="0" y="717"/>
                </a:moveTo>
                <a:cubicBezTo>
                  <a:pt x="96" y="729"/>
                  <a:pt x="197" y="739"/>
                  <a:pt x="294" y="725"/>
                </a:cubicBezTo>
                <a:cubicBezTo>
                  <a:pt x="366" y="715"/>
                  <a:pt x="444" y="694"/>
                  <a:pt x="513" y="675"/>
                </a:cubicBezTo>
                <a:cubicBezTo>
                  <a:pt x="610" y="648"/>
                  <a:pt x="706" y="620"/>
                  <a:pt x="803" y="592"/>
                </a:cubicBezTo>
                <a:cubicBezTo>
                  <a:pt x="1074" y="515"/>
                  <a:pt x="1350" y="437"/>
                  <a:pt x="1626" y="380"/>
                </a:cubicBezTo>
                <a:cubicBezTo>
                  <a:pt x="1832" y="338"/>
                  <a:pt x="2042" y="317"/>
                  <a:pt x="2246" y="269"/>
                </a:cubicBezTo>
                <a:cubicBezTo>
                  <a:pt x="2261" y="266"/>
                  <a:pt x="2273" y="261"/>
                  <a:pt x="2288" y="259"/>
                </a:cubicBezTo>
                <a:cubicBezTo>
                  <a:pt x="2310" y="256"/>
                  <a:pt x="2334" y="258"/>
                  <a:pt x="2356" y="257"/>
                </a:cubicBezTo>
                <a:moveTo>
                  <a:pt x="1962" y="9"/>
                </a:moveTo>
                <a:cubicBezTo>
                  <a:pt x="2067" y="1"/>
                  <a:pt x="2153" y="1"/>
                  <a:pt x="2256" y="18"/>
                </a:cubicBezTo>
                <a:cubicBezTo>
                  <a:pt x="2349" y="33"/>
                  <a:pt x="2442" y="48"/>
                  <a:pt x="2534" y="68"/>
                </a:cubicBezTo>
                <a:cubicBezTo>
                  <a:pt x="2587" y="80"/>
                  <a:pt x="2693" y="103"/>
                  <a:pt x="2719" y="160"/>
                </a:cubicBezTo>
                <a:cubicBezTo>
                  <a:pt x="2742" y="209"/>
                  <a:pt x="2722" y="280"/>
                  <a:pt x="2697" y="321"/>
                </a:cubicBezTo>
                <a:cubicBezTo>
                  <a:pt x="2646" y="406"/>
                  <a:pt x="2566" y="482"/>
                  <a:pt x="2492" y="547"/>
                </a:cubicBezTo>
                <a:cubicBezTo>
                  <a:pt x="2421" y="609"/>
                  <a:pt x="2343" y="663"/>
                  <a:pt x="2261" y="708"/>
                </a:cubicBezTo>
              </a:path>
            </a:pathLst>
          </a:custGeom>
          <a:noFill/>
          <a:ln cap="flat" cmpd="sng" w="76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1"/>
          <p:cNvSpPr/>
          <p:nvPr/>
        </p:nvSpPr>
        <p:spPr>
          <a:xfrm>
            <a:off x="3906720" y="4408560"/>
            <a:ext cx="133200" cy="289080"/>
          </a:xfrm>
          <a:custGeom>
            <a:rect b="b" l="l" r="r" t="t"/>
            <a:pathLst>
              <a:path extrusionOk="0" h="803" w="404">
                <a:moveTo>
                  <a:pt x="277" y="0"/>
                </a:moveTo>
                <a:cubicBezTo>
                  <a:pt x="134" y="108"/>
                  <a:pt x="45" y="162"/>
                  <a:pt x="9" y="345"/>
                </a:cubicBezTo>
                <a:cubicBezTo>
                  <a:pt x="-10" y="441"/>
                  <a:pt x="-30" y="635"/>
                  <a:pt x="41" y="715"/>
                </a:cubicBezTo>
                <a:cubicBezTo>
                  <a:pt x="98" y="779"/>
                  <a:pt x="187" y="798"/>
                  <a:pt x="267" y="801"/>
                </a:cubicBezTo>
                <a:cubicBezTo>
                  <a:pt x="334" y="803"/>
                  <a:pt x="361" y="795"/>
                  <a:pt x="367" y="725"/>
                </a:cubicBezTo>
                <a:cubicBezTo>
                  <a:pt x="374" y="644"/>
                  <a:pt x="340" y="594"/>
                  <a:pt x="277" y="545"/>
                </a:cubicBezTo>
                <a:cubicBezTo>
                  <a:pt x="225" y="505"/>
                  <a:pt x="154" y="484"/>
                  <a:pt x="90" y="47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1" name="Shape 561"/>
        <p:cNvGrpSpPr/>
        <p:nvPr/>
      </p:nvGrpSpPr>
      <p:grpSpPr>
        <a:xfrm>
          <a:off x="0" y="0"/>
          <a:ext cx="0" cy="0"/>
          <a:chOff x="0" y="0"/>
          <a:chExt cx="0" cy="0"/>
        </a:xfrm>
      </p:grpSpPr>
      <p:sp>
        <p:nvSpPr>
          <p:cNvPr id="562" name="Google Shape;562;p92"/>
          <p:cNvSpPr txBox="1"/>
          <p:nvPr/>
        </p:nvSpPr>
        <p:spPr>
          <a:xfrm>
            <a:off x="685800" y="361800"/>
            <a:ext cx="8229600" cy="308400"/>
          </a:xfrm>
          <a:prstGeom prst="rect">
            <a:avLst/>
          </a:prstGeom>
          <a:noFill/>
          <a:ln>
            <a:noFill/>
          </a:ln>
        </p:spPr>
        <p:txBody>
          <a:bodyPr anchorCtr="1" anchor="ctr" bIns="45700" lIns="91425" spcFirstLastPara="1" rIns="91425" wrap="square" tIns="45700">
            <a:noAutofit/>
          </a:bodyPr>
          <a:lstStyle/>
          <a:p>
            <a:pPr indent="-343080" lvl="2" marL="343080" marR="0" rtl="0" algn="r">
              <a:lnSpc>
                <a:spcPct val="100000"/>
              </a:lnSpc>
              <a:spcBef>
                <a:spcPts val="0"/>
              </a:spcBef>
              <a:spcAft>
                <a:spcPts val="0"/>
              </a:spcAft>
              <a:buNone/>
            </a:pPr>
            <a:r>
              <a:rPr b="1" i="0" lang="en" sz="2500" u="none" cap="none" strike="noStrike">
                <a:solidFill>
                  <a:srgbClr val="000000"/>
                </a:solidFill>
              </a:rPr>
              <a:t>From particular position k (positional delete)</a:t>
            </a:r>
            <a:endParaRPr b="1" i="0" sz="2500" u="none" cap="none" strike="noStrike"/>
          </a:p>
        </p:txBody>
      </p:sp>
      <p:sp>
        <p:nvSpPr>
          <p:cNvPr id="563" name="Google Shape;563;p92"/>
          <p:cNvSpPr txBox="1"/>
          <p:nvPr/>
        </p:nvSpPr>
        <p:spPr>
          <a:xfrm>
            <a:off x="380880" y="819000"/>
            <a:ext cx="8763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If k is valid position, 0 &lt; k &lt;= size then delete is performed otherwise delete operation will not performed.</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We will start from head and find the k – 1 node.</a:t>
            </a:r>
            <a:endParaRPr b="0" i="0" sz="1800" u="none" cap="none"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Calibri"/>
                <a:ea typeface="Calibri"/>
                <a:cs typeface="Calibri"/>
                <a:sym typeface="Calibri"/>
              </a:rPr>
              <a:t>Then k – 1 node next reference will refer to kth node next reference</a:t>
            </a:r>
            <a:endParaRPr b="0" i="0" sz="1800" u="none" cap="none" strike="noStrike">
              <a:latin typeface="Arial"/>
              <a:ea typeface="Arial"/>
              <a:cs typeface="Arial"/>
              <a:sym typeface="Arial"/>
            </a:endParaRPr>
          </a:p>
        </p:txBody>
      </p:sp>
      <p:sp>
        <p:nvSpPr>
          <p:cNvPr id="564" name="Google Shape;564;p92"/>
          <p:cNvSpPr/>
          <p:nvPr/>
        </p:nvSpPr>
        <p:spPr>
          <a:xfrm>
            <a:off x="5908680" y="2141640"/>
            <a:ext cx="746277" cy="573122"/>
          </a:xfrm>
          <a:custGeom>
            <a:rect b="b" l="l" r="r" t="t"/>
            <a:pathLst>
              <a:path extrusionOk="0" h="1609" w="2072">
                <a:moveTo>
                  <a:pt x="237" y="771"/>
                </a:moveTo>
                <a:cubicBezTo>
                  <a:pt x="230" y="938"/>
                  <a:pt x="227" y="1103"/>
                  <a:pt x="227" y="1270"/>
                </a:cubicBezTo>
                <a:cubicBezTo>
                  <a:pt x="227" y="1347"/>
                  <a:pt x="230" y="1420"/>
                  <a:pt x="237" y="1496"/>
                </a:cubicBezTo>
                <a:cubicBezTo>
                  <a:pt x="239" y="1515"/>
                  <a:pt x="244" y="1539"/>
                  <a:pt x="237" y="1491"/>
                </a:cubicBezTo>
                <a:moveTo>
                  <a:pt x="0" y="1380"/>
                </a:moveTo>
                <a:cubicBezTo>
                  <a:pt x="70" y="1439"/>
                  <a:pt x="132" y="1502"/>
                  <a:pt x="200" y="1562"/>
                </a:cubicBezTo>
                <a:cubicBezTo>
                  <a:pt x="236" y="1594"/>
                  <a:pt x="252" y="1595"/>
                  <a:pt x="300" y="1593"/>
                </a:cubicBezTo>
                <a:cubicBezTo>
                  <a:pt x="363" y="1591"/>
                  <a:pt x="410" y="1526"/>
                  <a:pt x="453" y="1484"/>
                </a:cubicBezTo>
                <a:cubicBezTo>
                  <a:pt x="499" y="1438"/>
                  <a:pt x="547" y="1389"/>
                  <a:pt x="590" y="1340"/>
                </a:cubicBezTo>
                <a:cubicBezTo>
                  <a:pt x="612" y="1314"/>
                  <a:pt x="628" y="1296"/>
                  <a:pt x="641" y="1267"/>
                </a:cubicBezTo>
                <a:moveTo>
                  <a:pt x="663" y="82"/>
                </a:moveTo>
                <a:cubicBezTo>
                  <a:pt x="704" y="225"/>
                  <a:pt x="709" y="324"/>
                  <a:pt x="709" y="472"/>
                </a:cubicBezTo>
                <a:cubicBezTo>
                  <a:pt x="709" y="559"/>
                  <a:pt x="713" y="645"/>
                  <a:pt x="699" y="731"/>
                </a:cubicBezTo>
                <a:cubicBezTo>
                  <a:pt x="696" y="747"/>
                  <a:pt x="696" y="759"/>
                  <a:pt x="694" y="774"/>
                </a:cubicBezTo>
                <a:cubicBezTo>
                  <a:pt x="686" y="699"/>
                  <a:pt x="673" y="626"/>
                  <a:pt x="672" y="550"/>
                </a:cubicBezTo>
                <a:cubicBezTo>
                  <a:pt x="671" y="500"/>
                  <a:pt x="658" y="455"/>
                  <a:pt x="699" y="425"/>
                </a:cubicBezTo>
                <a:cubicBezTo>
                  <a:pt x="747" y="390"/>
                  <a:pt x="820" y="377"/>
                  <a:pt x="877" y="368"/>
                </a:cubicBezTo>
                <a:cubicBezTo>
                  <a:pt x="934" y="359"/>
                  <a:pt x="993" y="344"/>
                  <a:pt x="1050" y="340"/>
                </a:cubicBezTo>
                <a:cubicBezTo>
                  <a:pt x="1069" y="340"/>
                  <a:pt x="1072" y="343"/>
                  <a:pt x="1081" y="337"/>
                </a:cubicBezTo>
                <a:cubicBezTo>
                  <a:pt x="1070" y="381"/>
                  <a:pt x="1055" y="420"/>
                  <a:pt x="1035" y="462"/>
                </a:cubicBezTo>
                <a:cubicBezTo>
                  <a:pt x="1002" y="529"/>
                  <a:pt x="969" y="572"/>
                  <a:pt x="962" y="649"/>
                </a:cubicBezTo>
                <a:cubicBezTo>
                  <a:pt x="962" y="672"/>
                  <a:pt x="962" y="677"/>
                  <a:pt x="962" y="691"/>
                </a:cubicBezTo>
                <a:cubicBezTo>
                  <a:pt x="1005" y="698"/>
                  <a:pt x="1047" y="711"/>
                  <a:pt x="1093" y="689"/>
                </a:cubicBezTo>
                <a:cubicBezTo>
                  <a:pt x="1154" y="660"/>
                  <a:pt x="1186" y="582"/>
                  <a:pt x="1203" y="521"/>
                </a:cubicBezTo>
                <a:cubicBezTo>
                  <a:pt x="1206" y="511"/>
                  <a:pt x="1208" y="382"/>
                  <a:pt x="1208" y="446"/>
                </a:cubicBezTo>
                <a:cubicBezTo>
                  <a:pt x="1208" y="523"/>
                  <a:pt x="1210" y="599"/>
                  <a:pt x="1213" y="675"/>
                </a:cubicBezTo>
                <a:cubicBezTo>
                  <a:pt x="1215" y="714"/>
                  <a:pt x="1235" y="766"/>
                  <a:pt x="1281" y="776"/>
                </a:cubicBezTo>
                <a:cubicBezTo>
                  <a:pt x="1322" y="785"/>
                  <a:pt x="1346" y="771"/>
                  <a:pt x="1381" y="755"/>
                </a:cubicBezTo>
                <a:moveTo>
                  <a:pt x="1644" y="425"/>
                </a:moveTo>
                <a:cubicBezTo>
                  <a:pt x="1637" y="508"/>
                  <a:pt x="1622" y="590"/>
                  <a:pt x="1622" y="672"/>
                </a:cubicBezTo>
                <a:cubicBezTo>
                  <a:pt x="1622" y="690"/>
                  <a:pt x="1622" y="692"/>
                  <a:pt x="1622" y="663"/>
                </a:cubicBezTo>
                <a:moveTo>
                  <a:pt x="1398" y="177"/>
                </a:moveTo>
                <a:cubicBezTo>
                  <a:pt x="1439" y="192"/>
                  <a:pt x="1593" y="273"/>
                  <a:pt x="1665" y="238"/>
                </a:cubicBezTo>
                <a:cubicBezTo>
                  <a:pt x="1695" y="223"/>
                  <a:pt x="1690" y="142"/>
                  <a:pt x="1685" y="118"/>
                </a:cubicBezTo>
                <a:cubicBezTo>
                  <a:pt x="1671" y="53"/>
                  <a:pt x="1609" y="19"/>
                  <a:pt x="1549" y="4"/>
                </a:cubicBezTo>
                <a:cubicBezTo>
                  <a:pt x="1530" y="-1"/>
                  <a:pt x="1432" y="-14"/>
                  <a:pt x="1417" y="2"/>
                </a:cubicBezTo>
                <a:cubicBezTo>
                  <a:pt x="1385" y="35"/>
                  <a:pt x="1439" y="73"/>
                  <a:pt x="1454" y="82"/>
                </a:cubicBezTo>
                <a:moveTo>
                  <a:pt x="1943" y="37"/>
                </a:moveTo>
                <a:cubicBezTo>
                  <a:pt x="2046" y="192"/>
                  <a:pt x="2067" y="240"/>
                  <a:pt x="2070" y="422"/>
                </a:cubicBezTo>
                <a:cubicBezTo>
                  <a:pt x="2072" y="516"/>
                  <a:pt x="2062" y="597"/>
                  <a:pt x="2048" y="689"/>
                </a:cubicBezTo>
                <a:cubicBezTo>
                  <a:pt x="2045" y="711"/>
                  <a:pt x="2044" y="724"/>
                  <a:pt x="2043" y="74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2"/>
          <p:cNvSpPr/>
          <p:nvPr/>
        </p:nvSpPr>
        <p:spPr>
          <a:xfrm>
            <a:off x="1090440" y="2265480"/>
            <a:ext cx="6300730" cy="1034997"/>
          </a:xfrm>
          <a:custGeom>
            <a:rect b="b" l="l" r="r" t="t"/>
            <a:pathLst>
              <a:path extrusionOk="0" h="2872" w="17503">
                <a:moveTo>
                  <a:pt x="63" y="123"/>
                </a:moveTo>
                <a:cubicBezTo>
                  <a:pt x="55" y="111"/>
                  <a:pt x="18" y="67"/>
                  <a:pt x="10" y="42"/>
                </a:cubicBezTo>
                <a:cubicBezTo>
                  <a:pt x="7" y="33"/>
                  <a:pt x="6" y="11"/>
                  <a:pt x="5" y="4"/>
                </a:cubicBezTo>
                <a:cubicBezTo>
                  <a:pt x="5" y="2"/>
                  <a:pt x="5" y="1"/>
                  <a:pt x="5" y="0"/>
                </a:cubicBezTo>
                <a:cubicBezTo>
                  <a:pt x="5" y="230"/>
                  <a:pt x="9" y="461"/>
                  <a:pt x="0" y="691"/>
                </a:cubicBezTo>
                <a:cubicBezTo>
                  <a:pt x="0" y="719"/>
                  <a:pt x="0" y="726"/>
                  <a:pt x="0" y="743"/>
                </a:cubicBezTo>
                <a:cubicBezTo>
                  <a:pt x="0" y="717"/>
                  <a:pt x="-4" y="715"/>
                  <a:pt x="0" y="689"/>
                </a:cubicBezTo>
                <a:cubicBezTo>
                  <a:pt x="13" y="616"/>
                  <a:pt x="48" y="555"/>
                  <a:pt x="90" y="496"/>
                </a:cubicBezTo>
                <a:cubicBezTo>
                  <a:pt x="127" y="443"/>
                  <a:pt x="177" y="425"/>
                  <a:pt x="241" y="420"/>
                </a:cubicBezTo>
                <a:cubicBezTo>
                  <a:pt x="315" y="414"/>
                  <a:pt x="341" y="454"/>
                  <a:pt x="372" y="517"/>
                </a:cubicBezTo>
                <a:cubicBezTo>
                  <a:pt x="403" y="580"/>
                  <a:pt x="407" y="653"/>
                  <a:pt x="409" y="722"/>
                </a:cubicBezTo>
                <a:cubicBezTo>
                  <a:pt x="410" y="756"/>
                  <a:pt x="410" y="793"/>
                  <a:pt x="399" y="812"/>
                </a:cubicBezTo>
                <a:moveTo>
                  <a:pt x="713" y="564"/>
                </a:moveTo>
                <a:cubicBezTo>
                  <a:pt x="748" y="564"/>
                  <a:pt x="864" y="583"/>
                  <a:pt x="898" y="538"/>
                </a:cubicBezTo>
                <a:cubicBezTo>
                  <a:pt x="911" y="520"/>
                  <a:pt x="918" y="451"/>
                  <a:pt x="908" y="431"/>
                </a:cubicBezTo>
                <a:cubicBezTo>
                  <a:pt x="884" y="385"/>
                  <a:pt x="808" y="394"/>
                  <a:pt x="767" y="394"/>
                </a:cubicBezTo>
                <a:cubicBezTo>
                  <a:pt x="695" y="393"/>
                  <a:pt x="641" y="426"/>
                  <a:pt x="613" y="496"/>
                </a:cubicBezTo>
                <a:cubicBezTo>
                  <a:pt x="598" y="532"/>
                  <a:pt x="586" y="646"/>
                  <a:pt x="608" y="682"/>
                </a:cubicBezTo>
                <a:cubicBezTo>
                  <a:pt x="642" y="739"/>
                  <a:pt x="728" y="754"/>
                  <a:pt x="786" y="762"/>
                </a:cubicBezTo>
                <a:cubicBezTo>
                  <a:pt x="843" y="769"/>
                  <a:pt x="914" y="774"/>
                  <a:pt x="971" y="767"/>
                </a:cubicBezTo>
                <a:cubicBezTo>
                  <a:pt x="985" y="764"/>
                  <a:pt x="998" y="760"/>
                  <a:pt x="1012" y="757"/>
                </a:cubicBezTo>
                <a:moveTo>
                  <a:pt x="1358" y="561"/>
                </a:moveTo>
                <a:cubicBezTo>
                  <a:pt x="1369" y="533"/>
                  <a:pt x="1379" y="504"/>
                  <a:pt x="1390" y="476"/>
                </a:cubicBezTo>
                <a:cubicBezTo>
                  <a:pt x="1342" y="468"/>
                  <a:pt x="1293" y="462"/>
                  <a:pt x="1244" y="467"/>
                </a:cubicBezTo>
                <a:cubicBezTo>
                  <a:pt x="1181" y="473"/>
                  <a:pt x="1143" y="508"/>
                  <a:pt x="1117" y="564"/>
                </a:cubicBezTo>
                <a:cubicBezTo>
                  <a:pt x="1105" y="591"/>
                  <a:pt x="1107" y="615"/>
                  <a:pt x="1107" y="644"/>
                </a:cubicBezTo>
                <a:cubicBezTo>
                  <a:pt x="1158" y="658"/>
                  <a:pt x="1227" y="670"/>
                  <a:pt x="1280" y="658"/>
                </a:cubicBezTo>
                <a:cubicBezTo>
                  <a:pt x="1331" y="646"/>
                  <a:pt x="1377" y="602"/>
                  <a:pt x="1412" y="566"/>
                </a:cubicBezTo>
                <a:cubicBezTo>
                  <a:pt x="1436" y="541"/>
                  <a:pt x="1420" y="559"/>
                  <a:pt x="1426" y="538"/>
                </a:cubicBezTo>
                <a:cubicBezTo>
                  <a:pt x="1426" y="576"/>
                  <a:pt x="1436" y="608"/>
                  <a:pt x="1438" y="646"/>
                </a:cubicBezTo>
                <a:cubicBezTo>
                  <a:pt x="1439" y="660"/>
                  <a:pt x="1435" y="713"/>
                  <a:pt x="1453" y="722"/>
                </a:cubicBezTo>
                <a:cubicBezTo>
                  <a:pt x="1479" y="735"/>
                  <a:pt x="1487" y="725"/>
                  <a:pt x="1507" y="708"/>
                </a:cubicBezTo>
                <a:moveTo>
                  <a:pt x="1930" y="73"/>
                </a:moveTo>
                <a:cubicBezTo>
                  <a:pt x="1988" y="194"/>
                  <a:pt x="1987" y="221"/>
                  <a:pt x="1993" y="346"/>
                </a:cubicBezTo>
                <a:cubicBezTo>
                  <a:pt x="1997" y="424"/>
                  <a:pt x="1988" y="508"/>
                  <a:pt x="1998" y="585"/>
                </a:cubicBezTo>
                <a:cubicBezTo>
                  <a:pt x="2003" y="624"/>
                  <a:pt x="2014" y="658"/>
                  <a:pt x="2015" y="698"/>
                </a:cubicBezTo>
                <a:cubicBezTo>
                  <a:pt x="1973" y="636"/>
                  <a:pt x="1921" y="566"/>
                  <a:pt x="1842" y="550"/>
                </a:cubicBezTo>
                <a:cubicBezTo>
                  <a:pt x="1799" y="541"/>
                  <a:pt x="1731" y="537"/>
                  <a:pt x="1721" y="585"/>
                </a:cubicBezTo>
                <a:cubicBezTo>
                  <a:pt x="1706" y="656"/>
                  <a:pt x="1723" y="700"/>
                  <a:pt x="1784" y="736"/>
                </a:cubicBezTo>
                <a:cubicBezTo>
                  <a:pt x="1854" y="777"/>
                  <a:pt x="1931" y="786"/>
                  <a:pt x="2010" y="788"/>
                </a:cubicBezTo>
                <a:cubicBezTo>
                  <a:pt x="2022" y="788"/>
                  <a:pt x="2035" y="788"/>
                  <a:pt x="2047" y="788"/>
                </a:cubicBezTo>
                <a:moveTo>
                  <a:pt x="922" y="1276"/>
                </a:moveTo>
                <a:cubicBezTo>
                  <a:pt x="932" y="1338"/>
                  <a:pt x="935" y="1408"/>
                  <a:pt x="935" y="1477"/>
                </a:cubicBezTo>
                <a:cubicBezTo>
                  <a:pt x="935" y="1589"/>
                  <a:pt x="866" y="1983"/>
                  <a:pt x="939" y="2079"/>
                </a:cubicBezTo>
                <a:cubicBezTo>
                  <a:pt x="974" y="2124"/>
                  <a:pt x="1064" y="2137"/>
                  <a:pt x="1117" y="2147"/>
                </a:cubicBezTo>
                <a:cubicBezTo>
                  <a:pt x="1503" y="2217"/>
                  <a:pt x="1912" y="2192"/>
                  <a:pt x="2303" y="2197"/>
                </a:cubicBezTo>
                <a:cubicBezTo>
                  <a:pt x="2373" y="2198"/>
                  <a:pt x="2446" y="2204"/>
                  <a:pt x="2514" y="2185"/>
                </a:cubicBezTo>
                <a:cubicBezTo>
                  <a:pt x="2541" y="2178"/>
                  <a:pt x="2547" y="2163"/>
                  <a:pt x="2565" y="2154"/>
                </a:cubicBezTo>
                <a:cubicBezTo>
                  <a:pt x="2554" y="2112"/>
                  <a:pt x="2574" y="2123"/>
                  <a:pt x="2539" y="2086"/>
                </a:cubicBezTo>
                <a:cubicBezTo>
                  <a:pt x="2504" y="2048"/>
                  <a:pt x="2459" y="2026"/>
                  <a:pt x="2419" y="1996"/>
                </a:cubicBezTo>
                <a:cubicBezTo>
                  <a:pt x="2388" y="1973"/>
                  <a:pt x="2355" y="1949"/>
                  <a:pt x="2329" y="1921"/>
                </a:cubicBezTo>
                <a:cubicBezTo>
                  <a:pt x="2326" y="1918"/>
                  <a:pt x="2326" y="1911"/>
                  <a:pt x="2324" y="1909"/>
                </a:cubicBezTo>
                <a:cubicBezTo>
                  <a:pt x="2421" y="1909"/>
                  <a:pt x="2502" y="1906"/>
                  <a:pt x="2575" y="1980"/>
                </a:cubicBezTo>
                <a:cubicBezTo>
                  <a:pt x="2623" y="2029"/>
                  <a:pt x="2639" y="2106"/>
                  <a:pt x="2624" y="2173"/>
                </a:cubicBezTo>
                <a:cubicBezTo>
                  <a:pt x="2605" y="2259"/>
                  <a:pt x="2535" y="2325"/>
                  <a:pt x="2471" y="2379"/>
                </a:cubicBezTo>
                <a:cubicBezTo>
                  <a:pt x="2426" y="2417"/>
                  <a:pt x="2384" y="2442"/>
                  <a:pt x="2334" y="2468"/>
                </a:cubicBezTo>
                <a:moveTo>
                  <a:pt x="2792" y="1519"/>
                </a:moveTo>
                <a:cubicBezTo>
                  <a:pt x="2822" y="1678"/>
                  <a:pt x="2837" y="1834"/>
                  <a:pt x="2855" y="1994"/>
                </a:cubicBezTo>
                <a:cubicBezTo>
                  <a:pt x="2871" y="2137"/>
                  <a:pt x="2883" y="2280"/>
                  <a:pt x="2892" y="2424"/>
                </a:cubicBezTo>
                <a:cubicBezTo>
                  <a:pt x="2896" y="2479"/>
                  <a:pt x="2896" y="2532"/>
                  <a:pt x="2896" y="2587"/>
                </a:cubicBezTo>
                <a:cubicBezTo>
                  <a:pt x="2881" y="2536"/>
                  <a:pt x="2864" y="2491"/>
                  <a:pt x="2843" y="2442"/>
                </a:cubicBezTo>
                <a:moveTo>
                  <a:pt x="2843" y="1553"/>
                </a:moveTo>
                <a:cubicBezTo>
                  <a:pt x="2919" y="1433"/>
                  <a:pt x="3007" y="1452"/>
                  <a:pt x="3159" y="1439"/>
                </a:cubicBezTo>
                <a:cubicBezTo>
                  <a:pt x="3500" y="1409"/>
                  <a:pt x="3849" y="1367"/>
                  <a:pt x="4191" y="1364"/>
                </a:cubicBezTo>
                <a:cubicBezTo>
                  <a:pt x="4225" y="1364"/>
                  <a:pt x="4296" y="1349"/>
                  <a:pt x="4323" y="1374"/>
                </a:cubicBezTo>
                <a:cubicBezTo>
                  <a:pt x="4375" y="1421"/>
                  <a:pt x="4376" y="1523"/>
                  <a:pt x="4381" y="1586"/>
                </a:cubicBezTo>
                <a:cubicBezTo>
                  <a:pt x="4394" y="1741"/>
                  <a:pt x="4391" y="1897"/>
                  <a:pt x="4391" y="2053"/>
                </a:cubicBezTo>
                <a:cubicBezTo>
                  <a:pt x="4391" y="2210"/>
                  <a:pt x="4371" y="2361"/>
                  <a:pt x="4355" y="2516"/>
                </a:cubicBezTo>
                <a:cubicBezTo>
                  <a:pt x="4351" y="2551"/>
                  <a:pt x="4345" y="2747"/>
                  <a:pt x="4308" y="2771"/>
                </a:cubicBezTo>
                <a:cubicBezTo>
                  <a:pt x="4280" y="2789"/>
                  <a:pt x="4283" y="2761"/>
                  <a:pt x="4255" y="2766"/>
                </a:cubicBezTo>
                <a:moveTo>
                  <a:pt x="2979" y="2804"/>
                </a:moveTo>
                <a:cubicBezTo>
                  <a:pt x="2959" y="2797"/>
                  <a:pt x="2938" y="2789"/>
                  <a:pt x="2918" y="2782"/>
                </a:cubicBezTo>
                <a:cubicBezTo>
                  <a:pt x="2939" y="2780"/>
                  <a:pt x="3003" y="2775"/>
                  <a:pt x="3023" y="2773"/>
                </a:cubicBezTo>
                <a:cubicBezTo>
                  <a:pt x="3174" y="2761"/>
                  <a:pt x="3323" y="2736"/>
                  <a:pt x="3473" y="2721"/>
                </a:cubicBezTo>
                <a:cubicBezTo>
                  <a:pt x="3695" y="2699"/>
                  <a:pt x="3917" y="2693"/>
                  <a:pt x="4140" y="2693"/>
                </a:cubicBezTo>
                <a:cubicBezTo>
                  <a:pt x="4154" y="2693"/>
                  <a:pt x="4168" y="2693"/>
                  <a:pt x="4182" y="2693"/>
                </a:cubicBezTo>
                <a:moveTo>
                  <a:pt x="3342" y="1900"/>
                </a:moveTo>
                <a:cubicBezTo>
                  <a:pt x="3358" y="2008"/>
                  <a:pt x="3368" y="2106"/>
                  <a:pt x="3374" y="2214"/>
                </a:cubicBezTo>
                <a:cubicBezTo>
                  <a:pt x="3376" y="2254"/>
                  <a:pt x="3369" y="2307"/>
                  <a:pt x="3378" y="2346"/>
                </a:cubicBezTo>
                <a:cubicBezTo>
                  <a:pt x="3381" y="2359"/>
                  <a:pt x="3381" y="2351"/>
                  <a:pt x="3396" y="2353"/>
                </a:cubicBezTo>
                <a:moveTo>
                  <a:pt x="3651" y="2046"/>
                </a:moveTo>
                <a:cubicBezTo>
                  <a:pt x="3624" y="1960"/>
                  <a:pt x="3608" y="1963"/>
                  <a:pt x="3619" y="1905"/>
                </a:cubicBezTo>
                <a:cubicBezTo>
                  <a:pt x="3679" y="1883"/>
                  <a:pt x="3731" y="1879"/>
                  <a:pt x="3795" y="1879"/>
                </a:cubicBezTo>
                <a:cubicBezTo>
                  <a:pt x="3879" y="1879"/>
                  <a:pt x="3880" y="1933"/>
                  <a:pt x="3882" y="2004"/>
                </a:cubicBezTo>
                <a:cubicBezTo>
                  <a:pt x="3885" y="2118"/>
                  <a:pt x="3814" y="2201"/>
                  <a:pt x="3736" y="2280"/>
                </a:cubicBezTo>
                <a:cubicBezTo>
                  <a:pt x="3703" y="2313"/>
                  <a:pt x="3666" y="2344"/>
                  <a:pt x="3632" y="2377"/>
                </a:cubicBezTo>
                <a:cubicBezTo>
                  <a:pt x="3720" y="2373"/>
                  <a:pt x="3794" y="2351"/>
                  <a:pt x="3877" y="2322"/>
                </a:cubicBezTo>
                <a:cubicBezTo>
                  <a:pt x="3927" y="2304"/>
                  <a:pt x="3985" y="2287"/>
                  <a:pt x="4031" y="2261"/>
                </a:cubicBezTo>
                <a:cubicBezTo>
                  <a:pt x="4036" y="2258"/>
                  <a:pt x="4040" y="2254"/>
                  <a:pt x="4045" y="2251"/>
                </a:cubicBezTo>
                <a:moveTo>
                  <a:pt x="4591" y="2206"/>
                </a:moveTo>
                <a:cubicBezTo>
                  <a:pt x="4854" y="2184"/>
                  <a:pt x="5117" y="2175"/>
                  <a:pt x="5379" y="2143"/>
                </a:cubicBezTo>
                <a:cubicBezTo>
                  <a:pt x="5439" y="2136"/>
                  <a:pt x="5509" y="2130"/>
                  <a:pt x="5567" y="2112"/>
                </a:cubicBezTo>
                <a:cubicBezTo>
                  <a:pt x="5569" y="2110"/>
                  <a:pt x="5570" y="2109"/>
                  <a:pt x="5572" y="2107"/>
                </a:cubicBezTo>
                <a:cubicBezTo>
                  <a:pt x="5572" y="2075"/>
                  <a:pt x="5578" y="2063"/>
                  <a:pt x="5547" y="2041"/>
                </a:cubicBezTo>
                <a:cubicBezTo>
                  <a:pt x="5514" y="2017"/>
                  <a:pt x="5473" y="2001"/>
                  <a:pt x="5435" y="1987"/>
                </a:cubicBezTo>
                <a:cubicBezTo>
                  <a:pt x="5487" y="1991"/>
                  <a:pt x="5524" y="1994"/>
                  <a:pt x="5572" y="2020"/>
                </a:cubicBezTo>
                <a:cubicBezTo>
                  <a:pt x="5618" y="2045"/>
                  <a:pt x="5631" y="2082"/>
                  <a:pt x="5625" y="2133"/>
                </a:cubicBezTo>
                <a:cubicBezTo>
                  <a:pt x="5617" y="2200"/>
                  <a:pt x="5557" y="2233"/>
                  <a:pt x="5504" y="2265"/>
                </a:cubicBezTo>
                <a:cubicBezTo>
                  <a:pt x="5482" y="2278"/>
                  <a:pt x="5458" y="2289"/>
                  <a:pt x="5435" y="2301"/>
                </a:cubicBezTo>
                <a:moveTo>
                  <a:pt x="5956" y="1619"/>
                </a:moveTo>
                <a:cubicBezTo>
                  <a:pt x="5977" y="1774"/>
                  <a:pt x="5988" y="1917"/>
                  <a:pt x="5988" y="2074"/>
                </a:cubicBezTo>
                <a:cubicBezTo>
                  <a:pt x="5988" y="2263"/>
                  <a:pt x="5988" y="2820"/>
                  <a:pt x="5988" y="2631"/>
                </a:cubicBezTo>
                <a:cubicBezTo>
                  <a:pt x="5988" y="2592"/>
                  <a:pt x="5988" y="2574"/>
                  <a:pt x="5988" y="2546"/>
                </a:cubicBezTo>
                <a:moveTo>
                  <a:pt x="6007" y="1576"/>
                </a:moveTo>
                <a:cubicBezTo>
                  <a:pt x="6151" y="1524"/>
                  <a:pt x="6227" y="1512"/>
                  <a:pt x="6375" y="1503"/>
                </a:cubicBezTo>
                <a:cubicBezTo>
                  <a:pt x="6585" y="1490"/>
                  <a:pt x="6795" y="1480"/>
                  <a:pt x="7005" y="1465"/>
                </a:cubicBezTo>
                <a:cubicBezTo>
                  <a:pt x="7099" y="1458"/>
                  <a:pt x="7496" y="1368"/>
                  <a:pt x="7577" y="1447"/>
                </a:cubicBezTo>
                <a:cubicBezTo>
                  <a:pt x="7622" y="1490"/>
                  <a:pt x="7615" y="1601"/>
                  <a:pt x="7619" y="1654"/>
                </a:cubicBezTo>
                <a:cubicBezTo>
                  <a:pt x="7628" y="1789"/>
                  <a:pt x="7655" y="1922"/>
                  <a:pt x="7660" y="2058"/>
                </a:cubicBezTo>
                <a:cubicBezTo>
                  <a:pt x="7665" y="2199"/>
                  <a:pt x="7728" y="2570"/>
                  <a:pt x="7655" y="2698"/>
                </a:cubicBezTo>
                <a:cubicBezTo>
                  <a:pt x="7629" y="2744"/>
                  <a:pt x="7600" y="2716"/>
                  <a:pt x="7560" y="2730"/>
                </a:cubicBezTo>
                <a:moveTo>
                  <a:pt x="5951" y="2792"/>
                </a:moveTo>
                <a:cubicBezTo>
                  <a:pt x="6105" y="2774"/>
                  <a:pt x="6256" y="2769"/>
                  <a:pt x="6411" y="2761"/>
                </a:cubicBezTo>
                <a:cubicBezTo>
                  <a:pt x="6606" y="2751"/>
                  <a:pt x="6801" y="2738"/>
                  <a:pt x="6996" y="2733"/>
                </a:cubicBezTo>
                <a:cubicBezTo>
                  <a:pt x="7125" y="2729"/>
                  <a:pt x="7254" y="2727"/>
                  <a:pt x="7383" y="2726"/>
                </a:cubicBezTo>
                <a:cubicBezTo>
                  <a:pt x="7445" y="2726"/>
                  <a:pt x="7402" y="2726"/>
                  <a:pt x="7373" y="2726"/>
                </a:cubicBezTo>
                <a:moveTo>
                  <a:pt x="6728" y="1853"/>
                </a:moveTo>
                <a:cubicBezTo>
                  <a:pt x="6703" y="1877"/>
                  <a:pt x="6693" y="1886"/>
                  <a:pt x="6674" y="1916"/>
                </a:cubicBezTo>
                <a:cubicBezTo>
                  <a:pt x="6627" y="1991"/>
                  <a:pt x="6610" y="2080"/>
                  <a:pt x="6606" y="2167"/>
                </a:cubicBezTo>
                <a:cubicBezTo>
                  <a:pt x="6601" y="2264"/>
                  <a:pt x="6604" y="2333"/>
                  <a:pt x="6701" y="2377"/>
                </a:cubicBezTo>
                <a:cubicBezTo>
                  <a:pt x="6743" y="2396"/>
                  <a:pt x="6847" y="2409"/>
                  <a:pt x="6884" y="2372"/>
                </a:cubicBezTo>
                <a:cubicBezTo>
                  <a:pt x="6900" y="2355"/>
                  <a:pt x="6918" y="2261"/>
                  <a:pt x="6896" y="2244"/>
                </a:cubicBezTo>
                <a:cubicBezTo>
                  <a:pt x="6855" y="2212"/>
                  <a:pt x="6775" y="2223"/>
                  <a:pt x="6728" y="2223"/>
                </a:cubicBezTo>
                <a:cubicBezTo>
                  <a:pt x="6676" y="2223"/>
                  <a:pt x="6660" y="2237"/>
                  <a:pt x="6638" y="2282"/>
                </a:cubicBezTo>
                <a:moveTo>
                  <a:pt x="8028" y="2214"/>
                </a:moveTo>
                <a:cubicBezTo>
                  <a:pt x="8030" y="2214"/>
                  <a:pt x="8043" y="2211"/>
                  <a:pt x="8050" y="2211"/>
                </a:cubicBezTo>
                <a:cubicBezTo>
                  <a:pt x="8052" y="2211"/>
                  <a:pt x="8053" y="2211"/>
                  <a:pt x="8055" y="2211"/>
                </a:cubicBezTo>
                <a:cubicBezTo>
                  <a:pt x="8052" y="2209"/>
                  <a:pt x="8028" y="2199"/>
                  <a:pt x="8028" y="2199"/>
                </a:cubicBezTo>
                <a:cubicBezTo>
                  <a:pt x="8019" y="2193"/>
                  <a:pt x="8008" y="2179"/>
                  <a:pt x="7996" y="2173"/>
                </a:cubicBezTo>
                <a:cubicBezTo>
                  <a:pt x="7980" y="2165"/>
                  <a:pt x="7962" y="2156"/>
                  <a:pt x="7945" y="2152"/>
                </a:cubicBezTo>
                <a:cubicBezTo>
                  <a:pt x="7938" y="2149"/>
                  <a:pt x="7934" y="2149"/>
                  <a:pt x="7928" y="2150"/>
                </a:cubicBezTo>
                <a:cubicBezTo>
                  <a:pt x="8034" y="2150"/>
                  <a:pt x="8139" y="2156"/>
                  <a:pt x="8244" y="2157"/>
                </a:cubicBezTo>
                <a:cubicBezTo>
                  <a:pt x="8405" y="2158"/>
                  <a:pt x="8566" y="2161"/>
                  <a:pt x="8726" y="2145"/>
                </a:cubicBezTo>
                <a:cubicBezTo>
                  <a:pt x="8784" y="2139"/>
                  <a:pt x="8847" y="2136"/>
                  <a:pt x="8904" y="2121"/>
                </a:cubicBezTo>
                <a:cubicBezTo>
                  <a:pt x="8909" y="2119"/>
                  <a:pt x="8910" y="2119"/>
                  <a:pt x="8909" y="2115"/>
                </a:cubicBezTo>
                <a:cubicBezTo>
                  <a:pt x="8875" y="2097"/>
                  <a:pt x="8842" y="2081"/>
                  <a:pt x="8804" y="2069"/>
                </a:cubicBezTo>
                <a:cubicBezTo>
                  <a:pt x="8774" y="2059"/>
                  <a:pt x="8748" y="2052"/>
                  <a:pt x="8717" y="2046"/>
                </a:cubicBezTo>
                <a:cubicBezTo>
                  <a:pt x="8713" y="2045"/>
                  <a:pt x="8709" y="2044"/>
                  <a:pt x="8705" y="2043"/>
                </a:cubicBezTo>
                <a:cubicBezTo>
                  <a:pt x="8763" y="2045"/>
                  <a:pt x="8805" y="2056"/>
                  <a:pt x="8858" y="2079"/>
                </a:cubicBezTo>
                <a:cubicBezTo>
                  <a:pt x="8903" y="2099"/>
                  <a:pt x="8938" y="2111"/>
                  <a:pt x="8941" y="2162"/>
                </a:cubicBezTo>
                <a:cubicBezTo>
                  <a:pt x="8946" y="2241"/>
                  <a:pt x="8894" y="2249"/>
                  <a:pt x="8836" y="2289"/>
                </a:cubicBezTo>
                <a:cubicBezTo>
                  <a:pt x="8774" y="2332"/>
                  <a:pt x="8706" y="2364"/>
                  <a:pt x="8636" y="2386"/>
                </a:cubicBezTo>
                <a:moveTo>
                  <a:pt x="9167" y="1550"/>
                </a:moveTo>
                <a:cubicBezTo>
                  <a:pt x="9167" y="1761"/>
                  <a:pt x="9173" y="1966"/>
                  <a:pt x="9194" y="2176"/>
                </a:cubicBezTo>
                <a:cubicBezTo>
                  <a:pt x="9208" y="2313"/>
                  <a:pt x="9210" y="2447"/>
                  <a:pt x="9240" y="2582"/>
                </a:cubicBezTo>
                <a:cubicBezTo>
                  <a:pt x="9240" y="2582"/>
                  <a:pt x="9275" y="2695"/>
                  <a:pt x="9277" y="2693"/>
                </a:cubicBezTo>
                <a:cubicBezTo>
                  <a:pt x="9277" y="2656"/>
                  <a:pt x="9277" y="2639"/>
                  <a:pt x="9277" y="2612"/>
                </a:cubicBezTo>
                <a:moveTo>
                  <a:pt x="9262" y="1593"/>
                </a:moveTo>
                <a:cubicBezTo>
                  <a:pt x="9415" y="1543"/>
                  <a:pt x="9547" y="1525"/>
                  <a:pt x="9707" y="1508"/>
                </a:cubicBezTo>
                <a:cubicBezTo>
                  <a:pt x="9924" y="1485"/>
                  <a:pt x="10140" y="1458"/>
                  <a:pt x="10357" y="1439"/>
                </a:cubicBezTo>
                <a:cubicBezTo>
                  <a:pt x="10430" y="1433"/>
                  <a:pt x="10696" y="1375"/>
                  <a:pt x="10757" y="1442"/>
                </a:cubicBezTo>
                <a:cubicBezTo>
                  <a:pt x="10810" y="1500"/>
                  <a:pt x="10819" y="1629"/>
                  <a:pt x="10825" y="1701"/>
                </a:cubicBezTo>
                <a:cubicBezTo>
                  <a:pt x="10838" y="1858"/>
                  <a:pt x="10849" y="2016"/>
                  <a:pt x="10851" y="2173"/>
                </a:cubicBezTo>
                <a:cubicBezTo>
                  <a:pt x="10854" y="2371"/>
                  <a:pt x="10848" y="2570"/>
                  <a:pt x="10856" y="2768"/>
                </a:cubicBezTo>
                <a:cubicBezTo>
                  <a:pt x="10858" y="2809"/>
                  <a:pt x="10864" y="2848"/>
                  <a:pt x="10851" y="2872"/>
                </a:cubicBezTo>
                <a:cubicBezTo>
                  <a:pt x="10842" y="2872"/>
                  <a:pt x="10834" y="2872"/>
                  <a:pt x="10825" y="2872"/>
                </a:cubicBezTo>
                <a:moveTo>
                  <a:pt x="9371" y="2846"/>
                </a:moveTo>
                <a:cubicBezTo>
                  <a:pt x="9412" y="2836"/>
                  <a:pt x="9515" y="2830"/>
                  <a:pt x="9576" y="2827"/>
                </a:cubicBezTo>
                <a:cubicBezTo>
                  <a:pt x="9915" y="2809"/>
                  <a:pt x="10253" y="2776"/>
                  <a:pt x="10593" y="2768"/>
                </a:cubicBezTo>
                <a:cubicBezTo>
                  <a:pt x="10717" y="2765"/>
                  <a:pt x="11080" y="2766"/>
                  <a:pt x="10956" y="2766"/>
                </a:cubicBezTo>
                <a:cubicBezTo>
                  <a:pt x="10909" y="2766"/>
                  <a:pt x="10889" y="2766"/>
                  <a:pt x="10856" y="2766"/>
                </a:cubicBezTo>
                <a:moveTo>
                  <a:pt x="9681" y="2048"/>
                </a:moveTo>
                <a:cubicBezTo>
                  <a:pt x="9735" y="1967"/>
                  <a:pt x="9738" y="1978"/>
                  <a:pt x="9834" y="1978"/>
                </a:cubicBezTo>
                <a:cubicBezTo>
                  <a:pt x="9886" y="1978"/>
                  <a:pt x="9904" y="1990"/>
                  <a:pt x="9907" y="2043"/>
                </a:cubicBezTo>
                <a:cubicBezTo>
                  <a:pt x="9912" y="2131"/>
                  <a:pt x="9855" y="2194"/>
                  <a:pt x="9802" y="2258"/>
                </a:cubicBezTo>
                <a:cubicBezTo>
                  <a:pt x="9771" y="2296"/>
                  <a:pt x="9737" y="2337"/>
                  <a:pt x="9712" y="2374"/>
                </a:cubicBezTo>
                <a:cubicBezTo>
                  <a:pt x="9741" y="2380"/>
                  <a:pt x="9797" y="2381"/>
                  <a:pt x="9834" y="2381"/>
                </a:cubicBezTo>
                <a:cubicBezTo>
                  <a:pt x="9941" y="2381"/>
                  <a:pt x="10031" y="2359"/>
                  <a:pt x="10133" y="2329"/>
                </a:cubicBezTo>
                <a:moveTo>
                  <a:pt x="11119" y="2338"/>
                </a:moveTo>
                <a:cubicBezTo>
                  <a:pt x="11104" y="2338"/>
                  <a:pt x="11088" y="2338"/>
                  <a:pt x="11073" y="2338"/>
                </a:cubicBezTo>
                <a:cubicBezTo>
                  <a:pt x="11141" y="2335"/>
                  <a:pt x="11209" y="2334"/>
                  <a:pt x="11277" y="2332"/>
                </a:cubicBezTo>
                <a:cubicBezTo>
                  <a:pt x="11673" y="2318"/>
                  <a:pt x="12113" y="2358"/>
                  <a:pt x="12504" y="2291"/>
                </a:cubicBezTo>
                <a:cubicBezTo>
                  <a:pt x="12509" y="2289"/>
                  <a:pt x="12511" y="2288"/>
                  <a:pt x="12509" y="2282"/>
                </a:cubicBezTo>
                <a:cubicBezTo>
                  <a:pt x="12460" y="2255"/>
                  <a:pt x="12409" y="2227"/>
                  <a:pt x="12358" y="2202"/>
                </a:cubicBezTo>
                <a:cubicBezTo>
                  <a:pt x="12301" y="2174"/>
                  <a:pt x="12236" y="2150"/>
                  <a:pt x="12185" y="2112"/>
                </a:cubicBezTo>
                <a:cubicBezTo>
                  <a:pt x="12171" y="2102"/>
                  <a:pt x="12167" y="2090"/>
                  <a:pt x="12159" y="2081"/>
                </a:cubicBezTo>
                <a:cubicBezTo>
                  <a:pt x="12254" y="2084"/>
                  <a:pt x="12333" y="2085"/>
                  <a:pt x="12409" y="2154"/>
                </a:cubicBezTo>
                <a:cubicBezTo>
                  <a:pt x="12450" y="2191"/>
                  <a:pt x="12481" y="2256"/>
                  <a:pt x="12463" y="2312"/>
                </a:cubicBezTo>
                <a:cubicBezTo>
                  <a:pt x="12441" y="2380"/>
                  <a:pt x="12357" y="2406"/>
                  <a:pt x="12300" y="2433"/>
                </a:cubicBezTo>
                <a:cubicBezTo>
                  <a:pt x="12264" y="2450"/>
                  <a:pt x="12228" y="2463"/>
                  <a:pt x="12190" y="2475"/>
                </a:cubicBezTo>
                <a:moveTo>
                  <a:pt x="12809" y="1590"/>
                </a:moveTo>
                <a:cubicBezTo>
                  <a:pt x="12843" y="1763"/>
                  <a:pt x="12860" y="1923"/>
                  <a:pt x="12862" y="2100"/>
                </a:cubicBezTo>
                <a:cubicBezTo>
                  <a:pt x="12864" y="2249"/>
                  <a:pt x="12864" y="2396"/>
                  <a:pt x="12850" y="2544"/>
                </a:cubicBezTo>
                <a:cubicBezTo>
                  <a:pt x="12849" y="2553"/>
                  <a:pt x="12849" y="2642"/>
                  <a:pt x="12845" y="2650"/>
                </a:cubicBezTo>
                <a:cubicBezTo>
                  <a:pt x="12845" y="2607"/>
                  <a:pt x="12845" y="2589"/>
                  <a:pt x="12845" y="2558"/>
                </a:cubicBezTo>
                <a:moveTo>
                  <a:pt x="12899" y="1645"/>
                </a:moveTo>
                <a:cubicBezTo>
                  <a:pt x="12989" y="1483"/>
                  <a:pt x="12994" y="1506"/>
                  <a:pt x="13181" y="1498"/>
                </a:cubicBezTo>
                <a:cubicBezTo>
                  <a:pt x="13463" y="1486"/>
                  <a:pt x="13745" y="1486"/>
                  <a:pt x="14026" y="1468"/>
                </a:cubicBezTo>
                <a:cubicBezTo>
                  <a:pt x="14086" y="1464"/>
                  <a:pt x="14226" y="1426"/>
                  <a:pt x="14262" y="1482"/>
                </a:cubicBezTo>
                <a:cubicBezTo>
                  <a:pt x="14307" y="1553"/>
                  <a:pt x="14291" y="1712"/>
                  <a:pt x="14298" y="1791"/>
                </a:cubicBezTo>
                <a:cubicBezTo>
                  <a:pt x="14312" y="1955"/>
                  <a:pt x="14331" y="2118"/>
                  <a:pt x="14347" y="2282"/>
                </a:cubicBezTo>
                <a:cubicBezTo>
                  <a:pt x="14358" y="2392"/>
                  <a:pt x="14410" y="2676"/>
                  <a:pt x="14352" y="2782"/>
                </a:cubicBezTo>
                <a:cubicBezTo>
                  <a:pt x="14331" y="2821"/>
                  <a:pt x="14302" y="2807"/>
                  <a:pt x="14267" y="2813"/>
                </a:cubicBezTo>
                <a:moveTo>
                  <a:pt x="12804" y="2825"/>
                </a:moveTo>
                <a:cubicBezTo>
                  <a:pt x="12965" y="2814"/>
                  <a:pt x="13125" y="2806"/>
                  <a:pt x="13286" y="2799"/>
                </a:cubicBezTo>
                <a:cubicBezTo>
                  <a:pt x="13496" y="2789"/>
                  <a:pt x="13706" y="2778"/>
                  <a:pt x="13916" y="2771"/>
                </a:cubicBezTo>
                <a:cubicBezTo>
                  <a:pt x="14043" y="2767"/>
                  <a:pt x="14416" y="2768"/>
                  <a:pt x="14289" y="2768"/>
                </a:cubicBezTo>
                <a:cubicBezTo>
                  <a:pt x="14278" y="2768"/>
                  <a:pt x="14268" y="2768"/>
                  <a:pt x="14257" y="2768"/>
                </a:cubicBezTo>
                <a:moveTo>
                  <a:pt x="13522" y="2079"/>
                </a:moveTo>
                <a:cubicBezTo>
                  <a:pt x="13574" y="1962"/>
                  <a:pt x="13593" y="1981"/>
                  <a:pt x="13580" y="1897"/>
                </a:cubicBezTo>
                <a:cubicBezTo>
                  <a:pt x="13531" y="1868"/>
                  <a:pt x="13497" y="1860"/>
                  <a:pt x="13439" y="1859"/>
                </a:cubicBezTo>
                <a:cubicBezTo>
                  <a:pt x="13388" y="1858"/>
                  <a:pt x="13345" y="1854"/>
                  <a:pt x="13334" y="1914"/>
                </a:cubicBezTo>
                <a:cubicBezTo>
                  <a:pt x="13320" y="1993"/>
                  <a:pt x="13385" y="2034"/>
                  <a:pt x="13434" y="2081"/>
                </a:cubicBezTo>
                <a:cubicBezTo>
                  <a:pt x="13496" y="2141"/>
                  <a:pt x="13565" y="2195"/>
                  <a:pt x="13607" y="2273"/>
                </a:cubicBezTo>
                <a:cubicBezTo>
                  <a:pt x="13621" y="2306"/>
                  <a:pt x="13626" y="2315"/>
                  <a:pt x="13622" y="2338"/>
                </a:cubicBezTo>
                <a:cubicBezTo>
                  <a:pt x="13589" y="2393"/>
                  <a:pt x="13531" y="2380"/>
                  <a:pt x="13466" y="2381"/>
                </a:cubicBezTo>
                <a:cubicBezTo>
                  <a:pt x="13417" y="2381"/>
                  <a:pt x="13338" y="2380"/>
                  <a:pt x="13317" y="2322"/>
                </a:cubicBezTo>
                <a:cubicBezTo>
                  <a:pt x="13317" y="2313"/>
                  <a:pt x="13317" y="2305"/>
                  <a:pt x="13317" y="2296"/>
                </a:cubicBezTo>
                <a:cubicBezTo>
                  <a:pt x="13340" y="2229"/>
                  <a:pt x="13408" y="2218"/>
                  <a:pt x="13476" y="2195"/>
                </a:cubicBezTo>
                <a:cubicBezTo>
                  <a:pt x="13525" y="2178"/>
                  <a:pt x="13573" y="2162"/>
                  <a:pt x="13622" y="2145"/>
                </a:cubicBezTo>
                <a:moveTo>
                  <a:pt x="14430" y="2251"/>
                </a:moveTo>
                <a:cubicBezTo>
                  <a:pt x="14652" y="2251"/>
                  <a:pt x="14875" y="2246"/>
                  <a:pt x="15097" y="2242"/>
                </a:cubicBezTo>
                <a:cubicBezTo>
                  <a:pt x="15198" y="2240"/>
                  <a:pt x="15300" y="2241"/>
                  <a:pt x="15401" y="2235"/>
                </a:cubicBezTo>
                <a:cubicBezTo>
                  <a:pt x="15392" y="2209"/>
                  <a:pt x="15401" y="2211"/>
                  <a:pt x="15374" y="2188"/>
                </a:cubicBezTo>
                <a:cubicBezTo>
                  <a:pt x="15330" y="2151"/>
                  <a:pt x="15277" y="2123"/>
                  <a:pt x="15228" y="2093"/>
                </a:cubicBezTo>
                <a:cubicBezTo>
                  <a:pt x="15266" y="2115"/>
                  <a:pt x="15306" y="2133"/>
                  <a:pt x="15328" y="2180"/>
                </a:cubicBezTo>
                <a:cubicBezTo>
                  <a:pt x="15353" y="2233"/>
                  <a:pt x="15344" y="2292"/>
                  <a:pt x="15306" y="2332"/>
                </a:cubicBezTo>
                <a:cubicBezTo>
                  <a:pt x="15261" y="2379"/>
                  <a:pt x="15194" y="2397"/>
                  <a:pt x="15133" y="2410"/>
                </a:cubicBezTo>
                <a:cubicBezTo>
                  <a:pt x="15113" y="2414"/>
                  <a:pt x="15095" y="2413"/>
                  <a:pt x="15075" y="2414"/>
                </a:cubicBezTo>
                <a:moveTo>
                  <a:pt x="15795" y="2171"/>
                </a:moveTo>
                <a:cubicBezTo>
                  <a:pt x="15809" y="2274"/>
                  <a:pt x="15827" y="2365"/>
                  <a:pt x="15827" y="2468"/>
                </a:cubicBezTo>
                <a:cubicBezTo>
                  <a:pt x="15827" y="2477"/>
                  <a:pt x="15827" y="2623"/>
                  <a:pt x="15827" y="2546"/>
                </a:cubicBezTo>
                <a:cubicBezTo>
                  <a:pt x="15827" y="2469"/>
                  <a:pt x="15839" y="2419"/>
                  <a:pt x="15864" y="2346"/>
                </a:cubicBezTo>
                <a:cubicBezTo>
                  <a:pt x="15882" y="2293"/>
                  <a:pt x="15911" y="2239"/>
                  <a:pt x="15968" y="2216"/>
                </a:cubicBezTo>
                <a:cubicBezTo>
                  <a:pt x="16014" y="2197"/>
                  <a:pt x="16121" y="2188"/>
                  <a:pt x="16163" y="2221"/>
                </a:cubicBezTo>
                <a:cubicBezTo>
                  <a:pt x="16206" y="2255"/>
                  <a:pt x="16240" y="2330"/>
                  <a:pt x="16246" y="2381"/>
                </a:cubicBezTo>
                <a:cubicBezTo>
                  <a:pt x="16250" y="2420"/>
                  <a:pt x="16246" y="2462"/>
                  <a:pt x="16246" y="2501"/>
                </a:cubicBezTo>
                <a:moveTo>
                  <a:pt x="16387" y="2206"/>
                </a:moveTo>
                <a:cubicBezTo>
                  <a:pt x="16387" y="2278"/>
                  <a:pt x="16374" y="2361"/>
                  <a:pt x="16404" y="2426"/>
                </a:cubicBezTo>
                <a:cubicBezTo>
                  <a:pt x="16426" y="2474"/>
                  <a:pt x="16455" y="2477"/>
                  <a:pt x="16504" y="2478"/>
                </a:cubicBezTo>
                <a:cubicBezTo>
                  <a:pt x="16558" y="2479"/>
                  <a:pt x="16592" y="2454"/>
                  <a:pt x="16613" y="2402"/>
                </a:cubicBezTo>
                <a:cubicBezTo>
                  <a:pt x="16637" y="2342"/>
                  <a:pt x="16640" y="2279"/>
                  <a:pt x="16655" y="2218"/>
                </a:cubicBezTo>
                <a:cubicBezTo>
                  <a:pt x="16660" y="2196"/>
                  <a:pt x="16665" y="2188"/>
                  <a:pt x="16667" y="2167"/>
                </a:cubicBezTo>
                <a:cubicBezTo>
                  <a:pt x="16670" y="2192"/>
                  <a:pt x="16672" y="2240"/>
                  <a:pt x="16672" y="2273"/>
                </a:cubicBezTo>
                <a:cubicBezTo>
                  <a:pt x="16672" y="2332"/>
                  <a:pt x="16672" y="2390"/>
                  <a:pt x="16703" y="2442"/>
                </a:cubicBezTo>
                <a:cubicBezTo>
                  <a:pt x="16735" y="2495"/>
                  <a:pt x="16789" y="2491"/>
                  <a:pt x="16844" y="2490"/>
                </a:cubicBezTo>
                <a:cubicBezTo>
                  <a:pt x="16920" y="2489"/>
                  <a:pt x="16998" y="2434"/>
                  <a:pt x="17039" y="2369"/>
                </a:cubicBezTo>
                <a:cubicBezTo>
                  <a:pt x="17088" y="2291"/>
                  <a:pt x="17111" y="2183"/>
                  <a:pt x="17117" y="2093"/>
                </a:cubicBezTo>
                <a:cubicBezTo>
                  <a:pt x="17120" y="2052"/>
                  <a:pt x="17129" y="1973"/>
                  <a:pt x="17112" y="1933"/>
                </a:cubicBezTo>
                <a:cubicBezTo>
                  <a:pt x="17099" y="1924"/>
                  <a:pt x="17096" y="1923"/>
                  <a:pt x="17090" y="1916"/>
                </a:cubicBezTo>
                <a:cubicBezTo>
                  <a:pt x="17087" y="1937"/>
                  <a:pt x="17077" y="1992"/>
                  <a:pt x="17076" y="2020"/>
                </a:cubicBezTo>
                <a:cubicBezTo>
                  <a:pt x="17073" y="2138"/>
                  <a:pt x="17068" y="2262"/>
                  <a:pt x="17081" y="2379"/>
                </a:cubicBezTo>
                <a:cubicBezTo>
                  <a:pt x="17089" y="2450"/>
                  <a:pt x="17120" y="2500"/>
                  <a:pt x="17190" y="2509"/>
                </a:cubicBezTo>
                <a:cubicBezTo>
                  <a:pt x="17265" y="2518"/>
                  <a:pt x="17322" y="2449"/>
                  <a:pt x="17358" y="2393"/>
                </a:cubicBezTo>
                <a:cubicBezTo>
                  <a:pt x="17418" y="2301"/>
                  <a:pt x="17467" y="2194"/>
                  <a:pt x="17490" y="2086"/>
                </a:cubicBezTo>
                <a:cubicBezTo>
                  <a:pt x="17495" y="2061"/>
                  <a:pt x="17496" y="2030"/>
                  <a:pt x="17499" y="2004"/>
                </a:cubicBezTo>
                <a:cubicBezTo>
                  <a:pt x="17499" y="2182"/>
                  <a:pt x="17499" y="2359"/>
                  <a:pt x="17499" y="2537"/>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2"/>
          <p:cNvSpPr/>
          <p:nvPr/>
        </p:nvSpPr>
        <p:spPr>
          <a:xfrm>
            <a:off x="1371600" y="3452760"/>
            <a:ext cx="1119239" cy="274680"/>
          </a:xfrm>
          <a:custGeom>
            <a:rect b="b" l="l" r="r" t="t"/>
            <a:pathLst>
              <a:path extrusionOk="0" h="762" w="3106">
                <a:moveTo>
                  <a:pt x="2651" y="0"/>
                </a:moveTo>
                <a:cubicBezTo>
                  <a:pt x="2656" y="144"/>
                  <a:pt x="2665" y="280"/>
                  <a:pt x="2688" y="422"/>
                </a:cubicBezTo>
                <a:cubicBezTo>
                  <a:pt x="2701" y="506"/>
                  <a:pt x="2729" y="593"/>
                  <a:pt x="2734" y="677"/>
                </a:cubicBezTo>
                <a:cubicBezTo>
                  <a:pt x="2734" y="682"/>
                  <a:pt x="2734" y="686"/>
                  <a:pt x="2734" y="691"/>
                </a:cubicBezTo>
                <a:moveTo>
                  <a:pt x="2498" y="762"/>
                </a:moveTo>
                <a:cubicBezTo>
                  <a:pt x="2640" y="759"/>
                  <a:pt x="2782" y="751"/>
                  <a:pt x="2924" y="751"/>
                </a:cubicBezTo>
                <a:cubicBezTo>
                  <a:pt x="2976" y="751"/>
                  <a:pt x="3067" y="760"/>
                  <a:pt x="3106" y="743"/>
                </a:cubicBezTo>
                <a:moveTo>
                  <a:pt x="0" y="368"/>
                </a:moveTo>
                <a:cubicBezTo>
                  <a:pt x="534" y="368"/>
                  <a:pt x="1068" y="368"/>
                  <a:pt x="1602" y="368"/>
                </a:cubicBezTo>
                <a:cubicBezTo>
                  <a:pt x="1573" y="357"/>
                  <a:pt x="1534" y="343"/>
                  <a:pt x="1502" y="333"/>
                </a:cubicBezTo>
                <a:cubicBezTo>
                  <a:pt x="1442" y="314"/>
                  <a:pt x="1385" y="289"/>
                  <a:pt x="1329" y="259"/>
                </a:cubicBezTo>
                <a:cubicBezTo>
                  <a:pt x="1309" y="248"/>
                  <a:pt x="1287" y="233"/>
                  <a:pt x="1271" y="219"/>
                </a:cubicBezTo>
                <a:cubicBezTo>
                  <a:pt x="1271" y="217"/>
                  <a:pt x="1271" y="216"/>
                  <a:pt x="1271" y="215"/>
                </a:cubicBezTo>
                <a:cubicBezTo>
                  <a:pt x="1321" y="215"/>
                  <a:pt x="1368" y="206"/>
                  <a:pt x="1412" y="233"/>
                </a:cubicBezTo>
                <a:cubicBezTo>
                  <a:pt x="1473" y="271"/>
                  <a:pt x="1480" y="315"/>
                  <a:pt x="1480" y="380"/>
                </a:cubicBezTo>
                <a:cubicBezTo>
                  <a:pt x="1480" y="446"/>
                  <a:pt x="1420" y="481"/>
                  <a:pt x="1366" y="512"/>
                </a:cubicBezTo>
                <a:cubicBezTo>
                  <a:pt x="1317" y="540"/>
                  <a:pt x="1265" y="552"/>
                  <a:pt x="1212" y="567"/>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2"/>
          <p:cNvSpPr/>
          <p:nvPr/>
        </p:nvSpPr>
        <p:spPr>
          <a:xfrm>
            <a:off x="3544920" y="3424320"/>
            <a:ext cx="241200" cy="193680"/>
          </a:xfrm>
          <a:custGeom>
            <a:rect b="b" l="l" r="r" t="t"/>
            <a:pathLst>
              <a:path extrusionOk="0" h="564" w="781">
                <a:moveTo>
                  <a:pt x="68" y="153"/>
                </a:moveTo>
                <a:cubicBezTo>
                  <a:pt x="-92" y="-26"/>
                  <a:pt x="42" y="138"/>
                  <a:pt x="0" y="54"/>
                </a:cubicBezTo>
                <a:cubicBezTo>
                  <a:pt x="40" y="22"/>
                  <a:pt x="78" y="4"/>
                  <a:pt x="131" y="0"/>
                </a:cubicBezTo>
                <a:cubicBezTo>
                  <a:pt x="185" y="-5"/>
                  <a:pt x="265" y="-14"/>
                  <a:pt x="299" y="38"/>
                </a:cubicBezTo>
                <a:cubicBezTo>
                  <a:pt x="349" y="114"/>
                  <a:pt x="304" y="220"/>
                  <a:pt x="258" y="283"/>
                </a:cubicBezTo>
                <a:cubicBezTo>
                  <a:pt x="201" y="361"/>
                  <a:pt x="126" y="434"/>
                  <a:pt x="58" y="503"/>
                </a:cubicBezTo>
                <a:cubicBezTo>
                  <a:pt x="40" y="520"/>
                  <a:pt x="33" y="521"/>
                  <a:pt x="36" y="536"/>
                </a:cubicBezTo>
                <a:cubicBezTo>
                  <a:pt x="126" y="536"/>
                  <a:pt x="214" y="538"/>
                  <a:pt x="304" y="526"/>
                </a:cubicBezTo>
                <a:cubicBezTo>
                  <a:pt x="412" y="512"/>
                  <a:pt x="519" y="486"/>
                  <a:pt x="625" y="463"/>
                </a:cubicBezTo>
                <a:cubicBezTo>
                  <a:pt x="637" y="460"/>
                  <a:pt x="689" y="458"/>
                  <a:pt x="657" y="453"/>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2"/>
          <p:cNvSpPr/>
          <p:nvPr/>
        </p:nvSpPr>
        <p:spPr>
          <a:xfrm>
            <a:off x="4616280" y="3444840"/>
            <a:ext cx="235080" cy="217440"/>
          </a:xfrm>
          <a:custGeom>
            <a:rect b="b" l="l" r="r" t="t"/>
            <a:pathLst>
              <a:path extrusionOk="0" h="637" w="702">
                <a:moveTo>
                  <a:pt x="24" y="148"/>
                </a:moveTo>
                <a:cubicBezTo>
                  <a:pt x="7" y="81"/>
                  <a:pt x="-10" y="77"/>
                  <a:pt x="4" y="42"/>
                </a:cubicBezTo>
                <a:cubicBezTo>
                  <a:pt x="66" y="20"/>
                  <a:pt x="125" y="3"/>
                  <a:pt x="192" y="0"/>
                </a:cubicBezTo>
                <a:cubicBezTo>
                  <a:pt x="240" y="-2"/>
                  <a:pt x="335" y="-16"/>
                  <a:pt x="382" y="5"/>
                </a:cubicBezTo>
                <a:cubicBezTo>
                  <a:pt x="414" y="20"/>
                  <a:pt x="424" y="82"/>
                  <a:pt x="413" y="111"/>
                </a:cubicBezTo>
                <a:cubicBezTo>
                  <a:pt x="382" y="188"/>
                  <a:pt x="291" y="220"/>
                  <a:pt x="236" y="274"/>
                </a:cubicBezTo>
                <a:cubicBezTo>
                  <a:pt x="232" y="279"/>
                  <a:pt x="228" y="285"/>
                  <a:pt x="224" y="290"/>
                </a:cubicBezTo>
                <a:cubicBezTo>
                  <a:pt x="266" y="327"/>
                  <a:pt x="319" y="341"/>
                  <a:pt x="387" y="360"/>
                </a:cubicBezTo>
                <a:cubicBezTo>
                  <a:pt x="470" y="383"/>
                  <a:pt x="582" y="400"/>
                  <a:pt x="640" y="471"/>
                </a:cubicBezTo>
                <a:cubicBezTo>
                  <a:pt x="692" y="535"/>
                  <a:pt x="614" y="567"/>
                  <a:pt x="564" y="580"/>
                </a:cubicBezTo>
                <a:cubicBezTo>
                  <a:pt x="409" y="621"/>
                  <a:pt x="236" y="601"/>
                  <a:pt x="77" y="601"/>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2"/>
          <p:cNvSpPr/>
          <p:nvPr/>
        </p:nvSpPr>
        <p:spPr>
          <a:xfrm>
            <a:off x="5811840" y="3419640"/>
            <a:ext cx="241200" cy="331921"/>
          </a:xfrm>
          <a:custGeom>
            <a:rect b="b" l="l" r="r" t="t"/>
            <a:pathLst>
              <a:path extrusionOk="0" h="868" w="683">
                <a:moveTo>
                  <a:pt x="221" y="30"/>
                </a:moveTo>
                <a:cubicBezTo>
                  <a:pt x="224" y="20"/>
                  <a:pt x="228" y="10"/>
                  <a:pt x="231" y="0"/>
                </a:cubicBezTo>
                <a:cubicBezTo>
                  <a:pt x="215" y="11"/>
                  <a:pt x="188" y="27"/>
                  <a:pt x="173" y="44"/>
                </a:cubicBezTo>
                <a:cubicBezTo>
                  <a:pt x="170" y="48"/>
                  <a:pt x="152" y="91"/>
                  <a:pt x="136" y="78"/>
                </a:cubicBezTo>
                <a:cubicBezTo>
                  <a:pt x="130" y="73"/>
                  <a:pt x="136" y="22"/>
                  <a:pt x="136" y="13"/>
                </a:cubicBezTo>
                <a:cubicBezTo>
                  <a:pt x="136" y="26"/>
                  <a:pt x="136" y="13"/>
                  <a:pt x="136" y="26"/>
                </a:cubicBezTo>
                <a:cubicBezTo>
                  <a:pt x="136" y="105"/>
                  <a:pt x="133" y="183"/>
                  <a:pt x="105" y="259"/>
                </a:cubicBezTo>
                <a:cubicBezTo>
                  <a:pt x="80" y="326"/>
                  <a:pt x="53" y="389"/>
                  <a:pt x="17" y="451"/>
                </a:cubicBezTo>
                <a:cubicBezTo>
                  <a:pt x="-6" y="467"/>
                  <a:pt x="-11" y="466"/>
                  <a:pt x="22" y="446"/>
                </a:cubicBezTo>
                <a:cubicBezTo>
                  <a:pt x="78" y="413"/>
                  <a:pt x="140" y="403"/>
                  <a:pt x="204" y="401"/>
                </a:cubicBezTo>
                <a:cubicBezTo>
                  <a:pt x="296" y="398"/>
                  <a:pt x="555" y="450"/>
                  <a:pt x="630" y="386"/>
                </a:cubicBezTo>
                <a:cubicBezTo>
                  <a:pt x="663" y="358"/>
                  <a:pt x="670" y="292"/>
                  <a:pt x="672" y="254"/>
                </a:cubicBezTo>
                <a:cubicBezTo>
                  <a:pt x="672" y="223"/>
                  <a:pt x="672" y="215"/>
                  <a:pt x="672" y="195"/>
                </a:cubicBezTo>
                <a:cubicBezTo>
                  <a:pt x="672" y="220"/>
                  <a:pt x="672" y="206"/>
                  <a:pt x="672" y="231"/>
                </a:cubicBezTo>
                <a:cubicBezTo>
                  <a:pt x="672" y="354"/>
                  <a:pt x="664" y="463"/>
                  <a:pt x="645" y="583"/>
                </a:cubicBezTo>
                <a:cubicBezTo>
                  <a:pt x="631" y="676"/>
                  <a:pt x="623" y="779"/>
                  <a:pt x="594" y="868"/>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2"/>
          <p:cNvSpPr/>
          <p:nvPr/>
        </p:nvSpPr>
        <p:spPr>
          <a:xfrm>
            <a:off x="341280" y="3324240"/>
            <a:ext cx="473042" cy="390601"/>
          </a:xfrm>
          <a:custGeom>
            <a:rect b="b" l="l" r="r" t="t"/>
            <a:pathLst>
              <a:path extrusionOk="0" h="1110" w="1346">
                <a:moveTo>
                  <a:pt x="0" y="371"/>
                </a:moveTo>
                <a:cubicBezTo>
                  <a:pt x="11" y="520"/>
                  <a:pt x="21" y="668"/>
                  <a:pt x="27" y="817"/>
                </a:cubicBezTo>
                <a:cubicBezTo>
                  <a:pt x="30" y="896"/>
                  <a:pt x="32" y="974"/>
                  <a:pt x="32" y="1053"/>
                </a:cubicBezTo>
                <a:cubicBezTo>
                  <a:pt x="32" y="1060"/>
                  <a:pt x="32" y="1067"/>
                  <a:pt x="32" y="1074"/>
                </a:cubicBezTo>
                <a:cubicBezTo>
                  <a:pt x="32" y="1102"/>
                  <a:pt x="32" y="986"/>
                  <a:pt x="32" y="975"/>
                </a:cubicBezTo>
                <a:cubicBezTo>
                  <a:pt x="32" y="957"/>
                  <a:pt x="32" y="939"/>
                  <a:pt x="32" y="921"/>
                </a:cubicBezTo>
                <a:moveTo>
                  <a:pt x="22" y="508"/>
                </a:moveTo>
                <a:cubicBezTo>
                  <a:pt x="17" y="437"/>
                  <a:pt x="-1" y="329"/>
                  <a:pt x="10" y="250"/>
                </a:cubicBezTo>
                <a:cubicBezTo>
                  <a:pt x="16" y="206"/>
                  <a:pt x="63" y="193"/>
                  <a:pt x="100" y="187"/>
                </a:cubicBezTo>
                <a:cubicBezTo>
                  <a:pt x="152" y="178"/>
                  <a:pt x="203" y="176"/>
                  <a:pt x="246" y="208"/>
                </a:cubicBezTo>
                <a:cubicBezTo>
                  <a:pt x="301" y="249"/>
                  <a:pt x="294" y="311"/>
                  <a:pt x="295" y="373"/>
                </a:cubicBezTo>
                <a:cubicBezTo>
                  <a:pt x="296" y="452"/>
                  <a:pt x="244" y="509"/>
                  <a:pt x="178" y="550"/>
                </a:cubicBezTo>
                <a:cubicBezTo>
                  <a:pt x="133" y="578"/>
                  <a:pt x="79" y="591"/>
                  <a:pt x="27" y="595"/>
                </a:cubicBezTo>
                <a:cubicBezTo>
                  <a:pt x="-16" y="598"/>
                  <a:pt x="24" y="554"/>
                  <a:pt x="32" y="540"/>
                </a:cubicBezTo>
                <a:moveTo>
                  <a:pt x="353" y="319"/>
                </a:moveTo>
                <a:cubicBezTo>
                  <a:pt x="426" y="371"/>
                  <a:pt x="404" y="390"/>
                  <a:pt x="436" y="472"/>
                </a:cubicBezTo>
                <a:cubicBezTo>
                  <a:pt x="457" y="526"/>
                  <a:pt x="485" y="580"/>
                  <a:pt x="545" y="595"/>
                </a:cubicBezTo>
                <a:cubicBezTo>
                  <a:pt x="599" y="608"/>
                  <a:pt x="665" y="602"/>
                  <a:pt x="699" y="555"/>
                </a:cubicBezTo>
                <a:cubicBezTo>
                  <a:pt x="731" y="510"/>
                  <a:pt x="729" y="408"/>
                  <a:pt x="708" y="359"/>
                </a:cubicBezTo>
                <a:cubicBezTo>
                  <a:pt x="682" y="300"/>
                  <a:pt x="623" y="263"/>
                  <a:pt x="562" y="252"/>
                </a:cubicBezTo>
                <a:cubicBezTo>
                  <a:pt x="535" y="247"/>
                  <a:pt x="466" y="240"/>
                  <a:pt x="441" y="255"/>
                </a:cubicBezTo>
                <a:cubicBezTo>
                  <a:pt x="412" y="273"/>
                  <a:pt x="414" y="307"/>
                  <a:pt x="414" y="335"/>
                </a:cubicBezTo>
                <a:cubicBezTo>
                  <a:pt x="414" y="341"/>
                  <a:pt x="414" y="348"/>
                  <a:pt x="414" y="354"/>
                </a:cubicBezTo>
                <a:moveTo>
                  <a:pt x="1054" y="283"/>
                </a:moveTo>
                <a:cubicBezTo>
                  <a:pt x="987" y="276"/>
                  <a:pt x="912" y="254"/>
                  <a:pt x="886" y="343"/>
                </a:cubicBezTo>
                <a:cubicBezTo>
                  <a:pt x="870" y="398"/>
                  <a:pt x="902" y="425"/>
                  <a:pt x="945" y="449"/>
                </a:cubicBezTo>
                <a:cubicBezTo>
                  <a:pt x="997" y="478"/>
                  <a:pt x="1057" y="496"/>
                  <a:pt x="1108" y="527"/>
                </a:cubicBezTo>
                <a:cubicBezTo>
                  <a:pt x="1120" y="534"/>
                  <a:pt x="1118" y="541"/>
                  <a:pt x="1122" y="550"/>
                </a:cubicBezTo>
                <a:cubicBezTo>
                  <a:pt x="1095" y="571"/>
                  <a:pt x="1041" y="577"/>
                  <a:pt x="1003" y="581"/>
                </a:cubicBezTo>
                <a:cubicBezTo>
                  <a:pt x="946" y="587"/>
                  <a:pt x="887" y="589"/>
                  <a:pt x="830" y="590"/>
                </a:cubicBezTo>
                <a:cubicBezTo>
                  <a:pt x="802" y="590"/>
                  <a:pt x="795" y="590"/>
                  <a:pt x="777" y="590"/>
                </a:cubicBezTo>
                <a:moveTo>
                  <a:pt x="1203" y="333"/>
                </a:moveTo>
                <a:cubicBezTo>
                  <a:pt x="1305" y="429"/>
                  <a:pt x="1330" y="413"/>
                  <a:pt x="1317" y="534"/>
                </a:cubicBezTo>
                <a:cubicBezTo>
                  <a:pt x="1313" y="553"/>
                  <a:pt x="1313" y="559"/>
                  <a:pt x="1298" y="557"/>
                </a:cubicBezTo>
                <a:moveTo>
                  <a:pt x="1149" y="85"/>
                </a:moveTo>
                <a:cubicBezTo>
                  <a:pt x="1129" y="-8"/>
                  <a:pt x="1141" y="14"/>
                  <a:pt x="1222" y="0"/>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2"/>
          <p:cNvSpPr/>
          <p:nvPr/>
        </p:nvSpPr>
        <p:spPr>
          <a:xfrm>
            <a:off x="911160" y="3328920"/>
            <a:ext cx="523799" cy="246240"/>
          </a:xfrm>
          <a:custGeom>
            <a:rect b="b" l="l" r="r" t="t"/>
            <a:pathLst>
              <a:path extrusionOk="0" h="682" w="1473">
                <a:moveTo>
                  <a:pt x="0" y="0"/>
                </a:moveTo>
                <a:cubicBezTo>
                  <a:pt x="35" y="122"/>
                  <a:pt x="67" y="232"/>
                  <a:pt x="73" y="359"/>
                </a:cubicBezTo>
                <a:cubicBezTo>
                  <a:pt x="78" y="452"/>
                  <a:pt x="73" y="547"/>
                  <a:pt x="73" y="640"/>
                </a:cubicBezTo>
                <a:cubicBezTo>
                  <a:pt x="73" y="603"/>
                  <a:pt x="73" y="589"/>
                  <a:pt x="73" y="552"/>
                </a:cubicBezTo>
                <a:cubicBezTo>
                  <a:pt x="73" y="476"/>
                  <a:pt x="87" y="425"/>
                  <a:pt x="153" y="380"/>
                </a:cubicBezTo>
                <a:cubicBezTo>
                  <a:pt x="208" y="343"/>
                  <a:pt x="271" y="332"/>
                  <a:pt x="336" y="329"/>
                </a:cubicBezTo>
                <a:cubicBezTo>
                  <a:pt x="403" y="326"/>
                  <a:pt x="452" y="326"/>
                  <a:pt x="489" y="392"/>
                </a:cubicBezTo>
                <a:cubicBezTo>
                  <a:pt x="508" y="426"/>
                  <a:pt x="533" y="558"/>
                  <a:pt x="499" y="590"/>
                </a:cubicBezTo>
                <a:cubicBezTo>
                  <a:pt x="451" y="635"/>
                  <a:pt x="396" y="592"/>
                  <a:pt x="362" y="564"/>
                </a:cubicBezTo>
                <a:moveTo>
                  <a:pt x="294" y="173"/>
                </a:moveTo>
                <a:cubicBezTo>
                  <a:pt x="304" y="114"/>
                  <a:pt x="286" y="123"/>
                  <a:pt x="331" y="123"/>
                </a:cubicBezTo>
                <a:moveTo>
                  <a:pt x="567" y="182"/>
                </a:moveTo>
                <a:cubicBezTo>
                  <a:pt x="601" y="263"/>
                  <a:pt x="619" y="373"/>
                  <a:pt x="713" y="409"/>
                </a:cubicBezTo>
                <a:cubicBezTo>
                  <a:pt x="728" y="415"/>
                  <a:pt x="811" y="429"/>
                  <a:pt x="825" y="409"/>
                </a:cubicBezTo>
                <a:cubicBezTo>
                  <a:pt x="850" y="373"/>
                  <a:pt x="828" y="293"/>
                  <a:pt x="808" y="262"/>
                </a:cubicBezTo>
                <a:cubicBezTo>
                  <a:pt x="775" y="210"/>
                  <a:pt x="714" y="176"/>
                  <a:pt x="657" y="158"/>
                </a:cubicBezTo>
                <a:cubicBezTo>
                  <a:pt x="637" y="152"/>
                  <a:pt x="619" y="153"/>
                  <a:pt x="599" y="153"/>
                </a:cubicBezTo>
                <a:moveTo>
                  <a:pt x="935" y="222"/>
                </a:moveTo>
                <a:cubicBezTo>
                  <a:pt x="1204" y="639"/>
                  <a:pt x="976" y="289"/>
                  <a:pt x="1017" y="357"/>
                </a:cubicBezTo>
                <a:cubicBezTo>
                  <a:pt x="1023" y="313"/>
                  <a:pt x="1040" y="263"/>
                  <a:pt x="1066" y="225"/>
                </a:cubicBezTo>
                <a:cubicBezTo>
                  <a:pt x="1111" y="159"/>
                  <a:pt x="1157" y="143"/>
                  <a:pt x="1234" y="140"/>
                </a:cubicBezTo>
                <a:cubicBezTo>
                  <a:pt x="1323" y="136"/>
                  <a:pt x="1376" y="163"/>
                  <a:pt x="1421" y="241"/>
                </a:cubicBezTo>
                <a:cubicBezTo>
                  <a:pt x="1464" y="316"/>
                  <a:pt x="1473" y="460"/>
                  <a:pt x="1443" y="541"/>
                </a:cubicBezTo>
                <a:cubicBezTo>
                  <a:pt x="1396" y="618"/>
                  <a:pt x="1379" y="645"/>
                  <a:pt x="1329" y="682"/>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2"/>
          <p:cNvSpPr/>
          <p:nvPr/>
        </p:nvSpPr>
        <p:spPr>
          <a:xfrm>
            <a:off x="555480" y="3699000"/>
            <a:ext cx="380879" cy="190440"/>
          </a:xfrm>
          <a:custGeom>
            <a:rect b="b" l="l" r="r" t="t"/>
            <a:pathLst>
              <a:path extrusionOk="0" h="532" w="1054">
                <a:moveTo>
                  <a:pt x="58" y="170"/>
                </a:moveTo>
                <a:cubicBezTo>
                  <a:pt x="12" y="286"/>
                  <a:pt x="0" y="334"/>
                  <a:pt x="0" y="453"/>
                </a:cubicBezTo>
                <a:cubicBezTo>
                  <a:pt x="0" y="529"/>
                  <a:pt x="37" y="527"/>
                  <a:pt x="105" y="529"/>
                </a:cubicBezTo>
                <a:cubicBezTo>
                  <a:pt x="183" y="531"/>
                  <a:pt x="227" y="506"/>
                  <a:pt x="251" y="432"/>
                </a:cubicBezTo>
                <a:cubicBezTo>
                  <a:pt x="269" y="377"/>
                  <a:pt x="276" y="302"/>
                  <a:pt x="226" y="260"/>
                </a:cubicBezTo>
                <a:cubicBezTo>
                  <a:pt x="189" y="229"/>
                  <a:pt x="146" y="220"/>
                  <a:pt x="100" y="219"/>
                </a:cubicBezTo>
                <a:cubicBezTo>
                  <a:pt x="87" y="219"/>
                  <a:pt x="85" y="219"/>
                  <a:pt x="78" y="219"/>
                </a:cubicBezTo>
                <a:moveTo>
                  <a:pt x="477" y="248"/>
                </a:moveTo>
                <a:cubicBezTo>
                  <a:pt x="512" y="361"/>
                  <a:pt x="535" y="404"/>
                  <a:pt x="535" y="507"/>
                </a:cubicBezTo>
                <a:cubicBezTo>
                  <a:pt x="535" y="511"/>
                  <a:pt x="535" y="515"/>
                  <a:pt x="535" y="519"/>
                </a:cubicBezTo>
                <a:cubicBezTo>
                  <a:pt x="516" y="485"/>
                  <a:pt x="491" y="435"/>
                  <a:pt x="487" y="385"/>
                </a:cubicBezTo>
                <a:cubicBezTo>
                  <a:pt x="479" y="295"/>
                  <a:pt x="459" y="127"/>
                  <a:pt x="514" y="52"/>
                </a:cubicBezTo>
                <a:cubicBezTo>
                  <a:pt x="551" y="1"/>
                  <a:pt x="611" y="-1"/>
                  <a:pt x="667" y="0"/>
                </a:cubicBezTo>
                <a:cubicBezTo>
                  <a:pt x="735" y="1"/>
                  <a:pt x="733" y="81"/>
                  <a:pt x="730" y="137"/>
                </a:cubicBezTo>
                <a:cubicBezTo>
                  <a:pt x="726" y="214"/>
                  <a:pt x="683" y="260"/>
                  <a:pt x="650" y="325"/>
                </a:cubicBezTo>
                <a:cubicBezTo>
                  <a:pt x="639" y="346"/>
                  <a:pt x="642" y="346"/>
                  <a:pt x="640" y="366"/>
                </a:cubicBezTo>
                <a:cubicBezTo>
                  <a:pt x="713" y="366"/>
                  <a:pt x="782" y="367"/>
                  <a:pt x="854" y="354"/>
                </a:cubicBezTo>
                <a:cubicBezTo>
                  <a:pt x="913" y="344"/>
                  <a:pt x="968" y="324"/>
                  <a:pt x="1027" y="321"/>
                </a:cubicBezTo>
                <a:cubicBezTo>
                  <a:pt x="1042" y="321"/>
                  <a:pt x="1045" y="321"/>
                  <a:pt x="1054" y="321"/>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2"/>
          <p:cNvSpPr/>
          <p:nvPr/>
        </p:nvSpPr>
        <p:spPr>
          <a:xfrm>
            <a:off x="1062000" y="3754440"/>
            <a:ext cx="722162" cy="193679"/>
          </a:xfrm>
          <a:custGeom>
            <a:rect b="b" l="l" r="r" t="t"/>
            <a:pathLst>
              <a:path extrusionOk="0" h="535" w="2003">
                <a:moveTo>
                  <a:pt x="0" y="165"/>
                </a:moveTo>
                <a:cubicBezTo>
                  <a:pt x="11" y="259"/>
                  <a:pt x="19" y="337"/>
                  <a:pt x="19" y="429"/>
                </a:cubicBezTo>
                <a:cubicBezTo>
                  <a:pt x="19" y="438"/>
                  <a:pt x="19" y="448"/>
                  <a:pt x="19" y="457"/>
                </a:cubicBezTo>
                <a:cubicBezTo>
                  <a:pt x="22" y="397"/>
                  <a:pt x="44" y="348"/>
                  <a:pt x="73" y="295"/>
                </a:cubicBezTo>
                <a:cubicBezTo>
                  <a:pt x="103" y="240"/>
                  <a:pt x="140" y="175"/>
                  <a:pt x="204" y="156"/>
                </a:cubicBezTo>
                <a:cubicBezTo>
                  <a:pt x="239" y="145"/>
                  <a:pt x="318" y="139"/>
                  <a:pt x="346" y="169"/>
                </a:cubicBezTo>
                <a:cubicBezTo>
                  <a:pt x="384" y="211"/>
                  <a:pt x="382" y="272"/>
                  <a:pt x="382" y="325"/>
                </a:cubicBezTo>
                <a:cubicBezTo>
                  <a:pt x="382" y="366"/>
                  <a:pt x="376" y="398"/>
                  <a:pt x="336" y="418"/>
                </a:cubicBezTo>
                <a:cubicBezTo>
                  <a:pt x="323" y="421"/>
                  <a:pt x="322" y="422"/>
                  <a:pt x="314" y="422"/>
                </a:cubicBezTo>
                <a:moveTo>
                  <a:pt x="528" y="174"/>
                </a:moveTo>
                <a:cubicBezTo>
                  <a:pt x="528" y="242"/>
                  <a:pt x="496" y="335"/>
                  <a:pt x="577" y="361"/>
                </a:cubicBezTo>
                <a:cubicBezTo>
                  <a:pt x="609" y="371"/>
                  <a:pt x="669" y="376"/>
                  <a:pt x="696" y="354"/>
                </a:cubicBezTo>
                <a:cubicBezTo>
                  <a:pt x="725" y="330"/>
                  <a:pt x="730" y="253"/>
                  <a:pt x="713" y="219"/>
                </a:cubicBezTo>
                <a:cubicBezTo>
                  <a:pt x="687" y="168"/>
                  <a:pt x="635" y="138"/>
                  <a:pt x="582" y="123"/>
                </a:cubicBezTo>
                <a:cubicBezTo>
                  <a:pt x="561" y="117"/>
                  <a:pt x="544" y="119"/>
                  <a:pt x="523" y="118"/>
                </a:cubicBezTo>
                <a:moveTo>
                  <a:pt x="1000" y="0"/>
                </a:moveTo>
                <a:cubicBezTo>
                  <a:pt x="1124" y="141"/>
                  <a:pt x="1142" y="139"/>
                  <a:pt x="1144" y="309"/>
                </a:cubicBezTo>
                <a:cubicBezTo>
                  <a:pt x="1145" y="352"/>
                  <a:pt x="1144" y="396"/>
                  <a:pt x="1144" y="439"/>
                </a:cubicBezTo>
                <a:cubicBezTo>
                  <a:pt x="1101" y="418"/>
                  <a:pt x="1065" y="389"/>
                  <a:pt x="1017" y="377"/>
                </a:cubicBezTo>
                <a:cubicBezTo>
                  <a:pt x="971" y="366"/>
                  <a:pt x="877" y="355"/>
                  <a:pt x="832" y="370"/>
                </a:cubicBezTo>
                <a:cubicBezTo>
                  <a:pt x="812" y="375"/>
                  <a:pt x="804" y="378"/>
                  <a:pt x="796" y="392"/>
                </a:cubicBezTo>
                <a:cubicBezTo>
                  <a:pt x="800" y="444"/>
                  <a:pt x="795" y="452"/>
                  <a:pt x="845" y="483"/>
                </a:cubicBezTo>
                <a:cubicBezTo>
                  <a:pt x="910" y="523"/>
                  <a:pt x="980" y="523"/>
                  <a:pt x="1054" y="524"/>
                </a:cubicBezTo>
                <a:cubicBezTo>
                  <a:pt x="1154" y="525"/>
                  <a:pt x="1228" y="503"/>
                  <a:pt x="1312" y="448"/>
                </a:cubicBezTo>
                <a:cubicBezTo>
                  <a:pt x="1374" y="407"/>
                  <a:pt x="1448" y="345"/>
                  <a:pt x="1468" y="269"/>
                </a:cubicBezTo>
                <a:cubicBezTo>
                  <a:pt x="1468" y="240"/>
                  <a:pt x="1468" y="232"/>
                  <a:pt x="1468" y="214"/>
                </a:cubicBezTo>
                <a:cubicBezTo>
                  <a:pt x="1438" y="210"/>
                  <a:pt x="1414" y="198"/>
                  <a:pt x="1385" y="229"/>
                </a:cubicBezTo>
                <a:cubicBezTo>
                  <a:pt x="1344" y="273"/>
                  <a:pt x="1340" y="337"/>
                  <a:pt x="1348" y="394"/>
                </a:cubicBezTo>
                <a:cubicBezTo>
                  <a:pt x="1358" y="462"/>
                  <a:pt x="1443" y="472"/>
                  <a:pt x="1499" y="477"/>
                </a:cubicBezTo>
                <a:cubicBezTo>
                  <a:pt x="1547" y="481"/>
                  <a:pt x="1594" y="476"/>
                  <a:pt x="1641" y="470"/>
                </a:cubicBezTo>
                <a:moveTo>
                  <a:pt x="1925" y="245"/>
                </a:moveTo>
                <a:cubicBezTo>
                  <a:pt x="1889" y="202"/>
                  <a:pt x="1856" y="199"/>
                  <a:pt x="1809" y="247"/>
                </a:cubicBezTo>
                <a:cubicBezTo>
                  <a:pt x="1781" y="275"/>
                  <a:pt x="1761" y="346"/>
                  <a:pt x="1777" y="384"/>
                </a:cubicBezTo>
                <a:cubicBezTo>
                  <a:pt x="1802" y="443"/>
                  <a:pt x="1891" y="465"/>
                  <a:pt x="1945" y="486"/>
                </a:cubicBezTo>
                <a:cubicBezTo>
                  <a:pt x="1964" y="494"/>
                  <a:pt x="1987" y="505"/>
                  <a:pt x="2003" y="514"/>
                </a:cubicBezTo>
                <a:cubicBezTo>
                  <a:pt x="1946" y="527"/>
                  <a:pt x="1885" y="530"/>
                  <a:pt x="1826" y="533"/>
                </a:cubicBezTo>
                <a:cubicBezTo>
                  <a:pt x="1784" y="535"/>
                  <a:pt x="1741" y="535"/>
                  <a:pt x="1699" y="535"/>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2"/>
          <p:cNvSpPr/>
          <p:nvPr/>
        </p:nvSpPr>
        <p:spPr>
          <a:xfrm>
            <a:off x="5703840" y="4363920"/>
            <a:ext cx="9300" cy="1500"/>
          </a:xfrm>
          <a:custGeom>
            <a:rect b="b" l="l" r="r" t="t"/>
            <a:pathLst>
              <a:path extrusionOk="0" h="120000" w="120000">
                <a:moveTo>
                  <a:pt x="0" y="0"/>
                </a:moveTo>
              </a:path>
            </a:pathLst>
          </a:custGeom>
          <a:noFill/>
          <a:ln cap="flat" cmpd="sng" w="19075">
            <a:solidFill>
              <a:srgbClr val="FF0000"/>
            </a:solidFill>
            <a:prstDash val="solid"/>
            <a:round/>
            <a:headEnd len="sm" w="sm" type="none"/>
            <a:tailEnd len="sm" w="sm" type="none"/>
          </a:ln>
        </p:spPr>
      </p:sp>
      <p:sp>
        <p:nvSpPr>
          <p:cNvPr id="575" name="Google Shape;575;p92"/>
          <p:cNvSpPr/>
          <p:nvPr/>
        </p:nvSpPr>
        <p:spPr>
          <a:xfrm>
            <a:off x="604800" y="4282920"/>
            <a:ext cx="971639" cy="250919"/>
          </a:xfrm>
          <a:custGeom>
            <a:rect b="b" l="l" r="r" t="t"/>
            <a:pathLst>
              <a:path extrusionOk="0" h="712" w="2589">
                <a:moveTo>
                  <a:pt x="283" y="92"/>
                </a:moveTo>
                <a:cubicBezTo>
                  <a:pt x="287" y="133"/>
                  <a:pt x="288" y="127"/>
                  <a:pt x="295" y="167"/>
                </a:cubicBezTo>
                <a:cubicBezTo>
                  <a:pt x="316" y="297"/>
                  <a:pt x="326" y="437"/>
                  <a:pt x="331" y="569"/>
                </a:cubicBezTo>
                <a:cubicBezTo>
                  <a:pt x="332" y="601"/>
                  <a:pt x="330" y="633"/>
                  <a:pt x="331" y="665"/>
                </a:cubicBezTo>
                <a:cubicBezTo>
                  <a:pt x="264" y="566"/>
                  <a:pt x="173" y="471"/>
                  <a:pt x="37" y="502"/>
                </a:cubicBezTo>
                <a:cubicBezTo>
                  <a:pt x="15" y="507"/>
                  <a:pt x="8" y="509"/>
                  <a:pt x="0" y="524"/>
                </a:cubicBezTo>
                <a:cubicBezTo>
                  <a:pt x="6" y="556"/>
                  <a:pt x="-13" y="592"/>
                  <a:pt x="15" y="618"/>
                </a:cubicBezTo>
                <a:cubicBezTo>
                  <a:pt x="63" y="661"/>
                  <a:pt x="138" y="679"/>
                  <a:pt x="200" y="689"/>
                </a:cubicBezTo>
                <a:cubicBezTo>
                  <a:pt x="315" y="708"/>
                  <a:pt x="452" y="703"/>
                  <a:pt x="563" y="673"/>
                </a:cubicBezTo>
                <a:cubicBezTo>
                  <a:pt x="691" y="638"/>
                  <a:pt x="842" y="565"/>
                  <a:pt x="886" y="429"/>
                </a:cubicBezTo>
                <a:cubicBezTo>
                  <a:pt x="898" y="392"/>
                  <a:pt x="882" y="365"/>
                  <a:pt x="881" y="337"/>
                </a:cubicBezTo>
                <a:cubicBezTo>
                  <a:pt x="817" y="349"/>
                  <a:pt x="788" y="338"/>
                  <a:pt x="755" y="413"/>
                </a:cubicBezTo>
                <a:cubicBezTo>
                  <a:pt x="732" y="466"/>
                  <a:pt x="726" y="566"/>
                  <a:pt x="755" y="618"/>
                </a:cubicBezTo>
                <a:cubicBezTo>
                  <a:pt x="795" y="691"/>
                  <a:pt x="896" y="706"/>
                  <a:pt x="971" y="696"/>
                </a:cubicBezTo>
                <a:cubicBezTo>
                  <a:pt x="1039" y="687"/>
                  <a:pt x="1058" y="653"/>
                  <a:pt x="1103" y="600"/>
                </a:cubicBezTo>
                <a:cubicBezTo>
                  <a:pt x="1160" y="533"/>
                  <a:pt x="1179" y="433"/>
                  <a:pt x="1195" y="349"/>
                </a:cubicBezTo>
                <a:cubicBezTo>
                  <a:pt x="1211" y="269"/>
                  <a:pt x="1225" y="153"/>
                  <a:pt x="1208" y="71"/>
                </a:cubicBezTo>
                <a:cubicBezTo>
                  <a:pt x="1203" y="49"/>
                  <a:pt x="1184" y="20"/>
                  <a:pt x="1171" y="2"/>
                </a:cubicBezTo>
                <a:cubicBezTo>
                  <a:pt x="1171" y="-3"/>
                  <a:pt x="1168" y="-4"/>
                  <a:pt x="1159" y="0"/>
                </a:cubicBezTo>
                <a:cubicBezTo>
                  <a:pt x="1159" y="115"/>
                  <a:pt x="1166" y="225"/>
                  <a:pt x="1176" y="339"/>
                </a:cubicBezTo>
                <a:cubicBezTo>
                  <a:pt x="1184" y="436"/>
                  <a:pt x="1192" y="550"/>
                  <a:pt x="1254" y="628"/>
                </a:cubicBezTo>
                <a:cubicBezTo>
                  <a:pt x="1296" y="682"/>
                  <a:pt x="1376" y="685"/>
                  <a:pt x="1439" y="677"/>
                </a:cubicBezTo>
                <a:cubicBezTo>
                  <a:pt x="1498" y="669"/>
                  <a:pt x="1536" y="649"/>
                  <a:pt x="1580" y="606"/>
                </a:cubicBezTo>
                <a:cubicBezTo>
                  <a:pt x="1619" y="568"/>
                  <a:pt x="1661" y="509"/>
                  <a:pt x="1675" y="455"/>
                </a:cubicBezTo>
                <a:cubicBezTo>
                  <a:pt x="1686" y="413"/>
                  <a:pt x="1682" y="333"/>
                  <a:pt x="1663" y="295"/>
                </a:cubicBezTo>
                <a:cubicBezTo>
                  <a:pt x="1649" y="283"/>
                  <a:pt x="1644" y="280"/>
                  <a:pt x="1631" y="281"/>
                </a:cubicBezTo>
                <a:cubicBezTo>
                  <a:pt x="1603" y="306"/>
                  <a:pt x="1578" y="273"/>
                  <a:pt x="1563" y="339"/>
                </a:cubicBezTo>
                <a:cubicBezTo>
                  <a:pt x="1548" y="405"/>
                  <a:pt x="1544" y="522"/>
                  <a:pt x="1563" y="587"/>
                </a:cubicBezTo>
                <a:cubicBezTo>
                  <a:pt x="1584" y="656"/>
                  <a:pt x="1647" y="705"/>
                  <a:pt x="1721" y="686"/>
                </a:cubicBezTo>
                <a:cubicBezTo>
                  <a:pt x="1788" y="669"/>
                  <a:pt x="1820" y="592"/>
                  <a:pt x="1843" y="533"/>
                </a:cubicBezTo>
                <a:cubicBezTo>
                  <a:pt x="1869" y="466"/>
                  <a:pt x="1881" y="380"/>
                  <a:pt x="1884" y="309"/>
                </a:cubicBezTo>
                <a:cubicBezTo>
                  <a:pt x="1886" y="266"/>
                  <a:pt x="1883" y="224"/>
                  <a:pt x="1884" y="181"/>
                </a:cubicBezTo>
                <a:cubicBezTo>
                  <a:pt x="1896" y="258"/>
                  <a:pt x="1916" y="336"/>
                  <a:pt x="1926" y="413"/>
                </a:cubicBezTo>
                <a:cubicBezTo>
                  <a:pt x="1938" y="500"/>
                  <a:pt x="1935" y="588"/>
                  <a:pt x="1935" y="675"/>
                </a:cubicBezTo>
                <a:cubicBezTo>
                  <a:pt x="1949" y="661"/>
                  <a:pt x="1966" y="636"/>
                  <a:pt x="1984" y="621"/>
                </a:cubicBezTo>
                <a:cubicBezTo>
                  <a:pt x="2026" y="584"/>
                  <a:pt x="2072" y="572"/>
                  <a:pt x="2125" y="559"/>
                </a:cubicBezTo>
                <a:cubicBezTo>
                  <a:pt x="2194" y="543"/>
                  <a:pt x="2265" y="538"/>
                  <a:pt x="2335" y="528"/>
                </a:cubicBezTo>
                <a:cubicBezTo>
                  <a:pt x="2425" y="515"/>
                  <a:pt x="2495" y="493"/>
                  <a:pt x="2520" y="398"/>
                </a:cubicBezTo>
                <a:cubicBezTo>
                  <a:pt x="2535" y="341"/>
                  <a:pt x="2500" y="338"/>
                  <a:pt x="2493" y="316"/>
                </a:cubicBezTo>
                <a:cubicBezTo>
                  <a:pt x="2429" y="335"/>
                  <a:pt x="2407" y="309"/>
                  <a:pt x="2371" y="389"/>
                </a:cubicBezTo>
                <a:cubicBezTo>
                  <a:pt x="2345" y="446"/>
                  <a:pt x="2341" y="583"/>
                  <a:pt x="2371" y="639"/>
                </a:cubicBezTo>
                <a:cubicBezTo>
                  <a:pt x="2405" y="700"/>
                  <a:pt x="2519" y="698"/>
                  <a:pt x="2576" y="696"/>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2"/>
          <p:cNvSpPr/>
          <p:nvPr/>
        </p:nvSpPr>
        <p:spPr>
          <a:xfrm>
            <a:off x="1798560" y="4378320"/>
            <a:ext cx="182520" cy="104760"/>
          </a:xfrm>
          <a:custGeom>
            <a:rect b="b" l="l" r="r" t="t"/>
            <a:pathLst>
              <a:path extrusionOk="0" h="324" w="477">
                <a:moveTo>
                  <a:pt x="336" y="73"/>
                </a:moveTo>
                <a:cubicBezTo>
                  <a:pt x="242" y="28"/>
                  <a:pt x="174" y="-36"/>
                  <a:pt x="75" y="19"/>
                </a:cubicBezTo>
                <a:cubicBezTo>
                  <a:pt x="30" y="44"/>
                  <a:pt x="4" y="87"/>
                  <a:pt x="0" y="135"/>
                </a:cubicBezTo>
                <a:cubicBezTo>
                  <a:pt x="-5" y="201"/>
                  <a:pt x="55" y="222"/>
                  <a:pt x="112" y="229"/>
                </a:cubicBezTo>
                <a:cubicBezTo>
                  <a:pt x="170" y="236"/>
                  <a:pt x="254" y="241"/>
                  <a:pt x="304" y="208"/>
                </a:cubicBezTo>
                <a:cubicBezTo>
                  <a:pt x="347" y="179"/>
                  <a:pt x="365" y="129"/>
                  <a:pt x="367" y="81"/>
                </a:cubicBezTo>
                <a:cubicBezTo>
                  <a:pt x="368" y="63"/>
                  <a:pt x="367" y="44"/>
                  <a:pt x="367" y="26"/>
                </a:cubicBezTo>
                <a:cubicBezTo>
                  <a:pt x="367" y="88"/>
                  <a:pt x="357" y="156"/>
                  <a:pt x="379" y="215"/>
                </a:cubicBezTo>
                <a:cubicBezTo>
                  <a:pt x="393" y="255"/>
                  <a:pt x="430" y="283"/>
                  <a:pt x="472" y="28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2"/>
          <p:cNvSpPr/>
          <p:nvPr/>
        </p:nvSpPr>
        <p:spPr>
          <a:xfrm>
            <a:off x="2230560" y="4329000"/>
            <a:ext cx="576360" cy="212760"/>
          </a:xfrm>
          <a:custGeom>
            <a:rect b="b" l="l" r="r" t="t"/>
            <a:pathLst>
              <a:path extrusionOk="0" h="601" w="1600">
                <a:moveTo>
                  <a:pt x="0" y="184"/>
                </a:moveTo>
                <a:cubicBezTo>
                  <a:pt x="27" y="276"/>
                  <a:pt x="54" y="350"/>
                  <a:pt x="59" y="442"/>
                </a:cubicBezTo>
                <a:cubicBezTo>
                  <a:pt x="59" y="447"/>
                  <a:pt x="59" y="493"/>
                  <a:pt x="59" y="446"/>
                </a:cubicBezTo>
                <a:cubicBezTo>
                  <a:pt x="59" y="365"/>
                  <a:pt x="40" y="259"/>
                  <a:pt x="64" y="182"/>
                </a:cubicBezTo>
                <a:cubicBezTo>
                  <a:pt x="77" y="141"/>
                  <a:pt x="117" y="147"/>
                  <a:pt x="151" y="147"/>
                </a:cubicBezTo>
                <a:cubicBezTo>
                  <a:pt x="214" y="147"/>
                  <a:pt x="250" y="196"/>
                  <a:pt x="278" y="248"/>
                </a:cubicBezTo>
                <a:cubicBezTo>
                  <a:pt x="299" y="287"/>
                  <a:pt x="313" y="339"/>
                  <a:pt x="319" y="383"/>
                </a:cubicBezTo>
                <a:cubicBezTo>
                  <a:pt x="323" y="411"/>
                  <a:pt x="311" y="391"/>
                  <a:pt x="331" y="401"/>
                </a:cubicBezTo>
                <a:moveTo>
                  <a:pt x="482" y="238"/>
                </a:moveTo>
                <a:cubicBezTo>
                  <a:pt x="512" y="305"/>
                  <a:pt x="534" y="381"/>
                  <a:pt x="609" y="413"/>
                </a:cubicBezTo>
                <a:cubicBezTo>
                  <a:pt x="639" y="426"/>
                  <a:pt x="735" y="444"/>
                  <a:pt x="767" y="425"/>
                </a:cubicBezTo>
                <a:cubicBezTo>
                  <a:pt x="808" y="401"/>
                  <a:pt x="793" y="304"/>
                  <a:pt x="791" y="267"/>
                </a:cubicBezTo>
                <a:cubicBezTo>
                  <a:pt x="788" y="196"/>
                  <a:pt x="739" y="147"/>
                  <a:pt x="672" y="123"/>
                </a:cubicBezTo>
                <a:cubicBezTo>
                  <a:pt x="608" y="100"/>
                  <a:pt x="538" y="104"/>
                  <a:pt x="472" y="104"/>
                </a:cubicBezTo>
                <a:cubicBezTo>
                  <a:pt x="457" y="104"/>
                  <a:pt x="426" y="108"/>
                  <a:pt x="441" y="111"/>
                </a:cubicBezTo>
                <a:cubicBezTo>
                  <a:pt x="450" y="111"/>
                  <a:pt x="459" y="111"/>
                  <a:pt x="468" y="111"/>
                </a:cubicBezTo>
                <a:moveTo>
                  <a:pt x="1023" y="0"/>
                </a:moveTo>
                <a:cubicBezTo>
                  <a:pt x="1077" y="135"/>
                  <a:pt x="1089" y="212"/>
                  <a:pt x="1103" y="352"/>
                </a:cubicBezTo>
                <a:cubicBezTo>
                  <a:pt x="1108" y="402"/>
                  <a:pt x="1097" y="472"/>
                  <a:pt x="1113" y="520"/>
                </a:cubicBezTo>
                <a:cubicBezTo>
                  <a:pt x="1122" y="548"/>
                  <a:pt x="1117" y="512"/>
                  <a:pt x="1118" y="501"/>
                </a:cubicBezTo>
                <a:cubicBezTo>
                  <a:pt x="1108" y="439"/>
                  <a:pt x="1084" y="373"/>
                  <a:pt x="1027" y="333"/>
                </a:cubicBezTo>
                <a:cubicBezTo>
                  <a:pt x="981" y="301"/>
                  <a:pt x="920" y="297"/>
                  <a:pt x="867" y="302"/>
                </a:cubicBezTo>
                <a:cubicBezTo>
                  <a:pt x="812" y="307"/>
                  <a:pt x="823" y="352"/>
                  <a:pt x="823" y="394"/>
                </a:cubicBezTo>
                <a:cubicBezTo>
                  <a:pt x="823" y="477"/>
                  <a:pt x="870" y="554"/>
                  <a:pt x="954" y="581"/>
                </a:cubicBezTo>
                <a:cubicBezTo>
                  <a:pt x="1000" y="596"/>
                  <a:pt x="1091" y="601"/>
                  <a:pt x="1139" y="590"/>
                </a:cubicBezTo>
                <a:cubicBezTo>
                  <a:pt x="1222" y="571"/>
                  <a:pt x="1278" y="517"/>
                  <a:pt x="1327" y="453"/>
                </a:cubicBezTo>
                <a:cubicBezTo>
                  <a:pt x="1371" y="396"/>
                  <a:pt x="1408" y="346"/>
                  <a:pt x="1412" y="274"/>
                </a:cubicBezTo>
                <a:cubicBezTo>
                  <a:pt x="1413" y="259"/>
                  <a:pt x="1412" y="244"/>
                  <a:pt x="1412" y="229"/>
                </a:cubicBezTo>
                <a:cubicBezTo>
                  <a:pt x="1368" y="229"/>
                  <a:pt x="1339" y="232"/>
                  <a:pt x="1327" y="286"/>
                </a:cubicBezTo>
                <a:cubicBezTo>
                  <a:pt x="1312" y="353"/>
                  <a:pt x="1315" y="462"/>
                  <a:pt x="1359" y="512"/>
                </a:cubicBezTo>
                <a:cubicBezTo>
                  <a:pt x="1407" y="567"/>
                  <a:pt x="1478" y="558"/>
                  <a:pt x="1544" y="557"/>
                </a:cubicBezTo>
                <a:cubicBezTo>
                  <a:pt x="1563" y="556"/>
                  <a:pt x="1581" y="556"/>
                  <a:pt x="1600" y="55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2"/>
          <p:cNvSpPr/>
          <p:nvPr/>
        </p:nvSpPr>
        <p:spPr>
          <a:xfrm>
            <a:off x="3011400" y="4400640"/>
            <a:ext cx="371520" cy="147600"/>
          </a:xfrm>
          <a:custGeom>
            <a:rect b="b" l="l" r="r" t="t"/>
            <a:pathLst>
              <a:path extrusionOk="0" h="416" w="989">
                <a:moveTo>
                  <a:pt x="221" y="103"/>
                </a:moveTo>
                <a:cubicBezTo>
                  <a:pt x="113" y="118"/>
                  <a:pt x="20" y="93"/>
                  <a:pt x="0" y="219"/>
                </a:cubicBezTo>
                <a:cubicBezTo>
                  <a:pt x="-7" y="264"/>
                  <a:pt x="-13" y="327"/>
                  <a:pt x="31" y="351"/>
                </a:cubicBezTo>
                <a:cubicBezTo>
                  <a:pt x="92" y="385"/>
                  <a:pt x="213" y="390"/>
                  <a:pt x="280" y="370"/>
                </a:cubicBezTo>
                <a:cubicBezTo>
                  <a:pt x="323" y="357"/>
                  <a:pt x="369" y="290"/>
                  <a:pt x="379" y="247"/>
                </a:cubicBezTo>
                <a:cubicBezTo>
                  <a:pt x="386" y="217"/>
                  <a:pt x="379" y="177"/>
                  <a:pt x="379" y="146"/>
                </a:cubicBezTo>
                <a:cubicBezTo>
                  <a:pt x="379" y="136"/>
                  <a:pt x="379" y="114"/>
                  <a:pt x="379" y="124"/>
                </a:cubicBezTo>
                <a:cubicBezTo>
                  <a:pt x="379" y="186"/>
                  <a:pt x="372" y="252"/>
                  <a:pt x="384" y="313"/>
                </a:cubicBezTo>
                <a:cubicBezTo>
                  <a:pt x="392" y="354"/>
                  <a:pt x="410" y="389"/>
                  <a:pt x="452" y="403"/>
                </a:cubicBezTo>
                <a:cubicBezTo>
                  <a:pt x="482" y="413"/>
                  <a:pt x="544" y="416"/>
                  <a:pt x="572" y="398"/>
                </a:cubicBezTo>
                <a:cubicBezTo>
                  <a:pt x="644" y="351"/>
                  <a:pt x="682" y="245"/>
                  <a:pt x="693" y="165"/>
                </a:cubicBezTo>
                <a:cubicBezTo>
                  <a:pt x="700" y="116"/>
                  <a:pt x="692" y="34"/>
                  <a:pt x="684" y="0"/>
                </a:cubicBezTo>
                <a:cubicBezTo>
                  <a:pt x="674" y="31"/>
                  <a:pt x="665" y="90"/>
                  <a:pt x="662" y="137"/>
                </a:cubicBezTo>
                <a:cubicBezTo>
                  <a:pt x="658" y="203"/>
                  <a:pt x="668" y="280"/>
                  <a:pt x="652" y="344"/>
                </a:cubicBezTo>
                <a:cubicBezTo>
                  <a:pt x="648" y="361"/>
                  <a:pt x="644" y="373"/>
                  <a:pt x="640" y="389"/>
                </a:cubicBezTo>
                <a:cubicBezTo>
                  <a:pt x="642" y="362"/>
                  <a:pt x="636" y="348"/>
                  <a:pt x="652" y="326"/>
                </a:cubicBezTo>
                <a:cubicBezTo>
                  <a:pt x="678" y="291"/>
                  <a:pt x="771" y="297"/>
                  <a:pt x="808" y="295"/>
                </a:cubicBezTo>
                <a:cubicBezTo>
                  <a:pt x="864" y="293"/>
                  <a:pt x="920" y="292"/>
                  <a:pt x="976" y="29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2"/>
          <p:cNvSpPr/>
          <p:nvPr/>
        </p:nvSpPr>
        <p:spPr>
          <a:xfrm>
            <a:off x="3660840" y="4340160"/>
            <a:ext cx="388799" cy="378000"/>
          </a:xfrm>
          <a:custGeom>
            <a:rect b="b" l="l" r="r" t="t"/>
            <a:pathLst>
              <a:path extrusionOk="0" h="1048" w="1086">
                <a:moveTo>
                  <a:pt x="0" y="33"/>
                </a:moveTo>
                <a:cubicBezTo>
                  <a:pt x="6" y="22"/>
                  <a:pt x="13" y="11"/>
                  <a:pt x="19" y="0"/>
                </a:cubicBezTo>
                <a:cubicBezTo>
                  <a:pt x="30" y="74"/>
                  <a:pt x="60" y="147"/>
                  <a:pt x="73" y="222"/>
                </a:cubicBezTo>
                <a:cubicBezTo>
                  <a:pt x="91" y="325"/>
                  <a:pt x="110" y="428"/>
                  <a:pt x="131" y="531"/>
                </a:cubicBezTo>
                <a:cubicBezTo>
                  <a:pt x="138" y="565"/>
                  <a:pt x="142" y="598"/>
                  <a:pt x="146" y="632"/>
                </a:cubicBezTo>
                <a:cubicBezTo>
                  <a:pt x="151" y="673"/>
                  <a:pt x="148" y="559"/>
                  <a:pt x="151" y="517"/>
                </a:cubicBezTo>
                <a:moveTo>
                  <a:pt x="399" y="175"/>
                </a:moveTo>
                <a:cubicBezTo>
                  <a:pt x="381" y="167"/>
                  <a:pt x="356" y="181"/>
                  <a:pt x="319" y="212"/>
                </a:cubicBezTo>
                <a:cubicBezTo>
                  <a:pt x="277" y="248"/>
                  <a:pt x="230" y="276"/>
                  <a:pt x="187" y="309"/>
                </a:cubicBezTo>
                <a:cubicBezTo>
                  <a:pt x="169" y="323"/>
                  <a:pt x="173" y="322"/>
                  <a:pt x="151" y="331"/>
                </a:cubicBezTo>
                <a:cubicBezTo>
                  <a:pt x="163" y="337"/>
                  <a:pt x="228" y="366"/>
                  <a:pt x="251" y="375"/>
                </a:cubicBezTo>
                <a:cubicBezTo>
                  <a:pt x="338" y="407"/>
                  <a:pt x="426" y="440"/>
                  <a:pt x="514" y="470"/>
                </a:cubicBezTo>
                <a:cubicBezTo>
                  <a:pt x="563" y="487"/>
                  <a:pt x="612" y="504"/>
                  <a:pt x="660" y="524"/>
                </a:cubicBezTo>
                <a:cubicBezTo>
                  <a:pt x="673" y="529"/>
                  <a:pt x="673" y="532"/>
                  <a:pt x="681" y="531"/>
                </a:cubicBezTo>
                <a:moveTo>
                  <a:pt x="1059" y="550"/>
                </a:moveTo>
                <a:cubicBezTo>
                  <a:pt x="1073" y="725"/>
                  <a:pt x="1086" y="793"/>
                  <a:pt x="995" y="939"/>
                </a:cubicBezTo>
                <a:cubicBezTo>
                  <a:pt x="954" y="1005"/>
                  <a:pt x="912" y="1020"/>
                  <a:pt x="845" y="104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2"/>
          <p:cNvSpPr/>
          <p:nvPr/>
        </p:nvSpPr>
        <p:spPr>
          <a:xfrm>
            <a:off x="582480" y="4792680"/>
            <a:ext cx="6448341" cy="223920"/>
          </a:xfrm>
          <a:custGeom>
            <a:rect b="b" l="l" r="r" t="t"/>
            <a:pathLst>
              <a:path extrusionOk="0" h="622" w="17926">
                <a:moveTo>
                  <a:pt x="5" y="169"/>
                </a:moveTo>
                <a:cubicBezTo>
                  <a:pt x="2" y="262"/>
                  <a:pt x="-15" y="375"/>
                  <a:pt x="10" y="467"/>
                </a:cubicBezTo>
                <a:cubicBezTo>
                  <a:pt x="24" y="521"/>
                  <a:pt x="50" y="567"/>
                  <a:pt x="109" y="573"/>
                </a:cubicBezTo>
                <a:cubicBezTo>
                  <a:pt x="193" y="581"/>
                  <a:pt x="274" y="573"/>
                  <a:pt x="346" y="526"/>
                </a:cubicBezTo>
                <a:cubicBezTo>
                  <a:pt x="391" y="497"/>
                  <a:pt x="422" y="448"/>
                  <a:pt x="462" y="415"/>
                </a:cubicBezTo>
                <a:cubicBezTo>
                  <a:pt x="464" y="415"/>
                  <a:pt x="465" y="415"/>
                  <a:pt x="467" y="415"/>
                </a:cubicBezTo>
                <a:cubicBezTo>
                  <a:pt x="486" y="443"/>
                  <a:pt x="499" y="466"/>
                  <a:pt x="526" y="486"/>
                </a:cubicBezTo>
                <a:cubicBezTo>
                  <a:pt x="542" y="498"/>
                  <a:pt x="589" y="501"/>
                  <a:pt x="609" y="495"/>
                </a:cubicBezTo>
                <a:cubicBezTo>
                  <a:pt x="653" y="482"/>
                  <a:pt x="635" y="401"/>
                  <a:pt x="635" y="368"/>
                </a:cubicBezTo>
                <a:cubicBezTo>
                  <a:pt x="635" y="295"/>
                  <a:pt x="603" y="241"/>
                  <a:pt x="545" y="195"/>
                </a:cubicBezTo>
                <a:cubicBezTo>
                  <a:pt x="529" y="182"/>
                  <a:pt x="482" y="166"/>
                  <a:pt x="472" y="148"/>
                </a:cubicBezTo>
                <a:cubicBezTo>
                  <a:pt x="468" y="141"/>
                  <a:pt x="472" y="118"/>
                  <a:pt x="472" y="111"/>
                </a:cubicBezTo>
                <a:moveTo>
                  <a:pt x="645" y="0"/>
                </a:moveTo>
                <a:cubicBezTo>
                  <a:pt x="750" y="149"/>
                  <a:pt x="785" y="188"/>
                  <a:pt x="808" y="354"/>
                </a:cubicBezTo>
                <a:cubicBezTo>
                  <a:pt x="814" y="395"/>
                  <a:pt x="817" y="435"/>
                  <a:pt x="818" y="476"/>
                </a:cubicBezTo>
                <a:cubicBezTo>
                  <a:pt x="818" y="477"/>
                  <a:pt x="818" y="478"/>
                  <a:pt x="818" y="479"/>
                </a:cubicBezTo>
                <a:cubicBezTo>
                  <a:pt x="843" y="427"/>
                  <a:pt x="867" y="350"/>
                  <a:pt x="918" y="316"/>
                </a:cubicBezTo>
                <a:cubicBezTo>
                  <a:pt x="945" y="298"/>
                  <a:pt x="1017" y="283"/>
                  <a:pt x="1049" y="295"/>
                </a:cubicBezTo>
                <a:cubicBezTo>
                  <a:pt x="1091" y="312"/>
                  <a:pt x="1105" y="368"/>
                  <a:pt x="1117" y="406"/>
                </a:cubicBezTo>
                <a:cubicBezTo>
                  <a:pt x="1130" y="446"/>
                  <a:pt x="1130" y="495"/>
                  <a:pt x="1149" y="533"/>
                </a:cubicBezTo>
                <a:cubicBezTo>
                  <a:pt x="1166" y="567"/>
                  <a:pt x="1183" y="573"/>
                  <a:pt x="1222" y="578"/>
                </a:cubicBezTo>
                <a:cubicBezTo>
                  <a:pt x="1282" y="586"/>
                  <a:pt x="1322" y="568"/>
                  <a:pt x="1358" y="518"/>
                </a:cubicBezTo>
                <a:cubicBezTo>
                  <a:pt x="1391" y="472"/>
                  <a:pt x="1397" y="410"/>
                  <a:pt x="1402" y="356"/>
                </a:cubicBezTo>
                <a:cubicBezTo>
                  <a:pt x="1407" y="309"/>
                  <a:pt x="1392" y="334"/>
                  <a:pt x="1380" y="313"/>
                </a:cubicBezTo>
                <a:cubicBezTo>
                  <a:pt x="1360" y="343"/>
                  <a:pt x="1354" y="365"/>
                  <a:pt x="1353" y="412"/>
                </a:cubicBezTo>
                <a:cubicBezTo>
                  <a:pt x="1352" y="461"/>
                  <a:pt x="1344" y="523"/>
                  <a:pt x="1390" y="557"/>
                </a:cubicBezTo>
                <a:cubicBezTo>
                  <a:pt x="1423" y="582"/>
                  <a:pt x="1473" y="602"/>
                  <a:pt x="1516" y="590"/>
                </a:cubicBezTo>
                <a:cubicBezTo>
                  <a:pt x="1578" y="573"/>
                  <a:pt x="1608" y="540"/>
                  <a:pt x="1648" y="484"/>
                </a:cubicBezTo>
                <a:cubicBezTo>
                  <a:pt x="1676" y="446"/>
                  <a:pt x="1690" y="401"/>
                  <a:pt x="1738" y="384"/>
                </a:cubicBezTo>
                <a:cubicBezTo>
                  <a:pt x="1776" y="371"/>
                  <a:pt x="1782" y="392"/>
                  <a:pt x="1794" y="417"/>
                </a:cubicBezTo>
                <a:cubicBezTo>
                  <a:pt x="1812" y="455"/>
                  <a:pt x="1808" y="477"/>
                  <a:pt x="1811" y="518"/>
                </a:cubicBezTo>
                <a:cubicBezTo>
                  <a:pt x="1811" y="527"/>
                  <a:pt x="1811" y="528"/>
                  <a:pt x="1811" y="533"/>
                </a:cubicBezTo>
                <a:cubicBezTo>
                  <a:pt x="1852" y="497"/>
                  <a:pt x="1864" y="477"/>
                  <a:pt x="1916" y="450"/>
                </a:cubicBezTo>
                <a:cubicBezTo>
                  <a:pt x="1981" y="416"/>
                  <a:pt x="2055" y="401"/>
                  <a:pt x="2125" y="384"/>
                </a:cubicBezTo>
                <a:cubicBezTo>
                  <a:pt x="2182" y="370"/>
                  <a:pt x="2253" y="360"/>
                  <a:pt x="2303" y="326"/>
                </a:cubicBezTo>
                <a:cubicBezTo>
                  <a:pt x="2340" y="300"/>
                  <a:pt x="2313" y="306"/>
                  <a:pt x="2329" y="276"/>
                </a:cubicBezTo>
                <a:cubicBezTo>
                  <a:pt x="2304" y="280"/>
                  <a:pt x="2269" y="261"/>
                  <a:pt x="2247" y="285"/>
                </a:cubicBezTo>
                <a:cubicBezTo>
                  <a:pt x="2222" y="312"/>
                  <a:pt x="2203" y="395"/>
                  <a:pt x="2220" y="429"/>
                </a:cubicBezTo>
                <a:cubicBezTo>
                  <a:pt x="2249" y="486"/>
                  <a:pt x="2325" y="497"/>
                  <a:pt x="2378" y="516"/>
                </a:cubicBezTo>
                <a:moveTo>
                  <a:pt x="5752" y="622"/>
                </a:moveTo>
                <a:cubicBezTo>
                  <a:pt x="5752" y="621"/>
                  <a:pt x="5752" y="619"/>
                  <a:pt x="5752" y="618"/>
                </a:cubicBezTo>
                <a:moveTo>
                  <a:pt x="17911" y="59"/>
                </a:moveTo>
                <a:lnTo>
                  <a:pt x="17911" y="59"/>
                </a:ln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2"/>
          <p:cNvSpPr/>
          <p:nvPr/>
        </p:nvSpPr>
        <p:spPr>
          <a:xfrm>
            <a:off x="1782720" y="4778280"/>
            <a:ext cx="901802" cy="382681"/>
          </a:xfrm>
          <a:custGeom>
            <a:rect b="b" l="l" r="r" t="t"/>
            <a:pathLst>
              <a:path extrusionOk="0" h="1069" w="2508">
                <a:moveTo>
                  <a:pt x="0" y="19"/>
                </a:moveTo>
                <a:cubicBezTo>
                  <a:pt x="1" y="28"/>
                  <a:pt x="5" y="136"/>
                  <a:pt x="5" y="168"/>
                </a:cubicBezTo>
                <a:cubicBezTo>
                  <a:pt x="5" y="297"/>
                  <a:pt x="5" y="425"/>
                  <a:pt x="5" y="554"/>
                </a:cubicBezTo>
                <a:cubicBezTo>
                  <a:pt x="28" y="560"/>
                  <a:pt x="47" y="562"/>
                  <a:pt x="73" y="562"/>
                </a:cubicBezTo>
                <a:cubicBezTo>
                  <a:pt x="103" y="562"/>
                  <a:pt x="112" y="563"/>
                  <a:pt x="127" y="548"/>
                </a:cubicBezTo>
                <a:moveTo>
                  <a:pt x="283" y="175"/>
                </a:moveTo>
                <a:cubicBezTo>
                  <a:pt x="188" y="183"/>
                  <a:pt x="122" y="174"/>
                  <a:pt x="59" y="253"/>
                </a:cubicBezTo>
                <a:cubicBezTo>
                  <a:pt x="41" y="275"/>
                  <a:pt x="24" y="336"/>
                  <a:pt x="37" y="364"/>
                </a:cubicBezTo>
                <a:cubicBezTo>
                  <a:pt x="59" y="411"/>
                  <a:pt x="145" y="432"/>
                  <a:pt x="190" y="446"/>
                </a:cubicBezTo>
                <a:cubicBezTo>
                  <a:pt x="253" y="465"/>
                  <a:pt x="316" y="483"/>
                  <a:pt x="378" y="503"/>
                </a:cubicBezTo>
                <a:cubicBezTo>
                  <a:pt x="397" y="509"/>
                  <a:pt x="402" y="511"/>
                  <a:pt x="414" y="512"/>
                </a:cubicBezTo>
                <a:moveTo>
                  <a:pt x="840" y="243"/>
                </a:moveTo>
                <a:cubicBezTo>
                  <a:pt x="959" y="225"/>
                  <a:pt x="1058" y="217"/>
                  <a:pt x="1176" y="217"/>
                </a:cubicBezTo>
                <a:cubicBezTo>
                  <a:pt x="1202" y="217"/>
                  <a:pt x="1311" y="203"/>
                  <a:pt x="1327" y="222"/>
                </a:cubicBezTo>
                <a:cubicBezTo>
                  <a:pt x="1327" y="223"/>
                  <a:pt x="1327" y="224"/>
                  <a:pt x="1327" y="225"/>
                </a:cubicBezTo>
                <a:moveTo>
                  <a:pt x="950" y="425"/>
                </a:moveTo>
                <a:cubicBezTo>
                  <a:pt x="1039" y="425"/>
                  <a:pt x="1128" y="427"/>
                  <a:pt x="1217" y="422"/>
                </a:cubicBezTo>
                <a:cubicBezTo>
                  <a:pt x="1271" y="419"/>
                  <a:pt x="1327" y="415"/>
                  <a:pt x="1381" y="409"/>
                </a:cubicBezTo>
                <a:cubicBezTo>
                  <a:pt x="1396" y="407"/>
                  <a:pt x="1407" y="405"/>
                  <a:pt x="1417" y="394"/>
                </a:cubicBezTo>
                <a:cubicBezTo>
                  <a:pt x="1424" y="382"/>
                  <a:pt x="1428" y="378"/>
                  <a:pt x="1439" y="375"/>
                </a:cubicBezTo>
                <a:moveTo>
                  <a:pt x="1863" y="111"/>
                </a:moveTo>
                <a:cubicBezTo>
                  <a:pt x="1767" y="-7"/>
                  <a:pt x="1847" y="104"/>
                  <a:pt x="1826" y="54"/>
                </a:cubicBezTo>
                <a:cubicBezTo>
                  <a:pt x="1848" y="40"/>
                  <a:pt x="1871" y="25"/>
                  <a:pt x="1899" y="17"/>
                </a:cubicBezTo>
                <a:cubicBezTo>
                  <a:pt x="1959" y="0"/>
                  <a:pt x="2018" y="0"/>
                  <a:pt x="2079" y="0"/>
                </a:cubicBezTo>
                <a:cubicBezTo>
                  <a:pt x="2111" y="0"/>
                  <a:pt x="2138" y="-4"/>
                  <a:pt x="2147" y="36"/>
                </a:cubicBezTo>
                <a:cubicBezTo>
                  <a:pt x="2162" y="106"/>
                  <a:pt x="2113" y="140"/>
                  <a:pt x="2062" y="179"/>
                </a:cubicBezTo>
                <a:cubicBezTo>
                  <a:pt x="2003" y="224"/>
                  <a:pt x="1939" y="276"/>
                  <a:pt x="1875" y="312"/>
                </a:cubicBezTo>
                <a:cubicBezTo>
                  <a:pt x="1872" y="313"/>
                  <a:pt x="1870" y="313"/>
                  <a:pt x="1867" y="314"/>
                </a:cubicBezTo>
                <a:cubicBezTo>
                  <a:pt x="1933" y="315"/>
                  <a:pt x="1997" y="318"/>
                  <a:pt x="2062" y="331"/>
                </a:cubicBezTo>
                <a:cubicBezTo>
                  <a:pt x="2104" y="340"/>
                  <a:pt x="2148" y="354"/>
                  <a:pt x="2152" y="399"/>
                </a:cubicBezTo>
                <a:cubicBezTo>
                  <a:pt x="2157" y="457"/>
                  <a:pt x="2116" y="464"/>
                  <a:pt x="2067" y="479"/>
                </a:cubicBezTo>
                <a:cubicBezTo>
                  <a:pt x="2016" y="495"/>
                  <a:pt x="1963" y="495"/>
                  <a:pt x="1911" y="500"/>
                </a:cubicBezTo>
                <a:cubicBezTo>
                  <a:pt x="1911" y="500"/>
                  <a:pt x="1874" y="501"/>
                  <a:pt x="1875" y="510"/>
                </a:cubicBezTo>
                <a:cubicBezTo>
                  <a:pt x="1875" y="516"/>
                  <a:pt x="1879" y="518"/>
                  <a:pt x="1889" y="515"/>
                </a:cubicBezTo>
                <a:moveTo>
                  <a:pt x="2508" y="125"/>
                </a:moveTo>
                <a:cubicBezTo>
                  <a:pt x="2506" y="74"/>
                  <a:pt x="2503" y="75"/>
                  <a:pt x="2503" y="106"/>
                </a:cubicBezTo>
                <a:cubicBezTo>
                  <a:pt x="2503" y="112"/>
                  <a:pt x="2503" y="119"/>
                  <a:pt x="2503" y="125"/>
                </a:cubicBezTo>
                <a:moveTo>
                  <a:pt x="2498" y="833"/>
                </a:moveTo>
                <a:cubicBezTo>
                  <a:pt x="2465" y="902"/>
                  <a:pt x="2438" y="984"/>
                  <a:pt x="2383" y="1041"/>
                </a:cubicBezTo>
                <a:cubicBezTo>
                  <a:pt x="2368" y="1054"/>
                  <a:pt x="2364" y="1057"/>
                  <a:pt x="2352" y="106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2"/>
          <p:cNvSpPr/>
          <p:nvPr/>
        </p:nvSpPr>
        <p:spPr>
          <a:xfrm>
            <a:off x="3289320" y="4784760"/>
            <a:ext cx="223920" cy="254160"/>
          </a:xfrm>
          <a:custGeom>
            <a:rect b="b" l="l" r="r" t="t"/>
            <a:pathLst>
              <a:path extrusionOk="0" h="705" w="621">
                <a:moveTo>
                  <a:pt x="0" y="0"/>
                </a:moveTo>
                <a:cubicBezTo>
                  <a:pt x="0" y="122"/>
                  <a:pt x="3" y="244"/>
                  <a:pt x="5" y="366"/>
                </a:cubicBezTo>
                <a:cubicBezTo>
                  <a:pt x="7" y="455"/>
                  <a:pt x="17" y="538"/>
                  <a:pt x="32" y="625"/>
                </a:cubicBezTo>
                <a:cubicBezTo>
                  <a:pt x="39" y="666"/>
                  <a:pt x="31" y="667"/>
                  <a:pt x="64" y="684"/>
                </a:cubicBezTo>
                <a:cubicBezTo>
                  <a:pt x="65" y="684"/>
                  <a:pt x="67" y="684"/>
                  <a:pt x="68" y="684"/>
                </a:cubicBezTo>
                <a:moveTo>
                  <a:pt x="295" y="177"/>
                </a:moveTo>
                <a:cubicBezTo>
                  <a:pt x="231" y="272"/>
                  <a:pt x="182" y="339"/>
                  <a:pt x="100" y="415"/>
                </a:cubicBezTo>
                <a:cubicBezTo>
                  <a:pt x="81" y="433"/>
                  <a:pt x="51" y="460"/>
                  <a:pt x="37" y="479"/>
                </a:cubicBezTo>
                <a:cubicBezTo>
                  <a:pt x="37" y="480"/>
                  <a:pt x="37" y="482"/>
                  <a:pt x="37" y="483"/>
                </a:cubicBezTo>
                <a:cubicBezTo>
                  <a:pt x="100" y="507"/>
                  <a:pt x="164" y="523"/>
                  <a:pt x="227" y="545"/>
                </a:cubicBezTo>
                <a:cubicBezTo>
                  <a:pt x="300" y="570"/>
                  <a:pt x="374" y="604"/>
                  <a:pt x="441" y="641"/>
                </a:cubicBezTo>
                <a:cubicBezTo>
                  <a:pt x="487" y="667"/>
                  <a:pt x="537" y="688"/>
                  <a:pt x="589" y="700"/>
                </a:cubicBezTo>
                <a:cubicBezTo>
                  <a:pt x="600" y="702"/>
                  <a:pt x="610" y="703"/>
                  <a:pt x="621" y="70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2"/>
          <p:cNvSpPr/>
          <p:nvPr/>
        </p:nvSpPr>
        <p:spPr>
          <a:xfrm>
            <a:off x="3751200" y="4849920"/>
            <a:ext cx="758883" cy="204840"/>
          </a:xfrm>
          <a:custGeom>
            <a:rect b="b" l="l" r="r" t="t"/>
            <a:pathLst>
              <a:path extrusionOk="0" h="588" w="2110">
                <a:moveTo>
                  <a:pt x="0" y="276"/>
                </a:moveTo>
                <a:cubicBezTo>
                  <a:pt x="41" y="381"/>
                  <a:pt x="66" y="430"/>
                  <a:pt x="68" y="534"/>
                </a:cubicBezTo>
                <a:cubicBezTo>
                  <a:pt x="68" y="553"/>
                  <a:pt x="67" y="559"/>
                  <a:pt x="80" y="566"/>
                </a:cubicBezTo>
                <a:cubicBezTo>
                  <a:pt x="84" y="560"/>
                  <a:pt x="79" y="588"/>
                  <a:pt x="99" y="540"/>
                </a:cubicBezTo>
                <a:cubicBezTo>
                  <a:pt x="130" y="465"/>
                  <a:pt x="150" y="389"/>
                  <a:pt x="172" y="311"/>
                </a:cubicBezTo>
                <a:cubicBezTo>
                  <a:pt x="184" y="267"/>
                  <a:pt x="193" y="214"/>
                  <a:pt x="236" y="194"/>
                </a:cubicBezTo>
                <a:cubicBezTo>
                  <a:pt x="289" y="169"/>
                  <a:pt x="335" y="247"/>
                  <a:pt x="353" y="281"/>
                </a:cubicBezTo>
                <a:cubicBezTo>
                  <a:pt x="383" y="340"/>
                  <a:pt x="380" y="428"/>
                  <a:pt x="421" y="477"/>
                </a:cubicBezTo>
                <a:cubicBezTo>
                  <a:pt x="429" y="487"/>
                  <a:pt x="452" y="496"/>
                  <a:pt x="472" y="486"/>
                </a:cubicBezTo>
                <a:cubicBezTo>
                  <a:pt x="535" y="455"/>
                  <a:pt x="578" y="378"/>
                  <a:pt x="598" y="314"/>
                </a:cubicBezTo>
                <a:cubicBezTo>
                  <a:pt x="602" y="296"/>
                  <a:pt x="602" y="292"/>
                  <a:pt x="608" y="283"/>
                </a:cubicBezTo>
                <a:cubicBezTo>
                  <a:pt x="634" y="319"/>
                  <a:pt x="644" y="371"/>
                  <a:pt x="662" y="415"/>
                </a:cubicBezTo>
                <a:cubicBezTo>
                  <a:pt x="677" y="450"/>
                  <a:pt x="693" y="511"/>
                  <a:pt x="735" y="521"/>
                </a:cubicBezTo>
                <a:cubicBezTo>
                  <a:pt x="748" y="521"/>
                  <a:pt x="756" y="521"/>
                  <a:pt x="766" y="521"/>
                </a:cubicBezTo>
                <a:moveTo>
                  <a:pt x="839" y="276"/>
                </a:moveTo>
                <a:cubicBezTo>
                  <a:pt x="845" y="344"/>
                  <a:pt x="835" y="427"/>
                  <a:pt x="903" y="470"/>
                </a:cubicBezTo>
                <a:cubicBezTo>
                  <a:pt x="928" y="486"/>
                  <a:pt x="1011" y="497"/>
                  <a:pt x="1039" y="484"/>
                </a:cubicBezTo>
                <a:cubicBezTo>
                  <a:pt x="1082" y="464"/>
                  <a:pt x="1111" y="394"/>
                  <a:pt x="1124" y="352"/>
                </a:cubicBezTo>
                <a:cubicBezTo>
                  <a:pt x="1128" y="339"/>
                  <a:pt x="1131" y="322"/>
                  <a:pt x="1134" y="309"/>
                </a:cubicBezTo>
                <a:cubicBezTo>
                  <a:pt x="1137" y="357"/>
                  <a:pt x="1145" y="410"/>
                  <a:pt x="1166" y="451"/>
                </a:cubicBezTo>
                <a:cubicBezTo>
                  <a:pt x="1184" y="486"/>
                  <a:pt x="1206" y="492"/>
                  <a:pt x="1243" y="493"/>
                </a:cubicBezTo>
                <a:cubicBezTo>
                  <a:pt x="1254" y="493"/>
                  <a:pt x="1264" y="493"/>
                  <a:pt x="1275" y="493"/>
                </a:cubicBezTo>
                <a:moveTo>
                  <a:pt x="1484" y="272"/>
                </a:moveTo>
                <a:cubicBezTo>
                  <a:pt x="1473" y="202"/>
                  <a:pt x="1490" y="161"/>
                  <a:pt x="1448" y="189"/>
                </a:cubicBezTo>
                <a:cubicBezTo>
                  <a:pt x="1441" y="232"/>
                  <a:pt x="1424" y="298"/>
                  <a:pt x="1438" y="340"/>
                </a:cubicBezTo>
                <a:cubicBezTo>
                  <a:pt x="1456" y="396"/>
                  <a:pt x="1508" y="451"/>
                  <a:pt x="1543" y="498"/>
                </a:cubicBezTo>
                <a:cubicBezTo>
                  <a:pt x="1552" y="513"/>
                  <a:pt x="1556" y="517"/>
                  <a:pt x="1553" y="529"/>
                </a:cubicBezTo>
                <a:cubicBezTo>
                  <a:pt x="1542" y="538"/>
                  <a:pt x="1521" y="539"/>
                  <a:pt x="1497" y="538"/>
                </a:cubicBezTo>
                <a:cubicBezTo>
                  <a:pt x="1434" y="534"/>
                  <a:pt x="1435" y="515"/>
                  <a:pt x="1397" y="467"/>
                </a:cubicBezTo>
                <a:moveTo>
                  <a:pt x="1721" y="0"/>
                </a:moveTo>
                <a:cubicBezTo>
                  <a:pt x="1793" y="159"/>
                  <a:pt x="1811" y="213"/>
                  <a:pt x="1811" y="378"/>
                </a:cubicBezTo>
                <a:cubicBezTo>
                  <a:pt x="1811" y="427"/>
                  <a:pt x="1811" y="475"/>
                  <a:pt x="1811" y="524"/>
                </a:cubicBezTo>
                <a:cubicBezTo>
                  <a:pt x="1840" y="490"/>
                  <a:pt x="1874" y="458"/>
                  <a:pt x="1910" y="432"/>
                </a:cubicBezTo>
                <a:cubicBezTo>
                  <a:pt x="1949" y="404"/>
                  <a:pt x="2000" y="398"/>
                  <a:pt x="2047" y="394"/>
                </a:cubicBezTo>
                <a:cubicBezTo>
                  <a:pt x="2080" y="392"/>
                  <a:pt x="2089" y="392"/>
                  <a:pt x="2110" y="387"/>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2"/>
          <p:cNvSpPr/>
          <p:nvPr/>
        </p:nvSpPr>
        <p:spPr>
          <a:xfrm>
            <a:off x="4740120" y="4846680"/>
            <a:ext cx="304920" cy="210960"/>
          </a:xfrm>
          <a:custGeom>
            <a:rect b="b" l="l" r="r" t="t"/>
            <a:pathLst>
              <a:path extrusionOk="0" h="621" w="845">
                <a:moveTo>
                  <a:pt x="0" y="0"/>
                </a:moveTo>
                <a:cubicBezTo>
                  <a:pt x="52" y="142"/>
                  <a:pt x="91" y="256"/>
                  <a:pt x="110" y="404"/>
                </a:cubicBezTo>
                <a:cubicBezTo>
                  <a:pt x="116" y="451"/>
                  <a:pt x="115" y="498"/>
                  <a:pt x="115" y="546"/>
                </a:cubicBezTo>
                <a:cubicBezTo>
                  <a:pt x="154" y="535"/>
                  <a:pt x="112" y="565"/>
                  <a:pt x="151" y="522"/>
                </a:cubicBezTo>
                <a:cubicBezTo>
                  <a:pt x="188" y="481"/>
                  <a:pt x="222" y="429"/>
                  <a:pt x="268" y="399"/>
                </a:cubicBezTo>
                <a:cubicBezTo>
                  <a:pt x="301" y="378"/>
                  <a:pt x="366" y="367"/>
                  <a:pt x="387" y="404"/>
                </a:cubicBezTo>
                <a:cubicBezTo>
                  <a:pt x="418" y="458"/>
                  <a:pt x="394" y="504"/>
                  <a:pt x="351" y="539"/>
                </a:cubicBezTo>
                <a:cubicBezTo>
                  <a:pt x="324" y="561"/>
                  <a:pt x="181" y="621"/>
                  <a:pt x="146" y="586"/>
                </a:cubicBezTo>
                <a:cubicBezTo>
                  <a:pt x="146" y="581"/>
                  <a:pt x="146" y="577"/>
                  <a:pt x="146" y="572"/>
                </a:cubicBezTo>
                <a:moveTo>
                  <a:pt x="519" y="394"/>
                </a:moveTo>
                <a:cubicBezTo>
                  <a:pt x="595" y="335"/>
                  <a:pt x="654" y="331"/>
                  <a:pt x="667" y="258"/>
                </a:cubicBezTo>
                <a:cubicBezTo>
                  <a:pt x="661" y="239"/>
                  <a:pt x="633" y="231"/>
                  <a:pt x="609" y="241"/>
                </a:cubicBezTo>
                <a:cubicBezTo>
                  <a:pt x="569" y="258"/>
                  <a:pt x="543" y="338"/>
                  <a:pt x="555" y="378"/>
                </a:cubicBezTo>
                <a:cubicBezTo>
                  <a:pt x="576" y="446"/>
                  <a:pt x="679" y="457"/>
                  <a:pt x="735" y="463"/>
                </a:cubicBezTo>
                <a:cubicBezTo>
                  <a:pt x="790" y="466"/>
                  <a:pt x="808" y="467"/>
                  <a:pt x="845" y="466"/>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2"/>
          <p:cNvSpPr/>
          <p:nvPr/>
        </p:nvSpPr>
        <p:spPr>
          <a:xfrm>
            <a:off x="5357880" y="4819680"/>
            <a:ext cx="2103476" cy="325440"/>
          </a:xfrm>
          <a:custGeom>
            <a:rect b="b" l="l" r="r" t="t"/>
            <a:pathLst>
              <a:path extrusionOk="0" h="904" w="5860">
                <a:moveTo>
                  <a:pt x="188" y="36"/>
                </a:moveTo>
                <a:cubicBezTo>
                  <a:pt x="153" y="26"/>
                  <a:pt x="118" y="17"/>
                  <a:pt x="83" y="7"/>
                </a:cubicBezTo>
                <a:cubicBezTo>
                  <a:pt x="32" y="99"/>
                  <a:pt x="7" y="193"/>
                  <a:pt x="0" y="300"/>
                </a:cubicBezTo>
                <a:cubicBezTo>
                  <a:pt x="-7" y="405"/>
                  <a:pt x="-20" y="537"/>
                  <a:pt x="51" y="623"/>
                </a:cubicBezTo>
                <a:cubicBezTo>
                  <a:pt x="121" y="708"/>
                  <a:pt x="232" y="724"/>
                  <a:pt x="336" y="715"/>
                </a:cubicBezTo>
                <a:cubicBezTo>
                  <a:pt x="451" y="705"/>
                  <a:pt x="512" y="624"/>
                  <a:pt x="536" y="517"/>
                </a:cubicBezTo>
                <a:cubicBezTo>
                  <a:pt x="564" y="393"/>
                  <a:pt x="546" y="269"/>
                  <a:pt x="487" y="158"/>
                </a:cubicBezTo>
                <a:cubicBezTo>
                  <a:pt x="450" y="89"/>
                  <a:pt x="381" y="41"/>
                  <a:pt x="305" y="33"/>
                </a:cubicBezTo>
                <a:cubicBezTo>
                  <a:pt x="275" y="30"/>
                  <a:pt x="220" y="21"/>
                  <a:pt x="210" y="57"/>
                </a:cubicBezTo>
                <a:cubicBezTo>
                  <a:pt x="210" y="80"/>
                  <a:pt x="210" y="88"/>
                  <a:pt x="210" y="104"/>
                </a:cubicBezTo>
                <a:moveTo>
                  <a:pt x="1276" y="78"/>
                </a:moveTo>
                <a:cubicBezTo>
                  <a:pt x="1249" y="83"/>
                  <a:pt x="1218" y="102"/>
                  <a:pt x="1186" y="137"/>
                </a:cubicBezTo>
                <a:cubicBezTo>
                  <a:pt x="1129" y="200"/>
                  <a:pt x="1072" y="265"/>
                  <a:pt x="1018" y="331"/>
                </a:cubicBezTo>
                <a:cubicBezTo>
                  <a:pt x="983" y="374"/>
                  <a:pt x="940" y="425"/>
                  <a:pt x="923" y="477"/>
                </a:cubicBezTo>
                <a:cubicBezTo>
                  <a:pt x="919" y="489"/>
                  <a:pt x="920" y="490"/>
                  <a:pt x="918" y="500"/>
                </a:cubicBezTo>
                <a:cubicBezTo>
                  <a:pt x="969" y="511"/>
                  <a:pt x="1025" y="516"/>
                  <a:pt x="1076" y="531"/>
                </a:cubicBezTo>
                <a:cubicBezTo>
                  <a:pt x="1150" y="553"/>
                  <a:pt x="1223" y="586"/>
                  <a:pt x="1290" y="625"/>
                </a:cubicBezTo>
                <a:cubicBezTo>
                  <a:pt x="1334" y="651"/>
                  <a:pt x="1378" y="678"/>
                  <a:pt x="1422" y="703"/>
                </a:cubicBezTo>
                <a:cubicBezTo>
                  <a:pt x="1433" y="709"/>
                  <a:pt x="1453" y="730"/>
                  <a:pt x="1463" y="734"/>
                </a:cubicBezTo>
                <a:cubicBezTo>
                  <a:pt x="1469" y="734"/>
                  <a:pt x="1474" y="734"/>
                  <a:pt x="1480" y="734"/>
                </a:cubicBezTo>
                <a:moveTo>
                  <a:pt x="2004" y="0"/>
                </a:moveTo>
                <a:cubicBezTo>
                  <a:pt x="2031" y="95"/>
                  <a:pt x="2029" y="205"/>
                  <a:pt x="2035" y="305"/>
                </a:cubicBezTo>
                <a:cubicBezTo>
                  <a:pt x="2040" y="401"/>
                  <a:pt x="2066" y="492"/>
                  <a:pt x="2072" y="588"/>
                </a:cubicBezTo>
                <a:cubicBezTo>
                  <a:pt x="2074" y="620"/>
                  <a:pt x="2070" y="646"/>
                  <a:pt x="2104" y="654"/>
                </a:cubicBezTo>
                <a:cubicBezTo>
                  <a:pt x="2135" y="654"/>
                  <a:pt x="2147" y="650"/>
                  <a:pt x="2157" y="623"/>
                </a:cubicBezTo>
                <a:moveTo>
                  <a:pt x="2435" y="80"/>
                </a:moveTo>
                <a:cubicBezTo>
                  <a:pt x="2359" y="150"/>
                  <a:pt x="2288" y="216"/>
                  <a:pt x="2203" y="274"/>
                </a:cubicBezTo>
                <a:cubicBezTo>
                  <a:pt x="2185" y="286"/>
                  <a:pt x="2167" y="301"/>
                  <a:pt x="2152" y="314"/>
                </a:cubicBezTo>
                <a:cubicBezTo>
                  <a:pt x="2185" y="339"/>
                  <a:pt x="2222" y="346"/>
                  <a:pt x="2267" y="361"/>
                </a:cubicBezTo>
                <a:cubicBezTo>
                  <a:pt x="2348" y="387"/>
                  <a:pt x="2431" y="413"/>
                  <a:pt x="2508" y="448"/>
                </a:cubicBezTo>
                <a:cubicBezTo>
                  <a:pt x="2557" y="470"/>
                  <a:pt x="2599" y="504"/>
                  <a:pt x="2644" y="529"/>
                </a:cubicBezTo>
                <a:cubicBezTo>
                  <a:pt x="2671" y="544"/>
                  <a:pt x="2701" y="555"/>
                  <a:pt x="2729" y="567"/>
                </a:cubicBezTo>
                <a:moveTo>
                  <a:pt x="3647" y="78"/>
                </a:moveTo>
                <a:cubicBezTo>
                  <a:pt x="3654" y="70"/>
                  <a:pt x="3662" y="62"/>
                  <a:pt x="3669" y="54"/>
                </a:cubicBezTo>
                <a:cubicBezTo>
                  <a:pt x="3636" y="109"/>
                  <a:pt x="3596" y="154"/>
                  <a:pt x="3552" y="205"/>
                </a:cubicBezTo>
                <a:cubicBezTo>
                  <a:pt x="3495" y="270"/>
                  <a:pt x="3437" y="329"/>
                  <a:pt x="3364" y="378"/>
                </a:cubicBezTo>
                <a:cubicBezTo>
                  <a:pt x="3338" y="396"/>
                  <a:pt x="3314" y="406"/>
                  <a:pt x="3284" y="415"/>
                </a:cubicBezTo>
                <a:cubicBezTo>
                  <a:pt x="3310" y="430"/>
                  <a:pt x="3352" y="446"/>
                  <a:pt x="3384" y="458"/>
                </a:cubicBezTo>
                <a:cubicBezTo>
                  <a:pt x="3453" y="485"/>
                  <a:pt x="3517" y="520"/>
                  <a:pt x="3579" y="559"/>
                </a:cubicBezTo>
                <a:cubicBezTo>
                  <a:pt x="3616" y="582"/>
                  <a:pt x="3666" y="607"/>
                  <a:pt x="3688" y="647"/>
                </a:cubicBezTo>
                <a:cubicBezTo>
                  <a:pt x="3698" y="665"/>
                  <a:pt x="3704" y="681"/>
                  <a:pt x="3710" y="699"/>
                </a:cubicBezTo>
                <a:cubicBezTo>
                  <a:pt x="3710" y="700"/>
                  <a:pt x="3710" y="700"/>
                  <a:pt x="3710" y="701"/>
                </a:cubicBezTo>
                <a:moveTo>
                  <a:pt x="3211" y="625"/>
                </a:moveTo>
                <a:cubicBezTo>
                  <a:pt x="3295" y="648"/>
                  <a:pt x="3321" y="674"/>
                  <a:pt x="3379" y="741"/>
                </a:cubicBezTo>
                <a:cubicBezTo>
                  <a:pt x="3413" y="780"/>
                  <a:pt x="3445" y="825"/>
                  <a:pt x="3474" y="868"/>
                </a:cubicBezTo>
                <a:cubicBezTo>
                  <a:pt x="3490" y="892"/>
                  <a:pt x="3481" y="898"/>
                  <a:pt x="3510" y="904"/>
                </a:cubicBezTo>
                <a:cubicBezTo>
                  <a:pt x="3522" y="904"/>
                  <a:pt x="3528" y="904"/>
                  <a:pt x="3537" y="904"/>
                </a:cubicBezTo>
                <a:moveTo>
                  <a:pt x="4465" y="80"/>
                </a:moveTo>
                <a:cubicBezTo>
                  <a:pt x="4381" y="49"/>
                  <a:pt x="4338" y="36"/>
                  <a:pt x="4255" y="80"/>
                </a:cubicBezTo>
                <a:cubicBezTo>
                  <a:pt x="4210" y="104"/>
                  <a:pt x="4160" y="141"/>
                  <a:pt x="4151" y="194"/>
                </a:cubicBezTo>
                <a:cubicBezTo>
                  <a:pt x="4140" y="259"/>
                  <a:pt x="4174" y="282"/>
                  <a:pt x="4229" y="309"/>
                </a:cubicBezTo>
                <a:cubicBezTo>
                  <a:pt x="4309" y="348"/>
                  <a:pt x="4426" y="360"/>
                  <a:pt x="4491" y="427"/>
                </a:cubicBezTo>
                <a:cubicBezTo>
                  <a:pt x="4500" y="447"/>
                  <a:pt x="4503" y="453"/>
                  <a:pt x="4513" y="463"/>
                </a:cubicBezTo>
                <a:cubicBezTo>
                  <a:pt x="4503" y="507"/>
                  <a:pt x="4464" y="521"/>
                  <a:pt x="4418" y="531"/>
                </a:cubicBezTo>
                <a:cubicBezTo>
                  <a:pt x="4346" y="546"/>
                  <a:pt x="4271" y="547"/>
                  <a:pt x="4197" y="547"/>
                </a:cubicBezTo>
                <a:cubicBezTo>
                  <a:pt x="4164" y="547"/>
                  <a:pt x="4130" y="547"/>
                  <a:pt x="4097" y="547"/>
                </a:cubicBezTo>
                <a:cubicBezTo>
                  <a:pt x="4120" y="534"/>
                  <a:pt x="4164" y="515"/>
                  <a:pt x="4197" y="503"/>
                </a:cubicBezTo>
                <a:moveTo>
                  <a:pt x="4796" y="227"/>
                </a:moveTo>
                <a:cubicBezTo>
                  <a:pt x="4815" y="339"/>
                  <a:pt x="4823" y="427"/>
                  <a:pt x="4823" y="538"/>
                </a:cubicBezTo>
                <a:cubicBezTo>
                  <a:pt x="4823" y="562"/>
                  <a:pt x="4831" y="606"/>
                  <a:pt x="4813" y="621"/>
                </a:cubicBezTo>
                <a:cubicBezTo>
                  <a:pt x="4800" y="621"/>
                  <a:pt x="4795" y="620"/>
                  <a:pt x="4796" y="606"/>
                </a:cubicBezTo>
                <a:moveTo>
                  <a:pt x="4995" y="184"/>
                </a:moveTo>
                <a:cubicBezTo>
                  <a:pt x="5079" y="150"/>
                  <a:pt x="5107" y="137"/>
                  <a:pt x="5190" y="137"/>
                </a:cubicBezTo>
                <a:cubicBezTo>
                  <a:pt x="5236" y="137"/>
                  <a:pt x="5232" y="149"/>
                  <a:pt x="5236" y="186"/>
                </a:cubicBezTo>
                <a:cubicBezTo>
                  <a:pt x="5244" y="264"/>
                  <a:pt x="5211" y="291"/>
                  <a:pt x="5168" y="352"/>
                </a:cubicBezTo>
                <a:cubicBezTo>
                  <a:pt x="5130" y="406"/>
                  <a:pt x="5073" y="451"/>
                  <a:pt x="5049" y="512"/>
                </a:cubicBezTo>
                <a:cubicBezTo>
                  <a:pt x="5049" y="520"/>
                  <a:pt x="5049" y="521"/>
                  <a:pt x="5049" y="526"/>
                </a:cubicBezTo>
                <a:cubicBezTo>
                  <a:pt x="5093" y="530"/>
                  <a:pt x="5139" y="531"/>
                  <a:pt x="5185" y="531"/>
                </a:cubicBezTo>
                <a:cubicBezTo>
                  <a:pt x="5264" y="531"/>
                  <a:pt x="5323" y="511"/>
                  <a:pt x="5395" y="479"/>
                </a:cubicBezTo>
                <a:cubicBezTo>
                  <a:pt x="5442" y="458"/>
                  <a:pt x="5491" y="434"/>
                  <a:pt x="5526" y="396"/>
                </a:cubicBezTo>
                <a:cubicBezTo>
                  <a:pt x="5557" y="362"/>
                  <a:pt x="5573" y="323"/>
                  <a:pt x="5577" y="277"/>
                </a:cubicBezTo>
                <a:cubicBezTo>
                  <a:pt x="5577" y="257"/>
                  <a:pt x="5577" y="253"/>
                  <a:pt x="5577" y="241"/>
                </a:cubicBezTo>
                <a:cubicBezTo>
                  <a:pt x="5545" y="236"/>
                  <a:pt x="5506" y="218"/>
                  <a:pt x="5477" y="253"/>
                </a:cubicBezTo>
                <a:cubicBezTo>
                  <a:pt x="5434" y="304"/>
                  <a:pt x="5428" y="383"/>
                  <a:pt x="5426" y="446"/>
                </a:cubicBezTo>
                <a:cubicBezTo>
                  <a:pt x="5424" y="524"/>
                  <a:pt x="5462" y="549"/>
                  <a:pt x="5536" y="569"/>
                </a:cubicBezTo>
                <a:cubicBezTo>
                  <a:pt x="5605" y="588"/>
                  <a:pt x="5674" y="588"/>
                  <a:pt x="5745" y="588"/>
                </a:cubicBezTo>
                <a:cubicBezTo>
                  <a:pt x="5796" y="588"/>
                  <a:pt x="5808" y="588"/>
                  <a:pt x="5840" y="58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2"/>
          <p:cNvSpPr/>
          <p:nvPr/>
        </p:nvSpPr>
        <p:spPr>
          <a:xfrm>
            <a:off x="4200480" y="2550960"/>
            <a:ext cx="4035594" cy="1596955"/>
          </a:xfrm>
          <a:custGeom>
            <a:rect b="b" l="l" r="r" t="t"/>
            <a:pathLst>
              <a:path extrusionOk="0" h="4442" w="11223">
                <a:moveTo>
                  <a:pt x="1838" y="202"/>
                </a:moveTo>
                <a:cubicBezTo>
                  <a:pt x="1821" y="194"/>
                  <a:pt x="1850" y="175"/>
                  <a:pt x="1807" y="164"/>
                </a:cubicBezTo>
                <a:cubicBezTo>
                  <a:pt x="1605" y="111"/>
                  <a:pt x="1281" y="114"/>
                  <a:pt x="1076" y="150"/>
                </a:cubicBezTo>
                <a:cubicBezTo>
                  <a:pt x="912" y="178"/>
                  <a:pt x="720" y="248"/>
                  <a:pt x="572" y="323"/>
                </a:cubicBezTo>
                <a:cubicBezTo>
                  <a:pt x="550" y="334"/>
                  <a:pt x="526" y="350"/>
                  <a:pt x="504" y="363"/>
                </a:cubicBezTo>
                <a:cubicBezTo>
                  <a:pt x="480" y="377"/>
                  <a:pt x="454" y="395"/>
                  <a:pt x="431" y="412"/>
                </a:cubicBezTo>
                <a:cubicBezTo>
                  <a:pt x="398" y="436"/>
                  <a:pt x="367" y="463"/>
                  <a:pt x="336" y="490"/>
                </a:cubicBezTo>
                <a:cubicBezTo>
                  <a:pt x="276" y="543"/>
                  <a:pt x="203" y="613"/>
                  <a:pt x="168" y="684"/>
                </a:cubicBezTo>
                <a:cubicBezTo>
                  <a:pt x="152" y="716"/>
                  <a:pt x="146" y="757"/>
                  <a:pt x="137" y="790"/>
                </a:cubicBezTo>
                <a:cubicBezTo>
                  <a:pt x="106" y="906"/>
                  <a:pt x="54" y="1027"/>
                  <a:pt x="32" y="1142"/>
                </a:cubicBezTo>
                <a:cubicBezTo>
                  <a:pt x="14" y="1236"/>
                  <a:pt x="21" y="1337"/>
                  <a:pt x="13" y="1432"/>
                </a:cubicBezTo>
                <a:cubicBezTo>
                  <a:pt x="-1" y="1589"/>
                  <a:pt x="0" y="1750"/>
                  <a:pt x="0" y="1911"/>
                </a:cubicBezTo>
                <a:cubicBezTo>
                  <a:pt x="0" y="2025"/>
                  <a:pt x="-1" y="2137"/>
                  <a:pt x="17" y="2246"/>
                </a:cubicBezTo>
                <a:cubicBezTo>
                  <a:pt x="26" y="2301"/>
                  <a:pt x="43" y="2351"/>
                  <a:pt x="64" y="2402"/>
                </a:cubicBezTo>
                <a:cubicBezTo>
                  <a:pt x="89" y="2462"/>
                  <a:pt x="121" y="2522"/>
                  <a:pt x="149" y="2584"/>
                </a:cubicBezTo>
                <a:cubicBezTo>
                  <a:pt x="174" y="2639"/>
                  <a:pt x="197" y="2688"/>
                  <a:pt x="232" y="2735"/>
                </a:cubicBezTo>
                <a:cubicBezTo>
                  <a:pt x="342" y="2884"/>
                  <a:pt x="509" y="2981"/>
                  <a:pt x="677" y="3049"/>
                </a:cubicBezTo>
                <a:cubicBezTo>
                  <a:pt x="986" y="3175"/>
                  <a:pt x="1354" y="3328"/>
                  <a:pt x="1685" y="3368"/>
                </a:cubicBezTo>
                <a:cubicBezTo>
                  <a:pt x="1810" y="3383"/>
                  <a:pt x="2021" y="3407"/>
                  <a:pt x="2142" y="3365"/>
                </a:cubicBezTo>
                <a:cubicBezTo>
                  <a:pt x="2284" y="3316"/>
                  <a:pt x="2412" y="3165"/>
                  <a:pt x="2478" y="3037"/>
                </a:cubicBezTo>
                <a:cubicBezTo>
                  <a:pt x="2518" y="2959"/>
                  <a:pt x="2551" y="2878"/>
                  <a:pt x="2583" y="2796"/>
                </a:cubicBezTo>
                <a:cubicBezTo>
                  <a:pt x="2643" y="2640"/>
                  <a:pt x="2688" y="2479"/>
                  <a:pt x="2729" y="2319"/>
                </a:cubicBezTo>
                <a:cubicBezTo>
                  <a:pt x="2753" y="2225"/>
                  <a:pt x="2781" y="2134"/>
                  <a:pt x="2792" y="2036"/>
                </a:cubicBezTo>
                <a:cubicBezTo>
                  <a:pt x="2804" y="1933"/>
                  <a:pt x="2805" y="1828"/>
                  <a:pt x="2814" y="1725"/>
                </a:cubicBezTo>
                <a:cubicBezTo>
                  <a:pt x="2833" y="1512"/>
                  <a:pt x="2833" y="1290"/>
                  <a:pt x="2819" y="1076"/>
                </a:cubicBezTo>
                <a:cubicBezTo>
                  <a:pt x="2815" y="1006"/>
                  <a:pt x="2804" y="934"/>
                  <a:pt x="2792" y="866"/>
                </a:cubicBezTo>
                <a:cubicBezTo>
                  <a:pt x="2777" y="784"/>
                  <a:pt x="2772" y="699"/>
                  <a:pt x="2756" y="617"/>
                </a:cubicBezTo>
                <a:cubicBezTo>
                  <a:pt x="2744" y="557"/>
                  <a:pt x="2727" y="501"/>
                  <a:pt x="2697" y="448"/>
                </a:cubicBezTo>
                <a:cubicBezTo>
                  <a:pt x="2670" y="401"/>
                  <a:pt x="2643" y="373"/>
                  <a:pt x="2598" y="337"/>
                </a:cubicBezTo>
                <a:cubicBezTo>
                  <a:pt x="2477" y="241"/>
                  <a:pt x="2283" y="192"/>
                  <a:pt x="2138" y="148"/>
                </a:cubicBezTo>
                <a:cubicBezTo>
                  <a:pt x="1947" y="89"/>
                  <a:pt x="1734" y="17"/>
                  <a:pt x="1534" y="0"/>
                </a:cubicBezTo>
                <a:cubicBezTo>
                  <a:pt x="1478" y="-5"/>
                  <a:pt x="1455" y="2"/>
                  <a:pt x="1412" y="26"/>
                </a:cubicBezTo>
                <a:cubicBezTo>
                  <a:pt x="1384" y="51"/>
                  <a:pt x="1376" y="57"/>
                  <a:pt x="1366" y="80"/>
                </a:cubicBezTo>
                <a:moveTo>
                  <a:pt x="2410" y="3306"/>
                </a:moveTo>
                <a:cubicBezTo>
                  <a:pt x="2413" y="3282"/>
                  <a:pt x="2454" y="3312"/>
                  <a:pt x="2515" y="3337"/>
                </a:cubicBezTo>
                <a:cubicBezTo>
                  <a:pt x="2629" y="3385"/>
                  <a:pt x="2740" y="3435"/>
                  <a:pt x="2851" y="3488"/>
                </a:cubicBezTo>
                <a:cubicBezTo>
                  <a:pt x="2911" y="3517"/>
                  <a:pt x="2971" y="3556"/>
                  <a:pt x="3033" y="3578"/>
                </a:cubicBezTo>
                <a:cubicBezTo>
                  <a:pt x="3053" y="3582"/>
                  <a:pt x="3056" y="3581"/>
                  <a:pt x="3065" y="3587"/>
                </a:cubicBezTo>
                <a:cubicBezTo>
                  <a:pt x="3065" y="3533"/>
                  <a:pt x="3065" y="3478"/>
                  <a:pt x="3060" y="3426"/>
                </a:cubicBezTo>
                <a:cubicBezTo>
                  <a:pt x="3060" y="3424"/>
                  <a:pt x="3060" y="3422"/>
                  <a:pt x="3060" y="3420"/>
                </a:cubicBezTo>
                <a:cubicBezTo>
                  <a:pt x="3073" y="3460"/>
                  <a:pt x="3081" y="3492"/>
                  <a:pt x="3082" y="3535"/>
                </a:cubicBezTo>
                <a:cubicBezTo>
                  <a:pt x="3083" y="3588"/>
                  <a:pt x="3043" y="3612"/>
                  <a:pt x="2997" y="3632"/>
                </a:cubicBezTo>
                <a:cubicBezTo>
                  <a:pt x="2971" y="3644"/>
                  <a:pt x="2951" y="3646"/>
                  <a:pt x="2924" y="3648"/>
                </a:cubicBezTo>
                <a:moveTo>
                  <a:pt x="3464" y="3591"/>
                </a:moveTo>
                <a:cubicBezTo>
                  <a:pt x="3472" y="3671"/>
                  <a:pt x="3490" y="3752"/>
                  <a:pt x="3491" y="3832"/>
                </a:cubicBezTo>
                <a:cubicBezTo>
                  <a:pt x="3491" y="3850"/>
                  <a:pt x="3492" y="3874"/>
                  <a:pt x="3496" y="3884"/>
                </a:cubicBezTo>
                <a:cubicBezTo>
                  <a:pt x="3500" y="3849"/>
                  <a:pt x="3507" y="3820"/>
                  <a:pt x="3518" y="3785"/>
                </a:cubicBezTo>
                <a:cubicBezTo>
                  <a:pt x="3535" y="3731"/>
                  <a:pt x="3543" y="3702"/>
                  <a:pt x="3586" y="3662"/>
                </a:cubicBezTo>
                <a:cubicBezTo>
                  <a:pt x="3612" y="3638"/>
                  <a:pt x="3630" y="3632"/>
                  <a:pt x="3664" y="3632"/>
                </a:cubicBezTo>
                <a:cubicBezTo>
                  <a:pt x="3714" y="3632"/>
                  <a:pt x="3718" y="3654"/>
                  <a:pt x="3742" y="3691"/>
                </a:cubicBezTo>
                <a:cubicBezTo>
                  <a:pt x="3768" y="3731"/>
                  <a:pt x="3772" y="3761"/>
                  <a:pt x="3773" y="3809"/>
                </a:cubicBezTo>
                <a:cubicBezTo>
                  <a:pt x="3773" y="3822"/>
                  <a:pt x="3773" y="3836"/>
                  <a:pt x="3773" y="3849"/>
                </a:cubicBezTo>
                <a:moveTo>
                  <a:pt x="3973" y="3705"/>
                </a:moveTo>
                <a:cubicBezTo>
                  <a:pt x="3973" y="3797"/>
                  <a:pt x="3950" y="3843"/>
                  <a:pt x="4036" y="3882"/>
                </a:cubicBezTo>
                <a:cubicBezTo>
                  <a:pt x="4078" y="3901"/>
                  <a:pt x="4149" y="3910"/>
                  <a:pt x="4194" y="3899"/>
                </a:cubicBezTo>
                <a:cubicBezTo>
                  <a:pt x="4248" y="3886"/>
                  <a:pt x="4256" y="3831"/>
                  <a:pt x="4258" y="3785"/>
                </a:cubicBezTo>
                <a:cubicBezTo>
                  <a:pt x="4260" y="3734"/>
                  <a:pt x="4261" y="3720"/>
                  <a:pt x="4214" y="3698"/>
                </a:cubicBezTo>
                <a:cubicBezTo>
                  <a:pt x="4179" y="3681"/>
                  <a:pt x="4139" y="3682"/>
                  <a:pt x="4100" y="3681"/>
                </a:cubicBezTo>
                <a:cubicBezTo>
                  <a:pt x="4082" y="3681"/>
                  <a:pt x="4079" y="3681"/>
                  <a:pt x="4068" y="3681"/>
                </a:cubicBezTo>
                <a:moveTo>
                  <a:pt x="4450" y="3580"/>
                </a:moveTo>
                <a:cubicBezTo>
                  <a:pt x="4608" y="3788"/>
                  <a:pt x="4558" y="3709"/>
                  <a:pt x="4582" y="3903"/>
                </a:cubicBezTo>
                <a:cubicBezTo>
                  <a:pt x="4587" y="3943"/>
                  <a:pt x="4594" y="4010"/>
                  <a:pt x="4613" y="4047"/>
                </a:cubicBezTo>
                <a:cubicBezTo>
                  <a:pt x="4618" y="4057"/>
                  <a:pt x="4620" y="4061"/>
                  <a:pt x="4630" y="4059"/>
                </a:cubicBezTo>
                <a:cubicBezTo>
                  <a:pt x="4624" y="4014"/>
                  <a:pt x="4619" y="3992"/>
                  <a:pt x="4582" y="3959"/>
                </a:cubicBezTo>
                <a:cubicBezTo>
                  <a:pt x="4546" y="3927"/>
                  <a:pt x="4493" y="3899"/>
                  <a:pt x="4445" y="3891"/>
                </a:cubicBezTo>
                <a:cubicBezTo>
                  <a:pt x="4427" y="3888"/>
                  <a:pt x="4411" y="3890"/>
                  <a:pt x="4394" y="3889"/>
                </a:cubicBezTo>
                <a:cubicBezTo>
                  <a:pt x="4397" y="3932"/>
                  <a:pt x="4396" y="3946"/>
                  <a:pt x="4431" y="3977"/>
                </a:cubicBezTo>
                <a:cubicBezTo>
                  <a:pt x="4472" y="4013"/>
                  <a:pt x="4528" y="4044"/>
                  <a:pt x="4582" y="4054"/>
                </a:cubicBezTo>
                <a:cubicBezTo>
                  <a:pt x="4649" y="4066"/>
                  <a:pt x="4741" y="4070"/>
                  <a:pt x="4803" y="4042"/>
                </a:cubicBezTo>
                <a:cubicBezTo>
                  <a:pt x="4863" y="4015"/>
                  <a:pt x="4924" y="3963"/>
                  <a:pt x="4944" y="3899"/>
                </a:cubicBezTo>
                <a:cubicBezTo>
                  <a:pt x="4944" y="3874"/>
                  <a:pt x="4944" y="3867"/>
                  <a:pt x="4944" y="3851"/>
                </a:cubicBezTo>
                <a:cubicBezTo>
                  <a:pt x="4930" y="3850"/>
                  <a:pt x="4923" y="3831"/>
                  <a:pt x="4913" y="3842"/>
                </a:cubicBezTo>
                <a:cubicBezTo>
                  <a:pt x="4899" y="3857"/>
                  <a:pt x="4896" y="3939"/>
                  <a:pt x="4903" y="3957"/>
                </a:cubicBezTo>
                <a:cubicBezTo>
                  <a:pt x="4928" y="4024"/>
                  <a:pt x="5061" y="4027"/>
                  <a:pt x="5117" y="4031"/>
                </a:cubicBezTo>
                <a:cubicBezTo>
                  <a:pt x="5201" y="4033"/>
                  <a:pt x="5229" y="4034"/>
                  <a:pt x="5285" y="4033"/>
                </a:cubicBezTo>
                <a:moveTo>
                  <a:pt x="5862" y="3736"/>
                </a:moveTo>
                <a:cubicBezTo>
                  <a:pt x="5892" y="3840"/>
                  <a:pt x="5897" y="3922"/>
                  <a:pt x="5898" y="4031"/>
                </a:cubicBezTo>
                <a:cubicBezTo>
                  <a:pt x="5899" y="4113"/>
                  <a:pt x="5898" y="4196"/>
                  <a:pt x="5898" y="4278"/>
                </a:cubicBezTo>
                <a:cubicBezTo>
                  <a:pt x="5888" y="4229"/>
                  <a:pt x="5874" y="4188"/>
                  <a:pt x="5874" y="4137"/>
                </a:cubicBezTo>
                <a:cubicBezTo>
                  <a:pt x="5874" y="4087"/>
                  <a:pt x="5878" y="4073"/>
                  <a:pt x="5930" y="4052"/>
                </a:cubicBezTo>
                <a:cubicBezTo>
                  <a:pt x="6000" y="4024"/>
                  <a:pt x="6091" y="4015"/>
                  <a:pt x="6166" y="4024"/>
                </a:cubicBezTo>
                <a:cubicBezTo>
                  <a:pt x="6209" y="4029"/>
                  <a:pt x="6198" y="4075"/>
                  <a:pt x="6198" y="4106"/>
                </a:cubicBezTo>
                <a:cubicBezTo>
                  <a:pt x="6198" y="4152"/>
                  <a:pt x="6198" y="4199"/>
                  <a:pt x="6198" y="4245"/>
                </a:cubicBezTo>
                <a:cubicBezTo>
                  <a:pt x="6229" y="4248"/>
                  <a:pt x="6273" y="4259"/>
                  <a:pt x="6298" y="4233"/>
                </a:cubicBezTo>
                <a:cubicBezTo>
                  <a:pt x="6327" y="4203"/>
                  <a:pt x="6331" y="4117"/>
                  <a:pt x="6315" y="4080"/>
                </a:cubicBezTo>
                <a:cubicBezTo>
                  <a:pt x="6294" y="4034"/>
                  <a:pt x="6243" y="4005"/>
                  <a:pt x="6198" y="3990"/>
                </a:cubicBezTo>
                <a:cubicBezTo>
                  <a:pt x="6172" y="3983"/>
                  <a:pt x="6166" y="3982"/>
                  <a:pt x="6152" y="3974"/>
                </a:cubicBezTo>
                <a:moveTo>
                  <a:pt x="6692" y="3821"/>
                </a:moveTo>
                <a:cubicBezTo>
                  <a:pt x="6712" y="3941"/>
                  <a:pt x="6724" y="4042"/>
                  <a:pt x="6724" y="4163"/>
                </a:cubicBezTo>
                <a:cubicBezTo>
                  <a:pt x="6724" y="4205"/>
                  <a:pt x="6723" y="4266"/>
                  <a:pt x="6728" y="4302"/>
                </a:cubicBezTo>
                <a:cubicBezTo>
                  <a:pt x="6794" y="4264"/>
                  <a:pt x="6856" y="4219"/>
                  <a:pt x="6923" y="4182"/>
                </a:cubicBezTo>
                <a:cubicBezTo>
                  <a:pt x="6982" y="4149"/>
                  <a:pt x="7029" y="4140"/>
                  <a:pt x="7096" y="4139"/>
                </a:cubicBezTo>
                <a:cubicBezTo>
                  <a:pt x="7140" y="4138"/>
                  <a:pt x="7141" y="4152"/>
                  <a:pt x="7142" y="4193"/>
                </a:cubicBezTo>
                <a:cubicBezTo>
                  <a:pt x="7143" y="4247"/>
                  <a:pt x="7051" y="4253"/>
                  <a:pt x="7011" y="4259"/>
                </a:cubicBezTo>
                <a:cubicBezTo>
                  <a:pt x="6964" y="4266"/>
                  <a:pt x="6917" y="4264"/>
                  <a:pt x="6870" y="4264"/>
                </a:cubicBezTo>
                <a:moveTo>
                  <a:pt x="7279" y="4120"/>
                </a:moveTo>
                <a:cubicBezTo>
                  <a:pt x="7320" y="4132"/>
                  <a:pt x="7455" y="4200"/>
                  <a:pt x="7510" y="4146"/>
                </a:cubicBezTo>
                <a:cubicBezTo>
                  <a:pt x="7534" y="4122"/>
                  <a:pt x="7552" y="4042"/>
                  <a:pt x="7537" y="4011"/>
                </a:cubicBezTo>
                <a:cubicBezTo>
                  <a:pt x="7521" y="3977"/>
                  <a:pt x="7468" y="3975"/>
                  <a:pt x="7437" y="3981"/>
                </a:cubicBezTo>
                <a:cubicBezTo>
                  <a:pt x="7387" y="3990"/>
                  <a:pt x="7380" y="4054"/>
                  <a:pt x="7378" y="4096"/>
                </a:cubicBezTo>
                <a:cubicBezTo>
                  <a:pt x="7375" y="4157"/>
                  <a:pt x="7380" y="4187"/>
                  <a:pt x="7437" y="4219"/>
                </a:cubicBezTo>
                <a:cubicBezTo>
                  <a:pt x="7500" y="4254"/>
                  <a:pt x="7577" y="4247"/>
                  <a:pt x="7646" y="4248"/>
                </a:cubicBezTo>
                <a:moveTo>
                  <a:pt x="8486" y="3669"/>
                </a:moveTo>
                <a:cubicBezTo>
                  <a:pt x="8524" y="3805"/>
                  <a:pt x="8546" y="3914"/>
                  <a:pt x="8554" y="4054"/>
                </a:cubicBezTo>
                <a:cubicBezTo>
                  <a:pt x="8559" y="4139"/>
                  <a:pt x="8565" y="4222"/>
                  <a:pt x="8571" y="4306"/>
                </a:cubicBezTo>
                <a:cubicBezTo>
                  <a:pt x="8571" y="4325"/>
                  <a:pt x="8571" y="4356"/>
                  <a:pt x="8571" y="4337"/>
                </a:cubicBezTo>
                <a:cubicBezTo>
                  <a:pt x="8571" y="4269"/>
                  <a:pt x="8522" y="4210"/>
                  <a:pt x="8476" y="4163"/>
                </a:cubicBezTo>
                <a:cubicBezTo>
                  <a:pt x="8433" y="4118"/>
                  <a:pt x="8403" y="4114"/>
                  <a:pt x="8345" y="4109"/>
                </a:cubicBezTo>
                <a:cubicBezTo>
                  <a:pt x="8338" y="4109"/>
                  <a:pt x="8330" y="4109"/>
                  <a:pt x="8323" y="4109"/>
                </a:cubicBezTo>
                <a:cubicBezTo>
                  <a:pt x="8313" y="4142"/>
                  <a:pt x="8301" y="4168"/>
                  <a:pt x="8303" y="4208"/>
                </a:cubicBezTo>
                <a:cubicBezTo>
                  <a:pt x="8306" y="4274"/>
                  <a:pt x="8347" y="4308"/>
                  <a:pt x="8403" y="4335"/>
                </a:cubicBezTo>
                <a:cubicBezTo>
                  <a:pt x="8505" y="4384"/>
                  <a:pt x="8657" y="4391"/>
                  <a:pt x="8759" y="4345"/>
                </a:cubicBezTo>
                <a:cubicBezTo>
                  <a:pt x="8833" y="4312"/>
                  <a:pt x="8890" y="4253"/>
                  <a:pt x="8927" y="4182"/>
                </a:cubicBezTo>
                <a:cubicBezTo>
                  <a:pt x="8951" y="4137"/>
                  <a:pt x="8947" y="4096"/>
                  <a:pt x="8948" y="4047"/>
                </a:cubicBezTo>
                <a:cubicBezTo>
                  <a:pt x="8916" y="4054"/>
                  <a:pt x="8912" y="4039"/>
                  <a:pt x="8885" y="4063"/>
                </a:cubicBezTo>
                <a:cubicBezTo>
                  <a:pt x="8846" y="4097"/>
                  <a:pt x="8855" y="4169"/>
                  <a:pt x="8854" y="4215"/>
                </a:cubicBezTo>
                <a:cubicBezTo>
                  <a:pt x="8853" y="4274"/>
                  <a:pt x="8859" y="4304"/>
                  <a:pt x="8922" y="4321"/>
                </a:cubicBezTo>
                <a:cubicBezTo>
                  <a:pt x="8995" y="4341"/>
                  <a:pt x="9081" y="4331"/>
                  <a:pt x="9143" y="4290"/>
                </a:cubicBezTo>
                <a:cubicBezTo>
                  <a:pt x="9234" y="4230"/>
                  <a:pt x="9282" y="4142"/>
                  <a:pt x="9311" y="4040"/>
                </a:cubicBezTo>
                <a:cubicBezTo>
                  <a:pt x="9341" y="3935"/>
                  <a:pt x="9352" y="3831"/>
                  <a:pt x="9353" y="3723"/>
                </a:cubicBezTo>
                <a:cubicBezTo>
                  <a:pt x="9353" y="3696"/>
                  <a:pt x="9350" y="3665"/>
                  <a:pt x="9348" y="3641"/>
                </a:cubicBezTo>
                <a:cubicBezTo>
                  <a:pt x="9344" y="3657"/>
                  <a:pt x="9331" y="3705"/>
                  <a:pt x="9331" y="3740"/>
                </a:cubicBezTo>
                <a:cubicBezTo>
                  <a:pt x="9329" y="3911"/>
                  <a:pt x="9292" y="4134"/>
                  <a:pt x="9336" y="4300"/>
                </a:cubicBezTo>
                <a:cubicBezTo>
                  <a:pt x="9346" y="4340"/>
                  <a:pt x="9363" y="4370"/>
                  <a:pt x="9404" y="4380"/>
                </a:cubicBezTo>
                <a:cubicBezTo>
                  <a:pt x="9461" y="4394"/>
                  <a:pt x="9497" y="4362"/>
                  <a:pt x="9535" y="4326"/>
                </a:cubicBezTo>
                <a:cubicBezTo>
                  <a:pt x="9614" y="4251"/>
                  <a:pt x="9674" y="4178"/>
                  <a:pt x="9708" y="4073"/>
                </a:cubicBezTo>
                <a:cubicBezTo>
                  <a:pt x="9723" y="4026"/>
                  <a:pt x="9754" y="3913"/>
                  <a:pt x="9725" y="3863"/>
                </a:cubicBezTo>
                <a:cubicBezTo>
                  <a:pt x="9716" y="3860"/>
                  <a:pt x="9707" y="3856"/>
                  <a:pt x="9698" y="3853"/>
                </a:cubicBezTo>
                <a:cubicBezTo>
                  <a:pt x="9648" y="3874"/>
                  <a:pt x="9647" y="3847"/>
                  <a:pt x="9625" y="3915"/>
                </a:cubicBezTo>
                <a:cubicBezTo>
                  <a:pt x="9603" y="3984"/>
                  <a:pt x="9605" y="4093"/>
                  <a:pt x="9615" y="4165"/>
                </a:cubicBezTo>
                <a:cubicBezTo>
                  <a:pt x="9623" y="4226"/>
                  <a:pt x="9671" y="4339"/>
                  <a:pt x="9740" y="4354"/>
                </a:cubicBezTo>
                <a:cubicBezTo>
                  <a:pt x="9783" y="4363"/>
                  <a:pt x="9802" y="4366"/>
                  <a:pt x="9825" y="4330"/>
                </a:cubicBezTo>
                <a:cubicBezTo>
                  <a:pt x="9827" y="4318"/>
                  <a:pt x="9828" y="4307"/>
                  <a:pt x="9830" y="4295"/>
                </a:cubicBezTo>
                <a:moveTo>
                  <a:pt x="9939" y="3726"/>
                </a:moveTo>
                <a:cubicBezTo>
                  <a:pt x="9939" y="3927"/>
                  <a:pt x="9939" y="4127"/>
                  <a:pt x="9939" y="4328"/>
                </a:cubicBezTo>
                <a:cubicBezTo>
                  <a:pt x="9961" y="4285"/>
                  <a:pt x="9977" y="4240"/>
                  <a:pt x="10007" y="4200"/>
                </a:cubicBezTo>
                <a:cubicBezTo>
                  <a:pt x="10046" y="4146"/>
                  <a:pt x="10104" y="4094"/>
                  <a:pt x="10170" y="4078"/>
                </a:cubicBezTo>
                <a:cubicBezTo>
                  <a:pt x="10259" y="4056"/>
                  <a:pt x="10355" y="4064"/>
                  <a:pt x="10443" y="4033"/>
                </a:cubicBezTo>
                <a:cubicBezTo>
                  <a:pt x="10486" y="4018"/>
                  <a:pt x="10534" y="3989"/>
                  <a:pt x="10543" y="3943"/>
                </a:cubicBezTo>
                <a:cubicBezTo>
                  <a:pt x="10543" y="3923"/>
                  <a:pt x="10543" y="3918"/>
                  <a:pt x="10543" y="3905"/>
                </a:cubicBezTo>
                <a:cubicBezTo>
                  <a:pt x="10483" y="3894"/>
                  <a:pt x="10420" y="3873"/>
                  <a:pt x="10375" y="3925"/>
                </a:cubicBezTo>
                <a:cubicBezTo>
                  <a:pt x="10324" y="3983"/>
                  <a:pt x="10335" y="4073"/>
                  <a:pt x="10334" y="4144"/>
                </a:cubicBezTo>
                <a:cubicBezTo>
                  <a:pt x="10333" y="4219"/>
                  <a:pt x="10374" y="4274"/>
                  <a:pt x="10443" y="4309"/>
                </a:cubicBezTo>
                <a:cubicBezTo>
                  <a:pt x="10521" y="4349"/>
                  <a:pt x="10611" y="4340"/>
                  <a:pt x="10679" y="4293"/>
                </a:cubicBezTo>
                <a:cubicBezTo>
                  <a:pt x="10697" y="4279"/>
                  <a:pt x="10715" y="4264"/>
                  <a:pt x="10733" y="4250"/>
                </a:cubicBezTo>
                <a:moveTo>
                  <a:pt x="11200" y="3723"/>
                </a:moveTo>
                <a:cubicBezTo>
                  <a:pt x="11208" y="3852"/>
                  <a:pt x="11222" y="3989"/>
                  <a:pt x="11205" y="4118"/>
                </a:cubicBezTo>
                <a:cubicBezTo>
                  <a:pt x="11195" y="4196"/>
                  <a:pt x="11189" y="4278"/>
                  <a:pt x="11173" y="4354"/>
                </a:cubicBezTo>
                <a:cubicBezTo>
                  <a:pt x="11171" y="4361"/>
                  <a:pt x="11170" y="4368"/>
                  <a:pt x="11168" y="4375"/>
                </a:cubicBezTo>
                <a:cubicBezTo>
                  <a:pt x="11129" y="4378"/>
                  <a:pt x="11125" y="4368"/>
                  <a:pt x="11088" y="4332"/>
                </a:cubicBezTo>
                <a:cubicBezTo>
                  <a:pt x="11035" y="4280"/>
                  <a:pt x="10974" y="4222"/>
                  <a:pt x="10896" y="4210"/>
                </a:cubicBezTo>
                <a:cubicBezTo>
                  <a:pt x="10843" y="4202"/>
                  <a:pt x="10796" y="4200"/>
                  <a:pt x="10784" y="4262"/>
                </a:cubicBezTo>
                <a:cubicBezTo>
                  <a:pt x="10767" y="4351"/>
                  <a:pt x="10820" y="4373"/>
                  <a:pt x="10896" y="4401"/>
                </a:cubicBezTo>
                <a:cubicBezTo>
                  <a:pt x="10992" y="4437"/>
                  <a:pt x="11082" y="4433"/>
                  <a:pt x="11183" y="4436"/>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0" name="Shape 590"/>
        <p:cNvGrpSpPr/>
        <p:nvPr/>
      </p:nvGrpSpPr>
      <p:grpSpPr>
        <a:xfrm>
          <a:off x="0" y="0"/>
          <a:ext cx="0" cy="0"/>
          <a:chOff x="0" y="0"/>
          <a:chExt cx="0" cy="0"/>
        </a:xfrm>
      </p:grpSpPr>
      <p:sp>
        <p:nvSpPr>
          <p:cNvPr id="591" name="Google Shape;591;p93"/>
          <p:cNvSpPr txBox="1"/>
          <p:nvPr/>
        </p:nvSpPr>
        <p:spPr>
          <a:xfrm>
            <a:off x="1066800" y="129720"/>
            <a:ext cx="8229600" cy="8571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Delete from In-between two nodes</a:t>
            </a:r>
            <a:endParaRPr b="1" i="0" sz="3300" u="none" cap="none" strike="noStrike"/>
          </a:p>
        </p:txBody>
      </p:sp>
      <p:sp>
        <p:nvSpPr>
          <p:cNvPr id="592" name="Google Shape;592;p93"/>
          <p:cNvSpPr txBox="1"/>
          <p:nvPr/>
        </p:nvSpPr>
        <p:spPr>
          <a:xfrm>
            <a:off x="457200" y="1200240"/>
            <a:ext cx="8229600" cy="533520"/>
          </a:xfrm>
          <a:prstGeom prst="rect">
            <a:avLst/>
          </a:prstGeom>
          <a:noFill/>
          <a:ln>
            <a:noFill/>
          </a:ln>
        </p:spPr>
        <p:txBody>
          <a:bodyPr anchorCtr="0" anchor="t" bIns="45700" lIns="91425" spcFirstLastPara="1" rIns="91425" wrap="square" tIns="45700">
            <a:normAutofit/>
          </a:bodyPr>
          <a:lstStyle/>
          <a:p>
            <a:pPr indent="-343080" lvl="2" marL="34308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From particular position k (positional insert)</a:t>
            </a:r>
            <a:endParaRPr b="0" i="0" sz="2400" u="none" cap="none" strike="noStrike">
              <a:latin typeface="Arial"/>
              <a:ea typeface="Arial"/>
              <a:cs typeface="Arial"/>
              <a:sym typeface="Arial"/>
            </a:endParaRPr>
          </a:p>
        </p:txBody>
      </p:sp>
      <p:sp>
        <p:nvSpPr>
          <p:cNvPr id="593" name="Google Shape;593;p93"/>
          <p:cNvSpPr/>
          <p:nvPr/>
        </p:nvSpPr>
        <p:spPr>
          <a:xfrm>
            <a:off x="5680080" y="1913040"/>
            <a:ext cx="746280" cy="573120"/>
          </a:xfrm>
          <a:custGeom>
            <a:rect b="b" l="l" r="r" t="t"/>
            <a:pathLst>
              <a:path extrusionOk="0" h="1609" w="2072">
                <a:moveTo>
                  <a:pt x="237" y="771"/>
                </a:moveTo>
                <a:cubicBezTo>
                  <a:pt x="230" y="938"/>
                  <a:pt x="227" y="1103"/>
                  <a:pt x="227" y="1270"/>
                </a:cubicBezTo>
                <a:cubicBezTo>
                  <a:pt x="227" y="1347"/>
                  <a:pt x="230" y="1420"/>
                  <a:pt x="237" y="1496"/>
                </a:cubicBezTo>
                <a:cubicBezTo>
                  <a:pt x="239" y="1515"/>
                  <a:pt x="244" y="1539"/>
                  <a:pt x="237" y="1491"/>
                </a:cubicBezTo>
                <a:moveTo>
                  <a:pt x="0" y="1380"/>
                </a:moveTo>
                <a:cubicBezTo>
                  <a:pt x="70" y="1439"/>
                  <a:pt x="132" y="1502"/>
                  <a:pt x="200" y="1562"/>
                </a:cubicBezTo>
                <a:cubicBezTo>
                  <a:pt x="236" y="1594"/>
                  <a:pt x="252" y="1595"/>
                  <a:pt x="300" y="1593"/>
                </a:cubicBezTo>
                <a:cubicBezTo>
                  <a:pt x="363" y="1591"/>
                  <a:pt x="410" y="1526"/>
                  <a:pt x="453" y="1484"/>
                </a:cubicBezTo>
                <a:cubicBezTo>
                  <a:pt x="499" y="1438"/>
                  <a:pt x="547" y="1389"/>
                  <a:pt x="590" y="1340"/>
                </a:cubicBezTo>
                <a:cubicBezTo>
                  <a:pt x="612" y="1314"/>
                  <a:pt x="628" y="1296"/>
                  <a:pt x="641" y="1267"/>
                </a:cubicBezTo>
                <a:moveTo>
                  <a:pt x="663" y="82"/>
                </a:moveTo>
                <a:cubicBezTo>
                  <a:pt x="704" y="225"/>
                  <a:pt x="709" y="324"/>
                  <a:pt x="709" y="472"/>
                </a:cubicBezTo>
                <a:cubicBezTo>
                  <a:pt x="709" y="559"/>
                  <a:pt x="713" y="645"/>
                  <a:pt x="699" y="731"/>
                </a:cubicBezTo>
                <a:cubicBezTo>
                  <a:pt x="696" y="747"/>
                  <a:pt x="696" y="759"/>
                  <a:pt x="694" y="774"/>
                </a:cubicBezTo>
                <a:cubicBezTo>
                  <a:pt x="686" y="699"/>
                  <a:pt x="673" y="626"/>
                  <a:pt x="672" y="550"/>
                </a:cubicBezTo>
                <a:cubicBezTo>
                  <a:pt x="671" y="500"/>
                  <a:pt x="658" y="455"/>
                  <a:pt x="699" y="425"/>
                </a:cubicBezTo>
                <a:cubicBezTo>
                  <a:pt x="747" y="390"/>
                  <a:pt x="820" y="377"/>
                  <a:pt x="877" y="368"/>
                </a:cubicBezTo>
                <a:cubicBezTo>
                  <a:pt x="934" y="359"/>
                  <a:pt x="993" y="344"/>
                  <a:pt x="1050" y="340"/>
                </a:cubicBezTo>
                <a:cubicBezTo>
                  <a:pt x="1069" y="340"/>
                  <a:pt x="1072" y="343"/>
                  <a:pt x="1081" y="337"/>
                </a:cubicBezTo>
                <a:cubicBezTo>
                  <a:pt x="1070" y="381"/>
                  <a:pt x="1055" y="420"/>
                  <a:pt x="1035" y="462"/>
                </a:cubicBezTo>
                <a:cubicBezTo>
                  <a:pt x="1002" y="529"/>
                  <a:pt x="969" y="572"/>
                  <a:pt x="962" y="649"/>
                </a:cubicBezTo>
                <a:cubicBezTo>
                  <a:pt x="962" y="672"/>
                  <a:pt x="962" y="677"/>
                  <a:pt x="962" y="691"/>
                </a:cubicBezTo>
                <a:cubicBezTo>
                  <a:pt x="1005" y="698"/>
                  <a:pt x="1047" y="711"/>
                  <a:pt x="1093" y="689"/>
                </a:cubicBezTo>
                <a:cubicBezTo>
                  <a:pt x="1154" y="660"/>
                  <a:pt x="1186" y="582"/>
                  <a:pt x="1203" y="521"/>
                </a:cubicBezTo>
                <a:cubicBezTo>
                  <a:pt x="1206" y="511"/>
                  <a:pt x="1208" y="382"/>
                  <a:pt x="1208" y="446"/>
                </a:cubicBezTo>
                <a:cubicBezTo>
                  <a:pt x="1208" y="523"/>
                  <a:pt x="1210" y="599"/>
                  <a:pt x="1213" y="675"/>
                </a:cubicBezTo>
                <a:cubicBezTo>
                  <a:pt x="1215" y="714"/>
                  <a:pt x="1235" y="766"/>
                  <a:pt x="1281" y="776"/>
                </a:cubicBezTo>
                <a:cubicBezTo>
                  <a:pt x="1322" y="785"/>
                  <a:pt x="1346" y="771"/>
                  <a:pt x="1381" y="755"/>
                </a:cubicBezTo>
                <a:moveTo>
                  <a:pt x="1644" y="425"/>
                </a:moveTo>
                <a:cubicBezTo>
                  <a:pt x="1637" y="508"/>
                  <a:pt x="1622" y="590"/>
                  <a:pt x="1622" y="672"/>
                </a:cubicBezTo>
                <a:cubicBezTo>
                  <a:pt x="1622" y="690"/>
                  <a:pt x="1622" y="692"/>
                  <a:pt x="1622" y="663"/>
                </a:cubicBezTo>
                <a:moveTo>
                  <a:pt x="1398" y="177"/>
                </a:moveTo>
                <a:cubicBezTo>
                  <a:pt x="1439" y="192"/>
                  <a:pt x="1593" y="273"/>
                  <a:pt x="1665" y="238"/>
                </a:cubicBezTo>
                <a:cubicBezTo>
                  <a:pt x="1695" y="223"/>
                  <a:pt x="1690" y="142"/>
                  <a:pt x="1685" y="118"/>
                </a:cubicBezTo>
                <a:cubicBezTo>
                  <a:pt x="1671" y="53"/>
                  <a:pt x="1609" y="19"/>
                  <a:pt x="1549" y="4"/>
                </a:cubicBezTo>
                <a:cubicBezTo>
                  <a:pt x="1530" y="-1"/>
                  <a:pt x="1432" y="-14"/>
                  <a:pt x="1417" y="2"/>
                </a:cubicBezTo>
                <a:cubicBezTo>
                  <a:pt x="1385" y="35"/>
                  <a:pt x="1439" y="73"/>
                  <a:pt x="1454" y="82"/>
                </a:cubicBezTo>
                <a:moveTo>
                  <a:pt x="1943" y="37"/>
                </a:moveTo>
                <a:cubicBezTo>
                  <a:pt x="2046" y="192"/>
                  <a:pt x="2067" y="240"/>
                  <a:pt x="2070" y="422"/>
                </a:cubicBezTo>
                <a:cubicBezTo>
                  <a:pt x="2072" y="516"/>
                  <a:pt x="2062" y="597"/>
                  <a:pt x="2048" y="689"/>
                </a:cubicBezTo>
                <a:cubicBezTo>
                  <a:pt x="2045" y="711"/>
                  <a:pt x="2044" y="724"/>
                  <a:pt x="2043" y="74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3"/>
          <p:cNvSpPr/>
          <p:nvPr/>
        </p:nvSpPr>
        <p:spPr>
          <a:xfrm>
            <a:off x="5472000" y="2562120"/>
            <a:ext cx="1690560" cy="492120"/>
          </a:xfrm>
          <a:custGeom>
            <a:rect b="b" l="l" r="r" t="t"/>
            <a:pathLst>
              <a:path extrusionOk="0" h="1368" w="4696">
                <a:moveTo>
                  <a:pt x="5" y="133"/>
                </a:moveTo>
                <a:cubicBezTo>
                  <a:pt x="40" y="306"/>
                  <a:pt x="56" y="466"/>
                  <a:pt x="58" y="643"/>
                </a:cubicBezTo>
                <a:cubicBezTo>
                  <a:pt x="60" y="792"/>
                  <a:pt x="60" y="938"/>
                  <a:pt x="46" y="1086"/>
                </a:cubicBezTo>
                <a:cubicBezTo>
                  <a:pt x="45" y="1096"/>
                  <a:pt x="45" y="1183"/>
                  <a:pt x="41" y="1193"/>
                </a:cubicBezTo>
                <a:cubicBezTo>
                  <a:pt x="41" y="1150"/>
                  <a:pt x="41" y="1132"/>
                  <a:pt x="41" y="1101"/>
                </a:cubicBezTo>
                <a:moveTo>
                  <a:pt x="95" y="187"/>
                </a:moveTo>
                <a:cubicBezTo>
                  <a:pt x="184" y="25"/>
                  <a:pt x="190" y="48"/>
                  <a:pt x="377" y="40"/>
                </a:cubicBezTo>
                <a:cubicBezTo>
                  <a:pt x="659" y="28"/>
                  <a:pt x="941" y="28"/>
                  <a:pt x="1222" y="10"/>
                </a:cubicBezTo>
                <a:cubicBezTo>
                  <a:pt x="1298" y="5"/>
                  <a:pt x="1373" y="1"/>
                  <a:pt x="1449" y="0"/>
                </a:cubicBezTo>
                <a:cubicBezTo>
                  <a:pt x="1465" y="76"/>
                  <a:pt x="1483" y="151"/>
                  <a:pt x="1490" y="229"/>
                </a:cubicBezTo>
                <a:cubicBezTo>
                  <a:pt x="1507" y="428"/>
                  <a:pt x="1524" y="627"/>
                  <a:pt x="1543" y="825"/>
                </a:cubicBezTo>
                <a:cubicBezTo>
                  <a:pt x="1554" y="936"/>
                  <a:pt x="1606" y="1218"/>
                  <a:pt x="1548" y="1325"/>
                </a:cubicBezTo>
                <a:cubicBezTo>
                  <a:pt x="1527" y="1364"/>
                  <a:pt x="1498" y="1350"/>
                  <a:pt x="1463" y="1356"/>
                </a:cubicBezTo>
                <a:moveTo>
                  <a:pt x="0" y="1368"/>
                </a:moveTo>
                <a:cubicBezTo>
                  <a:pt x="215" y="1353"/>
                  <a:pt x="430" y="1347"/>
                  <a:pt x="645" y="1335"/>
                </a:cubicBezTo>
                <a:cubicBezTo>
                  <a:pt x="839" y="1325"/>
                  <a:pt x="1033" y="1314"/>
                  <a:pt x="1227" y="1311"/>
                </a:cubicBezTo>
                <a:cubicBezTo>
                  <a:pt x="1316" y="1310"/>
                  <a:pt x="1574" y="1311"/>
                  <a:pt x="1485" y="1311"/>
                </a:cubicBezTo>
                <a:cubicBezTo>
                  <a:pt x="1474" y="1311"/>
                  <a:pt x="1464" y="1311"/>
                  <a:pt x="1453" y="1311"/>
                </a:cubicBezTo>
                <a:moveTo>
                  <a:pt x="718" y="621"/>
                </a:moveTo>
                <a:cubicBezTo>
                  <a:pt x="771" y="504"/>
                  <a:pt x="787" y="523"/>
                  <a:pt x="777" y="439"/>
                </a:cubicBezTo>
                <a:cubicBezTo>
                  <a:pt x="727" y="410"/>
                  <a:pt x="693" y="403"/>
                  <a:pt x="635" y="402"/>
                </a:cubicBezTo>
                <a:cubicBezTo>
                  <a:pt x="584" y="401"/>
                  <a:pt x="541" y="395"/>
                  <a:pt x="531" y="456"/>
                </a:cubicBezTo>
                <a:cubicBezTo>
                  <a:pt x="517" y="536"/>
                  <a:pt x="579" y="575"/>
                  <a:pt x="630" y="624"/>
                </a:cubicBezTo>
                <a:cubicBezTo>
                  <a:pt x="692" y="684"/>
                  <a:pt x="762" y="738"/>
                  <a:pt x="803" y="815"/>
                </a:cubicBezTo>
                <a:cubicBezTo>
                  <a:pt x="816" y="849"/>
                  <a:pt x="821" y="857"/>
                  <a:pt x="818" y="881"/>
                </a:cubicBezTo>
                <a:cubicBezTo>
                  <a:pt x="786" y="936"/>
                  <a:pt x="726" y="922"/>
                  <a:pt x="662" y="923"/>
                </a:cubicBezTo>
                <a:cubicBezTo>
                  <a:pt x="613" y="923"/>
                  <a:pt x="535" y="923"/>
                  <a:pt x="514" y="865"/>
                </a:cubicBezTo>
                <a:cubicBezTo>
                  <a:pt x="514" y="856"/>
                  <a:pt x="514" y="848"/>
                  <a:pt x="514" y="839"/>
                </a:cubicBezTo>
                <a:cubicBezTo>
                  <a:pt x="537" y="771"/>
                  <a:pt x="603" y="761"/>
                  <a:pt x="672" y="737"/>
                </a:cubicBezTo>
                <a:cubicBezTo>
                  <a:pt x="721" y="720"/>
                  <a:pt x="769" y="705"/>
                  <a:pt x="818" y="688"/>
                </a:cubicBezTo>
                <a:moveTo>
                  <a:pt x="1626" y="794"/>
                </a:moveTo>
                <a:cubicBezTo>
                  <a:pt x="1779" y="794"/>
                  <a:pt x="1931" y="791"/>
                  <a:pt x="2084" y="787"/>
                </a:cubicBezTo>
                <a:cubicBezTo>
                  <a:pt x="2210" y="784"/>
                  <a:pt x="2335" y="782"/>
                  <a:pt x="2461" y="782"/>
                </a:cubicBezTo>
                <a:cubicBezTo>
                  <a:pt x="2507" y="782"/>
                  <a:pt x="2552" y="781"/>
                  <a:pt x="2598" y="778"/>
                </a:cubicBezTo>
                <a:cubicBezTo>
                  <a:pt x="2589" y="751"/>
                  <a:pt x="2599" y="753"/>
                  <a:pt x="2571" y="730"/>
                </a:cubicBezTo>
                <a:cubicBezTo>
                  <a:pt x="2532" y="698"/>
                  <a:pt x="2474" y="680"/>
                  <a:pt x="2439" y="645"/>
                </a:cubicBezTo>
                <a:cubicBezTo>
                  <a:pt x="2417" y="623"/>
                  <a:pt x="2442" y="640"/>
                  <a:pt x="2439" y="636"/>
                </a:cubicBezTo>
                <a:cubicBezTo>
                  <a:pt x="2484" y="672"/>
                  <a:pt x="2525" y="699"/>
                  <a:pt x="2534" y="760"/>
                </a:cubicBezTo>
                <a:cubicBezTo>
                  <a:pt x="2544" y="831"/>
                  <a:pt x="2524" y="862"/>
                  <a:pt x="2466" y="902"/>
                </a:cubicBezTo>
                <a:cubicBezTo>
                  <a:pt x="2420" y="934"/>
                  <a:pt x="2354" y="952"/>
                  <a:pt x="2298" y="957"/>
                </a:cubicBezTo>
                <a:cubicBezTo>
                  <a:pt x="2284" y="957"/>
                  <a:pt x="2280" y="957"/>
                  <a:pt x="2271" y="957"/>
                </a:cubicBezTo>
                <a:moveTo>
                  <a:pt x="2992" y="713"/>
                </a:moveTo>
                <a:cubicBezTo>
                  <a:pt x="3006" y="816"/>
                  <a:pt x="3024" y="908"/>
                  <a:pt x="3024" y="1011"/>
                </a:cubicBezTo>
                <a:cubicBezTo>
                  <a:pt x="3024" y="1021"/>
                  <a:pt x="3024" y="1165"/>
                  <a:pt x="3024" y="1089"/>
                </a:cubicBezTo>
                <a:cubicBezTo>
                  <a:pt x="3024" y="1012"/>
                  <a:pt x="3035" y="961"/>
                  <a:pt x="3060" y="889"/>
                </a:cubicBezTo>
                <a:cubicBezTo>
                  <a:pt x="3078" y="836"/>
                  <a:pt x="3108" y="781"/>
                  <a:pt x="3165" y="758"/>
                </a:cubicBezTo>
                <a:cubicBezTo>
                  <a:pt x="3209" y="740"/>
                  <a:pt x="3320" y="732"/>
                  <a:pt x="3360" y="763"/>
                </a:cubicBezTo>
                <a:cubicBezTo>
                  <a:pt x="3403" y="797"/>
                  <a:pt x="3437" y="872"/>
                  <a:pt x="3442" y="923"/>
                </a:cubicBezTo>
                <a:cubicBezTo>
                  <a:pt x="3446" y="962"/>
                  <a:pt x="3442" y="1004"/>
                  <a:pt x="3442" y="1044"/>
                </a:cubicBezTo>
                <a:moveTo>
                  <a:pt x="3584" y="749"/>
                </a:moveTo>
                <a:cubicBezTo>
                  <a:pt x="3584" y="821"/>
                  <a:pt x="3571" y="903"/>
                  <a:pt x="3601" y="969"/>
                </a:cubicBezTo>
                <a:cubicBezTo>
                  <a:pt x="3623" y="1017"/>
                  <a:pt x="3653" y="1020"/>
                  <a:pt x="3701" y="1021"/>
                </a:cubicBezTo>
                <a:cubicBezTo>
                  <a:pt x="3755" y="1022"/>
                  <a:pt x="3789" y="997"/>
                  <a:pt x="3810" y="945"/>
                </a:cubicBezTo>
                <a:cubicBezTo>
                  <a:pt x="3834" y="884"/>
                  <a:pt x="3835" y="821"/>
                  <a:pt x="3851" y="760"/>
                </a:cubicBezTo>
                <a:cubicBezTo>
                  <a:pt x="3857" y="738"/>
                  <a:pt x="3861" y="731"/>
                  <a:pt x="3864" y="709"/>
                </a:cubicBezTo>
                <a:cubicBezTo>
                  <a:pt x="3867" y="734"/>
                  <a:pt x="3869" y="782"/>
                  <a:pt x="3869" y="815"/>
                </a:cubicBezTo>
                <a:cubicBezTo>
                  <a:pt x="3869" y="885"/>
                  <a:pt x="3867" y="1001"/>
                  <a:pt x="3951" y="1028"/>
                </a:cubicBezTo>
                <a:cubicBezTo>
                  <a:pt x="4013" y="1048"/>
                  <a:pt x="4094" y="1033"/>
                  <a:pt x="4146" y="999"/>
                </a:cubicBezTo>
                <a:cubicBezTo>
                  <a:pt x="4226" y="947"/>
                  <a:pt x="4258" y="869"/>
                  <a:pt x="4287" y="782"/>
                </a:cubicBezTo>
                <a:cubicBezTo>
                  <a:pt x="4312" y="706"/>
                  <a:pt x="4344" y="555"/>
                  <a:pt x="4309" y="475"/>
                </a:cubicBezTo>
                <a:cubicBezTo>
                  <a:pt x="4296" y="466"/>
                  <a:pt x="4294" y="465"/>
                  <a:pt x="4287" y="459"/>
                </a:cubicBezTo>
                <a:cubicBezTo>
                  <a:pt x="4284" y="480"/>
                  <a:pt x="4274" y="535"/>
                  <a:pt x="4273" y="563"/>
                </a:cubicBezTo>
                <a:cubicBezTo>
                  <a:pt x="4270" y="680"/>
                  <a:pt x="4265" y="804"/>
                  <a:pt x="4278" y="921"/>
                </a:cubicBezTo>
                <a:cubicBezTo>
                  <a:pt x="4284" y="973"/>
                  <a:pt x="4305" y="1027"/>
                  <a:pt x="4355" y="1052"/>
                </a:cubicBezTo>
                <a:cubicBezTo>
                  <a:pt x="4407" y="1078"/>
                  <a:pt x="4483" y="1025"/>
                  <a:pt x="4514" y="992"/>
                </a:cubicBezTo>
                <a:cubicBezTo>
                  <a:pt x="4589" y="913"/>
                  <a:pt x="4631" y="797"/>
                  <a:pt x="4665" y="697"/>
                </a:cubicBezTo>
                <a:cubicBezTo>
                  <a:pt x="4683" y="644"/>
                  <a:pt x="4690" y="600"/>
                  <a:pt x="4696" y="546"/>
                </a:cubicBezTo>
                <a:cubicBezTo>
                  <a:pt x="4696" y="724"/>
                  <a:pt x="4696" y="902"/>
                  <a:pt x="4696" y="108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3"/>
          <p:cNvSpPr/>
          <p:nvPr/>
        </p:nvSpPr>
        <p:spPr>
          <a:xfrm>
            <a:off x="1193760" y="2496960"/>
            <a:ext cx="2427120" cy="550800"/>
          </a:xfrm>
          <a:custGeom>
            <a:rect b="b" l="l" r="r" t="t"/>
            <a:pathLst>
              <a:path extrusionOk="0" h="1545" w="6853">
                <a:moveTo>
                  <a:pt x="0" y="0"/>
                </a:moveTo>
                <a:cubicBezTo>
                  <a:pt x="9" y="62"/>
                  <a:pt x="12" y="132"/>
                  <a:pt x="12" y="201"/>
                </a:cubicBezTo>
                <a:cubicBezTo>
                  <a:pt x="12" y="315"/>
                  <a:pt x="-57" y="705"/>
                  <a:pt x="17" y="803"/>
                </a:cubicBezTo>
                <a:cubicBezTo>
                  <a:pt x="52" y="848"/>
                  <a:pt x="140" y="862"/>
                  <a:pt x="194" y="872"/>
                </a:cubicBezTo>
                <a:cubicBezTo>
                  <a:pt x="437" y="917"/>
                  <a:pt x="685" y="912"/>
                  <a:pt x="930" y="912"/>
                </a:cubicBezTo>
                <a:cubicBezTo>
                  <a:pt x="1133" y="912"/>
                  <a:pt x="1395" y="967"/>
                  <a:pt x="1592" y="910"/>
                </a:cubicBezTo>
                <a:cubicBezTo>
                  <a:pt x="1617" y="903"/>
                  <a:pt x="1624" y="888"/>
                  <a:pt x="1643" y="879"/>
                </a:cubicBezTo>
                <a:cubicBezTo>
                  <a:pt x="1632" y="836"/>
                  <a:pt x="1653" y="849"/>
                  <a:pt x="1616" y="810"/>
                </a:cubicBezTo>
                <a:cubicBezTo>
                  <a:pt x="1581" y="773"/>
                  <a:pt x="1537" y="751"/>
                  <a:pt x="1497" y="721"/>
                </a:cubicBezTo>
                <a:cubicBezTo>
                  <a:pt x="1462" y="695"/>
                  <a:pt x="1431" y="666"/>
                  <a:pt x="1402" y="636"/>
                </a:cubicBezTo>
                <a:cubicBezTo>
                  <a:pt x="1402" y="635"/>
                  <a:pt x="1402" y="635"/>
                  <a:pt x="1402" y="634"/>
                </a:cubicBezTo>
                <a:cubicBezTo>
                  <a:pt x="1497" y="634"/>
                  <a:pt x="1581" y="630"/>
                  <a:pt x="1653" y="704"/>
                </a:cubicBezTo>
                <a:cubicBezTo>
                  <a:pt x="1700" y="753"/>
                  <a:pt x="1716" y="832"/>
                  <a:pt x="1701" y="898"/>
                </a:cubicBezTo>
                <a:cubicBezTo>
                  <a:pt x="1682" y="985"/>
                  <a:pt x="1612" y="1049"/>
                  <a:pt x="1548" y="1103"/>
                </a:cubicBezTo>
                <a:cubicBezTo>
                  <a:pt x="1504" y="1141"/>
                  <a:pt x="1462" y="1166"/>
                  <a:pt x="1412" y="1193"/>
                </a:cubicBezTo>
                <a:moveTo>
                  <a:pt x="1869" y="243"/>
                </a:moveTo>
                <a:cubicBezTo>
                  <a:pt x="1899" y="402"/>
                  <a:pt x="1915" y="558"/>
                  <a:pt x="1933" y="719"/>
                </a:cubicBezTo>
                <a:cubicBezTo>
                  <a:pt x="1949" y="862"/>
                  <a:pt x="1959" y="1005"/>
                  <a:pt x="1969" y="1149"/>
                </a:cubicBezTo>
                <a:cubicBezTo>
                  <a:pt x="1973" y="1204"/>
                  <a:pt x="1974" y="1257"/>
                  <a:pt x="1974" y="1312"/>
                </a:cubicBezTo>
                <a:cubicBezTo>
                  <a:pt x="1959" y="1261"/>
                  <a:pt x="1941" y="1216"/>
                  <a:pt x="1920" y="1167"/>
                </a:cubicBezTo>
                <a:moveTo>
                  <a:pt x="1920" y="277"/>
                </a:moveTo>
                <a:cubicBezTo>
                  <a:pt x="1996" y="157"/>
                  <a:pt x="2084" y="177"/>
                  <a:pt x="2237" y="163"/>
                </a:cubicBezTo>
                <a:cubicBezTo>
                  <a:pt x="2578" y="133"/>
                  <a:pt x="2927" y="91"/>
                  <a:pt x="3269" y="88"/>
                </a:cubicBezTo>
                <a:cubicBezTo>
                  <a:pt x="3303" y="88"/>
                  <a:pt x="3374" y="73"/>
                  <a:pt x="3401" y="98"/>
                </a:cubicBezTo>
                <a:cubicBezTo>
                  <a:pt x="3453" y="144"/>
                  <a:pt x="3454" y="248"/>
                  <a:pt x="3459" y="310"/>
                </a:cubicBezTo>
                <a:cubicBezTo>
                  <a:pt x="3472" y="465"/>
                  <a:pt x="3469" y="621"/>
                  <a:pt x="3469" y="777"/>
                </a:cubicBezTo>
                <a:cubicBezTo>
                  <a:pt x="3469" y="934"/>
                  <a:pt x="3448" y="1084"/>
                  <a:pt x="3432" y="1240"/>
                </a:cubicBezTo>
                <a:cubicBezTo>
                  <a:pt x="3428" y="1276"/>
                  <a:pt x="3424" y="1472"/>
                  <a:pt x="3386" y="1496"/>
                </a:cubicBezTo>
                <a:cubicBezTo>
                  <a:pt x="3359" y="1513"/>
                  <a:pt x="3359" y="1487"/>
                  <a:pt x="3333" y="1491"/>
                </a:cubicBezTo>
                <a:moveTo>
                  <a:pt x="2057" y="1529"/>
                </a:moveTo>
                <a:cubicBezTo>
                  <a:pt x="2037" y="1522"/>
                  <a:pt x="2016" y="1514"/>
                  <a:pt x="1996" y="1507"/>
                </a:cubicBezTo>
                <a:cubicBezTo>
                  <a:pt x="2017" y="1505"/>
                  <a:pt x="2082" y="1500"/>
                  <a:pt x="2101" y="1498"/>
                </a:cubicBezTo>
                <a:cubicBezTo>
                  <a:pt x="2252" y="1486"/>
                  <a:pt x="2401" y="1461"/>
                  <a:pt x="2551" y="1446"/>
                </a:cubicBezTo>
                <a:cubicBezTo>
                  <a:pt x="2773" y="1424"/>
                  <a:pt x="2995" y="1418"/>
                  <a:pt x="3218" y="1418"/>
                </a:cubicBezTo>
                <a:cubicBezTo>
                  <a:pt x="3232" y="1418"/>
                  <a:pt x="3245" y="1418"/>
                  <a:pt x="3259" y="1418"/>
                </a:cubicBezTo>
                <a:moveTo>
                  <a:pt x="2420" y="624"/>
                </a:moveTo>
                <a:cubicBezTo>
                  <a:pt x="2436" y="731"/>
                  <a:pt x="2444" y="831"/>
                  <a:pt x="2451" y="938"/>
                </a:cubicBezTo>
                <a:cubicBezTo>
                  <a:pt x="2453" y="978"/>
                  <a:pt x="2447" y="1032"/>
                  <a:pt x="2456" y="1071"/>
                </a:cubicBezTo>
                <a:cubicBezTo>
                  <a:pt x="2458" y="1082"/>
                  <a:pt x="2460" y="1075"/>
                  <a:pt x="2473" y="1077"/>
                </a:cubicBezTo>
                <a:moveTo>
                  <a:pt x="2729" y="771"/>
                </a:moveTo>
                <a:cubicBezTo>
                  <a:pt x="2702" y="686"/>
                  <a:pt x="2684" y="687"/>
                  <a:pt x="2697" y="629"/>
                </a:cubicBezTo>
                <a:cubicBezTo>
                  <a:pt x="2750" y="611"/>
                  <a:pt x="2858" y="579"/>
                  <a:pt x="2914" y="603"/>
                </a:cubicBezTo>
                <a:cubicBezTo>
                  <a:pt x="2972" y="628"/>
                  <a:pt x="2974" y="749"/>
                  <a:pt x="2960" y="797"/>
                </a:cubicBezTo>
                <a:cubicBezTo>
                  <a:pt x="2924" y="915"/>
                  <a:pt x="2813" y="1000"/>
                  <a:pt x="2729" y="1082"/>
                </a:cubicBezTo>
                <a:cubicBezTo>
                  <a:pt x="2717" y="1094"/>
                  <a:pt x="2716" y="1095"/>
                  <a:pt x="2709" y="1101"/>
                </a:cubicBezTo>
                <a:cubicBezTo>
                  <a:pt x="2797" y="1097"/>
                  <a:pt x="2872" y="1077"/>
                  <a:pt x="2955" y="1047"/>
                </a:cubicBezTo>
                <a:cubicBezTo>
                  <a:pt x="3005" y="1029"/>
                  <a:pt x="3063" y="1011"/>
                  <a:pt x="3109" y="986"/>
                </a:cubicBezTo>
                <a:cubicBezTo>
                  <a:pt x="3114" y="983"/>
                  <a:pt x="3118" y="979"/>
                  <a:pt x="3123" y="976"/>
                </a:cubicBezTo>
                <a:moveTo>
                  <a:pt x="3668" y="931"/>
                </a:moveTo>
                <a:cubicBezTo>
                  <a:pt x="3809" y="919"/>
                  <a:pt x="3949" y="912"/>
                  <a:pt x="4090" y="903"/>
                </a:cubicBezTo>
                <a:cubicBezTo>
                  <a:pt x="4213" y="895"/>
                  <a:pt x="4335" y="881"/>
                  <a:pt x="4457" y="867"/>
                </a:cubicBezTo>
                <a:cubicBezTo>
                  <a:pt x="4498" y="862"/>
                  <a:pt x="4606" y="862"/>
                  <a:pt x="4645" y="836"/>
                </a:cubicBezTo>
                <a:cubicBezTo>
                  <a:pt x="4651" y="831"/>
                  <a:pt x="4653" y="828"/>
                  <a:pt x="4650" y="820"/>
                </a:cubicBezTo>
                <a:cubicBezTo>
                  <a:pt x="4641" y="776"/>
                  <a:pt x="4638" y="775"/>
                  <a:pt x="4594" y="749"/>
                </a:cubicBezTo>
                <a:cubicBezTo>
                  <a:pt x="4567" y="733"/>
                  <a:pt x="4542" y="722"/>
                  <a:pt x="4513" y="711"/>
                </a:cubicBezTo>
                <a:cubicBezTo>
                  <a:pt x="4566" y="715"/>
                  <a:pt x="4601" y="718"/>
                  <a:pt x="4650" y="745"/>
                </a:cubicBezTo>
                <a:cubicBezTo>
                  <a:pt x="4695" y="770"/>
                  <a:pt x="4710" y="807"/>
                  <a:pt x="4703" y="858"/>
                </a:cubicBezTo>
                <a:cubicBezTo>
                  <a:pt x="4694" y="926"/>
                  <a:pt x="4635" y="958"/>
                  <a:pt x="4581" y="990"/>
                </a:cubicBezTo>
                <a:cubicBezTo>
                  <a:pt x="4559" y="1003"/>
                  <a:pt x="4536" y="1014"/>
                  <a:pt x="4513" y="1025"/>
                </a:cubicBezTo>
                <a:moveTo>
                  <a:pt x="5034" y="343"/>
                </a:moveTo>
                <a:cubicBezTo>
                  <a:pt x="5055" y="499"/>
                  <a:pt x="5066" y="642"/>
                  <a:pt x="5066" y="799"/>
                </a:cubicBezTo>
                <a:cubicBezTo>
                  <a:pt x="5066" y="988"/>
                  <a:pt x="5066" y="1545"/>
                  <a:pt x="5066" y="1356"/>
                </a:cubicBezTo>
                <a:cubicBezTo>
                  <a:pt x="5066" y="1317"/>
                  <a:pt x="5066" y="1299"/>
                  <a:pt x="5066" y="1271"/>
                </a:cubicBezTo>
                <a:moveTo>
                  <a:pt x="5085" y="300"/>
                </a:moveTo>
                <a:cubicBezTo>
                  <a:pt x="5228" y="249"/>
                  <a:pt x="5306" y="236"/>
                  <a:pt x="5453" y="227"/>
                </a:cubicBezTo>
                <a:cubicBezTo>
                  <a:pt x="5663" y="214"/>
                  <a:pt x="5874" y="204"/>
                  <a:pt x="6084" y="189"/>
                </a:cubicBezTo>
                <a:cubicBezTo>
                  <a:pt x="6178" y="182"/>
                  <a:pt x="6574" y="92"/>
                  <a:pt x="6656" y="171"/>
                </a:cubicBezTo>
                <a:cubicBezTo>
                  <a:pt x="6719" y="232"/>
                  <a:pt x="6693" y="393"/>
                  <a:pt x="6702" y="468"/>
                </a:cubicBezTo>
                <a:cubicBezTo>
                  <a:pt x="6720" y="611"/>
                  <a:pt x="6738" y="748"/>
                  <a:pt x="6739" y="893"/>
                </a:cubicBezTo>
                <a:cubicBezTo>
                  <a:pt x="6740" y="1013"/>
                  <a:pt x="6796" y="1314"/>
                  <a:pt x="6734" y="1423"/>
                </a:cubicBezTo>
                <a:cubicBezTo>
                  <a:pt x="6708" y="1469"/>
                  <a:pt x="6678" y="1441"/>
                  <a:pt x="6639" y="1455"/>
                </a:cubicBezTo>
                <a:moveTo>
                  <a:pt x="5029" y="1517"/>
                </a:moveTo>
                <a:cubicBezTo>
                  <a:pt x="5183" y="1499"/>
                  <a:pt x="5335" y="1494"/>
                  <a:pt x="5490" y="1486"/>
                </a:cubicBezTo>
                <a:cubicBezTo>
                  <a:pt x="5685" y="1476"/>
                  <a:pt x="5879" y="1462"/>
                  <a:pt x="6074" y="1457"/>
                </a:cubicBezTo>
                <a:cubicBezTo>
                  <a:pt x="6203" y="1454"/>
                  <a:pt x="6332" y="1452"/>
                  <a:pt x="6461" y="1451"/>
                </a:cubicBezTo>
                <a:cubicBezTo>
                  <a:pt x="6523" y="1451"/>
                  <a:pt x="6481" y="1451"/>
                  <a:pt x="6451" y="1451"/>
                </a:cubicBezTo>
                <a:moveTo>
                  <a:pt x="5806" y="577"/>
                </a:moveTo>
                <a:cubicBezTo>
                  <a:pt x="5781" y="601"/>
                  <a:pt x="5772" y="611"/>
                  <a:pt x="5753" y="641"/>
                </a:cubicBezTo>
                <a:cubicBezTo>
                  <a:pt x="5706" y="716"/>
                  <a:pt x="5688" y="803"/>
                  <a:pt x="5684" y="891"/>
                </a:cubicBezTo>
                <a:cubicBezTo>
                  <a:pt x="5679" y="989"/>
                  <a:pt x="5682" y="1056"/>
                  <a:pt x="5779" y="1101"/>
                </a:cubicBezTo>
                <a:cubicBezTo>
                  <a:pt x="5821" y="1121"/>
                  <a:pt x="5925" y="1135"/>
                  <a:pt x="5962" y="1097"/>
                </a:cubicBezTo>
                <a:cubicBezTo>
                  <a:pt x="5978" y="1081"/>
                  <a:pt x="5996" y="986"/>
                  <a:pt x="5974" y="969"/>
                </a:cubicBezTo>
                <a:cubicBezTo>
                  <a:pt x="5933" y="937"/>
                  <a:pt x="5854" y="947"/>
                  <a:pt x="5806" y="947"/>
                </a:cubicBezTo>
                <a:cubicBezTo>
                  <a:pt x="5753" y="947"/>
                  <a:pt x="5738" y="961"/>
                  <a:pt x="5716" y="1007"/>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3"/>
          <p:cNvSpPr/>
          <p:nvPr/>
        </p:nvSpPr>
        <p:spPr>
          <a:xfrm>
            <a:off x="861840" y="2036880"/>
            <a:ext cx="736560" cy="291960"/>
          </a:xfrm>
          <a:custGeom>
            <a:rect b="b" l="l" r="r" t="t"/>
            <a:pathLst>
              <a:path extrusionOk="0" h="812" w="2051">
                <a:moveTo>
                  <a:pt x="63" y="123"/>
                </a:moveTo>
                <a:cubicBezTo>
                  <a:pt x="55" y="111"/>
                  <a:pt x="18" y="67"/>
                  <a:pt x="10" y="42"/>
                </a:cubicBezTo>
                <a:cubicBezTo>
                  <a:pt x="7" y="33"/>
                  <a:pt x="6" y="11"/>
                  <a:pt x="5" y="4"/>
                </a:cubicBezTo>
                <a:cubicBezTo>
                  <a:pt x="5" y="2"/>
                  <a:pt x="5" y="1"/>
                  <a:pt x="5" y="0"/>
                </a:cubicBezTo>
                <a:cubicBezTo>
                  <a:pt x="5" y="231"/>
                  <a:pt x="9" y="462"/>
                  <a:pt x="0" y="692"/>
                </a:cubicBezTo>
                <a:cubicBezTo>
                  <a:pt x="0" y="720"/>
                  <a:pt x="0" y="727"/>
                  <a:pt x="0" y="744"/>
                </a:cubicBezTo>
                <a:cubicBezTo>
                  <a:pt x="0" y="718"/>
                  <a:pt x="-4" y="714"/>
                  <a:pt x="0" y="689"/>
                </a:cubicBezTo>
                <a:cubicBezTo>
                  <a:pt x="13" y="616"/>
                  <a:pt x="48" y="555"/>
                  <a:pt x="90" y="496"/>
                </a:cubicBezTo>
                <a:cubicBezTo>
                  <a:pt x="127" y="443"/>
                  <a:pt x="178" y="425"/>
                  <a:pt x="241" y="420"/>
                </a:cubicBezTo>
                <a:cubicBezTo>
                  <a:pt x="315" y="414"/>
                  <a:pt x="342" y="455"/>
                  <a:pt x="372" y="517"/>
                </a:cubicBezTo>
                <a:cubicBezTo>
                  <a:pt x="403" y="580"/>
                  <a:pt x="407" y="654"/>
                  <a:pt x="409" y="723"/>
                </a:cubicBezTo>
                <a:cubicBezTo>
                  <a:pt x="410" y="757"/>
                  <a:pt x="411" y="794"/>
                  <a:pt x="399" y="812"/>
                </a:cubicBezTo>
                <a:moveTo>
                  <a:pt x="713" y="564"/>
                </a:moveTo>
                <a:cubicBezTo>
                  <a:pt x="749" y="564"/>
                  <a:pt x="864" y="584"/>
                  <a:pt x="898" y="538"/>
                </a:cubicBezTo>
                <a:cubicBezTo>
                  <a:pt x="911" y="520"/>
                  <a:pt x="918" y="452"/>
                  <a:pt x="908" y="432"/>
                </a:cubicBezTo>
                <a:cubicBezTo>
                  <a:pt x="884" y="386"/>
                  <a:pt x="808" y="394"/>
                  <a:pt x="767" y="394"/>
                </a:cubicBezTo>
                <a:cubicBezTo>
                  <a:pt x="696" y="393"/>
                  <a:pt x="640" y="426"/>
                  <a:pt x="613" y="496"/>
                </a:cubicBezTo>
                <a:cubicBezTo>
                  <a:pt x="599" y="531"/>
                  <a:pt x="587" y="647"/>
                  <a:pt x="608" y="682"/>
                </a:cubicBezTo>
                <a:cubicBezTo>
                  <a:pt x="642" y="739"/>
                  <a:pt x="728" y="754"/>
                  <a:pt x="786" y="762"/>
                </a:cubicBezTo>
                <a:cubicBezTo>
                  <a:pt x="844" y="770"/>
                  <a:pt x="913" y="774"/>
                  <a:pt x="971" y="767"/>
                </a:cubicBezTo>
                <a:cubicBezTo>
                  <a:pt x="985" y="764"/>
                  <a:pt x="999" y="761"/>
                  <a:pt x="1013" y="758"/>
                </a:cubicBezTo>
                <a:moveTo>
                  <a:pt x="1358" y="562"/>
                </a:moveTo>
                <a:cubicBezTo>
                  <a:pt x="1369" y="534"/>
                  <a:pt x="1379" y="505"/>
                  <a:pt x="1390" y="477"/>
                </a:cubicBezTo>
                <a:cubicBezTo>
                  <a:pt x="1342" y="468"/>
                  <a:pt x="1293" y="462"/>
                  <a:pt x="1244" y="467"/>
                </a:cubicBezTo>
                <a:cubicBezTo>
                  <a:pt x="1183" y="474"/>
                  <a:pt x="1142" y="508"/>
                  <a:pt x="1117" y="564"/>
                </a:cubicBezTo>
                <a:cubicBezTo>
                  <a:pt x="1105" y="591"/>
                  <a:pt x="1108" y="617"/>
                  <a:pt x="1108" y="645"/>
                </a:cubicBezTo>
                <a:cubicBezTo>
                  <a:pt x="1159" y="659"/>
                  <a:pt x="1227" y="671"/>
                  <a:pt x="1280" y="659"/>
                </a:cubicBezTo>
                <a:cubicBezTo>
                  <a:pt x="1330" y="647"/>
                  <a:pt x="1378" y="603"/>
                  <a:pt x="1412" y="567"/>
                </a:cubicBezTo>
                <a:cubicBezTo>
                  <a:pt x="1436" y="541"/>
                  <a:pt x="1421" y="559"/>
                  <a:pt x="1426" y="538"/>
                </a:cubicBezTo>
                <a:cubicBezTo>
                  <a:pt x="1426" y="577"/>
                  <a:pt x="1437" y="609"/>
                  <a:pt x="1439" y="647"/>
                </a:cubicBezTo>
                <a:cubicBezTo>
                  <a:pt x="1440" y="660"/>
                  <a:pt x="1436" y="715"/>
                  <a:pt x="1453" y="723"/>
                </a:cubicBezTo>
                <a:cubicBezTo>
                  <a:pt x="1479" y="736"/>
                  <a:pt x="1488" y="724"/>
                  <a:pt x="1507" y="708"/>
                </a:cubicBezTo>
                <a:moveTo>
                  <a:pt x="1930" y="73"/>
                </a:moveTo>
                <a:cubicBezTo>
                  <a:pt x="1989" y="194"/>
                  <a:pt x="1988" y="221"/>
                  <a:pt x="1994" y="347"/>
                </a:cubicBezTo>
                <a:cubicBezTo>
                  <a:pt x="1998" y="425"/>
                  <a:pt x="1989" y="509"/>
                  <a:pt x="1999" y="586"/>
                </a:cubicBezTo>
                <a:cubicBezTo>
                  <a:pt x="2004" y="625"/>
                  <a:pt x="2015" y="659"/>
                  <a:pt x="2016" y="699"/>
                </a:cubicBezTo>
                <a:cubicBezTo>
                  <a:pt x="1982" y="649"/>
                  <a:pt x="1944" y="597"/>
                  <a:pt x="1889" y="567"/>
                </a:cubicBezTo>
                <a:cubicBezTo>
                  <a:pt x="1863" y="553"/>
                  <a:pt x="1758" y="529"/>
                  <a:pt x="1731" y="555"/>
                </a:cubicBezTo>
                <a:cubicBezTo>
                  <a:pt x="1710" y="575"/>
                  <a:pt x="1713" y="683"/>
                  <a:pt x="1731" y="703"/>
                </a:cubicBezTo>
                <a:cubicBezTo>
                  <a:pt x="1795" y="773"/>
                  <a:pt x="1924" y="786"/>
                  <a:pt x="2011" y="788"/>
                </a:cubicBezTo>
                <a:cubicBezTo>
                  <a:pt x="2023" y="788"/>
                  <a:pt x="2035" y="788"/>
                  <a:pt x="2047" y="78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3"/>
          <p:cNvSpPr/>
          <p:nvPr/>
        </p:nvSpPr>
        <p:spPr>
          <a:xfrm>
            <a:off x="1143000" y="3224160"/>
            <a:ext cx="1119240" cy="274680"/>
          </a:xfrm>
          <a:custGeom>
            <a:rect b="b" l="l" r="r" t="t"/>
            <a:pathLst>
              <a:path extrusionOk="0" h="762" w="3106">
                <a:moveTo>
                  <a:pt x="2651" y="0"/>
                </a:moveTo>
                <a:cubicBezTo>
                  <a:pt x="2656" y="144"/>
                  <a:pt x="2665" y="280"/>
                  <a:pt x="2688" y="422"/>
                </a:cubicBezTo>
                <a:cubicBezTo>
                  <a:pt x="2701" y="506"/>
                  <a:pt x="2729" y="593"/>
                  <a:pt x="2734" y="677"/>
                </a:cubicBezTo>
                <a:cubicBezTo>
                  <a:pt x="2734" y="682"/>
                  <a:pt x="2734" y="686"/>
                  <a:pt x="2734" y="691"/>
                </a:cubicBezTo>
                <a:moveTo>
                  <a:pt x="2498" y="762"/>
                </a:moveTo>
                <a:cubicBezTo>
                  <a:pt x="2640" y="759"/>
                  <a:pt x="2782" y="751"/>
                  <a:pt x="2924" y="751"/>
                </a:cubicBezTo>
                <a:cubicBezTo>
                  <a:pt x="2976" y="751"/>
                  <a:pt x="3067" y="760"/>
                  <a:pt x="3106" y="743"/>
                </a:cubicBezTo>
                <a:moveTo>
                  <a:pt x="0" y="368"/>
                </a:moveTo>
                <a:cubicBezTo>
                  <a:pt x="534" y="368"/>
                  <a:pt x="1068" y="368"/>
                  <a:pt x="1602" y="368"/>
                </a:cubicBezTo>
                <a:cubicBezTo>
                  <a:pt x="1573" y="357"/>
                  <a:pt x="1534" y="343"/>
                  <a:pt x="1502" y="333"/>
                </a:cubicBezTo>
                <a:cubicBezTo>
                  <a:pt x="1442" y="314"/>
                  <a:pt x="1385" y="289"/>
                  <a:pt x="1329" y="259"/>
                </a:cubicBezTo>
                <a:cubicBezTo>
                  <a:pt x="1309" y="248"/>
                  <a:pt x="1287" y="233"/>
                  <a:pt x="1271" y="219"/>
                </a:cubicBezTo>
                <a:cubicBezTo>
                  <a:pt x="1271" y="217"/>
                  <a:pt x="1271" y="216"/>
                  <a:pt x="1271" y="215"/>
                </a:cubicBezTo>
                <a:cubicBezTo>
                  <a:pt x="1321" y="215"/>
                  <a:pt x="1368" y="206"/>
                  <a:pt x="1412" y="233"/>
                </a:cubicBezTo>
                <a:cubicBezTo>
                  <a:pt x="1473" y="271"/>
                  <a:pt x="1480" y="315"/>
                  <a:pt x="1480" y="380"/>
                </a:cubicBezTo>
                <a:cubicBezTo>
                  <a:pt x="1480" y="446"/>
                  <a:pt x="1420" y="481"/>
                  <a:pt x="1366" y="512"/>
                </a:cubicBezTo>
                <a:cubicBezTo>
                  <a:pt x="1317" y="540"/>
                  <a:pt x="1265" y="552"/>
                  <a:pt x="1212" y="567"/>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3"/>
          <p:cNvSpPr/>
          <p:nvPr/>
        </p:nvSpPr>
        <p:spPr>
          <a:xfrm>
            <a:off x="3316320" y="3195720"/>
            <a:ext cx="241200" cy="193680"/>
          </a:xfrm>
          <a:custGeom>
            <a:rect b="b" l="l" r="r" t="t"/>
            <a:pathLst>
              <a:path extrusionOk="0" h="564" w="781">
                <a:moveTo>
                  <a:pt x="68" y="153"/>
                </a:moveTo>
                <a:cubicBezTo>
                  <a:pt x="-92" y="-26"/>
                  <a:pt x="42" y="138"/>
                  <a:pt x="0" y="54"/>
                </a:cubicBezTo>
                <a:cubicBezTo>
                  <a:pt x="40" y="22"/>
                  <a:pt x="78" y="4"/>
                  <a:pt x="131" y="0"/>
                </a:cubicBezTo>
                <a:cubicBezTo>
                  <a:pt x="185" y="-5"/>
                  <a:pt x="265" y="-14"/>
                  <a:pt x="299" y="38"/>
                </a:cubicBezTo>
                <a:cubicBezTo>
                  <a:pt x="349" y="114"/>
                  <a:pt x="304" y="220"/>
                  <a:pt x="258" y="283"/>
                </a:cubicBezTo>
                <a:cubicBezTo>
                  <a:pt x="201" y="361"/>
                  <a:pt x="126" y="434"/>
                  <a:pt x="58" y="503"/>
                </a:cubicBezTo>
                <a:cubicBezTo>
                  <a:pt x="40" y="520"/>
                  <a:pt x="33" y="521"/>
                  <a:pt x="36" y="536"/>
                </a:cubicBezTo>
                <a:cubicBezTo>
                  <a:pt x="126" y="536"/>
                  <a:pt x="214" y="538"/>
                  <a:pt x="304" y="526"/>
                </a:cubicBezTo>
                <a:cubicBezTo>
                  <a:pt x="412" y="512"/>
                  <a:pt x="519" y="486"/>
                  <a:pt x="625" y="463"/>
                </a:cubicBezTo>
                <a:cubicBezTo>
                  <a:pt x="637" y="460"/>
                  <a:pt x="689" y="458"/>
                  <a:pt x="657" y="453"/>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3"/>
          <p:cNvSpPr/>
          <p:nvPr/>
        </p:nvSpPr>
        <p:spPr>
          <a:xfrm>
            <a:off x="112680" y="3095640"/>
            <a:ext cx="473040" cy="390600"/>
          </a:xfrm>
          <a:custGeom>
            <a:rect b="b" l="l" r="r" t="t"/>
            <a:pathLst>
              <a:path extrusionOk="0" h="1110" w="1346">
                <a:moveTo>
                  <a:pt x="0" y="371"/>
                </a:moveTo>
                <a:cubicBezTo>
                  <a:pt x="11" y="520"/>
                  <a:pt x="21" y="668"/>
                  <a:pt x="27" y="817"/>
                </a:cubicBezTo>
                <a:cubicBezTo>
                  <a:pt x="30" y="896"/>
                  <a:pt x="32" y="974"/>
                  <a:pt x="32" y="1053"/>
                </a:cubicBezTo>
                <a:cubicBezTo>
                  <a:pt x="32" y="1060"/>
                  <a:pt x="32" y="1067"/>
                  <a:pt x="32" y="1074"/>
                </a:cubicBezTo>
                <a:cubicBezTo>
                  <a:pt x="32" y="1102"/>
                  <a:pt x="32" y="986"/>
                  <a:pt x="32" y="975"/>
                </a:cubicBezTo>
                <a:cubicBezTo>
                  <a:pt x="32" y="957"/>
                  <a:pt x="32" y="939"/>
                  <a:pt x="32" y="921"/>
                </a:cubicBezTo>
                <a:moveTo>
                  <a:pt x="22" y="508"/>
                </a:moveTo>
                <a:cubicBezTo>
                  <a:pt x="17" y="437"/>
                  <a:pt x="-1" y="329"/>
                  <a:pt x="10" y="250"/>
                </a:cubicBezTo>
                <a:cubicBezTo>
                  <a:pt x="16" y="206"/>
                  <a:pt x="63" y="193"/>
                  <a:pt x="100" y="187"/>
                </a:cubicBezTo>
                <a:cubicBezTo>
                  <a:pt x="152" y="178"/>
                  <a:pt x="203" y="176"/>
                  <a:pt x="246" y="208"/>
                </a:cubicBezTo>
                <a:cubicBezTo>
                  <a:pt x="301" y="249"/>
                  <a:pt x="294" y="311"/>
                  <a:pt x="295" y="373"/>
                </a:cubicBezTo>
                <a:cubicBezTo>
                  <a:pt x="296" y="452"/>
                  <a:pt x="244" y="509"/>
                  <a:pt x="178" y="550"/>
                </a:cubicBezTo>
                <a:cubicBezTo>
                  <a:pt x="133" y="578"/>
                  <a:pt x="79" y="591"/>
                  <a:pt x="27" y="595"/>
                </a:cubicBezTo>
                <a:cubicBezTo>
                  <a:pt x="-16" y="598"/>
                  <a:pt x="24" y="554"/>
                  <a:pt x="32" y="540"/>
                </a:cubicBezTo>
                <a:moveTo>
                  <a:pt x="353" y="319"/>
                </a:moveTo>
                <a:cubicBezTo>
                  <a:pt x="426" y="371"/>
                  <a:pt x="404" y="390"/>
                  <a:pt x="436" y="472"/>
                </a:cubicBezTo>
                <a:cubicBezTo>
                  <a:pt x="457" y="526"/>
                  <a:pt x="485" y="580"/>
                  <a:pt x="545" y="595"/>
                </a:cubicBezTo>
                <a:cubicBezTo>
                  <a:pt x="599" y="608"/>
                  <a:pt x="665" y="602"/>
                  <a:pt x="699" y="555"/>
                </a:cubicBezTo>
                <a:cubicBezTo>
                  <a:pt x="731" y="510"/>
                  <a:pt x="729" y="408"/>
                  <a:pt x="708" y="359"/>
                </a:cubicBezTo>
                <a:cubicBezTo>
                  <a:pt x="682" y="300"/>
                  <a:pt x="623" y="263"/>
                  <a:pt x="562" y="252"/>
                </a:cubicBezTo>
                <a:cubicBezTo>
                  <a:pt x="535" y="247"/>
                  <a:pt x="466" y="240"/>
                  <a:pt x="441" y="255"/>
                </a:cubicBezTo>
                <a:cubicBezTo>
                  <a:pt x="412" y="273"/>
                  <a:pt x="414" y="307"/>
                  <a:pt x="414" y="335"/>
                </a:cubicBezTo>
                <a:cubicBezTo>
                  <a:pt x="414" y="341"/>
                  <a:pt x="414" y="348"/>
                  <a:pt x="414" y="354"/>
                </a:cubicBezTo>
                <a:moveTo>
                  <a:pt x="1054" y="283"/>
                </a:moveTo>
                <a:cubicBezTo>
                  <a:pt x="987" y="276"/>
                  <a:pt x="912" y="254"/>
                  <a:pt x="886" y="343"/>
                </a:cubicBezTo>
                <a:cubicBezTo>
                  <a:pt x="870" y="398"/>
                  <a:pt x="902" y="425"/>
                  <a:pt x="945" y="449"/>
                </a:cubicBezTo>
                <a:cubicBezTo>
                  <a:pt x="997" y="478"/>
                  <a:pt x="1057" y="496"/>
                  <a:pt x="1108" y="527"/>
                </a:cubicBezTo>
                <a:cubicBezTo>
                  <a:pt x="1120" y="534"/>
                  <a:pt x="1118" y="541"/>
                  <a:pt x="1122" y="550"/>
                </a:cubicBezTo>
                <a:cubicBezTo>
                  <a:pt x="1095" y="571"/>
                  <a:pt x="1041" y="577"/>
                  <a:pt x="1003" y="581"/>
                </a:cubicBezTo>
                <a:cubicBezTo>
                  <a:pt x="946" y="587"/>
                  <a:pt x="887" y="589"/>
                  <a:pt x="830" y="590"/>
                </a:cubicBezTo>
                <a:cubicBezTo>
                  <a:pt x="802" y="590"/>
                  <a:pt x="795" y="590"/>
                  <a:pt x="777" y="590"/>
                </a:cubicBezTo>
                <a:moveTo>
                  <a:pt x="1203" y="333"/>
                </a:moveTo>
                <a:cubicBezTo>
                  <a:pt x="1305" y="429"/>
                  <a:pt x="1330" y="413"/>
                  <a:pt x="1317" y="534"/>
                </a:cubicBezTo>
                <a:cubicBezTo>
                  <a:pt x="1313" y="553"/>
                  <a:pt x="1313" y="559"/>
                  <a:pt x="1298" y="557"/>
                </a:cubicBezTo>
                <a:moveTo>
                  <a:pt x="1149" y="85"/>
                </a:moveTo>
                <a:cubicBezTo>
                  <a:pt x="1129" y="-8"/>
                  <a:pt x="1141" y="14"/>
                  <a:pt x="1222" y="0"/>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3"/>
          <p:cNvSpPr/>
          <p:nvPr/>
        </p:nvSpPr>
        <p:spPr>
          <a:xfrm>
            <a:off x="682560" y="3100320"/>
            <a:ext cx="523800" cy="246240"/>
          </a:xfrm>
          <a:custGeom>
            <a:rect b="b" l="l" r="r" t="t"/>
            <a:pathLst>
              <a:path extrusionOk="0" h="682" w="1473">
                <a:moveTo>
                  <a:pt x="0" y="0"/>
                </a:moveTo>
                <a:cubicBezTo>
                  <a:pt x="35" y="122"/>
                  <a:pt x="67" y="232"/>
                  <a:pt x="73" y="359"/>
                </a:cubicBezTo>
                <a:cubicBezTo>
                  <a:pt x="78" y="452"/>
                  <a:pt x="73" y="547"/>
                  <a:pt x="73" y="640"/>
                </a:cubicBezTo>
                <a:cubicBezTo>
                  <a:pt x="73" y="603"/>
                  <a:pt x="73" y="589"/>
                  <a:pt x="73" y="552"/>
                </a:cubicBezTo>
                <a:cubicBezTo>
                  <a:pt x="73" y="476"/>
                  <a:pt x="87" y="425"/>
                  <a:pt x="153" y="380"/>
                </a:cubicBezTo>
                <a:cubicBezTo>
                  <a:pt x="208" y="343"/>
                  <a:pt x="271" y="332"/>
                  <a:pt x="336" y="329"/>
                </a:cubicBezTo>
                <a:cubicBezTo>
                  <a:pt x="403" y="326"/>
                  <a:pt x="452" y="326"/>
                  <a:pt x="489" y="392"/>
                </a:cubicBezTo>
                <a:cubicBezTo>
                  <a:pt x="508" y="426"/>
                  <a:pt x="533" y="558"/>
                  <a:pt x="499" y="590"/>
                </a:cubicBezTo>
                <a:cubicBezTo>
                  <a:pt x="451" y="635"/>
                  <a:pt x="396" y="592"/>
                  <a:pt x="362" y="564"/>
                </a:cubicBezTo>
                <a:moveTo>
                  <a:pt x="294" y="173"/>
                </a:moveTo>
                <a:cubicBezTo>
                  <a:pt x="304" y="114"/>
                  <a:pt x="286" y="123"/>
                  <a:pt x="331" y="123"/>
                </a:cubicBezTo>
                <a:moveTo>
                  <a:pt x="567" y="182"/>
                </a:moveTo>
                <a:cubicBezTo>
                  <a:pt x="601" y="263"/>
                  <a:pt x="619" y="373"/>
                  <a:pt x="713" y="409"/>
                </a:cubicBezTo>
                <a:cubicBezTo>
                  <a:pt x="728" y="415"/>
                  <a:pt x="811" y="429"/>
                  <a:pt x="825" y="409"/>
                </a:cubicBezTo>
                <a:cubicBezTo>
                  <a:pt x="850" y="373"/>
                  <a:pt x="828" y="293"/>
                  <a:pt x="808" y="262"/>
                </a:cubicBezTo>
                <a:cubicBezTo>
                  <a:pt x="775" y="210"/>
                  <a:pt x="714" y="176"/>
                  <a:pt x="657" y="158"/>
                </a:cubicBezTo>
                <a:cubicBezTo>
                  <a:pt x="637" y="152"/>
                  <a:pt x="619" y="153"/>
                  <a:pt x="599" y="153"/>
                </a:cubicBezTo>
                <a:moveTo>
                  <a:pt x="935" y="222"/>
                </a:moveTo>
                <a:cubicBezTo>
                  <a:pt x="1204" y="639"/>
                  <a:pt x="976" y="289"/>
                  <a:pt x="1017" y="357"/>
                </a:cubicBezTo>
                <a:cubicBezTo>
                  <a:pt x="1023" y="313"/>
                  <a:pt x="1040" y="263"/>
                  <a:pt x="1066" y="225"/>
                </a:cubicBezTo>
                <a:cubicBezTo>
                  <a:pt x="1111" y="159"/>
                  <a:pt x="1157" y="143"/>
                  <a:pt x="1234" y="140"/>
                </a:cubicBezTo>
                <a:cubicBezTo>
                  <a:pt x="1323" y="136"/>
                  <a:pt x="1376" y="163"/>
                  <a:pt x="1421" y="241"/>
                </a:cubicBezTo>
                <a:cubicBezTo>
                  <a:pt x="1464" y="316"/>
                  <a:pt x="1473" y="460"/>
                  <a:pt x="1443" y="541"/>
                </a:cubicBezTo>
                <a:cubicBezTo>
                  <a:pt x="1396" y="618"/>
                  <a:pt x="1379" y="645"/>
                  <a:pt x="1329" y="682"/>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3"/>
          <p:cNvSpPr/>
          <p:nvPr/>
        </p:nvSpPr>
        <p:spPr>
          <a:xfrm>
            <a:off x="326880" y="3470400"/>
            <a:ext cx="380880" cy="190440"/>
          </a:xfrm>
          <a:custGeom>
            <a:rect b="b" l="l" r="r" t="t"/>
            <a:pathLst>
              <a:path extrusionOk="0" h="532" w="1054">
                <a:moveTo>
                  <a:pt x="58" y="170"/>
                </a:moveTo>
                <a:cubicBezTo>
                  <a:pt x="12" y="286"/>
                  <a:pt x="0" y="334"/>
                  <a:pt x="0" y="453"/>
                </a:cubicBezTo>
                <a:cubicBezTo>
                  <a:pt x="0" y="529"/>
                  <a:pt x="37" y="527"/>
                  <a:pt x="105" y="529"/>
                </a:cubicBezTo>
                <a:cubicBezTo>
                  <a:pt x="183" y="531"/>
                  <a:pt x="227" y="506"/>
                  <a:pt x="251" y="432"/>
                </a:cubicBezTo>
                <a:cubicBezTo>
                  <a:pt x="269" y="377"/>
                  <a:pt x="276" y="302"/>
                  <a:pt x="226" y="260"/>
                </a:cubicBezTo>
                <a:cubicBezTo>
                  <a:pt x="189" y="229"/>
                  <a:pt x="146" y="220"/>
                  <a:pt x="100" y="219"/>
                </a:cubicBezTo>
                <a:cubicBezTo>
                  <a:pt x="87" y="219"/>
                  <a:pt x="85" y="219"/>
                  <a:pt x="78" y="219"/>
                </a:cubicBezTo>
                <a:moveTo>
                  <a:pt x="477" y="248"/>
                </a:moveTo>
                <a:cubicBezTo>
                  <a:pt x="512" y="361"/>
                  <a:pt x="535" y="404"/>
                  <a:pt x="535" y="507"/>
                </a:cubicBezTo>
                <a:cubicBezTo>
                  <a:pt x="535" y="511"/>
                  <a:pt x="535" y="515"/>
                  <a:pt x="535" y="519"/>
                </a:cubicBezTo>
                <a:cubicBezTo>
                  <a:pt x="516" y="485"/>
                  <a:pt x="491" y="435"/>
                  <a:pt x="487" y="385"/>
                </a:cubicBezTo>
                <a:cubicBezTo>
                  <a:pt x="479" y="295"/>
                  <a:pt x="459" y="127"/>
                  <a:pt x="514" y="52"/>
                </a:cubicBezTo>
                <a:cubicBezTo>
                  <a:pt x="551" y="1"/>
                  <a:pt x="611" y="-1"/>
                  <a:pt x="667" y="0"/>
                </a:cubicBezTo>
                <a:cubicBezTo>
                  <a:pt x="735" y="1"/>
                  <a:pt x="733" y="81"/>
                  <a:pt x="730" y="137"/>
                </a:cubicBezTo>
                <a:cubicBezTo>
                  <a:pt x="726" y="214"/>
                  <a:pt x="683" y="260"/>
                  <a:pt x="650" y="325"/>
                </a:cubicBezTo>
                <a:cubicBezTo>
                  <a:pt x="639" y="346"/>
                  <a:pt x="642" y="346"/>
                  <a:pt x="640" y="366"/>
                </a:cubicBezTo>
                <a:cubicBezTo>
                  <a:pt x="713" y="366"/>
                  <a:pt x="782" y="367"/>
                  <a:pt x="854" y="354"/>
                </a:cubicBezTo>
                <a:cubicBezTo>
                  <a:pt x="913" y="344"/>
                  <a:pt x="968" y="324"/>
                  <a:pt x="1027" y="321"/>
                </a:cubicBezTo>
                <a:cubicBezTo>
                  <a:pt x="1042" y="321"/>
                  <a:pt x="1045" y="321"/>
                  <a:pt x="1054" y="321"/>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3"/>
          <p:cNvSpPr/>
          <p:nvPr/>
        </p:nvSpPr>
        <p:spPr>
          <a:xfrm>
            <a:off x="833400" y="3525840"/>
            <a:ext cx="722160" cy="193680"/>
          </a:xfrm>
          <a:custGeom>
            <a:rect b="b" l="l" r="r" t="t"/>
            <a:pathLst>
              <a:path extrusionOk="0" h="535" w="2003">
                <a:moveTo>
                  <a:pt x="0" y="165"/>
                </a:moveTo>
                <a:cubicBezTo>
                  <a:pt x="11" y="259"/>
                  <a:pt x="19" y="337"/>
                  <a:pt x="19" y="429"/>
                </a:cubicBezTo>
                <a:cubicBezTo>
                  <a:pt x="19" y="438"/>
                  <a:pt x="19" y="448"/>
                  <a:pt x="19" y="457"/>
                </a:cubicBezTo>
                <a:cubicBezTo>
                  <a:pt x="22" y="397"/>
                  <a:pt x="44" y="348"/>
                  <a:pt x="73" y="295"/>
                </a:cubicBezTo>
                <a:cubicBezTo>
                  <a:pt x="103" y="240"/>
                  <a:pt x="140" y="175"/>
                  <a:pt x="204" y="156"/>
                </a:cubicBezTo>
                <a:cubicBezTo>
                  <a:pt x="239" y="145"/>
                  <a:pt x="318" y="139"/>
                  <a:pt x="346" y="169"/>
                </a:cubicBezTo>
                <a:cubicBezTo>
                  <a:pt x="384" y="211"/>
                  <a:pt x="382" y="272"/>
                  <a:pt x="382" y="325"/>
                </a:cubicBezTo>
                <a:cubicBezTo>
                  <a:pt x="382" y="366"/>
                  <a:pt x="376" y="398"/>
                  <a:pt x="336" y="418"/>
                </a:cubicBezTo>
                <a:cubicBezTo>
                  <a:pt x="323" y="421"/>
                  <a:pt x="322" y="422"/>
                  <a:pt x="314" y="422"/>
                </a:cubicBezTo>
                <a:moveTo>
                  <a:pt x="528" y="174"/>
                </a:moveTo>
                <a:cubicBezTo>
                  <a:pt x="528" y="242"/>
                  <a:pt x="496" y="335"/>
                  <a:pt x="577" y="361"/>
                </a:cubicBezTo>
                <a:cubicBezTo>
                  <a:pt x="609" y="371"/>
                  <a:pt x="669" y="376"/>
                  <a:pt x="696" y="354"/>
                </a:cubicBezTo>
                <a:cubicBezTo>
                  <a:pt x="725" y="330"/>
                  <a:pt x="730" y="253"/>
                  <a:pt x="713" y="219"/>
                </a:cubicBezTo>
                <a:cubicBezTo>
                  <a:pt x="687" y="168"/>
                  <a:pt x="635" y="138"/>
                  <a:pt x="582" y="123"/>
                </a:cubicBezTo>
                <a:cubicBezTo>
                  <a:pt x="561" y="117"/>
                  <a:pt x="544" y="119"/>
                  <a:pt x="523" y="118"/>
                </a:cubicBezTo>
                <a:moveTo>
                  <a:pt x="1000" y="0"/>
                </a:moveTo>
                <a:cubicBezTo>
                  <a:pt x="1124" y="141"/>
                  <a:pt x="1142" y="139"/>
                  <a:pt x="1144" y="309"/>
                </a:cubicBezTo>
                <a:cubicBezTo>
                  <a:pt x="1145" y="352"/>
                  <a:pt x="1144" y="396"/>
                  <a:pt x="1144" y="439"/>
                </a:cubicBezTo>
                <a:cubicBezTo>
                  <a:pt x="1101" y="418"/>
                  <a:pt x="1065" y="389"/>
                  <a:pt x="1017" y="377"/>
                </a:cubicBezTo>
                <a:cubicBezTo>
                  <a:pt x="971" y="366"/>
                  <a:pt x="877" y="355"/>
                  <a:pt x="832" y="370"/>
                </a:cubicBezTo>
                <a:cubicBezTo>
                  <a:pt x="812" y="375"/>
                  <a:pt x="804" y="378"/>
                  <a:pt x="796" y="392"/>
                </a:cubicBezTo>
                <a:cubicBezTo>
                  <a:pt x="800" y="444"/>
                  <a:pt x="795" y="452"/>
                  <a:pt x="845" y="483"/>
                </a:cubicBezTo>
                <a:cubicBezTo>
                  <a:pt x="910" y="523"/>
                  <a:pt x="980" y="523"/>
                  <a:pt x="1054" y="524"/>
                </a:cubicBezTo>
                <a:cubicBezTo>
                  <a:pt x="1154" y="525"/>
                  <a:pt x="1228" y="503"/>
                  <a:pt x="1312" y="448"/>
                </a:cubicBezTo>
                <a:cubicBezTo>
                  <a:pt x="1374" y="407"/>
                  <a:pt x="1448" y="345"/>
                  <a:pt x="1468" y="269"/>
                </a:cubicBezTo>
                <a:cubicBezTo>
                  <a:pt x="1468" y="240"/>
                  <a:pt x="1468" y="232"/>
                  <a:pt x="1468" y="214"/>
                </a:cubicBezTo>
                <a:cubicBezTo>
                  <a:pt x="1438" y="210"/>
                  <a:pt x="1414" y="198"/>
                  <a:pt x="1385" y="229"/>
                </a:cubicBezTo>
                <a:cubicBezTo>
                  <a:pt x="1344" y="273"/>
                  <a:pt x="1340" y="337"/>
                  <a:pt x="1348" y="394"/>
                </a:cubicBezTo>
                <a:cubicBezTo>
                  <a:pt x="1358" y="462"/>
                  <a:pt x="1443" y="472"/>
                  <a:pt x="1499" y="477"/>
                </a:cubicBezTo>
                <a:cubicBezTo>
                  <a:pt x="1547" y="481"/>
                  <a:pt x="1594" y="476"/>
                  <a:pt x="1641" y="470"/>
                </a:cubicBezTo>
                <a:moveTo>
                  <a:pt x="1925" y="245"/>
                </a:moveTo>
                <a:cubicBezTo>
                  <a:pt x="1889" y="202"/>
                  <a:pt x="1856" y="199"/>
                  <a:pt x="1809" y="247"/>
                </a:cubicBezTo>
                <a:cubicBezTo>
                  <a:pt x="1781" y="275"/>
                  <a:pt x="1761" y="346"/>
                  <a:pt x="1777" y="384"/>
                </a:cubicBezTo>
                <a:cubicBezTo>
                  <a:pt x="1802" y="443"/>
                  <a:pt x="1891" y="465"/>
                  <a:pt x="1945" y="486"/>
                </a:cubicBezTo>
                <a:cubicBezTo>
                  <a:pt x="1964" y="494"/>
                  <a:pt x="1987" y="505"/>
                  <a:pt x="2003" y="514"/>
                </a:cubicBezTo>
                <a:cubicBezTo>
                  <a:pt x="1946" y="527"/>
                  <a:pt x="1885" y="530"/>
                  <a:pt x="1826" y="533"/>
                </a:cubicBezTo>
                <a:cubicBezTo>
                  <a:pt x="1784" y="535"/>
                  <a:pt x="1741" y="535"/>
                  <a:pt x="1699" y="535"/>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3"/>
          <p:cNvSpPr/>
          <p:nvPr/>
        </p:nvSpPr>
        <p:spPr>
          <a:xfrm>
            <a:off x="5475240" y="4135320"/>
            <a:ext cx="9360" cy="1440"/>
          </a:xfrm>
          <a:custGeom>
            <a:rect b="b" l="l" r="r" t="t"/>
            <a:pathLst>
              <a:path extrusionOk="0" h="120000" w="120000">
                <a:moveTo>
                  <a:pt x="0" y="0"/>
                </a:moveTo>
              </a:path>
            </a:pathLst>
          </a:custGeom>
          <a:noFill/>
          <a:ln cap="flat" cmpd="sng" w="19075">
            <a:solidFill>
              <a:srgbClr val="FF0000"/>
            </a:solidFill>
            <a:prstDash val="solid"/>
            <a:round/>
            <a:headEnd len="sm" w="sm" type="none"/>
            <a:tailEnd len="sm" w="sm" type="none"/>
          </a:ln>
        </p:spPr>
      </p:sp>
      <p:sp>
        <p:nvSpPr>
          <p:cNvPr id="604" name="Google Shape;604;p93"/>
          <p:cNvSpPr/>
          <p:nvPr/>
        </p:nvSpPr>
        <p:spPr>
          <a:xfrm>
            <a:off x="376200" y="4054320"/>
            <a:ext cx="971640" cy="250920"/>
          </a:xfrm>
          <a:custGeom>
            <a:rect b="b" l="l" r="r" t="t"/>
            <a:pathLst>
              <a:path extrusionOk="0" h="712" w="2589">
                <a:moveTo>
                  <a:pt x="283" y="92"/>
                </a:moveTo>
                <a:cubicBezTo>
                  <a:pt x="287" y="133"/>
                  <a:pt x="288" y="127"/>
                  <a:pt x="295" y="167"/>
                </a:cubicBezTo>
                <a:cubicBezTo>
                  <a:pt x="316" y="297"/>
                  <a:pt x="326" y="437"/>
                  <a:pt x="331" y="569"/>
                </a:cubicBezTo>
                <a:cubicBezTo>
                  <a:pt x="332" y="601"/>
                  <a:pt x="330" y="633"/>
                  <a:pt x="331" y="665"/>
                </a:cubicBezTo>
                <a:cubicBezTo>
                  <a:pt x="264" y="566"/>
                  <a:pt x="173" y="471"/>
                  <a:pt x="37" y="502"/>
                </a:cubicBezTo>
                <a:cubicBezTo>
                  <a:pt x="15" y="507"/>
                  <a:pt x="8" y="509"/>
                  <a:pt x="0" y="524"/>
                </a:cubicBezTo>
                <a:cubicBezTo>
                  <a:pt x="6" y="556"/>
                  <a:pt x="-13" y="592"/>
                  <a:pt x="15" y="618"/>
                </a:cubicBezTo>
                <a:cubicBezTo>
                  <a:pt x="63" y="661"/>
                  <a:pt x="138" y="679"/>
                  <a:pt x="200" y="689"/>
                </a:cubicBezTo>
                <a:cubicBezTo>
                  <a:pt x="315" y="708"/>
                  <a:pt x="452" y="703"/>
                  <a:pt x="563" y="673"/>
                </a:cubicBezTo>
                <a:cubicBezTo>
                  <a:pt x="691" y="638"/>
                  <a:pt x="842" y="565"/>
                  <a:pt x="886" y="429"/>
                </a:cubicBezTo>
                <a:cubicBezTo>
                  <a:pt x="898" y="392"/>
                  <a:pt x="882" y="365"/>
                  <a:pt x="881" y="337"/>
                </a:cubicBezTo>
                <a:cubicBezTo>
                  <a:pt x="817" y="349"/>
                  <a:pt x="788" y="338"/>
                  <a:pt x="755" y="413"/>
                </a:cubicBezTo>
                <a:cubicBezTo>
                  <a:pt x="732" y="466"/>
                  <a:pt x="726" y="566"/>
                  <a:pt x="755" y="618"/>
                </a:cubicBezTo>
                <a:cubicBezTo>
                  <a:pt x="795" y="691"/>
                  <a:pt x="896" y="706"/>
                  <a:pt x="971" y="696"/>
                </a:cubicBezTo>
                <a:cubicBezTo>
                  <a:pt x="1039" y="687"/>
                  <a:pt x="1058" y="653"/>
                  <a:pt x="1103" y="600"/>
                </a:cubicBezTo>
                <a:cubicBezTo>
                  <a:pt x="1160" y="533"/>
                  <a:pt x="1179" y="433"/>
                  <a:pt x="1195" y="349"/>
                </a:cubicBezTo>
                <a:cubicBezTo>
                  <a:pt x="1211" y="269"/>
                  <a:pt x="1225" y="153"/>
                  <a:pt x="1208" y="71"/>
                </a:cubicBezTo>
                <a:cubicBezTo>
                  <a:pt x="1203" y="49"/>
                  <a:pt x="1184" y="20"/>
                  <a:pt x="1171" y="2"/>
                </a:cubicBezTo>
                <a:cubicBezTo>
                  <a:pt x="1171" y="-3"/>
                  <a:pt x="1168" y="-4"/>
                  <a:pt x="1159" y="0"/>
                </a:cubicBezTo>
                <a:cubicBezTo>
                  <a:pt x="1159" y="115"/>
                  <a:pt x="1166" y="225"/>
                  <a:pt x="1176" y="339"/>
                </a:cubicBezTo>
                <a:cubicBezTo>
                  <a:pt x="1184" y="436"/>
                  <a:pt x="1192" y="550"/>
                  <a:pt x="1254" y="628"/>
                </a:cubicBezTo>
                <a:cubicBezTo>
                  <a:pt x="1296" y="682"/>
                  <a:pt x="1376" y="685"/>
                  <a:pt x="1439" y="677"/>
                </a:cubicBezTo>
                <a:cubicBezTo>
                  <a:pt x="1498" y="669"/>
                  <a:pt x="1536" y="649"/>
                  <a:pt x="1580" y="606"/>
                </a:cubicBezTo>
                <a:cubicBezTo>
                  <a:pt x="1619" y="568"/>
                  <a:pt x="1661" y="509"/>
                  <a:pt x="1675" y="455"/>
                </a:cubicBezTo>
                <a:cubicBezTo>
                  <a:pt x="1686" y="413"/>
                  <a:pt x="1682" y="333"/>
                  <a:pt x="1663" y="295"/>
                </a:cubicBezTo>
                <a:cubicBezTo>
                  <a:pt x="1649" y="283"/>
                  <a:pt x="1644" y="280"/>
                  <a:pt x="1631" y="281"/>
                </a:cubicBezTo>
                <a:cubicBezTo>
                  <a:pt x="1603" y="306"/>
                  <a:pt x="1578" y="273"/>
                  <a:pt x="1563" y="339"/>
                </a:cubicBezTo>
                <a:cubicBezTo>
                  <a:pt x="1548" y="405"/>
                  <a:pt x="1544" y="522"/>
                  <a:pt x="1563" y="587"/>
                </a:cubicBezTo>
                <a:cubicBezTo>
                  <a:pt x="1584" y="656"/>
                  <a:pt x="1647" y="705"/>
                  <a:pt x="1721" y="686"/>
                </a:cubicBezTo>
                <a:cubicBezTo>
                  <a:pt x="1788" y="669"/>
                  <a:pt x="1820" y="592"/>
                  <a:pt x="1843" y="533"/>
                </a:cubicBezTo>
                <a:cubicBezTo>
                  <a:pt x="1869" y="466"/>
                  <a:pt x="1881" y="380"/>
                  <a:pt x="1884" y="309"/>
                </a:cubicBezTo>
                <a:cubicBezTo>
                  <a:pt x="1886" y="266"/>
                  <a:pt x="1883" y="224"/>
                  <a:pt x="1884" y="181"/>
                </a:cubicBezTo>
                <a:cubicBezTo>
                  <a:pt x="1896" y="258"/>
                  <a:pt x="1916" y="336"/>
                  <a:pt x="1926" y="413"/>
                </a:cubicBezTo>
                <a:cubicBezTo>
                  <a:pt x="1938" y="500"/>
                  <a:pt x="1935" y="588"/>
                  <a:pt x="1935" y="675"/>
                </a:cubicBezTo>
                <a:cubicBezTo>
                  <a:pt x="1949" y="661"/>
                  <a:pt x="1966" y="636"/>
                  <a:pt x="1984" y="621"/>
                </a:cubicBezTo>
                <a:cubicBezTo>
                  <a:pt x="2026" y="584"/>
                  <a:pt x="2072" y="572"/>
                  <a:pt x="2125" y="559"/>
                </a:cubicBezTo>
                <a:cubicBezTo>
                  <a:pt x="2194" y="543"/>
                  <a:pt x="2265" y="538"/>
                  <a:pt x="2335" y="528"/>
                </a:cubicBezTo>
                <a:cubicBezTo>
                  <a:pt x="2425" y="515"/>
                  <a:pt x="2495" y="493"/>
                  <a:pt x="2520" y="398"/>
                </a:cubicBezTo>
                <a:cubicBezTo>
                  <a:pt x="2535" y="341"/>
                  <a:pt x="2500" y="338"/>
                  <a:pt x="2493" y="316"/>
                </a:cubicBezTo>
                <a:cubicBezTo>
                  <a:pt x="2429" y="335"/>
                  <a:pt x="2407" y="309"/>
                  <a:pt x="2371" y="389"/>
                </a:cubicBezTo>
                <a:cubicBezTo>
                  <a:pt x="2345" y="446"/>
                  <a:pt x="2341" y="583"/>
                  <a:pt x="2371" y="639"/>
                </a:cubicBezTo>
                <a:cubicBezTo>
                  <a:pt x="2405" y="700"/>
                  <a:pt x="2519" y="698"/>
                  <a:pt x="2576" y="696"/>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3"/>
          <p:cNvSpPr/>
          <p:nvPr/>
        </p:nvSpPr>
        <p:spPr>
          <a:xfrm>
            <a:off x="1569960" y="4149720"/>
            <a:ext cx="182520" cy="104760"/>
          </a:xfrm>
          <a:custGeom>
            <a:rect b="b" l="l" r="r" t="t"/>
            <a:pathLst>
              <a:path extrusionOk="0" h="324" w="477">
                <a:moveTo>
                  <a:pt x="336" y="73"/>
                </a:moveTo>
                <a:cubicBezTo>
                  <a:pt x="242" y="28"/>
                  <a:pt x="174" y="-36"/>
                  <a:pt x="75" y="19"/>
                </a:cubicBezTo>
                <a:cubicBezTo>
                  <a:pt x="30" y="44"/>
                  <a:pt x="4" y="87"/>
                  <a:pt x="0" y="135"/>
                </a:cubicBezTo>
                <a:cubicBezTo>
                  <a:pt x="-5" y="201"/>
                  <a:pt x="55" y="222"/>
                  <a:pt x="112" y="229"/>
                </a:cubicBezTo>
                <a:cubicBezTo>
                  <a:pt x="170" y="236"/>
                  <a:pt x="254" y="241"/>
                  <a:pt x="304" y="208"/>
                </a:cubicBezTo>
                <a:cubicBezTo>
                  <a:pt x="347" y="179"/>
                  <a:pt x="365" y="129"/>
                  <a:pt x="367" y="81"/>
                </a:cubicBezTo>
                <a:cubicBezTo>
                  <a:pt x="368" y="63"/>
                  <a:pt x="367" y="44"/>
                  <a:pt x="367" y="26"/>
                </a:cubicBezTo>
                <a:cubicBezTo>
                  <a:pt x="367" y="88"/>
                  <a:pt x="357" y="156"/>
                  <a:pt x="379" y="215"/>
                </a:cubicBezTo>
                <a:cubicBezTo>
                  <a:pt x="393" y="255"/>
                  <a:pt x="430" y="283"/>
                  <a:pt x="472" y="28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3"/>
          <p:cNvSpPr/>
          <p:nvPr/>
        </p:nvSpPr>
        <p:spPr>
          <a:xfrm>
            <a:off x="2001960" y="4100400"/>
            <a:ext cx="576360" cy="212760"/>
          </a:xfrm>
          <a:custGeom>
            <a:rect b="b" l="l" r="r" t="t"/>
            <a:pathLst>
              <a:path extrusionOk="0" h="601" w="1600">
                <a:moveTo>
                  <a:pt x="0" y="184"/>
                </a:moveTo>
                <a:cubicBezTo>
                  <a:pt x="27" y="276"/>
                  <a:pt x="54" y="350"/>
                  <a:pt x="59" y="442"/>
                </a:cubicBezTo>
                <a:cubicBezTo>
                  <a:pt x="59" y="447"/>
                  <a:pt x="59" y="493"/>
                  <a:pt x="59" y="446"/>
                </a:cubicBezTo>
                <a:cubicBezTo>
                  <a:pt x="59" y="365"/>
                  <a:pt x="40" y="259"/>
                  <a:pt x="64" y="182"/>
                </a:cubicBezTo>
                <a:cubicBezTo>
                  <a:pt x="77" y="141"/>
                  <a:pt x="117" y="147"/>
                  <a:pt x="151" y="147"/>
                </a:cubicBezTo>
                <a:cubicBezTo>
                  <a:pt x="214" y="147"/>
                  <a:pt x="250" y="196"/>
                  <a:pt x="278" y="248"/>
                </a:cubicBezTo>
                <a:cubicBezTo>
                  <a:pt x="299" y="287"/>
                  <a:pt x="313" y="339"/>
                  <a:pt x="319" y="383"/>
                </a:cubicBezTo>
                <a:cubicBezTo>
                  <a:pt x="323" y="411"/>
                  <a:pt x="311" y="391"/>
                  <a:pt x="331" y="401"/>
                </a:cubicBezTo>
                <a:moveTo>
                  <a:pt x="482" y="238"/>
                </a:moveTo>
                <a:cubicBezTo>
                  <a:pt x="512" y="305"/>
                  <a:pt x="534" y="381"/>
                  <a:pt x="609" y="413"/>
                </a:cubicBezTo>
                <a:cubicBezTo>
                  <a:pt x="639" y="426"/>
                  <a:pt x="735" y="444"/>
                  <a:pt x="767" y="425"/>
                </a:cubicBezTo>
                <a:cubicBezTo>
                  <a:pt x="808" y="401"/>
                  <a:pt x="793" y="304"/>
                  <a:pt x="791" y="267"/>
                </a:cubicBezTo>
                <a:cubicBezTo>
                  <a:pt x="788" y="196"/>
                  <a:pt x="739" y="147"/>
                  <a:pt x="672" y="123"/>
                </a:cubicBezTo>
                <a:cubicBezTo>
                  <a:pt x="608" y="100"/>
                  <a:pt x="538" y="104"/>
                  <a:pt x="472" y="104"/>
                </a:cubicBezTo>
                <a:cubicBezTo>
                  <a:pt x="457" y="104"/>
                  <a:pt x="426" y="108"/>
                  <a:pt x="441" y="111"/>
                </a:cubicBezTo>
                <a:cubicBezTo>
                  <a:pt x="450" y="111"/>
                  <a:pt x="459" y="111"/>
                  <a:pt x="468" y="111"/>
                </a:cubicBezTo>
                <a:moveTo>
                  <a:pt x="1023" y="0"/>
                </a:moveTo>
                <a:cubicBezTo>
                  <a:pt x="1077" y="135"/>
                  <a:pt x="1089" y="212"/>
                  <a:pt x="1103" y="352"/>
                </a:cubicBezTo>
                <a:cubicBezTo>
                  <a:pt x="1108" y="402"/>
                  <a:pt x="1097" y="472"/>
                  <a:pt x="1113" y="520"/>
                </a:cubicBezTo>
                <a:cubicBezTo>
                  <a:pt x="1122" y="548"/>
                  <a:pt x="1117" y="512"/>
                  <a:pt x="1118" y="501"/>
                </a:cubicBezTo>
                <a:cubicBezTo>
                  <a:pt x="1108" y="439"/>
                  <a:pt x="1084" y="373"/>
                  <a:pt x="1027" y="333"/>
                </a:cubicBezTo>
                <a:cubicBezTo>
                  <a:pt x="981" y="301"/>
                  <a:pt x="920" y="297"/>
                  <a:pt x="867" y="302"/>
                </a:cubicBezTo>
                <a:cubicBezTo>
                  <a:pt x="812" y="307"/>
                  <a:pt x="823" y="352"/>
                  <a:pt x="823" y="394"/>
                </a:cubicBezTo>
                <a:cubicBezTo>
                  <a:pt x="823" y="477"/>
                  <a:pt x="870" y="554"/>
                  <a:pt x="954" y="581"/>
                </a:cubicBezTo>
                <a:cubicBezTo>
                  <a:pt x="1000" y="596"/>
                  <a:pt x="1091" y="601"/>
                  <a:pt x="1139" y="590"/>
                </a:cubicBezTo>
                <a:cubicBezTo>
                  <a:pt x="1222" y="571"/>
                  <a:pt x="1278" y="517"/>
                  <a:pt x="1327" y="453"/>
                </a:cubicBezTo>
                <a:cubicBezTo>
                  <a:pt x="1371" y="396"/>
                  <a:pt x="1408" y="346"/>
                  <a:pt x="1412" y="274"/>
                </a:cubicBezTo>
                <a:cubicBezTo>
                  <a:pt x="1413" y="259"/>
                  <a:pt x="1412" y="244"/>
                  <a:pt x="1412" y="229"/>
                </a:cubicBezTo>
                <a:cubicBezTo>
                  <a:pt x="1368" y="229"/>
                  <a:pt x="1339" y="232"/>
                  <a:pt x="1327" y="286"/>
                </a:cubicBezTo>
                <a:cubicBezTo>
                  <a:pt x="1312" y="353"/>
                  <a:pt x="1315" y="462"/>
                  <a:pt x="1359" y="512"/>
                </a:cubicBezTo>
                <a:cubicBezTo>
                  <a:pt x="1407" y="567"/>
                  <a:pt x="1478" y="558"/>
                  <a:pt x="1544" y="557"/>
                </a:cubicBezTo>
                <a:cubicBezTo>
                  <a:pt x="1563" y="556"/>
                  <a:pt x="1581" y="556"/>
                  <a:pt x="1600" y="55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3"/>
          <p:cNvSpPr/>
          <p:nvPr/>
        </p:nvSpPr>
        <p:spPr>
          <a:xfrm>
            <a:off x="2782800" y="4172040"/>
            <a:ext cx="371520" cy="147600"/>
          </a:xfrm>
          <a:custGeom>
            <a:rect b="b" l="l" r="r" t="t"/>
            <a:pathLst>
              <a:path extrusionOk="0" h="416" w="989">
                <a:moveTo>
                  <a:pt x="221" y="103"/>
                </a:moveTo>
                <a:cubicBezTo>
                  <a:pt x="113" y="118"/>
                  <a:pt x="20" y="93"/>
                  <a:pt x="0" y="219"/>
                </a:cubicBezTo>
                <a:cubicBezTo>
                  <a:pt x="-7" y="264"/>
                  <a:pt x="-13" y="327"/>
                  <a:pt x="31" y="351"/>
                </a:cubicBezTo>
                <a:cubicBezTo>
                  <a:pt x="92" y="385"/>
                  <a:pt x="213" y="390"/>
                  <a:pt x="280" y="370"/>
                </a:cubicBezTo>
                <a:cubicBezTo>
                  <a:pt x="323" y="357"/>
                  <a:pt x="369" y="290"/>
                  <a:pt x="379" y="247"/>
                </a:cubicBezTo>
                <a:cubicBezTo>
                  <a:pt x="386" y="217"/>
                  <a:pt x="379" y="177"/>
                  <a:pt x="379" y="146"/>
                </a:cubicBezTo>
                <a:cubicBezTo>
                  <a:pt x="379" y="136"/>
                  <a:pt x="379" y="114"/>
                  <a:pt x="379" y="124"/>
                </a:cubicBezTo>
                <a:cubicBezTo>
                  <a:pt x="379" y="186"/>
                  <a:pt x="372" y="252"/>
                  <a:pt x="384" y="313"/>
                </a:cubicBezTo>
                <a:cubicBezTo>
                  <a:pt x="392" y="354"/>
                  <a:pt x="410" y="389"/>
                  <a:pt x="452" y="403"/>
                </a:cubicBezTo>
                <a:cubicBezTo>
                  <a:pt x="482" y="413"/>
                  <a:pt x="544" y="416"/>
                  <a:pt x="572" y="398"/>
                </a:cubicBezTo>
                <a:cubicBezTo>
                  <a:pt x="644" y="351"/>
                  <a:pt x="682" y="245"/>
                  <a:pt x="693" y="165"/>
                </a:cubicBezTo>
                <a:cubicBezTo>
                  <a:pt x="700" y="116"/>
                  <a:pt x="692" y="34"/>
                  <a:pt x="684" y="0"/>
                </a:cubicBezTo>
                <a:cubicBezTo>
                  <a:pt x="674" y="31"/>
                  <a:pt x="665" y="90"/>
                  <a:pt x="662" y="137"/>
                </a:cubicBezTo>
                <a:cubicBezTo>
                  <a:pt x="658" y="203"/>
                  <a:pt x="668" y="280"/>
                  <a:pt x="652" y="344"/>
                </a:cubicBezTo>
                <a:cubicBezTo>
                  <a:pt x="648" y="361"/>
                  <a:pt x="644" y="373"/>
                  <a:pt x="640" y="389"/>
                </a:cubicBezTo>
                <a:cubicBezTo>
                  <a:pt x="642" y="362"/>
                  <a:pt x="636" y="348"/>
                  <a:pt x="652" y="326"/>
                </a:cubicBezTo>
                <a:cubicBezTo>
                  <a:pt x="678" y="291"/>
                  <a:pt x="771" y="297"/>
                  <a:pt x="808" y="295"/>
                </a:cubicBezTo>
                <a:cubicBezTo>
                  <a:pt x="864" y="293"/>
                  <a:pt x="920" y="292"/>
                  <a:pt x="976" y="29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3"/>
          <p:cNvSpPr/>
          <p:nvPr/>
        </p:nvSpPr>
        <p:spPr>
          <a:xfrm>
            <a:off x="3432240" y="4111560"/>
            <a:ext cx="388800" cy="378000"/>
          </a:xfrm>
          <a:custGeom>
            <a:rect b="b" l="l" r="r" t="t"/>
            <a:pathLst>
              <a:path extrusionOk="0" h="1048" w="1086">
                <a:moveTo>
                  <a:pt x="0" y="33"/>
                </a:moveTo>
                <a:cubicBezTo>
                  <a:pt x="6" y="22"/>
                  <a:pt x="13" y="11"/>
                  <a:pt x="19" y="0"/>
                </a:cubicBezTo>
                <a:cubicBezTo>
                  <a:pt x="30" y="74"/>
                  <a:pt x="60" y="147"/>
                  <a:pt x="73" y="222"/>
                </a:cubicBezTo>
                <a:cubicBezTo>
                  <a:pt x="91" y="325"/>
                  <a:pt x="110" y="428"/>
                  <a:pt x="131" y="531"/>
                </a:cubicBezTo>
                <a:cubicBezTo>
                  <a:pt x="138" y="565"/>
                  <a:pt x="142" y="598"/>
                  <a:pt x="146" y="632"/>
                </a:cubicBezTo>
                <a:cubicBezTo>
                  <a:pt x="151" y="673"/>
                  <a:pt x="148" y="559"/>
                  <a:pt x="151" y="517"/>
                </a:cubicBezTo>
                <a:moveTo>
                  <a:pt x="399" y="175"/>
                </a:moveTo>
                <a:cubicBezTo>
                  <a:pt x="381" y="167"/>
                  <a:pt x="356" y="181"/>
                  <a:pt x="319" y="212"/>
                </a:cubicBezTo>
                <a:cubicBezTo>
                  <a:pt x="277" y="248"/>
                  <a:pt x="230" y="276"/>
                  <a:pt x="187" y="309"/>
                </a:cubicBezTo>
                <a:cubicBezTo>
                  <a:pt x="169" y="323"/>
                  <a:pt x="173" y="322"/>
                  <a:pt x="151" y="331"/>
                </a:cubicBezTo>
                <a:cubicBezTo>
                  <a:pt x="163" y="337"/>
                  <a:pt x="228" y="366"/>
                  <a:pt x="251" y="375"/>
                </a:cubicBezTo>
                <a:cubicBezTo>
                  <a:pt x="338" y="407"/>
                  <a:pt x="426" y="440"/>
                  <a:pt x="514" y="470"/>
                </a:cubicBezTo>
                <a:cubicBezTo>
                  <a:pt x="563" y="487"/>
                  <a:pt x="612" y="504"/>
                  <a:pt x="660" y="524"/>
                </a:cubicBezTo>
                <a:cubicBezTo>
                  <a:pt x="673" y="529"/>
                  <a:pt x="673" y="532"/>
                  <a:pt x="681" y="531"/>
                </a:cubicBezTo>
                <a:moveTo>
                  <a:pt x="1059" y="550"/>
                </a:moveTo>
                <a:cubicBezTo>
                  <a:pt x="1073" y="725"/>
                  <a:pt x="1086" y="793"/>
                  <a:pt x="995" y="939"/>
                </a:cubicBezTo>
                <a:cubicBezTo>
                  <a:pt x="954" y="1005"/>
                  <a:pt x="912" y="1020"/>
                  <a:pt x="845" y="104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3"/>
          <p:cNvSpPr/>
          <p:nvPr/>
        </p:nvSpPr>
        <p:spPr>
          <a:xfrm>
            <a:off x="353880" y="4564080"/>
            <a:ext cx="6448320" cy="223920"/>
          </a:xfrm>
          <a:custGeom>
            <a:rect b="b" l="l" r="r" t="t"/>
            <a:pathLst>
              <a:path extrusionOk="0" h="622" w="17926">
                <a:moveTo>
                  <a:pt x="5" y="169"/>
                </a:moveTo>
                <a:cubicBezTo>
                  <a:pt x="2" y="262"/>
                  <a:pt x="-15" y="375"/>
                  <a:pt x="10" y="467"/>
                </a:cubicBezTo>
                <a:cubicBezTo>
                  <a:pt x="24" y="521"/>
                  <a:pt x="50" y="567"/>
                  <a:pt x="109" y="573"/>
                </a:cubicBezTo>
                <a:cubicBezTo>
                  <a:pt x="193" y="581"/>
                  <a:pt x="274" y="573"/>
                  <a:pt x="346" y="526"/>
                </a:cubicBezTo>
                <a:cubicBezTo>
                  <a:pt x="391" y="497"/>
                  <a:pt x="422" y="448"/>
                  <a:pt x="462" y="415"/>
                </a:cubicBezTo>
                <a:cubicBezTo>
                  <a:pt x="464" y="415"/>
                  <a:pt x="465" y="415"/>
                  <a:pt x="467" y="415"/>
                </a:cubicBezTo>
                <a:cubicBezTo>
                  <a:pt x="486" y="443"/>
                  <a:pt x="499" y="466"/>
                  <a:pt x="526" y="486"/>
                </a:cubicBezTo>
                <a:cubicBezTo>
                  <a:pt x="542" y="498"/>
                  <a:pt x="589" y="501"/>
                  <a:pt x="609" y="495"/>
                </a:cubicBezTo>
                <a:cubicBezTo>
                  <a:pt x="653" y="482"/>
                  <a:pt x="635" y="401"/>
                  <a:pt x="635" y="368"/>
                </a:cubicBezTo>
                <a:cubicBezTo>
                  <a:pt x="635" y="295"/>
                  <a:pt x="603" y="241"/>
                  <a:pt x="545" y="195"/>
                </a:cubicBezTo>
                <a:cubicBezTo>
                  <a:pt x="529" y="182"/>
                  <a:pt x="482" y="166"/>
                  <a:pt x="472" y="148"/>
                </a:cubicBezTo>
                <a:cubicBezTo>
                  <a:pt x="468" y="141"/>
                  <a:pt x="472" y="118"/>
                  <a:pt x="472" y="111"/>
                </a:cubicBezTo>
                <a:moveTo>
                  <a:pt x="645" y="0"/>
                </a:moveTo>
                <a:cubicBezTo>
                  <a:pt x="750" y="149"/>
                  <a:pt x="785" y="188"/>
                  <a:pt x="808" y="354"/>
                </a:cubicBezTo>
                <a:cubicBezTo>
                  <a:pt x="814" y="395"/>
                  <a:pt x="817" y="435"/>
                  <a:pt x="818" y="476"/>
                </a:cubicBezTo>
                <a:cubicBezTo>
                  <a:pt x="818" y="477"/>
                  <a:pt x="818" y="478"/>
                  <a:pt x="818" y="479"/>
                </a:cubicBezTo>
                <a:cubicBezTo>
                  <a:pt x="843" y="427"/>
                  <a:pt x="867" y="350"/>
                  <a:pt x="918" y="316"/>
                </a:cubicBezTo>
                <a:cubicBezTo>
                  <a:pt x="945" y="298"/>
                  <a:pt x="1017" y="283"/>
                  <a:pt x="1049" y="295"/>
                </a:cubicBezTo>
                <a:cubicBezTo>
                  <a:pt x="1091" y="312"/>
                  <a:pt x="1105" y="368"/>
                  <a:pt x="1117" y="406"/>
                </a:cubicBezTo>
                <a:cubicBezTo>
                  <a:pt x="1130" y="446"/>
                  <a:pt x="1130" y="495"/>
                  <a:pt x="1149" y="533"/>
                </a:cubicBezTo>
                <a:cubicBezTo>
                  <a:pt x="1166" y="567"/>
                  <a:pt x="1183" y="573"/>
                  <a:pt x="1222" y="578"/>
                </a:cubicBezTo>
                <a:cubicBezTo>
                  <a:pt x="1282" y="586"/>
                  <a:pt x="1322" y="568"/>
                  <a:pt x="1358" y="518"/>
                </a:cubicBezTo>
                <a:cubicBezTo>
                  <a:pt x="1391" y="472"/>
                  <a:pt x="1397" y="410"/>
                  <a:pt x="1402" y="356"/>
                </a:cubicBezTo>
                <a:cubicBezTo>
                  <a:pt x="1407" y="309"/>
                  <a:pt x="1392" y="334"/>
                  <a:pt x="1380" y="313"/>
                </a:cubicBezTo>
                <a:cubicBezTo>
                  <a:pt x="1360" y="343"/>
                  <a:pt x="1354" y="365"/>
                  <a:pt x="1353" y="412"/>
                </a:cubicBezTo>
                <a:cubicBezTo>
                  <a:pt x="1352" y="461"/>
                  <a:pt x="1344" y="523"/>
                  <a:pt x="1390" y="557"/>
                </a:cubicBezTo>
                <a:cubicBezTo>
                  <a:pt x="1423" y="582"/>
                  <a:pt x="1473" y="602"/>
                  <a:pt x="1516" y="590"/>
                </a:cubicBezTo>
                <a:cubicBezTo>
                  <a:pt x="1578" y="573"/>
                  <a:pt x="1608" y="540"/>
                  <a:pt x="1648" y="484"/>
                </a:cubicBezTo>
                <a:cubicBezTo>
                  <a:pt x="1676" y="446"/>
                  <a:pt x="1690" y="401"/>
                  <a:pt x="1738" y="384"/>
                </a:cubicBezTo>
                <a:cubicBezTo>
                  <a:pt x="1776" y="371"/>
                  <a:pt x="1782" y="392"/>
                  <a:pt x="1794" y="417"/>
                </a:cubicBezTo>
                <a:cubicBezTo>
                  <a:pt x="1812" y="455"/>
                  <a:pt x="1808" y="477"/>
                  <a:pt x="1811" y="518"/>
                </a:cubicBezTo>
                <a:cubicBezTo>
                  <a:pt x="1811" y="527"/>
                  <a:pt x="1811" y="528"/>
                  <a:pt x="1811" y="533"/>
                </a:cubicBezTo>
                <a:cubicBezTo>
                  <a:pt x="1852" y="497"/>
                  <a:pt x="1864" y="477"/>
                  <a:pt x="1916" y="450"/>
                </a:cubicBezTo>
                <a:cubicBezTo>
                  <a:pt x="1981" y="416"/>
                  <a:pt x="2055" y="401"/>
                  <a:pt x="2125" y="384"/>
                </a:cubicBezTo>
                <a:cubicBezTo>
                  <a:pt x="2182" y="370"/>
                  <a:pt x="2253" y="360"/>
                  <a:pt x="2303" y="326"/>
                </a:cubicBezTo>
                <a:cubicBezTo>
                  <a:pt x="2340" y="300"/>
                  <a:pt x="2313" y="306"/>
                  <a:pt x="2329" y="276"/>
                </a:cubicBezTo>
                <a:cubicBezTo>
                  <a:pt x="2304" y="280"/>
                  <a:pt x="2269" y="261"/>
                  <a:pt x="2247" y="285"/>
                </a:cubicBezTo>
                <a:cubicBezTo>
                  <a:pt x="2222" y="312"/>
                  <a:pt x="2203" y="395"/>
                  <a:pt x="2220" y="429"/>
                </a:cubicBezTo>
                <a:cubicBezTo>
                  <a:pt x="2249" y="486"/>
                  <a:pt x="2325" y="497"/>
                  <a:pt x="2378" y="516"/>
                </a:cubicBezTo>
                <a:moveTo>
                  <a:pt x="5752" y="622"/>
                </a:moveTo>
                <a:cubicBezTo>
                  <a:pt x="5752" y="621"/>
                  <a:pt x="5752" y="619"/>
                  <a:pt x="5752" y="618"/>
                </a:cubicBezTo>
                <a:moveTo>
                  <a:pt x="17911" y="59"/>
                </a:moveTo>
                <a:lnTo>
                  <a:pt x="17911" y="59"/>
                </a:ln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3"/>
          <p:cNvSpPr/>
          <p:nvPr/>
        </p:nvSpPr>
        <p:spPr>
          <a:xfrm>
            <a:off x="1554120" y="4549680"/>
            <a:ext cx="901800" cy="382680"/>
          </a:xfrm>
          <a:custGeom>
            <a:rect b="b" l="l" r="r" t="t"/>
            <a:pathLst>
              <a:path extrusionOk="0" h="1069" w="2508">
                <a:moveTo>
                  <a:pt x="0" y="19"/>
                </a:moveTo>
                <a:cubicBezTo>
                  <a:pt x="1" y="28"/>
                  <a:pt x="5" y="136"/>
                  <a:pt x="5" y="168"/>
                </a:cubicBezTo>
                <a:cubicBezTo>
                  <a:pt x="5" y="297"/>
                  <a:pt x="5" y="425"/>
                  <a:pt x="5" y="554"/>
                </a:cubicBezTo>
                <a:cubicBezTo>
                  <a:pt x="28" y="560"/>
                  <a:pt x="47" y="562"/>
                  <a:pt x="73" y="562"/>
                </a:cubicBezTo>
                <a:cubicBezTo>
                  <a:pt x="103" y="562"/>
                  <a:pt x="112" y="563"/>
                  <a:pt x="127" y="548"/>
                </a:cubicBezTo>
                <a:moveTo>
                  <a:pt x="283" y="175"/>
                </a:moveTo>
                <a:cubicBezTo>
                  <a:pt x="188" y="183"/>
                  <a:pt x="122" y="174"/>
                  <a:pt x="59" y="253"/>
                </a:cubicBezTo>
                <a:cubicBezTo>
                  <a:pt x="41" y="275"/>
                  <a:pt x="24" y="336"/>
                  <a:pt x="37" y="364"/>
                </a:cubicBezTo>
                <a:cubicBezTo>
                  <a:pt x="59" y="411"/>
                  <a:pt x="145" y="432"/>
                  <a:pt x="190" y="446"/>
                </a:cubicBezTo>
                <a:cubicBezTo>
                  <a:pt x="253" y="465"/>
                  <a:pt x="316" y="483"/>
                  <a:pt x="378" y="503"/>
                </a:cubicBezTo>
                <a:cubicBezTo>
                  <a:pt x="397" y="509"/>
                  <a:pt x="402" y="511"/>
                  <a:pt x="414" y="512"/>
                </a:cubicBezTo>
                <a:moveTo>
                  <a:pt x="840" y="243"/>
                </a:moveTo>
                <a:cubicBezTo>
                  <a:pt x="959" y="225"/>
                  <a:pt x="1058" y="217"/>
                  <a:pt x="1176" y="217"/>
                </a:cubicBezTo>
                <a:cubicBezTo>
                  <a:pt x="1202" y="217"/>
                  <a:pt x="1311" y="203"/>
                  <a:pt x="1327" y="222"/>
                </a:cubicBezTo>
                <a:cubicBezTo>
                  <a:pt x="1327" y="223"/>
                  <a:pt x="1327" y="224"/>
                  <a:pt x="1327" y="225"/>
                </a:cubicBezTo>
                <a:moveTo>
                  <a:pt x="950" y="425"/>
                </a:moveTo>
                <a:cubicBezTo>
                  <a:pt x="1039" y="425"/>
                  <a:pt x="1128" y="427"/>
                  <a:pt x="1217" y="422"/>
                </a:cubicBezTo>
                <a:cubicBezTo>
                  <a:pt x="1271" y="419"/>
                  <a:pt x="1327" y="415"/>
                  <a:pt x="1381" y="409"/>
                </a:cubicBezTo>
                <a:cubicBezTo>
                  <a:pt x="1396" y="407"/>
                  <a:pt x="1407" y="405"/>
                  <a:pt x="1417" y="394"/>
                </a:cubicBezTo>
                <a:cubicBezTo>
                  <a:pt x="1424" y="382"/>
                  <a:pt x="1428" y="378"/>
                  <a:pt x="1439" y="375"/>
                </a:cubicBezTo>
                <a:moveTo>
                  <a:pt x="1863" y="111"/>
                </a:moveTo>
                <a:cubicBezTo>
                  <a:pt x="1767" y="-7"/>
                  <a:pt x="1847" y="104"/>
                  <a:pt x="1826" y="54"/>
                </a:cubicBezTo>
                <a:cubicBezTo>
                  <a:pt x="1848" y="40"/>
                  <a:pt x="1871" y="25"/>
                  <a:pt x="1899" y="17"/>
                </a:cubicBezTo>
                <a:cubicBezTo>
                  <a:pt x="1959" y="0"/>
                  <a:pt x="2018" y="0"/>
                  <a:pt x="2079" y="0"/>
                </a:cubicBezTo>
                <a:cubicBezTo>
                  <a:pt x="2111" y="0"/>
                  <a:pt x="2138" y="-4"/>
                  <a:pt x="2147" y="36"/>
                </a:cubicBezTo>
                <a:cubicBezTo>
                  <a:pt x="2162" y="106"/>
                  <a:pt x="2113" y="140"/>
                  <a:pt x="2062" y="179"/>
                </a:cubicBezTo>
                <a:cubicBezTo>
                  <a:pt x="2003" y="224"/>
                  <a:pt x="1939" y="276"/>
                  <a:pt x="1875" y="312"/>
                </a:cubicBezTo>
                <a:cubicBezTo>
                  <a:pt x="1872" y="313"/>
                  <a:pt x="1870" y="313"/>
                  <a:pt x="1867" y="314"/>
                </a:cubicBezTo>
                <a:cubicBezTo>
                  <a:pt x="1933" y="315"/>
                  <a:pt x="1997" y="318"/>
                  <a:pt x="2062" y="331"/>
                </a:cubicBezTo>
                <a:cubicBezTo>
                  <a:pt x="2104" y="340"/>
                  <a:pt x="2148" y="354"/>
                  <a:pt x="2152" y="399"/>
                </a:cubicBezTo>
                <a:cubicBezTo>
                  <a:pt x="2157" y="457"/>
                  <a:pt x="2116" y="464"/>
                  <a:pt x="2067" y="479"/>
                </a:cubicBezTo>
                <a:cubicBezTo>
                  <a:pt x="2016" y="495"/>
                  <a:pt x="1963" y="495"/>
                  <a:pt x="1911" y="500"/>
                </a:cubicBezTo>
                <a:cubicBezTo>
                  <a:pt x="1911" y="500"/>
                  <a:pt x="1874" y="501"/>
                  <a:pt x="1875" y="510"/>
                </a:cubicBezTo>
                <a:cubicBezTo>
                  <a:pt x="1875" y="516"/>
                  <a:pt x="1879" y="518"/>
                  <a:pt x="1889" y="515"/>
                </a:cubicBezTo>
                <a:moveTo>
                  <a:pt x="2508" y="125"/>
                </a:moveTo>
                <a:cubicBezTo>
                  <a:pt x="2506" y="74"/>
                  <a:pt x="2503" y="75"/>
                  <a:pt x="2503" y="106"/>
                </a:cubicBezTo>
                <a:cubicBezTo>
                  <a:pt x="2503" y="112"/>
                  <a:pt x="2503" y="119"/>
                  <a:pt x="2503" y="125"/>
                </a:cubicBezTo>
                <a:moveTo>
                  <a:pt x="2498" y="833"/>
                </a:moveTo>
                <a:cubicBezTo>
                  <a:pt x="2465" y="902"/>
                  <a:pt x="2438" y="984"/>
                  <a:pt x="2383" y="1041"/>
                </a:cubicBezTo>
                <a:cubicBezTo>
                  <a:pt x="2368" y="1054"/>
                  <a:pt x="2364" y="1057"/>
                  <a:pt x="2352" y="1062"/>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3"/>
          <p:cNvSpPr/>
          <p:nvPr/>
        </p:nvSpPr>
        <p:spPr>
          <a:xfrm>
            <a:off x="3060720" y="4556160"/>
            <a:ext cx="223920" cy="254160"/>
          </a:xfrm>
          <a:custGeom>
            <a:rect b="b" l="l" r="r" t="t"/>
            <a:pathLst>
              <a:path extrusionOk="0" h="705" w="621">
                <a:moveTo>
                  <a:pt x="0" y="0"/>
                </a:moveTo>
                <a:cubicBezTo>
                  <a:pt x="0" y="122"/>
                  <a:pt x="3" y="244"/>
                  <a:pt x="5" y="366"/>
                </a:cubicBezTo>
                <a:cubicBezTo>
                  <a:pt x="7" y="455"/>
                  <a:pt x="17" y="538"/>
                  <a:pt x="32" y="625"/>
                </a:cubicBezTo>
                <a:cubicBezTo>
                  <a:pt x="39" y="666"/>
                  <a:pt x="31" y="667"/>
                  <a:pt x="64" y="684"/>
                </a:cubicBezTo>
                <a:cubicBezTo>
                  <a:pt x="65" y="684"/>
                  <a:pt x="67" y="684"/>
                  <a:pt x="68" y="684"/>
                </a:cubicBezTo>
                <a:moveTo>
                  <a:pt x="295" y="177"/>
                </a:moveTo>
                <a:cubicBezTo>
                  <a:pt x="231" y="272"/>
                  <a:pt x="182" y="339"/>
                  <a:pt x="100" y="415"/>
                </a:cubicBezTo>
                <a:cubicBezTo>
                  <a:pt x="81" y="433"/>
                  <a:pt x="51" y="460"/>
                  <a:pt x="37" y="479"/>
                </a:cubicBezTo>
                <a:cubicBezTo>
                  <a:pt x="37" y="480"/>
                  <a:pt x="37" y="482"/>
                  <a:pt x="37" y="483"/>
                </a:cubicBezTo>
                <a:cubicBezTo>
                  <a:pt x="100" y="507"/>
                  <a:pt x="164" y="523"/>
                  <a:pt x="227" y="545"/>
                </a:cubicBezTo>
                <a:cubicBezTo>
                  <a:pt x="300" y="570"/>
                  <a:pt x="374" y="604"/>
                  <a:pt x="441" y="641"/>
                </a:cubicBezTo>
                <a:cubicBezTo>
                  <a:pt x="487" y="667"/>
                  <a:pt x="537" y="688"/>
                  <a:pt x="589" y="700"/>
                </a:cubicBezTo>
                <a:cubicBezTo>
                  <a:pt x="600" y="702"/>
                  <a:pt x="610" y="703"/>
                  <a:pt x="621" y="705"/>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3"/>
          <p:cNvSpPr/>
          <p:nvPr/>
        </p:nvSpPr>
        <p:spPr>
          <a:xfrm>
            <a:off x="3522600" y="4621320"/>
            <a:ext cx="758880" cy="204840"/>
          </a:xfrm>
          <a:custGeom>
            <a:rect b="b" l="l" r="r" t="t"/>
            <a:pathLst>
              <a:path extrusionOk="0" h="588" w="2110">
                <a:moveTo>
                  <a:pt x="0" y="276"/>
                </a:moveTo>
                <a:cubicBezTo>
                  <a:pt x="41" y="381"/>
                  <a:pt x="66" y="430"/>
                  <a:pt x="68" y="534"/>
                </a:cubicBezTo>
                <a:cubicBezTo>
                  <a:pt x="68" y="553"/>
                  <a:pt x="67" y="559"/>
                  <a:pt x="80" y="566"/>
                </a:cubicBezTo>
                <a:cubicBezTo>
                  <a:pt x="84" y="560"/>
                  <a:pt x="79" y="588"/>
                  <a:pt x="99" y="540"/>
                </a:cubicBezTo>
                <a:cubicBezTo>
                  <a:pt x="130" y="465"/>
                  <a:pt x="150" y="389"/>
                  <a:pt x="172" y="311"/>
                </a:cubicBezTo>
                <a:cubicBezTo>
                  <a:pt x="184" y="267"/>
                  <a:pt x="193" y="214"/>
                  <a:pt x="236" y="194"/>
                </a:cubicBezTo>
                <a:cubicBezTo>
                  <a:pt x="289" y="169"/>
                  <a:pt x="335" y="247"/>
                  <a:pt x="353" y="281"/>
                </a:cubicBezTo>
                <a:cubicBezTo>
                  <a:pt x="383" y="340"/>
                  <a:pt x="380" y="428"/>
                  <a:pt x="421" y="477"/>
                </a:cubicBezTo>
                <a:cubicBezTo>
                  <a:pt x="429" y="487"/>
                  <a:pt x="452" y="496"/>
                  <a:pt x="472" y="486"/>
                </a:cubicBezTo>
                <a:cubicBezTo>
                  <a:pt x="535" y="455"/>
                  <a:pt x="578" y="378"/>
                  <a:pt x="598" y="314"/>
                </a:cubicBezTo>
                <a:cubicBezTo>
                  <a:pt x="602" y="296"/>
                  <a:pt x="602" y="292"/>
                  <a:pt x="608" y="283"/>
                </a:cubicBezTo>
                <a:cubicBezTo>
                  <a:pt x="634" y="319"/>
                  <a:pt x="644" y="371"/>
                  <a:pt x="662" y="415"/>
                </a:cubicBezTo>
                <a:cubicBezTo>
                  <a:pt x="677" y="450"/>
                  <a:pt x="693" y="511"/>
                  <a:pt x="735" y="521"/>
                </a:cubicBezTo>
                <a:cubicBezTo>
                  <a:pt x="748" y="521"/>
                  <a:pt x="756" y="521"/>
                  <a:pt x="766" y="521"/>
                </a:cubicBezTo>
                <a:moveTo>
                  <a:pt x="839" y="276"/>
                </a:moveTo>
                <a:cubicBezTo>
                  <a:pt x="845" y="344"/>
                  <a:pt x="835" y="427"/>
                  <a:pt x="903" y="470"/>
                </a:cubicBezTo>
                <a:cubicBezTo>
                  <a:pt x="928" y="486"/>
                  <a:pt x="1011" y="497"/>
                  <a:pt x="1039" y="484"/>
                </a:cubicBezTo>
                <a:cubicBezTo>
                  <a:pt x="1082" y="464"/>
                  <a:pt x="1111" y="394"/>
                  <a:pt x="1124" y="352"/>
                </a:cubicBezTo>
                <a:cubicBezTo>
                  <a:pt x="1128" y="339"/>
                  <a:pt x="1131" y="322"/>
                  <a:pt x="1134" y="309"/>
                </a:cubicBezTo>
                <a:cubicBezTo>
                  <a:pt x="1137" y="357"/>
                  <a:pt x="1145" y="410"/>
                  <a:pt x="1166" y="451"/>
                </a:cubicBezTo>
                <a:cubicBezTo>
                  <a:pt x="1184" y="486"/>
                  <a:pt x="1206" y="492"/>
                  <a:pt x="1243" y="493"/>
                </a:cubicBezTo>
                <a:cubicBezTo>
                  <a:pt x="1254" y="493"/>
                  <a:pt x="1264" y="493"/>
                  <a:pt x="1275" y="493"/>
                </a:cubicBezTo>
                <a:moveTo>
                  <a:pt x="1484" y="272"/>
                </a:moveTo>
                <a:cubicBezTo>
                  <a:pt x="1473" y="202"/>
                  <a:pt x="1490" y="161"/>
                  <a:pt x="1448" y="189"/>
                </a:cubicBezTo>
                <a:cubicBezTo>
                  <a:pt x="1441" y="232"/>
                  <a:pt x="1424" y="298"/>
                  <a:pt x="1438" y="340"/>
                </a:cubicBezTo>
                <a:cubicBezTo>
                  <a:pt x="1456" y="396"/>
                  <a:pt x="1508" y="451"/>
                  <a:pt x="1543" y="498"/>
                </a:cubicBezTo>
                <a:cubicBezTo>
                  <a:pt x="1552" y="513"/>
                  <a:pt x="1556" y="517"/>
                  <a:pt x="1553" y="529"/>
                </a:cubicBezTo>
                <a:cubicBezTo>
                  <a:pt x="1542" y="538"/>
                  <a:pt x="1521" y="539"/>
                  <a:pt x="1497" y="538"/>
                </a:cubicBezTo>
                <a:cubicBezTo>
                  <a:pt x="1434" y="534"/>
                  <a:pt x="1435" y="515"/>
                  <a:pt x="1397" y="467"/>
                </a:cubicBezTo>
                <a:moveTo>
                  <a:pt x="1721" y="0"/>
                </a:moveTo>
                <a:cubicBezTo>
                  <a:pt x="1793" y="159"/>
                  <a:pt x="1811" y="213"/>
                  <a:pt x="1811" y="378"/>
                </a:cubicBezTo>
                <a:cubicBezTo>
                  <a:pt x="1811" y="427"/>
                  <a:pt x="1811" y="475"/>
                  <a:pt x="1811" y="524"/>
                </a:cubicBezTo>
                <a:cubicBezTo>
                  <a:pt x="1840" y="490"/>
                  <a:pt x="1874" y="458"/>
                  <a:pt x="1910" y="432"/>
                </a:cubicBezTo>
                <a:cubicBezTo>
                  <a:pt x="1949" y="404"/>
                  <a:pt x="2000" y="398"/>
                  <a:pt x="2047" y="394"/>
                </a:cubicBezTo>
                <a:cubicBezTo>
                  <a:pt x="2080" y="392"/>
                  <a:pt x="2089" y="392"/>
                  <a:pt x="2110" y="387"/>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3"/>
          <p:cNvSpPr/>
          <p:nvPr/>
        </p:nvSpPr>
        <p:spPr>
          <a:xfrm>
            <a:off x="4511520" y="4618080"/>
            <a:ext cx="304920" cy="210960"/>
          </a:xfrm>
          <a:custGeom>
            <a:rect b="b" l="l" r="r" t="t"/>
            <a:pathLst>
              <a:path extrusionOk="0" h="621" w="845">
                <a:moveTo>
                  <a:pt x="0" y="0"/>
                </a:moveTo>
                <a:cubicBezTo>
                  <a:pt x="52" y="142"/>
                  <a:pt x="91" y="256"/>
                  <a:pt x="110" y="404"/>
                </a:cubicBezTo>
                <a:cubicBezTo>
                  <a:pt x="116" y="451"/>
                  <a:pt x="115" y="498"/>
                  <a:pt x="115" y="546"/>
                </a:cubicBezTo>
                <a:cubicBezTo>
                  <a:pt x="154" y="535"/>
                  <a:pt x="112" y="565"/>
                  <a:pt x="151" y="522"/>
                </a:cubicBezTo>
                <a:cubicBezTo>
                  <a:pt x="188" y="481"/>
                  <a:pt x="222" y="429"/>
                  <a:pt x="268" y="399"/>
                </a:cubicBezTo>
                <a:cubicBezTo>
                  <a:pt x="301" y="378"/>
                  <a:pt x="366" y="367"/>
                  <a:pt x="387" y="404"/>
                </a:cubicBezTo>
                <a:cubicBezTo>
                  <a:pt x="418" y="458"/>
                  <a:pt x="394" y="504"/>
                  <a:pt x="351" y="539"/>
                </a:cubicBezTo>
                <a:cubicBezTo>
                  <a:pt x="324" y="561"/>
                  <a:pt x="181" y="621"/>
                  <a:pt x="146" y="586"/>
                </a:cubicBezTo>
                <a:cubicBezTo>
                  <a:pt x="146" y="581"/>
                  <a:pt x="146" y="577"/>
                  <a:pt x="146" y="572"/>
                </a:cubicBezTo>
                <a:moveTo>
                  <a:pt x="519" y="394"/>
                </a:moveTo>
                <a:cubicBezTo>
                  <a:pt x="595" y="335"/>
                  <a:pt x="654" y="331"/>
                  <a:pt x="667" y="258"/>
                </a:cubicBezTo>
                <a:cubicBezTo>
                  <a:pt x="661" y="239"/>
                  <a:pt x="633" y="231"/>
                  <a:pt x="609" y="241"/>
                </a:cubicBezTo>
                <a:cubicBezTo>
                  <a:pt x="569" y="258"/>
                  <a:pt x="543" y="338"/>
                  <a:pt x="555" y="378"/>
                </a:cubicBezTo>
                <a:cubicBezTo>
                  <a:pt x="576" y="446"/>
                  <a:pt x="679" y="457"/>
                  <a:pt x="735" y="463"/>
                </a:cubicBezTo>
                <a:cubicBezTo>
                  <a:pt x="790" y="466"/>
                  <a:pt x="808" y="467"/>
                  <a:pt x="845" y="466"/>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3"/>
          <p:cNvSpPr/>
          <p:nvPr/>
        </p:nvSpPr>
        <p:spPr>
          <a:xfrm>
            <a:off x="5129280" y="4591080"/>
            <a:ext cx="2103480" cy="325440"/>
          </a:xfrm>
          <a:custGeom>
            <a:rect b="b" l="l" r="r" t="t"/>
            <a:pathLst>
              <a:path extrusionOk="0" h="904" w="5860">
                <a:moveTo>
                  <a:pt x="188" y="36"/>
                </a:moveTo>
                <a:cubicBezTo>
                  <a:pt x="153" y="26"/>
                  <a:pt x="118" y="17"/>
                  <a:pt x="83" y="7"/>
                </a:cubicBezTo>
                <a:cubicBezTo>
                  <a:pt x="32" y="99"/>
                  <a:pt x="7" y="193"/>
                  <a:pt x="0" y="300"/>
                </a:cubicBezTo>
                <a:cubicBezTo>
                  <a:pt x="-7" y="405"/>
                  <a:pt x="-20" y="537"/>
                  <a:pt x="51" y="623"/>
                </a:cubicBezTo>
                <a:cubicBezTo>
                  <a:pt x="121" y="708"/>
                  <a:pt x="232" y="724"/>
                  <a:pt x="336" y="715"/>
                </a:cubicBezTo>
                <a:cubicBezTo>
                  <a:pt x="451" y="705"/>
                  <a:pt x="512" y="624"/>
                  <a:pt x="536" y="517"/>
                </a:cubicBezTo>
                <a:cubicBezTo>
                  <a:pt x="564" y="393"/>
                  <a:pt x="546" y="269"/>
                  <a:pt x="487" y="158"/>
                </a:cubicBezTo>
                <a:cubicBezTo>
                  <a:pt x="450" y="89"/>
                  <a:pt x="381" y="41"/>
                  <a:pt x="305" y="33"/>
                </a:cubicBezTo>
                <a:cubicBezTo>
                  <a:pt x="275" y="30"/>
                  <a:pt x="220" y="21"/>
                  <a:pt x="210" y="57"/>
                </a:cubicBezTo>
                <a:cubicBezTo>
                  <a:pt x="210" y="80"/>
                  <a:pt x="210" y="88"/>
                  <a:pt x="210" y="104"/>
                </a:cubicBezTo>
                <a:moveTo>
                  <a:pt x="1276" y="78"/>
                </a:moveTo>
                <a:cubicBezTo>
                  <a:pt x="1249" y="83"/>
                  <a:pt x="1218" y="102"/>
                  <a:pt x="1186" y="137"/>
                </a:cubicBezTo>
                <a:cubicBezTo>
                  <a:pt x="1129" y="200"/>
                  <a:pt x="1072" y="265"/>
                  <a:pt x="1018" y="331"/>
                </a:cubicBezTo>
                <a:cubicBezTo>
                  <a:pt x="983" y="374"/>
                  <a:pt x="940" y="425"/>
                  <a:pt x="923" y="477"/>
                </a:cubicBezTo>
                <a:cubicBezTo>
                  <a:pt x="919" y="489"/>
                  <a:pt x="920" y="490"/>
                  <a:pt x="918" y="500"/>
                </a:cubicBezTo>
                <a:cubicBezTo>
                  <a:pt x="969" y="511"/>
                  <a:pt x="1025" y="516"/>
                  <a:pt x="1076" y="531"/>
                </a:cubicBezTo>
                <a:cubicBezTo>
                  <a:pt x="1150" y="553"/>
                  <a:pt x="1223" y="586"/>
                  <a:pt x="1290" y="625"/>
                </a:cubicBezTo>
                <a:cubicBezTo>
                  <a:pt x="1334" y="651"/>
                  <a:pt x="1378" y="678"/>
                  <a:pt x="1422" y="703"/>
                </a:cubicBezTo>
                <a:cubicBezTo>
                  <a:pt x="1433" y="709"/>
                  <a:pt x="1453" y="730"/>
                  <a:pt x="1463" y="734"/>
                </a:cubicBezTo>
                <a:cubicBezTo>
                  <a:pt x="1469" y="734"/>
                  <a:pt x="1474" y="734"/>
                  <a:pt x="1480" y="734"/>
                </a:cubicBezTo>
                <a:moveTo>
                  <a:pt x="2004" y="0"/>
                </a:moveTo>
                <a:cubicBezTo>
                  <a:pt x="2031" y="95"/>
                  <a:pt x="2029" y="205"/>
                  <a:pt x="2035" y="305"/>
                </a:cubicBezTo>
                <a:cubicBezTo>
                  <a:pt x="2040" y="401"/>
                  <a:pt x="2066" y="492"/>
                  <a:pt x="2072" y="588"/>
                </a:cubicBezTo>
                <a:cubicBezTo>
                  <a:pt x="2074" y="620"/>
                  <a:pt x="2070" y="646"/>
                  <a:pt x="2104" y="654"/>
                </a:cubicBezTo>
                <a:cubicBezTo>
                  <a:pt x="2135" y="654"/>
                  <a:pt x="2147" y="650"/>
                  <a:pt x="2157" y="623"/>
                </a:cubicBezTo>
                <a:moveTo>
                  <a:pt x="2435" y="80"/>
                </a:moveTo>
                <a:cubicBezTo>
                  <a:pt x="2359" y="150"/>
                  <a:pt x="2288" y="216"/>
                  <a:pt x="2203" y="274"/>
                </a:cubicBezTo>
                <a:cubicBezTo>
                  <a:pt x="2185" y="286"/>
                  <a:pt x="2167" y="301"/>
                  <a:pt x="2152" y="314"/>
                </a:cubicBezTo>
                <a:cubicBezTo>
                  <a:pt x="2185" y="339"/>
                  <a:pt x="2222" y="346"/>
                  <a:pt x="2267" y="361"/>
                </a:cubicBezTo>
                <a:cubicBezTo>
                  <a:pt x="2348" y="387"/>
                  <a:pt x="2431" y="413"/>
                  <a:pt x="2508" y="448"/>
                </a:cubicBezTo>
                <a:cubicBezTo>
                  <a:pt x="2557" y="470"/>
                  <a:pt x="2599" y="504"/>
                  <a:pt x="2644" y="529"/>
                </a:cubicBezTo>
                <a:cubicBezTo>
                  <a:pt x="2671" y="544"/>
                  <a:pt x="2701" y="555"/>
                  <a:pt x="2729" y="567"/>
                </a:cubicBezTo>
                <a:moveTo>
                  <a:pt x="3647" y="78"/>
                </a:moveTo>
                <a:cubicBezTo>
                  <a:pt x="3654" y="70"/>
                  <a:pt x="3662" y="62"/>
                  <a:pt x="3669" y="54"/>
                </a:cubicBezTo>
                <a:cubicBezTo>
                  <a:pt x="3636" y="109"/>
                  <a:pt x="3596" y="154"/>
                  <a:pt x="3552" y="205"/>
                </a:cubicBezTo>
                <a:cubicBezTo>
                  <a:pt x="3495" y="270"/>
                  <a:pt x="3437" y="329"/>
                  <a:pt x="3364" y="378"/>
                </a:cubicBezTo>
                <a:cubicBezTo>
                  <a:pt x="3338" y="396"/>
                  <a:pt x="3314" y="406"/>
                  <a:pt x="3284" y="415"/>
                </a:cubicBezTo>
                <a:cubicBezTo>
                  <a:pt x="3310" y="430"/>
                  <a:pt x="3352" y="446"/>
                  <a:pt x="3384" y="458"/>
                </a:cubicBezTo>
                <a:cubicBezTo>
                  <a:pt x="3453" y="485"/>
                  <a:pt x="3517" y="520"/>
                  <a:pt x="3579" y="559"/>
                </a:cubicBezTo>
                <a:cubicBezTo>
                  <a:pt x="3616" y="582"/>
                  <a:pt x="3666" y="607"/>
                  <a:pt x="3688" y="647"/>
                </a:cubicBezTo>
                <a:cubicBezTo>
                  <a:pt x="3698" y="665"/>
                  <a:pt x="3704" y="681"/>
                  <a:pt x="3710" y="699"/>
                </a:cubicBezTo>
                <a:cubicBezTo>
                  <a:pt x="3710" y="700"/>
                  <a:pt x="3710" y="700"/>
                  <a:pt x="3710" y="701"/>
                </a:cubicBezTo>
                <a:moveTo>
                  <a:pt x="3211" y="625"/>
                </a:moveTo>
                <a:cubicBezTo>
                  <a:pt x="3295" y="648"/>
                  <a:pt x="3321" y="674"/>
                  <a:pt x="3379" y="741"/>
                </a:cubicBezTo>
                <a:cubicBezTo>
                  <a:pt x="3413" y="780"/>
                  <a:pt x="3445" y="825"/>
                  <a:pt x="3474" y="868"/>
                </a:cubicBezTo>
                <a:cubicBezTo>
                  <a:pt x="3490" y="892"/>
                  <a:pt x="3481" y="898"/>
                  <a:pt x="3510" y="904"/>
                </a:cubicBezTo>
                <a:cubicBezTo>
                  <a:pt x="3522" y="904"/>
                  <a:pt x="3528" y="904"/>
                  <a:pt x="3537" y="904"/>
                </a:cubicBezTo>
                <a:moveTo>
                  <a:pt x="4465" y="80"/>
                </a:moveTo>
                <a:cubicBezTo>
                  <a:pt x="4381" y="49"/>
                  <a:pt x="4338" y="36"/>
                  <a:pt x="4255" y="80"/>
                </a:cubicBezTo>
                <a:cubicBezTo>
                  <a:pt x="4210" y="104"/>
                  <a:pt x="4160" y="141"/>
                  <a:pt x="4151" y="194"/>
                </a:cubicBezTo>
                <a:cubicBezTo>
                  <a:pt x="4140" y="259"/>
                  <a:pt x="4174" y="282"/>
                  <a:pt x="4229" y="309"/>
                </a:cubicBezTo>
                <a:cubicBezTo>
                  <a:pt x="4309" y="348"/>
                  <a:pt x="4426" y="360"/>
                  <a:pt x="4491" y="427"/>
                </a:cubicBezTo>
                <a:cubicBezTo>
                  <a:pt x="4500" y="447"/>
                  <a:pt x="4503" y="453"/>
                  <a:pt x="4513" y="463"/>
                </a:cubicBezTo>
                <a:cubicBezTo>
                  <a:pt x="4503" y="507"/>
                  <a:pt x="4464" y="521"/>
                  <a:pt x="4418" y="531"/>
                </a:cubicBezTo>
                <a:cubicBezTo>
                  <a:pt x="4346" y="546"/>
                  <a:pt x="4271" y="547"/>
                  <a:pt x="4197" y="547"/>
                </a:cubicBezTo>
                <a:cubicBezTo>
                  <a:pt x="4164" y="547"/>
                  <a:pt x="4130" y="547"/>
                  <a:pt x="4097" y="547"/>
                </a:cubicBezTo>
                <a:cubicBezTo>
                  <a:pt x="4120" y="534"/>
                  <a:pt x="4164" y="515"/>
                  <a:pt x="4197" y="503"/>
                </a:cubicBezTo>
                <a:moveTo>
                  <a:pt x="4796" y="227"/>
                </a:moveTo>
                <a:cubicBezTo>
                  <a:pt x="4815" y="339"/>
                  <a:pt x="4823" y="427"/>
                  <a:pt x="4823" y="538"/>
                </a:cubicBezTo>
                <a:cubicBezTo>
                  <a:pt x="4823" y="562"/>
                  <a:pt x="4831" y="606"/>
                  <a:pt x="4813" y="621"/>
                </a:cubicBezTo>
                <a:cubicBezTo>
                  <a:pt x="4800" y="621"/>
                  <a:pt x="4795" y="620"/>
                  <a:pt x="4796" y="606"/>
                </a:cubicBezTo>
                <a:moveTo>
                  <a:pt x="4995" y="184"/>
                </a:moveTo>
                <a:cubicBezTo>
                  <a:pt x="5079" y="150"/>
                  <a:pt x="5107" y="137"/>
                  <a:pt x="5190" y="137"/>
                </a:cubicBezTo>
                <a:cubicBezTo>
                  <a:pt x="5236" y="137"/>
                  <a:pt x="5232" y="149"/>
                  <a:pt x="5236" y="186"/>
                </a:cubicBezTo>
                <a:cubicBezTo>
                  <a:pt x="5244" y="264"/>
                  <a:pt x="5211" y="291"/>
                  <a:pt x="5168" y="352"/>
                </a:cubicBezTo>
                <a:cubicBezTo>
                  <a:pt x="5130" y="406"/>
                  <a:pt x="5073" y="451"/>
                  <a:pt x="5049" y="512"/>
                </a:cubicBezTo>
                <a:cubicBezTo>
                  <a:pt x="5049" y="520"/>
                  <a:pt x="5049" y="521"/>
                  <a:pt x="5049" y="526"/>
                </a:cubicBezTo>
                <a:cubicBezTo>
                  <a:pt x="5093" y="530"/>
                  <a:pt x="5139" y="531"/>
                  <a:pt x="5185" y="531"/>
                </a:cubicBezTo>
                <a:cubicBezTo>
                  <a:pt x="5264" y="531"/>
                  <a:pt x="5323" y="511"/>
                  <a:pt x="5395" y="479"/>
                </a:cubicBezTo>
                <a:cubicBezTo>
                  <a:pt x="5442" y="458"/>
                  <a:pt x="5491" y="434"/>
                  <a:pt x="5526" y="396"/>
                </a:cubicBezTo>
                <a:cubicBezTo>
                  <a:pt x="5557" y="362"/>
                  <a:pt x="5573" y="323"/>
                  <a:pt x="5577" y="277"/>
                </a:cubicBezTo>
                <a:cubicBezTo>
                  <a:pt x="5577" y="257"/>
                  <a:pt x="5577" y="253"/>
                  <a:pt x="5577" y="241"/>
                </a:cubicBezTo>
                <a:cubicBezTo>
                  <a:pt x="5545" y="236"/>
                  <a:pt x="5506" y="218"/>
                  <a:pt x="5477" y="253"/>
                </a:cubicBezTo>
                <a:cubicBezTo>
                  <a:pt x="5434" y="304"/>
                  <a:pt x="5428" y="383"/>
                  <a:pt x="5426" y="446"/>
                </a:cubicBezTo>
                <a:cubicBezTo>
                  <a:pt x="5424" y="524"/>
                  <a:pt x="5462" y="549"/>
                  <a:pt x="5536" y="569"/>
                </a:cubicBezTo>
                <a:cubicBezTo>
                  <a:pt x="5605" y="588"/>
                  <a:pt x="5674" y="588"/>
                  <a:pt x="5745" y="588"/>
                </a:cubicBezTo>
                <a:cubicBezTo>
                  <a:pt x="5796" y="588"/>
                  <a:pt x="5808" y="588"/>
                  <a:pt x="5840" y="588"/>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3"/>
          <p:cNvSpPr/>
          <p:nvPr/>
        </p:nvSpPr>
        <p:spPr>
          <a:xfrm>
            <a:off x="4834080" y="3508200"/>
            <a:ext cx="249120" cy="128520"/>
          </a:xfrm>
          <a:custGeom>
            <a:rect b="b" l="l" r="r" t="t"/>
            <a:pathLst>
              <a:path extrusionOk="0" h="352" w="673">
                <a:moveTo>
                  <a:pt x="17" y="12"/>
                </a:moveTo>
                <a:cubicBezTo>
                  <a:pt x="19" y="-13"/>
                  <a:pt x="62" y="18"/>
                  <a:pt x="122" y="43"/>
                </a:cubicBezTo>
                <a:cubicBezTo>
                  <a:pt x="235" y="91"/>
                  <a:pt x="346" y="142"/>
                  <a:pt x="457" y="195"/>
                </a:cubicBezTo>
                <a:cubicBezTo>
                  <a:pt x="517" y="224"/>
                  <a:pt x="577" y="261"/>
                  <a:pt x="640" y="284"/>
                </a:cubicBezTo>
                <a:cubicBezTo>
                  <a:pt x="660" y="289"/>
                  <a:pt x="662" y="289"/>
                  <a:pt x="672" y="293"/>
                </a:cubicBezTo>
                <a:cubicBezTo>
                  <a:pt x="672" y="239"/>
                  <a:pt x="672" y="185"/>
                  <a:pt x="667" y="133"/>
                </a:cubicBezTo>
                <a:cubicBezTo>
                  <a:pt x="667" y="131"/>
                  <a:pt x="667" y="128"/>
                  <a:pt x="667" y="126"/>
                </a:cubicBezTo>
                <a:cubicBezTo>
                  <a:pt x="680" y="167"/>
                  <a:pt x="688" y="199"/>
                  <a:pt x="689" y="242"/>
                </a:cubicBezTo>
                <a:cubicBezTo>
                  <a:pt x="690" y="296"/>
                  <a:pt x="649" y="318"/>
                  <a:pt x="603" y="339"/>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3"/>
          <p:cNvSpPr/>
          <p:nvPr/>
        </p:nvSpPr>
        <p:spPr>
          <a:xfrm>
            <a:off x="5680080" y="3149640"/>
            <a:ext cx="263520" cy="196920"/>
          </a:xfrm>
          <a:custGeom>
            <a:rect b="b" l="l" r="r" t="t"/>
            <a:pathLst>
              <a:path extrusionOk="0" h="553" w="736">
                <a:moveTo>
                  <a:pt x="26" y="26"/>
                </a:moveTo>
                <a:cubicBezTo>
                  <a:pt x="17" y="18"/>
                  <a:pt x="9" y="10"/>
                  <a:pt x="0" y="2"/>
                </a:cubicBezTo>
                <a:cubicBezTo>
                  <a:pt x="35" y="0"/>
                  <a:pt x="83" y="0"/>
                  <a:pt x="121" y="0"/>
                </a:cubicBezTo>
                <a:cubicBezTo>
                  <a:pt x="216" y="0"/>
                  <a:pt x="316" y="-11"/>
                  <a:pt x="409" y="11"/>
                </a:cubicBezTo>
                <a:cubicBezTo>
                  <a:pt x="444" y="19"/>
                  <a:pt x="470" y="19"/>
                  <a:pt x="477" y="54"/>
                </a:cubicBezTo>
                <a:cubicBezTo>
                  <a:pt x="485" y="94"/>
                  <a:pt x="462" y="108"/>
                  <a:pt x="430" y="127"/>
                </a:cubicBezTo>
                <a:cubicBezTo>
                  <a:pt x="395" y="148"/>
                  <a:pt x="358" y="161"/>
                  <a:pt x="340" y="191"/>
                </a:cubicBezTo>
                <a:cubicBezTo>
                  <a:pt x="340" y="196"/>
                  <a:pt x="340" y="202"/>
                  <a:pt x="340" y="207"/>
                </a:cubicBezTo>
                <a:cubicBezTo>
                  <a:pt x="438" y="261"/>
                  <a:pt x="549" y="296"/>
                  <a:pt x="640" y="363"/>
                </a:cubicBezTo>
                <a:cubicBezTo>
                  <a:pt x="676" y="390"/>
                  <a:pt x="736" y="440"/>
                  <a:pt x="735" y="488"/>
                </a:cubicBezTo>
                <a:cubicBezTo>
                  <a:pt x="733" y="495"/>
                  <a:pt x="732" y="503"/>
                  <a:pt x="730" y="510"/>
                </a:cubicBezTo>
                <a:cubicBezTo>
                  <a:pt x="631" y="536"/>
                  <a:pt x="543" y="541"/>
                  <a:pt x="440" y="542"/>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3"/>
          <p:cNvSpPr/>
          <p:nvPr/>
        </p:nvSpPr>
        <p:spPr>
          <a:xfrm>
            <a:off x="3583080" y="2503440"/>
            <a:ext cx="1771560" cy="293760"/>
          </a:xfrm>
          <a:custGeom>
            <a:rect b="b" l="l" r="r" t="t"/>
            <a:pathLst>
              <a:path extrusionOk="0" h="820" w="4932">
                <a:moveTo>
                  <a:pt x="0" y="505"/>
                </a:moveTo>
                <a:cubicBezTo>
                  <a:pt x="8" y="500"/>
                  <a:pt x="16" y="485"/>
                  <a:pt x="31" y="476"/>
                </a:cubicBezTo>
                <a:cubicBezTo>
                  <a:pt x="92" y="441"/>
                  <a:pt x="155" y="409"/>
                  <a:pt x="216" y="375"/>
                </a:cubicBezTo>
                <a:cubicBezTo>
                  <a:pt x="272" y="344"/>
                  <a:pt x="324" y="322"/>
                  <a:pt x="384" y="299"/>
                </a:cubicBezTo>
                <a:cubicBezTo>
                  <a:pt x="501" y="253"/>
                  <a:pt x="621" y="207"/>
                  <a:pt x="740" y="169"/>
                </a:cubicBezTo>
                <a:cubicBezTo>
                  <a:pt x="1106" y="53"/>
                  <a:pt x="1508" y="31"/>
                  <a:pt x="1889" y="18"/>
                </a:cubicBezTo>
                <a:cubicBezTo>
                  <a:pt x="2079" y="12"/>
                  <a:pt x="2271" y="4"/>
                  <a:pt x="2461" y="0"/>
                </a:cubicBezTo>
                <a:cubicBezTo>
                  <a:pt x="2642" y="-4"/>
                  <a:pt x="2823" y="-6"/>
                  <a:pt x="3001" y="23"/>
                </a:cubicBezTo>
                <a:cubicBezTo>
                  <a:pt x="3148" y="47"/>
                  <a:pt x="3295" y="67"/>
                  <a:pt x="3442" y="91"/>
                </a:cubicBezTo>
                <a:cubicBezTo>
                  <a:pt x="3494" y="100"/>
                  <a:pt x="3536" y="112"/>
                  <a:pt x="3585" y="127"/>
                </a:cubicBezTo>
                <a:cubicBezTo>
                  <a:pt x="3683" y="156"/>
                  <a:pt x="3781" y="189"/>
                  <a:pt x="3877" y="223"/>
                </a:cubicBezTo>
                <a:cubicBezTo>
                  <a:pt x="4095" y="300"/>
                  <a:pt x="4278" y="436"/>
                  <a:pt x="4481" y="542"/>
                </a:cubicBezTo>
                <a:cubicBezTo>
                  <a:pt x="4570" y="588"/>
                  <a:pt x="4674" y="624"/>
                  <a:pt x="4754" y="684"/>
                </a:cubicBezTo>
                <a:cubicBezTo>
                  <a:pt x="4769" y="696"/>
                  <a:pt x="4790" y="709"/>
                  <a:pt x="4802" y="721"/>
                </a:cubicBezTo>
                <a:cubicBezTo>
                  <a:pt x="4811" y="729"/>
                  <a:pt x="4813" y="753"/>
                  <a:pt x="4822" y="762"/>
                </a:cubicBezTo>
                <a:cubicBezTo>
                  <a:pt x="4837" y="776"/>
                  <a:pt x="4856" y="788"/>
                  <a:pt x="4870" y="802"/>
                </a:cubicBezTo>
                <a:cubicBezTo>
                  <a:pt x="4875" y="807"/>
                  <a:pt x="4882" y="808"/>
                  <a:pt x="4885" y="811"/>
                </a:cubicBezTo>
                <a:cubicBezTo>
                  <a:pt x="4885" y="812"/>
                  <a:pt x="4885" y="813"/>
                  <a:pt x="4885" y="814"/>
                </a:cubicBezTo>
                <a:cubicBezTo>
                  <a:pt x="4875" y="755"/>
                  <a:pt x="4866" y="698"/>
                  <a:pt x="4853" y="639"/>
                </a:cubicBezTo>
                <a:moveTo>
                  <a:pt x="4785" y="455"/>
                </a:moveTo>
                <a:cubicBezTo>
                  <a:pt x="4800" y="439"/>
                  <a:pt x="4812" y="446"/>
                  <a:pt x="4849" y="483"/>
                </a:cubicBezTo>
                <a:cubicBezTo>
                  <a:pt x="4875" y="509"/>
                  <a:pt x="4914" y="560"/>
                  <a:pt x="4922" y="596"/>
                </a:cubicBezTo>
                <a:cubicBezTo>
                  <a:pt x="4932" y="642"/>
                  <a:pt x="4917" y="672"/>
                  <a:pt x="4875" y="693"/>
                </a:cubicBezTo>
                <a:cubicBezTo>
                  <a:pt x="4777" y="742"/>
                  <a:pt x="4656" y="749"/>
                  <a:pt x="4549" y="757"/>
                </a:cubicBezTo>
                <a:cubicBezTo>
                  <a:pt x="4508" y="759"/>
                  <a:pt x="4494" y="760"/>
                  <a:pt x="4466" y="759"/>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3"/>
          <p:cNvSpPr/>
          <p:nvPr/>
        </p:nvSpPr>
        <p:spPr>
          <a:xfrm>
            <a:off x="4148280" y="2927520"/>
            <a:ext cx="1004760" cy="728640"/>
          </a:xfrm>
          <a:custGeom>
            <a:rect b="b" l="l" r="r" t="t"/>
            <a:pathLst>
              <a:path extrusionOk="0" h="2057" w="2792">
                <a:moveTo>
                  <a:pt x="0" y="28"/>
                </a:moveTo>
                <a:cubicBezTo>
                  <a:pt x="32" y="188"/>
                  <a:pt x="58" y="347"/>
                  <a:pt x="82" y="508"/>
                </a:cubicBezTo>
                <a:cubicBezTo>
                  <a:pt x="102" y="642"/>
                  <a:pt x="110" y="778"/>
                  <a:pt x="114" y="914"/>
                </a:cubicBezTo>
                <a:cubicBezTo>
                  <a:pt x="116" y="967"/>
                  <a:pt x="95" y="1122"/>
                  <a:pt x="119" y="1074"/>
                </a:cubicBezTo>
                <a:cubicBezTo>
                  <a:pt x="119" y="1059"/>
                  <a:pt x="119" y="1045"/>
                  <a:pt x="119" y="1031"/>
                </a:cubicBezTo>
                <a:moveTo>
                  <a:pt x="82" y="36"/>
                </a:moveTo>
                <a:cubicBezTo>
                  <a:pt x="238" y="22"/>
                  <a:pt x="389" y="21"/>
                  <a:pt x="545" y="21"/>
                </a:cubicBezTo>
                <a:cubicBezTo>
                  <a:pt x="863" y="21"/>
                  <a:pt x="1210" y="61"/>
                  <a:pt x="1526" y="15"/>
                </a:cubicBezTo>
                <a:cubicBezTo>
                  <a:pt x="1548" y="12"/>
                  <a:pt x="1572" y="6"/>
                  <a:pt x="1594" y="2"/>
                </a:cubicBezTo>
                <a:cubicBezTo>
                  <a:pt x="1596" y="1"/>
                  <a:pt x="1597" y="1"/>
                  <a:pt x="1599" y="0"/>
                </a:cubicBezTo>
                <a:cubicBezTo>
                  <a:pt x="1608" y="41"/>
                  <a:pt x="1619" y="77"/>
                  <a:pt x="1621" y="121"/>
                </a:cubicBezTo>
                <a:cubicBezTo>
                  <a:pt x="1630" y="377"/>
                  <a:pt x="1668" y="698"/>
                  <a:pt x="1616" y="949"/>
                </a:cubicBezTo>
                <a:cubicBezTo>
                  <a:pt x="1609" y="982"/>
                  <a:pt x="1603" y="1035"/>
                  <a:pt x="1579" y="1060"/>
                </a:cubicBezTo>
                <a:cubicBezTo>
                  <a:pt x="1563" y="1060"/>
                  <a:pt x="1558" y="1060"/>
                  <a:pt x="1548" y="1060"/>
                </a:cubicBezTo>
                <a:moveTo>
                  <a:pt x="199" y="1053"/>
                </a:moveTo>
                <a:cubicBezTo>
                  <a:pt x="262" y="1042"/>
                  <a:pt x="333" y="1036"/>
                  <a:pt x="404" y="1036"/>
                </a:cubicBezTo>
                <a:cubicBezTo>
                  <a:pt x="645" y="1035"/>
                  <a:pt x="886" y="1030"/>
                  <a:pt x="1127" y="1029"/>
                </a:cubicBezTo>
                <a:cubicBezTo>
                  <a:pt x="1317" y="1028"/>
                  <a:pt x="1510" y="1021"/>
                  <a:pt x="1699" y="1034"/>
                </a:cubicBezTo>
                <a:cubicBezTo>
                  <a:pt x="1713" y="1035"/>
                  <a:pt x="1741" y="1031"/>
                  <a:pt x="1735" y="1043"/>
                </a:cubicBezTo>
                <a:cubicBezTo>
                  <a:pt x="1730" y="1052"/>
                  <a:pt x="1677" y="1046"/>
                  <a:pt x="1667" y="1046"/>
                </a:cubicBezTo>
                <a:moveTo>
                  <a:pt x="718" y="482"/>
                </a:moveTo>
                <a:cubicBezTo>
                  <a:pt x="753" y="389"/>
                  <a:pt x="749" y="380"/>
                  <a:pt x="849" y="375"/>
                </a:cubicBezTo>
                <a:cubicBezTo>
                  <a:pt x="894" y="373"/>
                  <a:pt x="955" y="364"/>
                  <a:pt x="990" y="399"/>
                </a:cubicBezTo>
                <a:cubicBezTo>
                  <a:pt x="1017" y="425"/>
                  <a:pt x="1033" y="510"/>
                  <a:pt x="1017" y="543"/>
                </a:cubicBezTo>
                <a:cubicBezTo>
                  <a:pt x="989" y="601"/>
                  <a:pt x="908" y="651"/>
                  <a:pt x="854" y="680"/>
                </a:cubicBezTo>
                <a:cubicBezTo>
                  <a:pt x="830" y="690"/>
                  <a:pt x="824" y="687"/>
                  <a:pt x="818" y="701"/>
                </a:cubicBezTo>
                <a:cubicBezTo>
                  <a:pt x="841" y="704"/>
                  <a:pt x="918" y="713"/>
                  <a:pt x="944" y="713"/>
                </a:cubicBezTo>
                <a:cubicBezTo>
                  <a:pt x="1071" y="715"/>
                  <a:pt x="1204" y="722"/>
                  <a:pt x="1331" y="710"/>
                </a:cubicBezTo>
                <a:cubicBezTo>
                  <a:pt x="1358" y="707"/>
                  <a:pt x="1364" y="707"/>
                  <a:pt x="1380" y="701"/>
                </a:cubicBezTo>
                <a:moveTo>
                  <a:pt x="1385" y="1423"/>
                </a:moveTo>
                <a:cubicBezTo>
                  <a:pt x="1412" y="1441"/>
                  <a:pt x="1437" y="1457"/>
                  <a:pt x="1463" y="1473"/>
                </a:cubicBezTo>
                <a:cubicBezTo>
                  <a:pt x="1497" y="1494"/>
                  <a:pt x="1530" y="1517"/>
                  <a:pt x="1562" y="1539"/>
                </a:cubicBezTo>
                <a:cubicBezTo>
                  <a:pt x="1592" y="1560"/>
                  <a:pt x="1619" y="1572"/>
                  <a:pt x="1652" y="1588"/>
                </a:cubicBezTo>
                <a:cubicBezTo>
                  <a:pt x="1679" y="1602"/>
                  <a:pt x="1706" y="1618"/>
                  <a:pt x="1735" y="1631"/>
                </a:cubicBezTo>
                <a:cubicBezTo>
                  <a:pt x="1767" y="1645"/>
                  <a:pt x="1798" y="1659"/>
                  <a:pt x="1830" y="1673"/>
                </a:cubicBezTo>
                <a:cubicBezTo>
                  <a:pt x="1863" y="1688"/>
                  <a:pt x="1893" y="1701"/>
                  <a:pt x="1925" y="1718"/>
                </a:cubicBezTo>
                <a:cubicBezTo>
                  <a:pt x="1949" y="1731"/>
                  <a:pt x="1974" y="1742"/>
                  <a:pt x="1998" y="1756"/>
                </a:cubicBezTo>
                <a:cubicBezTo>
                  <a:pt x="2029" y="1774"/>
                  <a:pt x="2058" y="1791"/>
                  <a:pt x="2093" y="1803"/>
                </a:cubicBezTo>
                <a:cubicBezTo>
                  <a:pt x="2190" y="1837"/>
                  <a:pt x="2289" y="1845"/>
                  <a:pt x="2388" y="1867"/>
                </a:cubicBezTo>
                <a:cubicBezTo>
                  <a:pt x="2417" y="1873"/>
                  <a:pt x="2446" y="1885"/>
                  <a:pt x="2475" y="1893"/>
                </a:cubicBezTo>
                <a:cubicBezTo>
                  <a:pt x="2493" y="1898"/>
                  <a:pt x="2517" y="1910"/>
                  <a:pt x="2534" y="1914"/>
                </a:cubicBezTo>
                <a:cubicBezTo>
                  <a:pt x="2542" y="1916"/>
                  <a:pt x="2535" y="1910"/>
                  <a:pt x="2543" y="1912"/>
                </a:cubicBezTo>
                <a:cubicBezTo>
                  <a:pt x="2518" y="1875"/>
                  <a:pt x="2497" y="1838"/>
                  <a:pt x="2465" y="1806"/>
                </a:cubicBezTo>
                <a:cubicBezTo>
                  <a:pt x="2443" y="1784"/>
                  <a:pt x="2421" y="1762"/>
                  <a:pt x="2402" y="1738"/>
                </a:cubicBezTo>
                <a:cubicBezTo>
                  <a:pt x="2402" y="1731"/>
                  <a:pt x="2403" y="1729"/>
                  <a:pt x="2397" y="1728"/>
                </a:cubicBezTo>
                <a:cubicBezTo>
                  <a:pt x="2436" y="1745"/>
                  <a:pt x="2474" y="1763"/>
                  <a:pt x="2512" y="1792"/>
                </a:cubicBezTo>
                <a:cubicBezTo>
                  <a:pt x="2554" y="1824"/>
                  <a:pt x="2583" y="1855"/>
                  <a:pt x="2612" y="1898"/>
                </a:cubicBezTo>
                <a:cubicBezTo>
                  <a:pt x="2636" y="1934"/>
                  <a:pt x="2647" y="1972"/>
                  <a:pt x="2612" y="2002"/>
                </a:cubicBezTo>
                <a:cubicBezTo>
                  <a:pt x="2547" y="2057"/>
                  <a:pt x="2333" y="2029"/>
                  <a:pt x="2256" y="2023"/>
                </a:cubicBezTo>
                <a:cubicBezTo>
                  <a:pt x="2190" y="2018"/>
                  <a:pt x="2129" y="1997"/>
                  <a:pt x="2066" y="1978"/>
                </a:cubicBezTo>
                <a:moveTo>
                  <a:pt x="1390" y="1473"/>
                </a:moveTo>
                <a:cubicBezTo>
                  <a:pt x="1422" y="1478"/>
                  <a:pt x="1434" y="1481"/>
                  <a:pt x="1463" y="1494"/>
                </a:cubicBezTo>
                <a:cubicBezTo>
                  <a:pt x="1559" y="1536"/>
                  <a:pt x="1655" y="1578"/>
                  <a:pt x="1752" y="1617"/>
                </a:cubicBezTo>
                <a:cubicBezTo>
                  <a:pt x="1857" y="1660"/>
                  <a:pt x="1963" y="1694"/>
                  <a:pt x="2071" y="1730"/>
                </a:cubicBezTo>
                <a:cubicBezTo>
                  <a:pt x="2148" y="1756"/>
                  <a:pt x="2226" y="1779"/>
                  <a:pt x="2302" y="1808"/>
                </a:cubicBezTo>
                <a:cubicBezTo>
                  <a:pt x="2332" y="1819"/>
                  <a:pt x="2361" y="1830"/>
                  <a:pt x="2388" y="1848"/>
                </a:cubicBezTo>
                <a:cubicBezTo>
                  <a:pt x="2390" y="1849"/>
                  <a:pt x="2407" y="1865"/>
                  <a:pt x="2407" y="1865"/>
                </a:cubicBezTo>
                <a:cubicBezTo>
                  <a:pt x="2401" y="1865"/>
                  <a:pt x="2394" y="1865"/>
                  <a:pt x="2388" y="1865"/>
                </a:cubicBezTo>
                <a:moveTo>
                  <a:pt x="1331" y="1518"/>
                </a:moveTo>
                <a:cubicBezTo>
                  <a:pt x="1458" y="1525"/>
                  <a:pt x="1535" y="1548"/>
                  <a:pt x="1652" y="1600"/>
                </a:cubicBezTo>
                <a:cubicBezTo>
                  <a:pt x="1755" y="1646"/>
                  <a:pt x="1858" y="1694"/>
                  <a:pt x="1962" y="1738"/>
                </a:cubicBezTo>
                <a:cubicBezTo>
                  <a:pt x="2075" y="1786"/>
                  <a:pt x="2192" y="1809"/>
                  <a:pt x="2307" y="1848"/>
                </a:cubicBezTo>
                <a:cubicBezTo>
                  <a:pt x="2307" y="1851"/>
                  <a:pt x="2306" y="1852"/>
                  <a:pt x="2302" y="1850"/>
                </a:cubicBezTo>
                <a:cubicBezTo>
                  <a:pt x="2143" y="1779"/>
                  <a:pt x="1979" y="1712"/>
                  <a:pt x="1816" y="1652"/>
                </a:cubicBezTo>
                <a:cubicBezTo>
                  <a:pt x="1740" y="1624"/>
                  <a:pt x="1660" y="1602"/>
                  <a:pt x="1584" y="1575"/>
                </a:cubicBezTo>
                <a:cubicBezTo>
                  <a:pt x="1568" y="1568"/>
                  <a:pt x="1561" y="1572"/>
                  <a:pt x="1562" y="1562"/>
                </a:cubicBezTo>
                <a:cubicBezTo>
                  <a:pt x="1644" y="1574"/>
                  <a:pt x="1724" y="1610"/>
                  <a:pt x="1799" y="1645"/>
                </a:cubicBezTo>
                <a:cubicBezTo>
                  <a:pt x="1946" y="1714"/>
                  <a:pt x="2090" y="1784"/>
                  <a:pt x="2239" y="1846"/>
                </a:cubicBezTo>
                <a:cubicBezTo>
                  <a:pt x="2308" y="1875"/>
                  <a:pt x="2493" y="1958"/>
                  <a:pt x="2424" y="1931"/>
                </a:cubicBezTo>
                <a:cubicBezTo>
                  <a:pt x="2399" y="1921"/>
                  <a:pt x="2384" y="1901"/>
                  <a:pt x="2366" y="1886"/>
                </a:cubicBezTo>
                <a:moveTo>
                  <a:pt x="2434" y="1586"/>
                </a:moveTo>
                <a:cubicBezTo>
                  <a:pt x="2466" y="1634"/>
                  <a:pt x="2504" y="1682"/>
                  <a:pt x="2539" y="1730"/>
                </a:cubicBezTo>
                <a:cubicBezTo>
                  <a:pt x="2582" y="1788"/>
                  <a:pt x="2635" y="1849"/>
                  <a:pt x="2670" y="1912"/>
                </a:cubicBezTo>
                <a:cubicBezTo>
                  <a:pt x="2682" y="1933"/>
                  <a:pt x="2693" y="1961"/>
                  <a:pt x="2697" y="1985"/>
                </a:cubicBezTo>
                <a:cubicBezTo>
                  <a:pt x="2697" y="1991"/>
                  <a:pt x="2697" y="1993"/>
                  <a:pt x="2697" y="1997"/>
                </a:cubicBezTo>
                <a:cubicBezTo>
                  <a:pt x="2650" y="1999"/>
                  <a:pt x="2603" y="1999"/>
                  <a:pt x="2556" y="1999"/>
                </a:cubicBezTo>
                <a:cubicBezTo>
                  <a:pt x="2507" y="1999"/>
                  <a:pt x="2466" y="1998"/>
                  <a:pt x="2419" y="1987"/>
                </a:cubicBezTo>
                <a:cubicBezTo>
                  <a:pt x="2392" y="1981"/>
                  <a:pt x="2394" y="1978"/>
                  <a:pt x="2392" y="1954"/>
                </a:cubicBezTo>
                <a:cubicBezTo>
                  <a:pt x="2392" y="1939"/>
                  <a:pt x="2392" y="1934"/>
                  <a:pt x="2392" y="1924"/>
                </a:cubicBezTo>
                <a:moveTo>
                  <a:pt x="2434" y="1676"/>
                </a:moveTo>
                <a:cubicBezTo>
                  <a:pt x="2492" y="1691"/>
                  <a:pt x="2523" y="1745"/>
                  <a:pt x="2565" y="1792"/>
                </a:cubicBezTo>
                <a:cubicBezTo>
                  <a:pt x="2618" y="1852"/>
                  <a:pt x="2679" y="1906"/>
                  <a:pt x="2738" y="1961"/>
                </a:cubicBezTo>
                <a:cubicBezTo>
                  <a:pt x="2755" y="1976"/>
                  <a:pt x="2775" y="1993"/>
                  <a:pt x="2792" y="2006"/>
                </a:cubicBezTo>
                <a:cubicBezTo>
                  <a:pt x="2756" y="2008"/>
                  <a:pt x="2706" y="2009"/>
                  <a:pt x="2665" y="2009"/>
                </a:cubicBezTo>
                <a:cubicBezTo>
                  <a:pt x="2595" y="2009"/>
                  <a:pt x="2530" y="2004"/>
                  <a:pt x="2461" y="1997"/>
                </a:cubicBezTo>
                <a:cubicBezTo>
                  <a:pt x="2446" y="1996"/>
                  <a:pt x="2398" y="1998"/>
                  <a:pt x="2388" y="1987"/>
                </a:cubicBezTo>
                <a:cubicBezTo>
                  <a:pt x="2388" y="1983"/>
                  <a:pt x="2388" y="1981"/>
                  <a:pt x="2388" y="1978"/>
                </a:cubicBezTo>
                <a:moveTo>
                  <a:pt x="2429" y="1669"/>
                </a:moveTo>
                <a:cubicBezTo>
                  <a:pt x="2480" y="1708"/>
                  <a:pt x="2526" y="1750"/>
                  <a:pt x="2560" y="1806"/>
                </a:cubicBezTo>
                <a:cubicBezTo>
                  <a:pt x="2579" y="1837"/>
                  <a:pt x="2612" y="1868"/>
                  <a:pt x="2624" y="1902"/>
                </a:cubicBezTo>
                <a:cubicBezTo>
                  <a:pt x="2632" y="1924"/>
                  <a:pt x="2621" y="1933"/>
                  <a:pt x="2602" y="1938"/>
                </a:cubicBezTo>
                <a:cubicBezTo>
                  <a:pt x="2546" y="1954"/>
                  <a:pt x="2482" y="1951"/>
                  <a:pt x="2424" y="1952"/>
                </a:cubicBezTo>
                <a:cubicBezTo>
                  <a:pt x="2383" y="1953"/>
                  <a:pt x="2343" y="1952"/>
                  <a:pt x="2302" y="1952"/>
                </a:cubicBezTo>
                <a:moveTo>
                  <a:pt x="1317" y="1558"/>
                </a:moveTo>
                <a:cubicBezTo>
                  <a:pt x="1466" y="1590"/>
                  <a:pt x="1595" y="1623"/>
                  <a:pt x="1735" y="1681"/>
                </a:cubicBezTo>
                <a:cubicBezTo>
                  <a:pt x="1792" y="1705"/>
                  <a:pt x="1847" y="1735"/>
                  <a:pt x="1903" y="1759"/>
                </a:cubicBezTo>
                <a:cubicBezTo>
                  <a:pt x="1914" y="1764"/>
                  <a:pt x="1937" y="1773"/>
                  <a:pt x="1947" y="1777"/>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3"/>
          <p:cNvSpPr/>
          <p:nvPr/>
        </p:nvSpPr>
        <p:spPr>
          <a:xfrm>
            <a:off x="5268960" y="3559320"/>
            <a:ext cx="2328840" cy="311040"/>
          </a:xfrm>
          <a:custGeom>
            <a:rect b="b" l="l" r="r" t="t"/>
            <a:pathLst>
              <a:path extrusionOk="0" h="843" w="6480">
                <a:moveTo>
                  <a:pt x="426" y="50"/>
                </a:moveTo>
                <a:cubicBezTo>
                  <a:pt x="434" y="173"/>
                  <a:pt x="440" y="295"/>
                  <a:pt x="441" y="418"/>
                </a:cubicBezTo>
                <a:cubicBezTo>
                  <a:pt x="442" y="515"/>
                  <a:pt x="441" y="613"/>
                  <a:pt x="441" y="710"/>
                </a:cubicBezTo>
                <a:cubicBezTo>
                  <a:pt x="411" y="659"/>
                  <a:pt x="404" y="622"/>
                  <a:pt x="349" y="578"/>
                </a:cubicBezTo>
                <a:cubicBezTo>
                  <a:pt x="259" y="505"/>
                  <a:pt x="162" y="476"/>
                  <a:pt x="49" y="472"/>
                </a:cubicBezTo>
                <a:cubicBezTo>
                  <a:pt x="24" y="472"/>
                  <a:pt x="16" y="472"/>
                  <a:pt x="0" y="472"/>
                </a:cubicBezTo>
                <a:cubicBezTo>
                  <a:pt x="8" y="526"/>
                  <a:pt x="-14" y="542"/>
                  <a:pt x="32" y="586"/>
                </a:cubicBezTo>
                <a:cubicBezTo>
                  <a:pt x="153" y="703"/>
                  <a:pt x="416" y="721"/>
                  <a:pt x="572" y="697"/>
                </a:cubicBezTo>
                <a:cubicBezTo>
                  <a:pt x="669" y="682"/>
                  <a:pt x="759" y="634"/>
                  <a:pt x="830" y="567"/>
                </a:cubicBezTo>
                <a:cubicBezTo>
                  <a:pt x="873" y="526"/>
                  <a:pt x="902" y="481"/>
                  <a:pt x="913" y="423"/>
                </a:cubicBezTo>
                <a:cubicBezTo>
                  <a:pt x="917" y="404"/>
                  <a:pt x="911" y="382"/>
                  <a:pt x="913" y="363"/>
                </a:cubicBezTo>
                <a:cubicBezTo>
                  <a:pt x="889" y="362"/>
                  <a:pt x="829" y="346"/>
                  <a:pt x="809" y="363"/>
                </a:cubicBezTo>
                <a:cubicBezTo>
                  <a:pt x="767" y="399"/>
                  <a:pt x="763" y="477"/>
                  <a:pt x="762" y="526"/>
                </a:cubicBezTo>
                <a:cubicBezTo>
                  <a:pt x="760" y="597"/>
                  <a:pt x="764" y="648"/>
                  <a:pt x="835" y="682"/>
                </a:cubicBezTo>
                <a:cubicBezTo>
                  <a:pt x="908" y="718"/>
                  <a:pt x="1043" y="720"/>
                  <a:pt x="1113" y="680"/>
                </a:cubicBezTo>
                <a:cubicBezTo>
                  <a:pt x="1223" y="617"/>
                  <a:pt x="1276" y="444"/>
                  <a:pt x="1308" y="331"/>
                </a:cubicBezTo>
                <a:cubicBezTo>
                  <a:pt x="1334" y="239"/>
                  <a:pt x="1343" y="143"/>
                  <a:pt x="1361" y="50"/>
                </a:cubicBezTo>
                <a:cubicBezTo>
                  <a:pt x="1363" y="40"/>
                  <a:pt x="1364" y="31"/>
                  <a:pt x="1366" y="21"/>
                </a:cubicBezTo>
                <a:cubicBezTo>
                  <a:pt x="1366" y="59"/>
                  <a:pt x="1366" y="54"/>
                  <a:pt x="1366" y="92"/>
                </a:cubicBezTo>
                <a:cubicBezTo>
                  <a:pt x="1366" y="244"/>
                  <a:pt x="1307" y="604"/>
                  <a:pt x="1403" y="729"/>
                </a:cubicBezTo>
                <a:cubicBezTo>
                  <a:pt x="1421" y="752"/>
                  <a:pt x="1432" y="746"/>
                  <a:pt x="1461" y="749"/>
                </a:cubicBezTo>
                <a:cubicBezTo>
                  <a:pt x="1517" y="755"/>
                  <a:pt x="1565" y="742"/>
                  <a:pt x="1612" y="713"/>
                </a:cubicBezTo>
                <a:cubicBezTo>
                  <a:pt x="1721" y="646"/>
                  <a:pt x="1754" y="515"/>
                  <a:pt x="1765" y="397"/>
                </a:cubicBezTo>
                <a:cubicBezTo>
                  <a:pt x="1770" y="343"/>
                  <a:pt x="1759" y="297"/>
                  <a:pt x="1748" y="260"/>
                </a:cubicBezTo>
                <a:cubicBezTo>
                  <a:pt x="1746" y="259"/>
                  <a:pt x="1745" y="258"/>
                  <a:pt x="1743" y="257"/>
                </a:cubicBezTo>
                <a:cubicBezTo>
                  <a:pt x="1732" y="282"/>
                  <a:pt x="1717" y="304"/>
                  <a:pt x="1712" y="354"/>
                </a:cubicBezTo>
                <a:cubicBezTo>
                  <a:pt x="1701" y="457"/>
                  <a:pt x="1693" y="581"/>
                  <a:pt x="1717" y="682"/>
                </a:cubicBezTo>
                <a:cubicBezTo>
                  <a:pt x="1726" y="719"/>
                  <a:pt x="1745" y="789"/>
                  <a:pt x="1785" y="807"/>
                </a:cubicBezTo>
                <a:cubicBezTo>
                  <a:pt x="1803" y="807"/>
                  <a:pt x="1809" y="806"/>
                  <a:pt x="1802" y="786"/>
                </a:cubicBezTo>
                <a:moveTo>
                  <a:pt x="1875" y="562"/>
                </a:moveTo>
                <a:cubicBezTo>
                  <a:pt x="1933" y="559"/>
                  <a:pt x="1950" y="573"/>
                  <a:pt x="1984" y="536"/>
                </a:cubicBezTo>
                <a:cubicBezTo>
                  <a:pt x="2011" y="507"/>
                  <a:pt x="2006" y="484"/>
                  <a:pt x="2006" y="446"/>
                </a:cubicBezTo>
                <a:cubicBezTo>
                  <a:pt x="2006" y="392"/>
                  <a:pt x="1992" y="384"/>
                  <a:pt x="1953" y="350"/>
                </a:cubicBezTo>
                <a:cubicBezTo>
                  <a:pt x="1928" y="328"/>
                  <a:pt x="1898" y="320"/>
                  <a:pt x="1865" y="316"/>
                </a:cubicBezTo>
                <a:cubicBezTo>
                  <a:pt x="1844" y="314"/>
                  <a:pt x="1817" y="311"/>
                  <a:pt x="1802" y="328"/>
                </a:cubicBezTo>
                <a:cubicBezTo>
                  <a:pt x="1779" y="354"/>
                  <a:pt x="1762" y="420"/>
                  <a:pt x="1753" y="453"/>
                </a:cubicBezTo>
                <a:cubicBezTo>
                  <a:pt x="1739" y="507"/>
                  <a:pt x="1738" y="560"/>
                  <a:pt x="1738" y="616"/>
                </a:cubicBezTo>
                <a:cubicBezTo>
                  <a:pt x="1738" y="690"/>
                  <a:pt x="1784" y="731"/>
                  <a:pt x="1843" y="770"/>
                </a:cubicBezTo>
                <a:cubicBezTo>
                  <a:pt x="1904" y="810"/>
                  <a:pt x="1980" y="821"/>
                  <a:pt x="2052" y="824"/>
                </a:cubicBezTo>
                <a:cubicBezTo>
                  <a:pt x="2100" y="826"/>
                  <a:pt x="2146" y="824"/>
                  <a:pt x="2194" y="819"/>
                </a:cubicBezTo>
                <a:moveTo>
                  <a:pt x="2420" y="149"/>
                </a:moveTo>
                <a:cubicBezTo>
                  <a:pt x="2433" y="276"/>
                  <a:pt x="2445" y="397"/>
                  <a:pt x="2452" y="524"/>
                </a:cubicBezTo>
                <a:cubicBezTo>
                  <a:pt x="2457" y="618"/>
                  <a:pt x="2457" y="712"/>
                  <a:pt x="2457" y="807"/>
                </a:cubicBezTo>
                <a:cubicBezTo>
                  <a:pt x="2457" y="776"/>
                  <a:pt x="2457" y="770"/>
                  <a:pt x="2457" y="739"/>
                </a:cubicBezTo>
                <a:cubicBezTo>
                  <a:pt x="2457" y="692"/>
                  <a:pt x="2438" y="618"/>
                  <a:pt x="2483" y="595"/>
                </a:cubicBezTo>
                <a:cubicBezTo>
                  <a:pt x="2537" y="567"/>
                  <a:pt x="2602" y="569"/>
                  <a:pt x="2661" y="564"/>
                </a:cubicBezTo>
                <a:cubicBezTo>
                  <a:pt x="2725" y="559"/>
                  <a:pt x="2791" y="553"/>
                  <a:pt x="2851" y="529"/>
                </a:cubicBezTo>
                <a:cubicBezTo>
                  <a:pt x="2892" y="512"/>
                  <a:pt x="2894" y="501"/>
                  <a:pt x="2897" y="463"/>
                </a:cubicBezTo>
                <a:cubicBezTo>
                  <a:pt x="2897" y="453"/>
                  <a:pt x="2897" y="452"/>
                  <a:pt x="2897" y="446"/>
                </a:cubicBezTo>
                <a:cubicBezTo>
                  <a:pt x="2849" y="448"/>
                  <a:pt x="2836" y="442"/>
                  <a:pt x="2809" y="487"/>
                </a:cubicBezTo>
                <a:cubicBezTo>
                  <a:pt x="2769" y="554"/>
                  <a:pt x="2761" y="600"/>
                  <a:pt x="2761" y="677"/>
                </a:cubicBezTo>
                <a:cubicBezTo>
                  <a:pt x="2761" y="729"/>
                  <a:pt x="2746" y="758"/>
                  <a:pt x="2797" y="779"/>
                </a:cubicBezTo>
                <a:cubicBezTo>
                  <a:pt x="2848" y="800"/>
                  <a:pt x="2896" y="772"/>
                  <a:pt x="2934" y="746"/>
                </a:cubicBezTo>
                <a:cubicBezTo>
                  <a:pt x="2987" y="708"/>
                  <a:pt x="3005" y="695"/>
                  <a:pt x="3033" y="661"/>
                </a:cubicBezTo>
                <a:moveTo>
                  <a:pt x="3301" y="109"/>
                </a:moveTo>
                <a:cubicBezTo>
                  <a:pt x="3358" y="216"/>
                  <a:pt x="3392" y="307"/>
                  <a:pt x="3401" y="432"/>
                </a:cubicBezTo>
                <a:cubicBezTo>
                  <a:pt x="3408" y="527"/>
                  <a:pt x="3415" y="623"/>
                  <a:pt x="3418" y="718"/>
                </a:cubicBezTo>
                <a:cubicBezTo>
                  <a:pt x="3419" y="741"/>
                  <a:pt x="3418" y="765"/>
                  <a:pt x="3418" y="788"/>
                </a:cubicBezTo>
                <a:cubicBezTo>
                  <a:pt x="3409" y="745"/>
                  <a:pt x="3381" y="699"/>
                  <a:pt x="3350" y="666"/>
                </a:cubicBezTo>
                <a:cubicBezTo>
                  <a:pt x="3332" y="647"/>
                  <a:pt x="3262" y="611"/>
                  <a:pt x="3233" y="630"/>
                </a:cubicBezTo>
                <a:cubicBezTo>
                  <a:pt x="3205" y="648"/>
                  <a:pt x="3208" y="722"/>
                  <a:pt x="3214" y="749"/>
                </a:cubicBezTo>
                <a:cubicBezTo>
                  <a:pt x="3226" y="799"/>
                  <a:pt x="3286" y="830"/>
                  <a:pt x="3333" y="840"/>
                </a:cubicBezTo>
                <a:cubicBezTo>
                  <a:pt x="3403" y="854"/>
                  <a:pt x="3473" y="848"/>
                  <a:pt x="3542" y="836"/>
                </a:cubicBezTo>
                <a:moveTo>
                  <a:pt x="4068" y="389"/>
                </a:moveTo>
                <a:cubicBezTo>
                  <a:pt x="4097" y="521"/>
                  <a:pt x="4109" y="608"/>
                  <a:pt x="4109" y="739"/>
                </a:cubicBezTo>
                <a:cubicBezTo>
                  <a:pt x="4109" y="777"/>
                  <a:pt x="4108" y="796"/>
                  <a:pt x="4095" y="829"/>
                </a:cubicBezTo>
                <a:cubicBezTo>
                  <a:pt x="4095" y="797"/>
                  <a:pt x="4095" y="773"/>
                  <a:pt x="4095" y="741"/>
                </a:cubicBezTo>
                <a:cubicBezTo>
                  <a:pt x="4095" y="656"/>
                  <a:pt x="4108" y="594"/>
                  <a:pt x="4173" y="534"/>
                </a:cubicBezTo>
                <a:cubicBezTo>
                  <a:pt x="4208" y="502"/>
                  <a:pt x="4269" y="496"/>
                  <a:pt x="4314" y="505"/>
                </a:cubicBezTo>
                <a:cubicBezTo>
                  <a:pt x="4384" y="519"/>
                  <a:pt x="4440" y="571"/>
                  <a:pt x="4467" y="637"/>
                </a:cubicBezTo>
                <a:cubicBezTo>
                  <a:pt x="4485" y="681"/>
                  <a:pt x="4482" y="733"/>
                  <a:pt x="4482" y="779"/>
                </a:cubicBezTo>
                <a:cubicBezTo>
                  <a:pt x="4482" y="810"/>
                  <a:pt x="4479" y="795"/>
                  <a:pt x="4494" y="765"/>
                </a:cubicBezTo>
                <a:moveTo>
                  <a:pt x="4613" y="581"/>
                </a:moveTo>
                <a:cubicBezTo>
                  <a:pt x="4637" y="640"/>
                  <a:pt x="4665" y="763"/>
                  <a:pt x="4730" y="805"/>
                </a:cubicBezTo>
                <a:cubicBezTo>
                  <a:pt x="4762" y="825"/>
                  <a:pt x="4845" y="837"/>
                  <a:pt x="4881" y="824"/>
                </a:cubicBezTo>
                <a:cubicBezTo>
                  <a:pt x="4935" y="804"/>
                  <a:pt x="4918" y="725"/>
                  <a:pt x="4918" y="682"/>
                </a:cubicBezTo>
                <a:cubicBezTo>
                  <a:pt x="4918" y="600"/>
                  <a:pt x="4896" y="580"/>
                  <a:pt x="4823" y="543"/>
                </a:cubicBezTo>
                <a:cubicBezTo>
                  <a:pt x="4776" y="519"/>
                  <a:pt x="4723" y="507"/>
                  <a:pt x="4672" y="495"/>
                </a:cubicBezTo>
                <a:cubicBezTo>
                  <a:pt x="4651" y="490"/>
                  <a:pt x="4636" y="479"/>
                  <a:pt x="4662" y="458"/>
                </a:cubicBezTo>
                <a:cubicBezTo>
                  <a:pt x="4676" y="449"/>
                  <a:pt x="4689" y="441"/>
                  <a:pt x="4703" y="432"/>
                </a:cubicBezTo>
                <a:moveTo>
                  <a:pt x="5358" y="248"/>
                </a:moveTo>
                <a:cubicBezTo>
                  <a:pt x="5502" y="327"/>
                  <a:pt x="5539" y="334"/>
                  <a:pt x="5548" y="500"/>
                </a:cubicBezTo>
                <a:cubicBezTo>
                  <a:pt x="5554" y="618"/>
                  <a:pt x="5548" y="737"/>
                  <a:pt x="5548" y="855"/>
                </a:cubicBezTo>
                <a:cubicBezTo>
                  <a:pt x="5523" y="821"/>
                  <a:pt x="5493" y="767"/>
                  <a:pt x="5458" y="739"/>
                </a:cubicBezTo>
                <a:cubicBezTo>
                  <a:pt x="5397" y="692"/>
                  <a:pt x="5319" y="672"/>
                  <a:pt x="5244" y="666"/>
                </a:cubicBezTo>
                <a:cubicBezTo>
                  <a:pt x="5203" y="663"/>
                  <a:pt x="5169" y="661"/>
                  <a:pt x="5139" y="680"/>
                </a:cubicBezTo>
                <a:cubicBezTo>
                  <a:pt x="5139" y="687"/>
                  <a:pt x="5139" y="694"/>
                  <a:pt x="5139" y="701"/>
                </a:cubicBezTo>
                <a:cubicBezTo>
                  <a:pt x="5159" y="756"/>
                  <a:pt x="5164" y="777"/>
                  <a:pt x="5227" y="807"/>
                </a:cubicBezTo>
                <a:cubicBezTo>
                  <a:pt x="5341" y="861"/>
                  <a:pt x="5461" y="864"/>
                  <a:pt x="5584" y="864"/>
                </a:cubicBezTo>
                <a:cubicBezTo>
                  <a:pt x="5705" y="864"/>
                  <a:pt x="5795" y="835"/>
                  <a:pt x="5894" y="765"/>
                </a:cubicBezTo>
                <a:cubicBezTo>
                  <a:pt x="5964" y="716"/>
                  <a:pt x="6033" y="655"/>
                  <a:pt x="6079" y="583"/>
                </a:cubicBezTo>
                <a:cubicBezTo>
                  <a:pt x="6082" y="577"/>
                  <a:pt x="6085" y="570"/>
                  <a:pt x="6088" y="564"/>
                </a:cubicBezTo>
                <a:cubicBezTo>
                  <a:pt x="6063" y="590"/>
                  <a:pt x="6048" y="602"/>
                  <a:pt x="6030" y="633"/>
                </a:cubicBezTo>
                <a:cubicBezTo>
                  <a:pt x="6006" y="675"/>
                  <a:pt x="5991" y="750"/>
                  <a:pt x="6030" y="788"/>
                </a:cubicBezTo>
                <a:cubicBezTo>
                  <a:pt x="6084" y="841"/>
                  <a:pt x="6198" y="824"/>
                  <a:pt x="6266" y="824"/>
                </a:cubicBezTo>
                <a:cubicBezTo>
                  <a:pt x="6343" y="824"/>
                  <a:pt x="6396" y="817"/>
                  <a:pt x="6466" y="786"/>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3" name="Shape 623"/>
        <p:cNvGrpSpPr/>
        <p:nvPr/>
      </p:nvGrpSpPr>
      <p:grpSpPr>
        <a:xfrm>
          <a:off x="0" y="0"/>
          <a:ext cx="0" cy="0"/>
          <a:chOff x="0" y="0"/>
          <a:chExt cx="0" cy="0"/>
        </a:xfrm>
      </p:grpSpPr>
      <p:sp>
        <p:nvSpPr>
          <p:cNvPr id="624" name="Google Shape;624;p94"/>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Traversing Linked List</a:t>
            </a:r>
            <a:endParaRPr b="1" i="0" sz="3300" u="none" cap="none" strike="noStrike"/>
          </a:p>
        </p:txBody>
      </p:sp>
      <p:sp>
        <p:nvSpPr>
          <p:cNvPr id="625" name="Google Shape;625;p94"/>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279580" lvl="0" marL="343080" marR="0" rtl="0" algn="l">
              <a:lnSpc>
                <a:spcPct val="9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Traversing means visiting each node of linked list, starting from head to last node.</a:t>
            </a:r>
            <a:endParaRPr b="0" i="0" sz="2200" u="none" cap="none" strike="noStrike">
              <a:latin typeface="Arial"/>
              <a:ea typeface="Arial"/>
              <a:cs typeface="Arial"/>
              <a:sym typeface="Arial"/>
            </a:endParaRPr>
          </a:p>
          <a:p>
            <a:pPr indent="-279580" lvl="0" marL="343080" marR="0" rtl="0" algn="l">
              <a:lnSpc>
                <a:spcPct val="90000"/>
              </a:lnSpc>
              <a:spcBef>
                <a:spcPts val="7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Traverse operation is need for processing each node. Like:</a:t>
            </a:r>
            <a:endParaRPr b="0" i="0" sz="2200" u="none" cap="none" strike="noStrike">
              <a:latin typeface="Arial"/>
              <a:ea typeface="Arial"/>
              <a:cs typeface="Arial"/>
              <a:sym typeface="Arial"/>
            </a:endParaRPr>
          </a:p>
          <a:p>
            <a:pPr indent="-222340" lvl="1" marL="743040" marR="0" rtl="0" algn="l">
              <a:lnSpc>
                <a:spcPct val="90000"/>
              </a:lnSpc>
              <a:spcBef>
                <a:spcPts val="7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Print node’s value(data field)</a:t>
            </a:r>
            <a:endParaRPr b="0" i="0" sz="1800" u="none" cap="none" strike="noStrike">
              <a:latin typeface="Arial"/>
              <a:ea typeface="Arial"/>
              <a:cs typeface="Arial"/>
              <a:sym typeface="Arial"/>
            </a:endParaRPr>
          </a:p>
          <a:p>
            <a:pPr indent="-222340" lvl="1" marL="743040" marR="0" rtl="0" algn="l">
              <a:lnSpc>
                <a:spcPct val="90000"/>
              </a:lnSpc>
              <a:spcBef>
                <a:spcPts val="7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Searching an element in linked list</a:t>
            </a:r>
            <a:endParaRPr b="0" i="0" sz="1800" u="none" cap="none" strike="noStrike">
              <a:latin typeface="Arial"/>
              <a:ea typeface="Arial"/>
              <a:cs typeface="Arial"/>
              <a:sym typeface="Arial"/>
            </a:endParaRPr>
          </a:p>
          <a:p>
            <a:pPr indent="-222340" lvl="1" marL="743040" marR="0" rtl="0" algn="l">
              <a:lnSpc>
                <a:spcPct val="90000"/>
              </a:lnSpc>
              <a:spcBef>
                <a:spcPts val="7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Sum of all element of sequence.</a:t>
            </a:r>
            <a:endParaRPr b="0" i="0" sz="18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9" name="Shape 629"/>
        <p:cNvGrpSpPr/>
        <p:nvPr/>
      </p:nvGrpSpPr>
      <p:grpSpPr>
        <a:xfrm>
          <a:off x="0" y="0"/>
          <a:ext cx="0" cy="0"/>
          <a:chOff x="0" y="0"/>
          <a:chExt cx="0" cy="0"/>
        </a:xfrm>
      </p:grpSpPr>
      <p:sp>
        <p:nvSpPr>
          <p:cNvPr id="630" name="Google Shape;630;p95"/>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Traversing Linked List</a:t>
            </a:r>
            <a:endParaRPr b="1" i="0" sz="3300" u="none" cap="none" strike="noStrike"/>
          </a:p>
        </p:txBody>
      </p:sp>
      <p:sp>
        <p:nvSpPr>
          <p:cNvPr id="631" name="Google Shape;631;p95"/>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279580" lvl="0" marL="343080" marR="0" rtl="0" algn="just">
              <a:lnSpc>
                <a:spcPct val="10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As we all know linked list known by its head reference, so we assign head reference to a temp reference for traversing.</a:t>
            </a:r>
            <a:endParaRPr b="0" i="0" sz="2200" u="none" cap="none" strike="noStrike">
              <a:latin typeface="Arial"/>
              <a:ea typeface="Arial"/>
              <a:cs typeface="Arial"/>
              <a:sym typeface="Arial"/>
            </a:endParaRPr>
          </a:p>
          <a:p>
            <a:pPr indent="-279580" lvl="0" marL="343080" marR="0" rtl="0" algn="just">
              <a:lnSpc>
                <a:spcPct val="100000"/>
              </a:lnSpc>
              <a:spcBef>
                <a:spcPts val="799"/>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Starting from head node, we will visit each node by getting the reference of next node in sequence, until we reach end of linked list</a:t>
            </a:r>
            <a:endParaRPr b="0" i="0" sz="2200" u="none" cap="none"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5" name="Shape 635"/>
        <p:cNvGrpSpPr/>
        <p:nvPr/>
      </p:nvGrpSpPr>
      <p:grpSpPr>
        <a:xfrm>
          <a:off x="0" y="0"/>
          <a:ext cx="0" cy="0"/>
          <a:chOff x="0" y="0"/>
          <a:chExt cx="0" cy="0"/>
        </a:xfrm>
      </p:grpSpPr>
      <p:sp>
        <p:nvSpPr>
          <p:cNvPr id="636" name="Google Shape;636;p96"/>
          <p:cNvSpPr txBox="1"/>
          <p:nvPr/>
        </p:nvSpPr>
        <p:spPr>
          <a:xfrm>
            <a:off x="609600" y="282120"/>
            <a:ext cx="8229600" cy="4608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Traversing Linked List</a:t>
            </a:r>
            <a:endParaRPr b="1" i="0" sz="3300" u="none" cap="none" strike="noStrike"/>
          </a:p>
        </p:txBody>
      </p:sp>
      <p:sp>
        <p:nvSpPr>
          <p:cNvPr id="637" name="Google Shape;637;p96"/>
          <p:cNvSpPr txBox="1"/>
          <p:nvPr/>
        </p:nvSpPr>
        <p:spPr>
          <a:xfrm>
            <a:off x="609600" y="742920"/>
            <a:ext cx="8229600" cy="11430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90000"/>
              </a:lnSpc>
              <a:spcBef>
                <a:spcPts val="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Assign head reference to temp.</a:t>
            </a:r>
            <a:endParaRPr b="0" i="0" sz="1700" u="none" cap="none" strike="noStrike">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On each iteration updating the temp, by temp node next reference</a:t>
            </a:r>
            <a:endParaRPr b="0" i="0" sz="1700" u="none" cap="none" strike="noStrike">
              <a:latin typeface="Arial"/>
              <a:ea typeface="Arial"/>
              <a:cs typeface="Arial"/>
              <a:sym typeface="Arial"/>
            </a:endParaRPr>
          </a:p>
          <a:p>
            <a:pPr indent="-343080" lvl="0" marL="343080" marR="0" rtl="0" algn="l">
              <a:lnSpc>
                <a:spcPct val="90000"/>
              </a:lnSpc>
              <a:spcBef>
                <a:spcPts val="40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Repeat until temp is null,  temp refer to null when no more elements of left to be traversed</a:t>
            </a:r>
            <a:endParaRPr b="0" i="0" sz="1700" u="none" cap="none" strike="noStrike">
              <a:latin typeface="Arial"/>
              <a:ea typeface="Arial"/>
              <a:cs typeface="Arial"/>
              <a:sym typeface="Arial"/>
            </a:endParaRPr>
          </a:p>
        </p:txBody>
      </p:sp>
      <p:sp>
        <p:nvSpPr>
          <p:cNvPr id="638" name="Google Shape;638;p96"/>
          <p:cNvSpPr/>
          <p:nvPr/>
        </p:nvSpPr>
        <p:spPr>
          <a:xfrm>
            <a:off x="663600" y="2108040"/>
            <a:ext cx="809639" cy="270000"/>
          </a:xfrm>
          <a:custGeom>
            <a:rect b="b" l="l" r="r" t="t"/>
            <a:pathLst>
              <a:path extrusionOk="0" h="752" w="2256">
                <a:moveTo>
                  <a:pt x="53" y="0"/>
                </a:moveTo>
                <a:cubicBezTo>
                  <a:pt x="50" y="84"/>
                  <a:pt x="35" y="162"/>
                  <a:pt x="28" y="245"/>
                </a:cubicBezTo>
                <a:cubicBezTo>
                  <a:pt x="21" y="330"/>
                  <a:pt x="17" y="416"/>
                  <a:pt x="10" y="502"/>
                </a:cubicBezTo>
                <a:cubicBezTo>
                  <a:pt x="5" y="562"/>
                  <a:pt x="1" y="621"/>
                  <a:pt x="0" y="681"/>
                </a:cubicBezTo>
                <a:cubicBezTo>
                  <a:pt x="0" y="705"/>
                  <a:pt x="-8" y="717"/>
                  <a:pt x="0" y="679"/>
                </a:cubicBezTo>
                <a:cubicBezTo>
                  <a:pt x="14" y="611"/>
                  <a:pt x="58" y="553"/>
                  <a:pt x="103" y="502"/>
                </a:cubicBezTo>
                <a:cubicBezTo>
                  <a:pt x="150" y="449"/>
                  <a:pt x="204" y="402"/>
                  <a:pt x="270" y="373"/>
                </a:cubicBezTo>
                <a:cubicBezTo>
                  <a:pt x="319" y="351"/>
                  <a:pt x="394" y="340"/>
                  <a:pt x="432" y="380"/>
                </a:cubicBezTo>
                <a:cubicBezTo>
                  <a:pt x="480" y="431"/>
                  <a:pt x="479" y="488"/>
                  <a:pt x="480" y="554"/>
                </a:cubicBezTo>
                <a:cubicBezTo>
                  <a:pt x="481" y="605"/>
                  <a:pt x="486" y="655"/>
                  <a:pt x="464" y="701"/>
                </a:cubicBezTo>
                <a:cubicBezTo>
                  <a:pt x="455" y="715"/>
                  <a:pt x="454" y="719"/>
                  <a:pt x="443" y="722"/>
                </a:cubicBezTo>
                <a:moveTo>
                  <a:pt x="897" y="549"/>
                </a:moveTo>
                <a:cubicBezTo>
                  <a:pt x="971" y="548"/>
                  <a:pt x="1030" y="573"/>
                  <a:pt x="1068" y="502"/>
                </a:cubicBezTo>
                <a:cubicBezTo>
                  <a:pt x="1074" y="491"/>
                  <a:pt x="1089" y="443"/>
                  <a:pt x="1079" y="432"/>
                </a:cubicBezTo>
                <a:cubicBezTo>
                  <a:pt x="1048" y="397"/>
                  <a:pt x="991" y="405"/>
                  <a:pt x="950" y="406"/>
                </a:cubicBezTo>
                <a:cubicBezTo>
                  <a:pt x="882" y="408"/>
                  <a:pt x="843" y="451"/>
                  <a:pt x="816" y="510"/>
                </a:cubicBezTo>
                <a:cubicBezTo>
                  <a:pt x="801" y="543"/>
                  <a:pt x="783" y="614"/>
                  <a:pt x="797" y="651"/>
                </a:cubicBezTo>
                <a:cubicBezTo>
                  <a:pt x="818" y="703"/>
                  <a:pt x="908" y="715"/>
                  <a:pt x="954" y="724"/>
                </a:cubicBezTo>
                <a:cubicBezTo>
                  <a:pt x="1015" y="736"/>
                  <a:pt x="1076" y="736"/>
                  <a:pt x="1138" y="736"/>
                </a:cubicBezTo>
                <a:cubicBezTo>
                  <a:pt x="1181" y="736"/>
                  <a:pt x="1194" y="736"/>
                  <a:pt x="1222" y="733"/>
                </a:cubicBezTo>
                <a:moveTo>
                  <a:pt x="1433" y="613"/>
                </a:moveTo>
                <a:cubicBezTo>
                  <a:pt x="1447" y="589"/>
                  <a:pt x="1460" y="564"/>
                  <a:pt x="1474" y="540"/>
                </a:cubicBezTo>
                <a:cubicBezTo>
                  <a:pt x="1443" y="532"/>
                  <a:pt x="1409" y="534"/>
                  <a:pt x="1377" y="535"/>
                </a:cubicBezTo>
                <a:cubicBezTo>
                  <a:pt x="1329" y="537"/>
                  <a:pt x="1285" y="561"/>
                  <a:pt x="1254" y="599"/>
                </a:cubicBezTo>
                <a:cubicBezTo>
                  <a:pt x="1240" y="617"/>
                  <a:pt x="1239" y="628"/>
                  <a:pt x="1238" y="649"/>
                </a:cubicBezTo>
                <a:cubicBezTo>
                  <a:pt x="1288" y="655"/>
                  <a:pt x="1351" y="662"/>
                  <a:pt x="1399" y="646"/>
                </a:cubicBezTo>
                <a:cubicBezTo>
                  <a:pt x="1450" y="629"/>
                  <a:pt x="1498" y="587"/>
                  <a:pt x="1533" y="547"/>
                </a:cubicBezTo>
                <a:cubicBezTo>
                  <a:pt x="1541" y="538"/>
                  <a:pt x="1549" y="529"/>
                  <a:pt x="1556" y="523"/>
                </a:cubicBezTo>
                <a:cubicBezTo>
                  <a:pt x="1564" y="567"/>
                  <a:pt x="1576" y="611"/>
                  <a:pt x="1585" y="655"/>
                </a:cubicBezTo>
                <a:cubicBezTo>
                  <a:pt x="1590" y="679"/>
                  <a:pt x="1586" y="719"/>
                  <a:pt x="1606" y="738"/>
                </a:cubicBezTo>
                <a:cubicBezTo>
                  <a:pt x="1608" y="738"/>
                  <a:pt x="1609" y="738"/>
                  <a:pt x="1611" y="738"/>
                </a:cubicBezTo>
                <a:cubicBezTo>
                  <a:pt x="1664" y="738"/>
                  <a:pt x="1673" y="705"/>
                  <a:pt x="1703" y="663"/>
                </a:cubicBezTo>
                <a:moveTo>
                  <a:pt x="2080" y="54"/>
                </a:moveTo>
                <a:cubicBezTo>
                  <a:pt x="2119" y="202"/>
                  <a:pt x="2133" y="299"/>
                  <a:pt x="2133" y="448"/>
                </a:cubicBezTo>
                <a:cubicBezTo>
                  <a:pt x="2133" y="516"/>
                  <a:pt x="2133" y="583"/>
                  <a:pt x="2133" y="651"/>
                </a:cubicBezTo>
                <a:cubicBezTo>
                  <a:pt x="2092" y="647"/>
                  <a:pt x="2083" y="637"/>
                  <a:pt x="2046" y="613"/>
                </a:cubicBezTo>
                <a:cubicBezTo>
                  <a:pt x="1987" y="575"/>
                  <a:pt x="1933" y="546"/>
                  <a:pt x="1862" y="540"/>
                </a:cubicBezTo>
                <a:cubicBezTo>
                  <a:pt x="1808" y="536"/>
                  <a:pt x="1783" y="544"/>
                  <a:pt x="1778" y="601"/>
                </a:cubicBezTo>
                <a:cubicBezTo>
                  <a:pt x="1771" y="678"/>
                  <a:pt x="1807" y="703"/>
                  <a:pt x="1881" y="724"/>
                </a:cubicBezTo>
                <a:cubicBezTo>
                  <a:pt x="1977" y="752"/>
                  <a:pt x="2086" y="747"/>
                  <a:pt x="2185" y="748"/>
                </a:cubicBezTo>
                <a:cubicBezTo>
                  <a:pt x="2206" y="748"/>
                  <a:pt x="2227" y="748"/>
                  <a:pt x="2248" y="74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6"/>
          <p:cNvSpPr/>
          <p:nvPr/>
        </p:nvSpPr>
        <p:spPr>
          <a:xfrm>
            <a:off x="950880" y="2552640"/>
            <a:ext cx="6343565" cy="547562"/>
          </a:xfrm>
          <a:custGeom>
            <a:rect b="b" l="l" r="r" t="t"/>
            <a:pathLst>
              <a:path extrusionOk="0" h="1529" w="17640">
                <a:moveTo>
                  <a:pt x="220" y="2"/>
                </a:moveTo>
                <a:cubicBezTo>
                  <a:pt x="229" y="21"/>
                  <a:pt x="247" y="48"/>
                  <a:pt x="249" y="84"/>
                </a:cubicBezTo>
                <a:cubicBezTo>
                  <a:pt x="255" y="172"/>
                  <a:pt x="249" y="244"/>
                  <a:pt x="220" y="327"/>
                </a:cubicBezTo>
                <a:cubicBezTo>
                  <a:pt x="165" y="484"/>
                  <a:pt x="68" y="622"/>
                  <a:pt x="13" y="778"/>
                </a:cubicBezTo>
                <a:cubicBezTo>
                  <a:pt x="-1" y="818"/>
                  <a:pt x="-20" y="883"/>
                  <a:pt x="27" y="908"/>
                </a:cubicBezTo>
                <a:cubicBezTo>
                  <a:pt x="144" y="971"/>
                  <a:pt x="346" y="934"/>
                  <a:pt x="470" y="934"/>
                </a:cubicBezTo>
                <a:cubicBezTo>
                  <a:pt x="667" y="934"/>
                  <a:pt x="876" y="933"/>
                  <a:pt x="1071" y="897"/>
                </a:cubicBezTo>
                <a:cubicBezTo>
                  <a:pt x="1116" y="889"/>
                  <a:pt x="1183" y="870"/>
                  <a:pt x="1207" y="825"/>
                </a:cubicBezTo>
                <a:cubicBezTo>
                  <a:pt x="1212" y="802"/>
                  <a:pt x="1214" y="794"/>
                  <a:pt x="1212" y="778"/>
                </a:cubicBezTo>
                <a:moveTo>
                  <a:pt x="1162" y="540"/>
                </a:moveTo>
                <a:cubicBezTo>
                  <a:pt x="1179" y="630"/>
                  <a:pt x="1195" y="710"/>
                  <a:pt x="1196" y="802"/>
                </a:cubicBezTo>
                <a:cubicBezTo>
                  <a:pt x="1197" y="904"/>
                  <a:pt x="1178" y="1000"/>
                  <a:pt x="1110" y="1081"/>
                </a:cubicBezTo>
                <a:cubicBezTo>
                  <a:pt x="1059" y="1142"/>
                  <a:pt x="984" y="1175"/>
                  <a:pt x="908" y="1194"/>
                </a:cubicBezTo>
                <a:cubicBezTo>
                  <a:pt x="873" y="1200"/>
                  <a:pt x="864" y="1203"/>
                  <a:pt x="842" y="1201"/>
                </a:cubicBezTo>
                <a:moveTo>
                  <a:pt x="1475" y="531"/>
                </a:moveTo>
                <a:cubicBezTo>
                  <a:pt x="1475" y="663"/>
                  <a:pt x="1483" y="798"/>
                  <a:pt x="1467" y="929"/>
                </a:cubicBezTo>
                <a:cubicBezTo>
                  <a:pt x="1454" y="1037"/>
                  <a:pt x="1428" y="1146"/>
                  <a:pt x="1396" y="1250"/>
                </a:cubicBezTo>
                <a:cubicBezTo>
                  <a:pt x="1386" y="1281"/>
                  <a:pt x="1378" y="1290"/>
                  <a:pt x="1364" y="1314"/>
                </a:cubicBezTo>
                <a:cubicBezTo>
                  <a:pt x="1357" y="1278"/>
                  <a:pt x="1351" y="1243"/>
                  <a:pt x="1351" y="1201"/>
                </a:cubicBezTo>
                <a:cubicBezTo>
                  <a:pt x="1351" y="1125"/>
                  <a:pt x="1351" y="1097"/>
                  <a:pt x="1351" y="1045"/>
                </a:cubicBezTo>
                <a:moveTo>
                  <a:pt x="1525" y="446"/>
                </a:moveTo>
                <a:cubicBezTo>
                  <a:pt x="1642" y="321"/>
                  <a:pt x="1679" y="327"/>
                  <a:pt x="1850" y="306"/>
                </a:cubicBezTo>
                <a:cubicBezTo>
                  <a:pt x="1986" y="290"/>
                  <a:pt x="2123" y="276"/>
                  <a:pt x="2259" y="259"/>
                </a:cubicBezTo>
                <a:cubicBezTo>
                  <a:pt x="2352" y="247"/>
                  <a:pt x="2553" y="190"/>
                  <a:pt x="2626" y="268"/>
                </a:cubicBezTo>
                <a:cubicBezTo>
                  <a:pt x="2698" y="345"/>
                  <a:pt x="2701" y="498"/>
                  <a:pt x="2706" y="594"/>
                </a:cubicBezTo>
                <a:cubicBezTo>
                  <a:pt x="2719" y="830"/>
                  <a:pt x="2725" y="1083"/>
                  <a:pt x="2706" y="1319"/>
                </a:cubicBezTo>
                <a:cubicBezTo>
                  <a:pt x="2702" y="1367"/>
                  <a:pt x="2703" y="1431"/>
                  <a:pt x="2663" y="1465"/>
                </a:cubicBezTo>
                <a:cubicBezTo>
                  <a:pt x="2656" y="1465"/>
                  <a:pt x="2649" y="1465"/>
                  <a:pt x="2642" y="1465"/>
                </a:cubicBezTo>
                <a:moveTo>
                  <a:pt x="1551" y="1418"/>
                </a:moveTo>
                <a:cubicBezTo>
                  <a:pt x="1675" y="1424"/>
                  <a:pt x="1799" y="1423"/>
                  <a:pt x="1923" y="1423"/>
                </a:cubicBezTo>
                <a:cubicBezTo>
                  <a:pt x="2103" y="1423"/>
                  <a:pt x="2281" y="1413"/>
                  <a:pt x="2461" y="1408"/>
                </a:cubicBezTo>
                <a:cubicBezTo>
                  <a:pt x="2529" y="1406"/>
                  <a:pt x="2656" y="1426"/>
                  <a:pt x="2721" y="1397"/>
                </a:cubicBezTo>
                <a:cubicBezTo>
                  <a:pt x="2742" y="1387"/>
                  <a:pt x="2721" y="1385"/>
                  <a:pt x="2731" y="1373"/>
                </a:cubicBezTo>
                <a:moveTo>
                  <a:pt x="2847" y="1007"/>
                </a:moveTo>
                <a:cubicBezTo>
                  <a:pt x="3006" y="1005"/>
                  <a:pt x="3162" y="1000"/>
                  <a:pt x="3321" y="986"/>
                </a:cubicBezTo>
                <a:cubicBezTo>
                  <a:pt x="3494" y="971"/>
                  <a:pt x="3667" y="953"/>
                  <a:pt x="3839" y="932"/>
                </a:cubicBezTo>
                <a:cubicBezTo>
                  <a:pt x="3872" y="928"/>
                  <a:pt x="3894" y="928"/>
                  <a:pt x="3912" y="913"/>
                </a:cubicBezTo>
                <a:cubicBezTo>
                  <a:pt x="3912" y="909"/>
                  <a:pt x="3912" y="905"/>
                  <a:pt x="3912" y="901"/>
                </a:cubicBezTo>
                <a:cubicBezTo>
                  <a:pt x="3856" y="875"/>
                  <a:pt x="3800" y="857"/>
                  <a:pt x="3741" y="840"/>
                </a:cubicBezTo>
                <a:cubicBezTo>
                  <a:pt x="3712" y="832"/>
                  <a:pt x="3706" y="830"/>
                  <a:pt x="3689" y="825"/>
                </a:cubicBezTo>
                <a:cubicBezTo>
                  <a:pt x="3714" y="847"/>
                  <a:pt x="3730" y="859"/>
                  <a:pt x="3752" y="884"/>
                </a:cubicBezTo>
                <a:cubicBezTo>
                  <a:pt x="3806" y="945"/>
                  <a:pt x="3811" y="998"/>
                  <a:pt x="3812" y="1076"/>
                </a:cubicBezTo>
                <a:cubicBezTo>
                  <a:pt x="3813" y="1145"/>
                  <a:pt x="3782" y="1186"/>
                  <a:pt x="3721" y="1220"/>
                </a:cubicBezTo>
                <a:cubicBezTo>
                  <a:pt x="3684" y="1241"/>
                  <a:pt x="3643" y="1248"/>
                  <a:pt x="3603" y="1257"/>
                </a:cubicBezTo>
                <a:moveTo>
                  <a:pt x="4308" y="630"/>
                </a:moveTo>
                <a:cubicBezTo>
                  <a:pt x="4312" y="783"/>
                  <a:pt x="4306" y="907"/>
                  <a:pt x="4279" y="1057"/>
                </a:cubicBezTo>
                <a:cubicBezTo>
                  <a:pt x="4260" y="1160"/>
                  <a:pt x="4233" y="1261"/>
                  <a:pt x="4216" y="1364"/>
                </a:cubicBezTo>
                <a:cubicBezTo>
                  <a:pt x="4213" y="1383"/>
                  <a:pt x="4226" y="1244"/>
                  <a:pt x="4229" y="1227"/>
                </a:cubicBezTo>
                <a:moveTo>
                  <a:pt x="4361" y="474"/>
                </a:moveTo>
                <a:cubicBezTo>
                  <a:pt x="4534" y="400"/>
                  <a:pt x="4684" y="360"/>
                  <a:pt x="4867" y="318"/>
                </a:cubicBezTo>
                <a:cubicBezTo>
                  <a:pt x="4988" y="290"/>
                  <a:pt x="5442" y="146"/>
                  <a:pt x="5541" y="271"/>
                </a:cubicBezTo>
                <a:cubicBezTo>
                  <a:pt x="5614" y="363"/>
                  <a:pt x="5600" y="533"/>
                  <a:pt x="5602" y="641"/>
                </a:cubicBezTo>
                <a:cubicBezTo>
                  <a:pt x="5606" y="824"/>
                  <a:pt x="5604" y="1009"/>
                  <a:pt x="5571" y="1189"/>
                </a:cubicBezTo>
                <a:cubicBezTo>
                  <a:pt x="5561" y="1242"/>
                  <a:pt x="5548" y="1320"/>
                  <a:pt x="5496" y="1350"/>
                </a:cubicBezTo>
                <a:cubicBezTo>
                  <a:pt x="5467" y="1367"/>
                  <a:pt x="5432" y="1359"/>
                  <a:pt x="5400" y="1361"/>
                </a:cubicBezTo>
                <a:moveTo>
                  <a:pt x="4145" y="1415"/>
                </a:moveTo>
                <a:cubicBezTo>
                  <a:pt x="4341" y="1415"/>
                  <a:pt x="4537" y="1418"/>
                  <a:pt x="4733" y="1408"/>
                </a:cubicBezTo>
                <a:cubicBezTo>
                  <a:pt x="4901" y="1400"/>
                  <a:pt x="5069" y="1387"/>
                  <a:pt x="5237" y="1382"/>
                </a:cubicBezTo>
                <a:cubicBezTo>
                  <a:pt x="5243" y="1382"/>
                  <a:pt x="5401" y="1387"/>
                  <a:pt x="5405" y="1373"/>
                </a:cubicBezTo>
                <a:cubicBezTo>
                  <a:pt x="5410" y="1354"/>
                  <a:pt x="5363" y="1340"/>
                  <a:pt x="5350" y="1333"/>
                </a:cubicBezTo>
                <a:moveTo>
                  <a:pt x="5694" y="1003"/>
                </a:moveTo>
                <a:cubicBezTo>
                  <a:pt x="5826" y="991"/>
                  <a:pt x="5958" y="987"/>
                  <a:pt x="6090" y="975"/>
                </a:cubicBezTo>
                <a:cubicBezTo>
                  <a:pt x="6347" y="952"/>
                  <a:pt x="6606" y="930"/>
                  <a:pt x="6861" y="887"/>
                </a:cubicBezTo>
                <a:cubicBezTo>
                  <a:pt x="6900" y="880"/>
                  <a:pt x="6946" y="866"/>
                  <a:pt x="6979" y="856"/>
                </a:cubicBezTo>
                <a:cubicBezTo>
                  <a:pt x="6958" y="835"/>
                  <a:pt x="6941" y="813"/>
                  <a:pt x="6906" y="793"/>
                </a:cubicBezTo>
                <a:cubicBezTo>
                  <a:pt x="6879" y="777"/>
                  <a:pt x="6845" y="762"/>
                  <a:pt x="6822" y="741"/>
                </a:cubicBezTo>
                <a:cubicBezTo>
                  <a:pt x="6822" y="739"/>
                  <a:pt x="6822" y="738"/>
                  <a:pt x="6822" y="736"/>
                </a:cubicBezTo>
                <a:cubicBezTo>
                  <a:pt x="6848" y="788"/>
                  <a:pt x="6866" y="824"/>
                  <a:pt x="6869" y="884"/>
                </a:cubicBezTo>
                <a:cubicBezTo>
                  <a:pt x="6873" y="964"/>
                  <a:pt x="6853" y="1019"/>
                  <a:pt x="6806" y="1083"/>
                </a:cubicBezTo>
                <a:cubicBezTo>
                  <a:pt x="6772" y="1129"/>
                  <a:pt x="6744" y="1158"/>
                  <a:pt x="6701" y="1192"/>
                </a:cubicBezTo>
                <a:moveTo>
                  <a:pt x="7349" y="453"/>
                </a:moveTo>
                <a:cubicBezTo>
                  <a:pt x="7323" y="609"/>
                  <a:pt x="7305" y="760"/>
                  <a:pt x="7294" y="918"/>
                </a:cubicBezTo>
                <a:cubicBezTo>
                  <a:pt x="7287" y="1018"/>
                  <a:pt x="7298" y="1271"/>
                  <a:pt x="7210" y="1347"/>
                </a:cubicBezTo>
                <a:cubicBezTo>
                  <a:pt x="7192" y="1363"/>
                  <a:pt x="7193" y="1345"/>
                  <a:pt x="7181" y="1333"/>
                </a:cubicBezTo>
                <a:moveTo>
                  <a:pt x="7205" y="483"/>
                </a:moveTo>
                <a:cubicBezTo>
                  <a:pt x="7293" y="384"/>
                  <a:pt x="7394" y="383"/>
                  <a:pt x="7530" y="356"/>
                </a:cubicBezTo>
                <a:cubicBezTo>
                  <a:pt x="7819" y="298"/>
                  <a:pt x="8109" y="241"/>
                  <a:pt x="8402" y="205"/>
                </a:cubicBezTo>
                <a:cubicBezTo>
                  <a:pt x="8463" y="198"/>
                  <a:pt x="8531" y="177"/>
                  <a:pt x="8574" y="216"/>
                </a:cubicBezTo>
                <a:cubicBezTo>
                  <a:pt x="8639" y="274"/>
                  <a:pt x="8623" y="492"/>
                  <a:pt x="8624" y="566"/>
                </a:cubicBezTo>
                <a:cubicBezTo>
                  <a:pt x="8627" y="727"/>
                  <a:pt x="8638" y="898"/>
                  <a:pt x="8613" y="1057"/>
                </a:cubicBezTo>
                <a:cubicBezTo>
                  <a:pt x="8600" y="1138"/>
                  <a:pt x="8577" y="1233"/>
                  <a:pt x="8540" y="1307"/>
                </a:cubicBezTo>
                <a:cubicBezTo>
                  <a:pt x="8517" y="1354"/>
                  <a:pt x="8506" y="1370"/>
                  <a:pt x="8461" y="1394"/>
                </a:cubicBezTo>
                <a:cubicBezTo>
                  <a:pt x="8453" y="1395"/>
                  <a:pt x="8444" y="1396"/>
                  <a:pt x="8436" y="1397"/>
                </a:cubicBezTo>
                <a:moveTo>
                  <a:pt x="7242" y="1522"/>
                </a:moveTo>
                <a:cubicBezTo>
                  <a:pt x="7497" y="1520"/>
                  <a:pt x="7746" y="1493"/>
                  <a:pt x="8000" y="1477"/>
                </a:cubicBezTo>
                <a:cubicBezTo>
                  <a:pt x="8193" y="1465"/>
                  <a:pt x="8719" y="1531"/>
                  <a:pt x="8540" y="1460"/>
                </a:cubicBezTo>
                <a:cubicBezTo>
                  <a:pt x="8512" y="1451"/>
                  <a:pt x="8503" y="1449"/>
                  <a:pt x="8490" y="1434"/>
                </a:cubicBezTo>
                <a:moveTo>
                  <a:pt x="8772" y="984"/>
                </a:moveTo>
                <a:cubicBezTo>
                  <a:pt x="9037" y="967"/>
                  <a:pt x="9301" y="953"/>
                  <a:pt x="9566" y="946"/>
                </a:cubicBezTo>
                <a:cubicBezTo>
                  <a:pt x="9644" y="944"/>
                  <a:pt x="9728" y="947"/>
                  <a:pt x="9805" y="929"/>
                </a:cubicBezTo>
                <a:cubicBezTo>
                  <a:pt x="9821" y="927"/>
                  <a:pt x="9826" y="927"/>
                  <a:pt x="9834" y="920"/>
                </a:cubicBezTo>
                <a:cubicBezTo>
                  <a:pt x="9831" y="886"/>
                  <a:pt x="9832" y="872"/>
                  <a:pt x="9802" y="847"/>
                </a:cubicBezTo>
                <a:cubicBezTo>
                  <a:pt x="9777" y="826"/>
                  <a:pt x="9742" y="814"/>
                  <a:pt x="9718" y="795"/>
                </a:cubicBezTo>
                <a:cubicBezTo>
                  <a:pt x="9716" y="791"/>
                  <a:pt x="9716" y="791"/>
                  <a:pt x="9716" y="788"/>
                </a:cubicBezTo>
                <a:cubicBezTo>
                  <a:pt x="9746" y="806"/>
                  <a:pt x="9771" y="818"/>
                  <a:pt x="9784" y="854"/>
                </a:cubicBezTo>
                <a:cubicBezTo>
                  <a:pt x="9802" y="902"/>
                  <a:pt x="9794" y="977"/>
                  <a:pt x="9768" y="1019"/>
                </a:cubicBezTo>
                <a:cubicBezTo>
                  <a:pt x="9731" y="1080"/>
                  <a:pt x="9668" y="1099"/>
                  <a:pt x="9619" y="1144"/>
                </a:cubicBezTo>
                <a:cubicBezTo>
                  <a:pt x="9615" y="1147"/>
                  <a:pt x="9620" y="1152"/>
                  <a:pt x="9616" y="1156"/>
                </a:cubicBezTo>
                <a:moveTo>
                  <a:pt x="10193" y="505"/>
                </a:moveTo>
                <a:cubicBezTo>
                  <a:pt x="10198" y="670"/>
                  <a:pt x="10220" y="833"/>
                  <a:pt x="10225" y="998"/>
                </a:cubicBezTo>
                <a:cubicBezTo>
                  <a:pt x="10228" y="1100"/>
                  <a:pt x="10240" y="1221"/>
                  <a:pt x="10222" y="1322"/>
                </a:cubicBezTo>
                <a:cubicBezTo>
                  <a:pt x="10207" y="1405"/>
                  <a:pt x="10207" y="1316"/>
                  <a:pt x="10207" y="1288"/>
                </a:cubicBezTo>
                <a:moveTo>
                  <a:pt x="10159" y="337"/>
                </a:moveTo>
                <a:cubicBezTo>
                  <a:pt x="10338" y="229"/>
                  <a:pt x="10411" y="207"/>
                  <a:pt x="10611" y="177"/>
                </a:cubicBezTo>
                <a:cubicBezTo>
                  <a:pt x="10763" y="154"/>
                  <a:pt x="11253" y="5"/>
                  <a:pt x="11390" y="117"/>
                </a:cubicBezTo>
                <a:cubicBezTo>
                  <a:pt x="11480" y="191"/>
                  <a:pt x="11478" y="362"/>
                  <a:pt x="11482" y="464"/>
                </a:cubicBezTo>
                <a:cubicBezTo>
                  <a:pt x="11490" y="668"/>
                  <a:pt x="11476" y="864"/>
                  <a:pt x="11437" y="1064"/>
                </a:cubicBezTo>
                <a:cubicBezTo>
                  <a:pt x="11420" y="1153"/>
                  <a:pt x="11409" y="1253"/>
                  <a:pt x="11335" y="1312"/>
                </a:cubicBezTo>
                <a:cubicBezTo>
                  <a:pt x="11304" y="1337"/>
                  <a:pt x="11244" y="1334"/>
                  <a:pt x="11208" y="1338"/>
                </a:cubicBezTo>
                <a:moveTo>
                  <a:pt x="10186" y="1519"/>
                </a:moveTo>
                <a:cubicBezTo>
                  <a:pt x="10394" y="1500"/>
                  <a:pt x="10602" y="1471"/>
                  <a:pt x="10810" y="1456"/>
                </a:cubicBezTo>
                <a:cubicBezTo>
                  <a:pt x="10850" y="1453"/>
                  <a:pt x="11380" y="1457"/>
                  <a:pt x="11382" y="1439"/>
                </a:cubicBezTo>
                <a:cubicBezTo>
                  <a:pt x="11377" y="1434"/>
                  <a:pt x="11371" y="1430"/>
                  <a:pt x="11366" y="1425"/>
                </a:cubicBezTo>
                <a:moveTo>
                  <a:pt x="11555" y="894"/>
                </a:moveTo>
                <a:cubicBezTo>
                  <a:pt x="11713" y="883"/>
                  <a:pt x="11867" y="884"/>
                  <a:pt x="12025" y="880"/>
                </a:cubicBezTo>
                <a:cubicBezTo>
                  <a:pt x="12144" y="877"/>
                  <a:pt x="12264" y="865"/>
                  <a:pt x="12382" y="845"/>
                </a:cubicBezTo>
                <a:cubicBezTo>
                  <a:pt x="12428" y="837"/>
                  <a:pt x="12439" y="834"/>
                  <a:pt x="12468" y="804"/>
                </a:cubicBezTo>
                <a:cubicBezTo>
                  <a:pt x="12462" y="756"/>
                  <a:pt x="12464" y="749"/>
                  <a:pt x="12418" y="719"/>
                </a:cubicBezTo>
                <a:cubicBezTo>
                  <a:pt x="12395" y="704"/>
                  <a:pt x="12367" y="692"/>
                  <a:pt x="12343" y="679"/>
                </a:cubicBezTo>
                <a:cubicBezTo>
                  <a:pt x="12387" y="699"/>
                  <a:pt x="12436" y="716"/>
                  <a:pt x="12468" y="762"/>
                </a:cubicBezTo>
                <a:cubicBezTo>
                  <a:pt x="12507" y="819"/>
                  <a:pt x="12489" y="901"/>
                  <a:pt x="12455" y="953"/>
                </a:cubicBezTo>
                <a:cubicBezTo>
                  <a:pt x="12406" y="1028"/>
                  <a:pt x="12326" y="1091"/>
                  <a:pt x="12248" y="1130"/>
                </a:cubicBezTo>
                <a:moveTo>
                  <a:pt x="12859" y="394"/>
                </a:moveTo>
                <a:cubicBezTo>
                  <a:pt x="12859" y="710"/>
                  <a:pt x="12816" y="1079"/>
                  <a:pt x="12865" y="1382"/>
                </a:cubicBezTo>
                <a:cubicBezTo>
                  <a:pt x="12875" y="1352"/>
                  <a:pt x="12893" y="1294"/>
                  <a:pt x="12901" y="1260"/>
                </a:cubicBezTo>
                <a:moveTo>
                  <a:pt x="12933" y="424"/>
                </a:moveTo>
                <a:cubicBezTo>
                  <a:pt x="12939" y="297"/>
                  <a:pt x="12896" y="259"/>
                  <a:pt x="13022" y="212"/>
                </a:cubicBezTo>
                <a:cubicBezTo>
                  <a:pt x="13244" y="129"/>
                  <a:pt x="13496" y="98"/>
                  <a:pt x="13728" y="52"/>
                </a:cubicBezTo>
                <a:cubicBezTo>
                  <a:pt x="13804" y="37"/>
                  <a:pt x="13925" y="4"/>
                  <a:pt x="14003" y="28"/>
                </a:cubicBezTo>
                <a:cubicBezTo>
                  <a:pt x="14102" y="58"/>
                  <a:pt x="14118" y="212"/>
                  <a:pt x="14132" y="292"/>
                </a:cubicBezTo>
                <a:cubicBezTo>
                  <a:pt x="14158" y="444"/>
                  <a:pt x="14166" y="628"/>
                  <a:pt x="14145" y="781"/>
                </a:cubicBezTo>
                <a:cubicBezTo>
                  <a:pt x="14127" y="908"/>
                  <a:pt x="14084" y="1040"/>
                  <a:pt x="14048" y="1163"/>
                </a:cubicBezTo>
                <a:cubicBezTo>
                  <a:pt x="14030" y="1223"/>
                  <a:pt x="14017" y="1281"/>
                  <a:pt x="13959" y="1314"/>
                </a:cubicBezTo>
                <a:cubicBezTo>
                  <a:pt x="13946" y="1316"/>
                  <a:pt x="13932" y="1317"/>
                  <a:pt x="13919" y="1319"/>
                </a:cubicBezTo>
                <a:moveTo>
                  <a:pt x="12917" y="1335"/>
                </a:moveTo>
                <a:cubicBezTo>
                  <a:pt x="13080" y="1335"/>
                  <a:pt x="13242" y="1331"/>
                  <a:pt x="13405" y="1328"/>
                </a:cubicBezTo>
                <a:cubicBezTo>
                  <a:pt x="13551" y="1325"/>
                  <a:pt x="13697" y="1326"/>
                  <a:pt x="13843" y="1326"/>
                </a:cubicBezTo>
                <a:moveTo>
                  <a:pt x="14331" y="851"/>
                </a:moveTo>
                <a:cubicBezTo>
                  <a:pt x="14371" y="883"/>
                  <a:pt x="14401" y="854"/>
                  <a:pt x="14452" y="854"/>
                </a:cubicBezTo>
                <a:cubicBezTo>
                  <a:pt x="14639" y="854"/>
                  <a:pt x="14828" y="861"/>
                  <a:pt x="15015" y="851"/>
                </a:cubicBezTo>
                <a:cubicBezTo>
                  <a:pt x="15074" y="848"/>
                  <a:pt x="15129" y="837"/>
                  <a:pt x="15183" y="823"/>
                </a:cubicBezTo>
                <a:cubicBezTo>
                  <a:pt x="15176" y="786"/>
                  <a:pt x="15172" y="780"/>
                  <a:pt x="15131" y="760"/>
                </a:cubicBezTo>
                <a:cubicBezTo>
                  <a:pt x="15087" y="739"/>
                  <a:pt x="15040" y="730"/>
                  <a:pt x="14995" y="713"/>
                </a:cubicBezTo>
                <a:cubicBezTo>
                  <a:pt x="14993" y="711"/>
                  <a:pt x="14992" y="710"/>
                  <a:pt x="14990" y="708"/>
                </a:cubicBezTo>
                <a:cubicBezTo>
                  <a:pt x="15044" y="718"/>
                  <a:pt x="15104" y="748"/>
                  <a:pt x="15142" y="793"/>
                </a:cubicBezTo>
                <a:cubicBezTo>
                  <a:pt x="15172" y="829"/>
                  <a:pt x="15168" y="899"/>
                  <a:pt x="15131" y="927"/>
                </a:cubicBezTo>
                <a:cubicBezTo>
                  <a:pt x="15066" y="977"/>
                  <a:pt x="14974" y="989"/>
                  <a:pt x="14897" y="1007"/>
                </a:cubicBezTo>
                <a:cubicBezTo>
                  <a:pt x="14867" y="1014"/>
                  <a:pt x="14851" y="1016"/>
                  <a:pt x="14822" y="1019"/>
                </a:cubicBezTo>
                <a:moveTo>
                  <a:pt x="15643" y="661"/>
                </a:moveTo>
                <a:cubicBezTo>
                  <a:pt x="15643" y="778"/>
                  <a:pt x="15646" y="889"/>
                  <a:pt x="15632" y="1003"/>
                </a:cubicBezTo>
                <a:cubicBezTo>
                  <a:pt x="15628" y="1035"/>
                  <a:pt x="15621" y="1061"/>
                  <a:pt x="15614" y="1092"/>
                </a:cubicBezTo>
                <a:cubicBezTo>
                  <a:pt x="15622" y="1035"/>
                  <a:pt x="15640" y="995"/>
                  <a:pt x="15666" y="941"/>
                </a:cubicBezTo>
                <a:cubicBezTo>
                  <a:pt x="15699" y="874"/>
                  <a:pt x="15736" y="802"/>
                  <a:pt x="15798" y="757"/>
                </a:cubicBezTo>
                <a:cubicBezTo>
                  <a:pt x="15836" y="730"/>
                  <a:pt x="15886" y="723"/>
                  <a:pt x="15932" y="729"/>
                </a:cubicBezTo>
                <a:cubicBezTo>
                  <a:pt x="15987" y="736"/>
                  <a:pt x="16008" y="813"/>
                  <a:pt x="16021" y="858"/>
                </a:cubicBezTo>
                <a:cubicBezTo>
                  <a:pt x="16038" y="918"/>
                  <a:pt x="16034" y="979"/>
                  <a:pt x="16034" y="1040"/>
                </a:cubicBezTo>
                <a:cubicBezTo>
                  <a:pt x="16034" y="1044"/>
                  <a:pt x="16034" y="1047"/>
                  <a:pt x="16034" y="1043"/>
                </a:cubicBezTo>
                <a:moveTo>
                  <a:pt x="16184" y="799"/>
                </a:moveTo>
                <a:cubicBezTo>
                  <a:pt x="16185" y="833"/>
                  <a:pt x="16173" y="909"/>
                  <a:pt x="16193" y="939"/>
                </a:cubicBezTo>
                <a:cubicBezTo>
                  <a:pt x="16221" y="980"/>
                  <a:pt x="16243" y="989"/>
                  <a:pt x="16291" y="993"/>
                </a:cubicBezTo>
                <a:cubicBezTo>
                  <a:pt x="16359" y="999"/>
                  <a:pt x="16388" y="961"/>
                  <a:pt x="16420" y="906"/>
                </a:cubicBezTo>
                <a:cubicBezTo>
                  <a:pt x="16436" y="879"/>
                  <a:pt x="16444" y="847"/>
                  <a:pt x="16454" y="819"/>
                </a:cubicBezTo>
                <a:cubicBezTo>
                  <a:pt x="16469" y="852"/>
                  <a:pt x="16486" y="885"/>
                  <a:pt x="16506" y="918"/>
                </a:cubicBezTo>
                <a:cubicBezTo>
                  <a:pt x="16560" y="1006"/>
                  <a:pt x="16636" y="1029"/>
                  <a:pt x="16734" y="1031"/>
                </a:cubicBezTo>
                <a:cubicBezTo>
                  <a:pt x="16842" y="1034"/>
                  <a:pt x="16913" y="1000"/>
                  <a:pt x="16981" y="915"/>
                </a:cubicBezTo>
                <a:cubicBezTo>
                  <a:pt x="17051" y="827"/>
                  <a:pt x="17074" y="713"/>
                  <a:pt x="17081" y="604"/>
                </a:cubicBezTo>
                <a:cubicBezTo>
                  <a:pt x="17084" y="555"/>
                  <a:pt x="17080" y="506"/>
                  <a:pt x="17078" y="457"/>
                </a:cubicBezTo>
                <a:cubicBezTo>
                  <a:pt x="17057" y="498"/>
                  <a:pt x="17067" y="348"/>
                  <a:pt x="17047" y="498"/>
                </a:cubicBezTo>
                <a:cubicBezTo>
                  <a:pt x="17028" y="638"/>
                  <a:pt x="17005" y="878"/>
                  <a:pt x="17047" y="1014"/>
                </a:cubicBezTo>
                <a:cubicBezTo>
                  <a:pt x="17062" y="1062"/>
                  <a:pt x="17136" y="1080"/>
                  <a:pt x="17178" y="1059"/>
                </a:cubicBezTo>
                <a:cubicBezTo>
                  <a:pt x="17346" y="977"/>
                  <a:pt x="17453" y="746"/>
                  <a:pt x="17537" y="592"/>
                </a:cubicBezTo>
                <a:cubicBezTo>
                  <a:pt x="17564" y="543"/>
                  <a:pt x="17593" y="490"/>
                  <a:pt x="17619" y="443"/>
                </a:cubicBezTo>
                <a:cubicBezTo>
                  <a:pt x="17619" y="592"/>
                  <a:pt x="17620" y="740"/>
                  <a:pt x="17610" y="889"/>
                </a:cubicBezTo>
                <a:cubicBezTo>
                  <a:pt x="17605" y="955"/>
                  <a:pt x="17603" y="1003"/>
                  <a:pt x="17582" y="1064"/>
                </a:cubicBezTo>
                <a:moveTo>
                  <a:pt x="1802" y="698"/>
                </a:moveTo>
                <a:cubicBezTo>
                  <a:pt x="1796" y="759"/>
                  <a:pt x="1787" y="819"/>
                  <a:pt x="1782" y="880"/>
                </a:cubicBezTo>
                <a:cubicBezTo>
                  <a:pt x="1777" y="939"/>
                  <a:pt x="1770" y="998"/>
                  <a:pt x="1768" y="1057"/>
                </a:cubicBezTo>
                <a:cubicBezTo>
                  <a:pt x="1768" y="1069"/>
                  <a:pt x="1768" y="1082"/>
                  <a:pt x="1768" y="1094"/>
                </a:cubicBezTo>
                <a:moveTo>
                  <a:pt x="2091" y="866"/>
                </a:moveTo>
                <a:cubicBezTo>
                  <a:pt x="2100" y="772"/>
                  <a:pt x="2080" y="749"/>
                  <a:pt x="2177" y="741"/>
                </a:cubicBezTo>
                <a:cubicBezTo>
                  <a:pt x="2223" y="737"/>
                  <a:pt x="2243" y="745"/>
                  <a:pt x="2252" y="795"/>
                </a:cubicBezTo>
                <a:cubicBezTo>
                  <a:pt x="2262" y="850"/>
                  <a:pt x="2254" y="904"/>
                  <a:pt x="2220" y="949"/>
                </a:cubicBezTo>
                <a:cubicBezTo>
                  <a:pt x="2206" y="968"/>
                  <a:pt x="2189" y="984"/>
                  <a:pt x="2175" y="1003"/>
                </a:cubicBezTo>
                <a:cubicBezTo>
                  <a:pt x="2187" y="1006"/>
                  <a:pt x="2208" y="1012"/>
                  <a:pt x="2227" y="1012"/>
                </a:cubicBezTo>
                <a:cubicBezTo>
                  <a:pt x="2321" y="1014"/>
                  <a:pt x="2414" y="1012"/>
                  <a:pt x="2508" y="1012"/>
                </a:cubicBezTo>
                <a:moveTo>
                  <a:pt x="4867" y="703"/>
                </a:moveTo>
                <a:cubicBezTo>
                  <a:pt x="4879" y="700"/>
                  <a:pt x="4906" y="694"/>
                  <a:pt x="4894" y="698"/>
                </a:cubicBezTo>
                <a:cubicBezTo>
                  <a:pt x="4847" y="715"/>
                  <a:pt x="4810" y="765"/>
                  <a:pt x="4786" y="809"/>
                </a:cubicBezTo>
                <a:cubicBezTo>
                  <a:pt x="4758" y="859"/>
                  <a:pt x="4739" y="928"/>
                  <a:pt x="4751" y="986"/>
                </a:cubicBezTo>
                <a:cubicBezTo>
                  <a:pt x="4763" y="1044"/>
                  <a:pt x="4865" y="1029"/>
                  <a:pt x="4906" y="1029"/>
                </a:cubicBezTo>
                <a:cubicBezTo>
                  <a:pt x="4958" y="1030"/>
                  <a:pt x="5025" y="1026"/>
                  <a:pt x="5051" y="970"/>
                </a:cubicBezTo>
                <a:cubicBezTo>
                  <a:pt x="5058" y="956"/>
                  <a:pt x="5053" y="930"/>
                  <a:pt x="5053" y="915"/>
                </a:cubicBezTo>
                <a:cubicBezTo>
                  <a:pt x="4997" y="897"/>
                  <a:pt x="4938" y="893"/>
                  <a:pt x="4878" y="899"/>
                </a:cubicBezTo>
                <a:cubicBezTo>
                  <a:pt x="4830" y="908"/>
                  <a:pt x="4815" y="910"/>
                  <a:pt x="4786" y="923"/>
                </a:cubicBezTo>
                <a:moveTo>
                  <a:pt x="8021" y="892"/>
                </a:moveTo>
                <a:cubicBezTo>
                  <a:pt x="8038" y="816"/>
                  <a:pt x="8091" y="742"/>
                  <a:pt x="8000" y="719"/>
                </a:cubicBezTo>
                <a:cubicBezTo>
                  <a:pt x="7957" y="708"/>
                  <a:pt x="7905" y="713"/>
                  <a:pt x="7861" y="715"/>
                </a:cubicBezTo>
                <a:cubicBezTo>
                  <a:pt x="7812" y="717"/>
                  <a:pt x="7808" y="752"/>
                  <a:pt x="7811" y="795"/>
                </a:cubicBezTo>
                <a:cubicBezTo>
                  <a:pt x="7815" y="856"/>
                  <a:pt x="7869" y="890"/>
                  <a:pt x="7900" y="939"/>
                </a:cubicBezTo>
                <a:cubicBezTo>
                  <a:pt x="7916" y="964"/>
                  <a:pt x="7948" y="1020"/>
                  <a:pt x="7932" y="1052"/>
                </a:cubicBezTo>
                <a:cubicBezTo>
                  <a:pt x="7909" y="1096"/>
                  <a:pt x="7810" y="1087"/>
                  <a:pt x="7771" y="1088"/>
                </a:cubicBezTo>
                <a:cubicBezTo>
                  <a:pt x="7737" y="1089"/>
                  <a:pt x="7717" y="1091"/>
                  <a:pt x="7691" y="1076"/>
                </a:cubicBezTo>
                <a:cubicBezTo>
                  <a:pt x="7691" y="1008"/>
                  <a:pt x="7718" y="993"/>
                  <a:pt x="7777" y="955"/>
                </a:cubicBezTo>
                <a:cubicBezTo>
                  <a:pt x="7832" y="920"/>
                  <a:pt x="7892" y="896"/>
                  <a:pt x="7950" y="868"/>
                </a:cubicBezTo>
                <a:moveTo>
                  <a:pt x="11056" y="625"/>
                </a:moveTo>
                <a:cubicBezTo>
                  <a:pt x="10945" y="562"/>
                  <a:pt x="10935" y="543"/>
                  <a:pt x="10828" y="542"/>
                </a:cubicBezTo>
                <a:cubicBezTo>
                  <a:pt x="10769" y="541"/>
                  <a:pt x="10728" y="540"/>
                  <a:pt x="10679" y="578"/>
                </a:cubicBezTo>
                <a:cubicBezTo>
                  <a:pt x="10653" y="598"/>
                  <a:pt x="10630" y="645"/>
                  <a:pt x="10645" y="679"/>
                </a:cubicBezTo>
                <a:cubicBezTo>
                  <a:pt x="10668" y="730"/>
                  <a:pt x="10756" y="720"/>
                  <a:pt x="10799" y="721"/>
                </a:cubicBezTo>
                <a:cubicBezTo>
                  <a:pt x="10864" y="722"/>
                  <a:pt x="10910" y="727"/>
                  <a:pt x="10962" y="684"/>
                </a:cubicBezTo>
                <a:cubicBezTo>
                  <a:pt x="10976" y="672"/>
                  <a:pt x="10990" y="654"/>
                  <a:pt x="11001" y="641"/>
                </a:cubicBezTo>
                <a:cubicBezTo>
                  <a:pt x="11018" y="715"/>
                  <a:pt x="11049" y="811"/>
                  <a:pt x="11028" y="887"/>
                </a:cubicBezTo>
                <a:cubicBezTo>
                  <a:pt x="11002" y="982"/>
                  <a:pt x="10902" y="1002"/>
                  <a:pt x="10818" y="1010"/>
                </a:cubicBezTo>
                <a:cubicBezTo>
                  <a:pt x="10743" y="1017"/>
                  <a:pt x="10665" y="1012"/>
                  <a:pt x="10590" y="1012"/>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6"/>
          <p:cNvSpPr/>
          <p:nvPr/>
        </p:nvSpPr>
        <p:spPr>
          <a:xfrm>
            <a:off x="5759400" y="2744880"/>
            <a:ext cx="227160" cy="206279"/>
          </a:xfrm>
          <a:custGeom>
            <a:rect b="b" l="l" r="r" t="t"/>
            <a:pathLst>
              <a:path extrusionOk="0" h="571" w="629">
                <a:moveTo>
                  <a:pt x="0" y="41"/>
                </a:moveTo>
                <a:cubicBezTo>
                  <a:pt x="17" y="37"/>
                  <a:pt x="60" y="36"/>
                  <a:pt x="84" y="36"/>
                </a:cubicBezTo>
                <a:cubicBezTo>
                  <a:pt x="178" y="36"/>
                  <a:pt x="264" y="31"/>
                  <a:pt x="354" y="3"/>
                </a:cubicBezTo>
                <a:cubicBezTo>
                  <a:pt x="359" y="0"/>
                  <a:pt x="361" y="-1"/>
                  <a:pt x="365" y="0"/>
                </a:cubicBezTo>
                <a:cubicBezTo>
                  <a:pt x="359" y="69"/>
                  <a:pt x="339" y="139"/>
                  <a:pt x="322" y="206"/>
                </a:cubicBezTo>
                <a:cubicBezTo>
                  <a:pt x="295" y="310"/>
                  <a:pt x="271" y="417"/>
                  <a:pt x="233" y="518"/>
                </a:cubicBezTo>
                <a:cubicBezTo>
                  <a:pt x="222" y="547"/>
                  <a:pt x="222" y="557"/>
                  <a:pt x="202" y="570"/>
                </a:cubicBezTo>
                <a:moveTo>
                  <a:pt x="88" y="451"/>
                </a:moveTo>
                <a:cubicBezTo>
                  <a:pt x="260" y="392"/>
                  <a:pt x="349" y="367"/>
                  <a:pt x="522" y="366"/>
                </a:cubicBezTo>
                <a:cubicBezTo>
                  <a:pt x="579" y="366"/>
                  <a:pt x="593" y="366"/>
                  <a:pt x="629" y="364"/>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6"/>
          <p:cNvSpPr/>
          <p:nvPr/>
        </p:nvSpPr>
        <p:spPr>
          <a:xfrm>
            <a:off x="5576880" y="1749480"/>
            <a:ext cx="654119" cy="755639"/>
          </a:xfrm>
          <a:custGeom>
            <a:rect b="b" l="l" r="r" t="t"/>
            <a:pathLst>
              <a:path extrusionOk="0" h="2114" w="1834">
                <a:moveTo>
                  <a:pt x="564" y="1385"/>
                </a:moveTo>
                <a:cubicBezTo>
                  <a:pt x="578" y="1545"/>
                  <a:pt x="604" y="1722"/>
                  <a:pt x="586" y="1885"/>
                </a:cubicBezTo>
                <a:cubicBezTo>
                  <a:pt x="580" y="1937"/>
                  <a:pt x="566" y="2026"/>
                  <a:pt x="541" y="2074"/>
                </a:cubicBezTo>
                <a:cubicBezTo>
                  <a:pt x="533" y="2089"/>
                  <a:pt x="523" y="2082"/>
                  <a:pt x="511" y="2084"/>
                </a:cubicBezTo>
                <a:moveTo>
                  <a:pt x="320" y="1857"/>
                </a:moveTo>
                <a:cubicBezTo>
                  <a:pt x="350" y="1897"/>
                  <a:pt x="433" y="2039"/>
                  <a:pt x="488" y="2086"/>
                </a:cubicBezTo>
                <a:cubicBezTo>
                  <a:pt x="509" y="2104"/>
                  <a:pt x="570" y="2099"/>
                  <a:pt x="591" y="2084"/>
                </a:cubicBezTo>
                <a:cubicBezTo>
                  <a:pt x="653" y="2040"/>
                  <a:pt x="692" y="1955"/>
                  <a:pt x="745" y="1900"/>
                </a:cubicBezTo>
                <a:cubicBezTo>
                  <a:pt x="763" y="1881"/>
                  <a:pt x="786" y="1869"/>
                  <a:pt x="808" y="1855"/>
                </a:cubicBezTo>
                <a:moveTo>
                  <a:pt x="312" y="370"/>
                </a:moveTo>
                <a:cubicBezTo>
                  <a:pt x="312" y="480"/>
                  <a:pt x="305" y="582"/>
                  <a:pt x="286" y="691"/>
                </a:cubicBezTo>
                <a:cubicBezTo>
                  <a:pt x="273" y="764"/>
                  <a:pt x="260" y="845"/>
                  <a:pt x="234" y="915"/>
                </a:cubicBezTo>
                <a:cubicBezTo>
                  <a:pt x="227" y="926"/>
                  <a:pt x="226" y="928"/>
                  <a:pt x="221" y="934"/>
                </a:cubicBezTo>
                <a:cubicBezTo>
                  <a:pt x="184" y="922"/>
                  <a:pt x="188" y="908"/>
                  <a:pt x="168" y="868"/>
                </a:cubicBezTo>
                <a:moveTo>
                  <a:pt x="0" y="561"/>
                </a:moveTo>
                <a:cubicBezTo>
                  <a:pt x="175" y="511"/>
                  <a:pt x="282" y="496"/>
                  <a:pt x="457" y="488"/>
                </a:cubicBezTo>
                <a:cubicBezTo>
                  <a:pt x="556" y="484"/>
                  <a:pt x="647" y="471"/>
                  <a:pt x="743" y="448"/>
                </a:cubicBezTo>
                <a:cubicBezTo>
                  <a:pt x="769" y="442"/>
                  <a:pt x="796" y="434"/>
                  <a:pt x="822" y="427"/>
                </a:cubicBezTo>
                <a:cubicBezTo>
                  <a:pt x="766" y="429"/>
                  <a:pt x="728" y="432"/>
                  <a:pt x="675" y="457"/>
                </a:cubicBezTo>
                <a:cubicBezTo>
                  <a:pt x="613" y="486"/>
                  <a:pt x="534" y="542"/>
                  <a:pt x="520" y="613"/>
                </a:cubicBezTo>
                <a:cubicBezTo>
                  <a:pt x="520" y="621"/>
                  <a:pt x="520" y="629"/>
                  <a:pt x="520" y="637"/>
                </a:cubicBezTo>
                <a:cubicBezTo>
                  <a:pt x="549" y="652"/>
                  <a:pt x="591" y="663"/>
                  <a:pt x="645" y="658"/>
                </a:cubicBezTo>
                <a:cubicBezTo>
                  <a:pt x="734" y="649"/>
                  <a:pt x="797" y="599"/>
                  <a:pt x="843" y="526"/>
                </a:cubicBezTo>
                <a:cubicBezTo>
                  <a:pt x="859" y="501"/>
                  <a:pt x="863" y="480"/>
                  <a:pt x="872" y="453"/>
                </a:cubicBezTo>
                <a:cubicBezTo>
                  <a:pt x="873" y="529"/>
                  <a:pt x="879" y="605"/>
                  <a:pt x="900" y="679"/>
                </a:cubicBezTo>
                <a:cubicBezTo>
                  <a:pt x="912" y="722"/>
                  <a:pt x="923" y="735"/>
                  <a:pt x="963" y="743"/>
                </a:cubicBezTo>
                <a:cubicBezTo>
                  <a:pt x="1023" y="754"/>
                  <a:pt x="1049" y="662"/>
                  <a:pt x="1068" y="623"/>
                </a:cubicBezTo>
                <a:moveTo>
                  <a:pt x="1197" y="450"/>
                </a:moveTo>
                <a:cubicBezTo>
                  <a:pt x="1235" y="579"/>
                  <a:pt x="1251" y="623"/>
                  <a:pt x="1251" y="741"/>
                </a:cubicBezTo>
                <a:cubicBezTo>
                  <a:pt x="1251" y="768"/>
                  <a:pt x="1226" y="739"/>
                  <a:pt x="1220" y="734"/>
                </a:cubicBezTo>
                <a:moveTo>
                  <a:pt x="1034" y="208"/>
                </a:moveTo>
                <a:cubicBezTo>
                  <a:pt x="1107" y="235"/>
                  <a:pt x="1223" y="295"/>
                  <a:pt x="1312" y="268"/>
                </a:cubicBezTo>
                <a:cubicBezTo>
                  <a:pt x="1373" y="250"/>
                  <a:pt x="1413" y="180"/>
                  <a:pt x="1422" y="122"/>
                </a:cubicBezTo>
                <a:cubicBezTo>
                  <a:pt x="1429" y="77"/>
                  <a:pt x="1433" y="21"/>
                  <a:pt x="1383" y="6"/>
                </a:cubicBezTo>
                <a:cubicBezTo>
                  <a:pt x="1332" y="-10"/>
                  <a:pt x="1243" y="-9"/>
                  <a:pt x="1192" y="4"/>
                </a:cubicBezTo>
                <a:cubicBezTo>
                  <a:pt x="1152" y="14"/>
                  <a:pt x="1090" y="46"/>
                  <a:pt x="1079" y="89"/>
                </a:cubicBezTo>
                <a:cubicBezTo>
                  <a:pt x="1069" y="128"/>
                  <a:pt x="1104" y="125"/>
                  <a:pt x="1129" y="132"/>
                </a:cubicBezTo>
                <a:moveTo>
                  <a:pt x="1751" y="63"/>
                </a:moveTo>
                <a:cubicBezTo>
                  <a:pt x="1804" y="232"/>
                  <a:pt x="1834" y="342"/>
                  <a:pt x="1808" y="519"/>
                </a:cubicBezTo>
                <a:cubicBezTo>
                  <a:pt x="1793" y="622"/>
                  <a:pt x="1764" y="748"/>
                  <a:pt x="1732" y="847"/>
                </a:cubicBezTo>
                <a:cubicBezTo>
                  <a:pt x="1728" y="852"/>
                  <a:pt x="1728" y="855"/>
                  <a:pt x="1724" y="854"/>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6"/>
          <p:cNvSpPr/>
          <p:nvPr/>
        </p:nvSpPr>
        <p:spPr>
          <a:xfrm>
            <a:off x="398640" y="3178320"/>
            <a:ext cx="927000" cy="506521"/>
          </a:xfrm>
          <a:custGeom>
            <a:rect b="b" l="l" r="r" t="t"/>
            <a:pathLst>
              <a:path extrusionOk="0" h="1417" w="2574">
                <a:moveTo>
                  <a:pt x="291" y="298"/>
                </a:moveTo>
                <a:cubicBezTo>
                  <a:pt x="290" y="374"/>
                  <a:pt x="280" y="448"/>
                  <a:pt x="275" y="524"/>
                </a:cubicBezTo>
                <a:cubicBezTo>
                  <a:pt x="272" y="570"/>
                  <a:pt x="309" y="884"/>
                  <a:pt x="263" y="909"/>
                </a:cubicBezTo>
                <a:cubicBezTo>
                  <a:pt x="241" y="911"/>
                  <a:pt x="233" y="912"/>
                  <a:pt x="218" y="911"/>
                </a:cubicBezTo>
                <a:moveTo>
                  <a:pt x="0" y="829"/>
                </a:moveTo>
                <a:cubicBezTo>
                  <a:pt x="39" y="822"/>
                  <a:pt x="98" y="819"/>
                  <a:pt x="147" y="819"/>
                </a:cubicBezTo>
                <a:cubicBezTo>
                  <a:pt x="251" y="819"/>
                  <a:pt x="353" y="811"/>
                  <a:pt x="454" y="786"/>
                </a:cubicBezTo>
                <a:cubicBezTo>
                  <a:pt x="542" y="764"/>
                  <a:pt x="623" y="734"/>
                  <a:pt x="693" y="675"/>
                </a:cubicBezTo>
                <a:cubicBezTo>
                  <a:pt x="733" y="642"/>
                  <a:pt x="749" y="605"/>
                  <a:pt x="751" y="555"/>
                </a:cubicBezTo>
                <a:cubicBezTo>
                  <a:pt x="753" y="513"/>
                  <a:pt x="739" y="506"/>
                  <a:pt x="695" y="501"/>
                </a:cubicBezTo>
                <a:cubicBezTo>
                  <a:pt x="644" y="495"/>
                  <a:pt x="608" y="497"/>
                  <a:pt x="577" y="539"/>
                </a:cubicBezTo>
                <a:cubicBezTo>
                  <a:pt x="531" y="601"/>
                  <a:pt x="527" y="679"/>
                  <a:pt x="525" y="753"/>
                </a:cubicBezTo>
                <a:cubicBezTo>
                  <a:pt x="523" y="821"/>
                  <a:pt x="529" y="871"/>
                  <a:pt x="593" y="907"/>
                </a:cubicBezTo>
                <a:cubicBezTo>
                  <a:pt x="657" y="943"/>
                  <a:pt x="742" y="932"/>
                  <a:pt x="808" y="914"/>
                </a:cubicBezTo>
                <a:moveTo>
                  <a:pt x="942" y="697"/>
                </a:moveTo>
                <a:cubicBezTo>
                  <a:pt x="945" y="789"/>
                  <a:pt x="947" y="881"/>
                  <a:pt x="947" y="973"/>
                </a:cubicBezTo>
                <a:cubicBezTo>
                  <a:pt x="947" y="932"/>
                  <a:pt x="951" y="911"/>
                  <a:pt x="960" y="871"/>
                </a:cubicBezTo>
                <a:cubicBezTo>
                  <a:pt x="970" y="825"/>
                  <a:pt x="981" y="740"/>
                  <a:pt x="1013" y="703"/>
                </a:cubicBezTo>
                <a:cubicBezTo>
                  <a:pt x="1029" y="685"/>
                  <a:pt x="1080" y="688"/>
                  <a:pt x="1097" y="701"/>
                </a:cubicBezTo>
                <a:cubicBezTo>
                  <a:pt x="1123" y="721"/>
                  <a:pt x="1149" y="792"/>
                  <a:pt x="1178" y="801"/>
                </a:cubicBezTo>
                <a:cubicBezTo>
                  <a:pt x="1198" y="807"/>
                  <a:pt x="1211" y="801"/>
                  <a:pt x="1228" y="786"/>
                </a:cubicBezTo>
                <a:cubicBezTo>
                  <a:pt x="1273" y="748"/>
                  <a:pt x="1304" y="689"/>
                  <a:pt x="1335" y="640"/>
                </a:cubicBezTo>
                <a:cubicBezTo>
                  <a:pt x="1347" y="623"/>
                  <a:pt x="1351" y="620"/>
                  <a:pt x="1351" y="607"/>
                </a:cubicBezTo>
                <a:cubicBezTo>
                  <a:pt x="1362" y="676"/>
                  <a:pt x="1366" y="743"/>
                  <a:pt x="1367" y="812"/>
                </a:cubicBezTo>
                <a:cubicBezTo>
                  <a:pt x="1367" y="841"/>
                  <a:pt x="1363" y="902"/>
                  <a:pt x="1399" y="914"/>
                </a:cubicBezTo>
                <a:cubicBezTo>
                  <a:pt x="1417" y="914"/>
                  <a:pt x="1423" y="914"/>
                  <a:pt x="1435" y="914"/>
                </a:cubicBezTo>
                <a:moveTo>
                  <a:pt x="1601" y="753"/>
                </a:moveTo>
                <a:cubicBezTo>
                  <a:pt x="1638" y="896"/>
                  <a:pt x="1651" y="989"/>
                  <a:pt x="1651" y="1133"/>
                </a:cubicBezTo>
                <a:cubicBezTo>
                  <a:pt x="1651" y="1219"/>
                  <a:pt x="1634" y="1292"/>
                  <a:pt x="1593" y="1369"/>
                </a:cubicBezTo>
                <a:cubicBezTo>
                  <a:pt x="1580" y="1389"/>
                  <a:pt x="1578" y="1394"/>
                  <a:pt x="1569" y="1405"/>
                </a:cubicBezTo>
                <a:cubicBezTo>
                  <a:pt x="1538" y="1394"/>
                  <a:pt x="1540" y="1379"/>
                  <a:pt x="1532" y="1336"/>
                </a:cubicBezTo>
                <a:cubicBezTo>
                  <a:pt x="1511" y="1216"/>
                  <a:pt x="1507" y="1063"/>
                  <a:pt x="1522" y="942"/>
                </a:cubicBezTo>
                <a:cubicBezTo>
                  <a:pt x="1532" y="857"/>
                  <a:pt x="1558" y="730"/>
                  <a:pt x="1646" y="692"/>
                </a:cubicBezTo>
                <a:cubicBezTo>
                  <a:pt x="1699" y="669"/>
                  <a:pt x="1752" y="694"/>
                  <a:pt x="1780" y="739"/>
                </a:cubicBezTo>
                <a:cubicBezTo>
                  <a:pt x="1815" y="796"/>
                  <a:pt x="1824" y="879"/>
                  <a:pt x="1814" y="944"/>
                </a:cubicBezTo>
                <a:cubicBezTo>
                  <a:pt x="1802" y="1019"/>
                  <a:pt x="1734" y="1055"/>
                  <a:pt x="1671" y="1084"/>
                </a:cubicBezTo>
                <a:cubicBezTo>
                  <a:pt x="1624" y="1106"/>
                  <a:pt x="1579" y="1116"/>
                  <a:pt x="1528" y="1119"/>
                </a:cubicBezTo>
                <a:moveTo>
                  <a:pt x="1380" y="454"/>
                </a:moveTo>
                <a:cubicBezTo>
                  <a:pt x="1581" y="369"/>
                  <a:pt x="1743" y="323"/>
                  <a:pt x="1955" y="281"/>
                </a:cubicBezTo>
                <a:cubicBezTo>
                  <a:pt x="2114" y="250"/>
                  <a:pt x="2273" y="217"/>
                  <a:pt x="2429" y="175"/>
                </a:cubicBezTo>
                <a:cubicBezTo>
                  <a:pt x="2480" y="161"/>
                  <a:pt x="2529" y="146"/>
                  <a:pt x="2574" y="120"/>
                </a:cubicBezTo>
                <a:cubicBezTo>
                  <a:pt x="2574" y="119"/>
                  <a:pt x="2574" y="119"/>
                  <a:pt x="2574" y="118"/>
                </a:cubicBezTo>
                <a:cubicBezTo>
                  <a:pt x="2540" y="114"/>
                  <a:pt x="2507" y="110"/>
                  <a:pt x="2472" y="109"/>
                </a:cubicBezTo>
                <a:cubicBezTo>
                  <a:pt x="2434" y="108"/>
                  <a:pt x="2392" y="114"/>
                  <a:pt x="2361" y="86"/>
                </a:cubicBezTo>
                <a:cubicBezTo>
                  <a:pt x="2352" y="78"/>
                  <a:pt x="2342" y="55"/>
                  <a:pt x="2338" y="43"/>
                </a:cubicBezTo>
                <a:cubicBezTo>
                  <a:pt x="2334" y="32"/>
                  <a:pt x="2337" y="21"/>
                  <a:pt x="2336" y="10"/>
                </a:cubicBezTo>
                <a:cubicBezTo>
                  <a:pt x="2372" y="2"/>
                  <a:pt x="2427" y="-12"/>
                  <a:pt x="2464" y="0"/>
                </a:cubicBezTo>
                <a:cubicBezTo>
                  <a:pt x="2512" y="15"/>
                  <a:pt x="2555" y="59"/>
                  <a:pt x="2563" y="107"/>
                </a:cubicBezTo>
                <a:cubicBezTo>
                  <a:pt x="2573" y="169"/>
                  <a:pt x="2552" y="198"/>
                  <a:pt x="2506" y="236"/>
                </a:cubicBezTo>
                <a:cubicBezTo>
                  <a:pt x="2448" y="283"/>
                  <a:pt x="2383" y="313"/>
                  <a:pt x="2314" y="340"/>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6"/>
          <p:cNvSpPr/>
          <p:nvPr/>
        </p:nvSpPr>
        <p:spPr>
          <a:xfrm>
            <a:off x="1060320" y="3856200"/>
            <a:ext cx="12600" cy="6600"/>
          </a:xfrm>
          <a:custGeom>
            <a:rect b="b" l="l" r="r" t="t"/>
            <a:pathLst>
              <a:path extrusionOk="0" h="120000" w="120000">
                <a:moveTo>
                  <a:pt x="0" y="352"/>
                </a:moveTo>
              </a:path>
            </a:pathLst>
          </a:custGeom>
          <a:noFill/>
          <a:ln cap="flat" cmpd="sng" w="19075">
            <a:solidFill>
              <a:srgbClr val="C00000"/>
            </a:solidFill>
            <a:prstDash val="solid"/>
            <a:round/>
            <a:headEnd len="sm" w="sm" type="none"/>
            <a:tailEnd len="sm" w="sm" type="none"/>
          </a:ln>
        </p:spPr>
      </p:sp>
      <p:sp>
        <p:nvSpPr>
          <p:cNvPr id="644" name="Google Shape;644;p96"/>
          <p:cNvSpPr/>
          <p:nvPr/>
        </p:nvSpPr>
        <p:spPr>
          <a:xfrm>
            <a:off x="376320" y="3752880"/>
            <a:ext cx="1077842" cy="569879"/>
          </a:xfrm>
          <a:custGeom>
            <a:rect b="b" l="l" r="r" t="t"/>
            <a:pathLst>
              <a:path extrusionOk="0" h="1605" w="3008">
                <a:moveTo>
                  <a:pt x="0" y="443"/>
                </a:moveTo>
                <a:cubicBezTo>
                  <a:pt x="43" y="530"/>
                  <a:pt x="84" y="629"/>
                  <a:pt x="136" y="712"/>
                </a:cubicBezTo>
                <a:cubicBezTo>
                  <a:pt x="152" y="737"/>
                  <a:pt x="164" y="755"/>
                  <a:pt x="192" y="759"/>
                </a:cubicBezTo>
                <a:cubicBezTo>
                  <a:pt x="231" y="765"/>
                  <a:pt x="265" y="658"/>
                  <a:pt x="276" y="632"/>
                </a:cubicBezTo>
                <a:cubicBezTo>
                  <a:pt x="302" y="566"/>
                  <a:pt x="318" y="497"/>
                  <a:pt x="328" y="427"/>
                </a:cubicBezTo>
                <a:cubicBezTo>
                  <a:pt x="330" y="416"/>
                  <a:pt x="327" y="364"/>
                  <a:pt x="336" y="353"/>
                </a:cubicBezTo>
                <a:cubicBezTo>
                  <a:pt x="345" y="342"/>
                  <a:pt x="372" y="363"/>
                  <a:pt x="381" y="368"/>
                </a:cubicBezTo>
                <a:moveTo>
                  <a:pt x="622" y="425"/>
                </a:moveTo>
                <a:cubicBezTo>
                  <a:pt x="622" y="427"/>
                  <a:pt x="636" y="631"/>
                  <a:pt x="614" y="639"/>
                </a:cubicBezTo>
                <a:cubicBezTo>
                  <a:pt x="602" y="639"/>
                  <a:pt x="597" y="639"/>
                  <a:pt x="588" y="639"/>
                </a:cubicBezTo>
                <a:moveTo>
                  <a:pt x="383" y="101"/>
                </a:moveTo>
                <a:cubicBezTo>
                  <a:pt x="438" y="167"/>
                  <a:pt x="449" y="215"/>
                  <a:pt x="535" y="197"/>
                </a:cubicBezTo>
                <a:cubicBezTo>
                  <a:pt x="584" y="187"/>
                  <a:pt x="596" y="147"/>
                  <a:pt x="599" y="103"/>
                </a:cubicBezTo>
                <a:cubicBezTo>
                  <a:pt x="602" y="66"/>
                  <a:pt x="601" y="41"/>
                  <a:pt x="572" y="16"/>
                </a:cubicBezTo>
                <a:cubicBezTo>
                  <a:pt x="549" y="-4"/>
                  <a:pt x="523" y="0"/>
                  <a:pt x="494" y="0"/>
                </a:cubicBezTo>
                <a:cubicBezTo>
                  <a:pt x="449" y="0"/>
                  <a:pt x="452" y="38"/>
                  <a:pt x="447" y="75"/>
                </a:cubicBezTo>
                <a:moveTo>
                  <a:pt x="992" y="405"/>
                </a:moveTo>
                <a:cubicBezTo>
                  <a:pt x="943" y="425"/>
                  <a:pt x="913" y="424"/>
                  <a:pt x="910" y="479"/>
                </a:cubicBezTo>
                <a:cubicBezTo>
                  <a:pt x="908" y="519"/>
                  <a:pt x="940" y="531"/>
                  <a:pt x="969" y="552"/>
                </a:cubicBezTo>
                <a:cubicBezTo>
                  <a:pt x="983" y="562"/>
                  <a:pt x="1010" y="577"/>
                  <a:pt x="1016" y="596"/>
                </a:cubicBezTo>
                <a:cubicBezTo>
                  <a:pt x="1025" y="623"/>
                  <a:pt x="995" y="629"/>
                  <a:pt x="978" y="637"/>
                </a:cubicBezTo>
                <a:cubicBezTo>
                  <a:pt x="951" y="650"/>
                  <a:pt x="920" y="661"/>
                  <a:pt x="890" y="665"/>
                </a:cubicBezTo>
                <a:cubicBezTo>
                  <a:pt x="881" y="666"/>
                  <a:pt x="862" y="668"/>
                  <a:pt x="860" y="660"/>
                </a:cubicBezTo>
                <a:cubicBezTo>
                  <a:pt x="860" y="654"/>
                  <a:pt x="860" y="648"/>
                  <a:pt x="860" y="642"/>
                </a:cubicBezTo>
                <a:moveTo>
                  <a:pt x="1187" y="450"/>
                </a:moveTo>
                <a:cubicBezTo>
                  <a:pt x="1202" y="503"/>
                  <a:pt x="1265" y="577"/>
                  <a:pt x="1221" y="611"/>
                </a:cubicBezTo>
                <a:cubicBezTo>
                  <a:pt x="1217" y="611"/>
                  <a:pt x="1214" y="611"/>
                  <a:pt x="1210" y="611"/>
                </a:cubicBezTo>
                <a:moveTo>
                  <a:pt x="1126" y="210"/>
                </a:moveTo>
                <a:cubicBezTo>
                  <a:pt x="1122" y="182"/>
                  <a:pt x="1129" y="191"/>
                  <a:pt x="1155" y="191"/>
                </a:cubicBezTo>
                <a:moveTo>
                  <a:pt x="1532" y="240"/>
                </a:moveTo>
                <a:cubicBezTo>
                  <a:pt x="1589" y="364"/>
                  <a:pt x="1628" y="435"/>
                  <a:pt x="1634" y="566"/>
                </a:cubicBezTo>
                <a:cubicBezTo>
                  <a:pt x="1636" y="611"/>
                  <a:pt x="1634" y="661"/>
                  <a:pt x="1632" y="705"/>
                </a:cubicBezTo>
                <a:cubicBezTo>
                  <a:pt x="1618" y="697"/>
                  <a:pt x="1622" y="715"/>
                  <a:pt x="1616" y="694"/>
                </a:cubicBezTo>
                <a:cubicBezTo>
                  <a:pt x="1610" y="672"/>
                  <a:pt x="1615" y="634"/>
                  <a:pt x="1627" y="616"/>
                </a:cubicBezTo>
                <a:cubicBezTo>
                  <a:pt x="1654" y="576"/>
                  <a:pt x="1708" y="542"/>
                  <a:pt x="1752" y="523"/>
                </a:cubicBezTo>
                <a:cubicBezTo>
                  <a:pt x="1803" y="501"/>
                  <a:pt x="1862" y="499"/>
                  <a:pt x="1916" y="502"/>
                </a:cubicBezTo>
                <a:cubicBezTo>
                  <a:pt x="1965" y="505"/>
                  <a:pt x="2008" y="548"/>
                  <a:pt x="2029" y="592"/>
                </a:cubicBezTo>
                <a:cubicBezTo>
                  <a:pt x="2038" y="612"/>
                  <a:pt x="2059" y="690"/>
                  <a:pt x="2045" y="712"/>
                </a:cubicBezTo>
                <a:cubicBezTo>
                  <a:pt x="2033" y="730"/>
                  <a:pt x="1995" y="719"/>
                  <a:pt x="1979" y="717"/>
                </a:cubicBezTo>
                <a:moveTo>
                  <a:pt x="2272" y="601"/>
                </a:moveTo>
                <a:cubicBezTo>
                  <a:pt x="2297" y="709"/>
                  <a:pt x="2299" y="719"/>
                  <a:pt x="2309" y="795"/>
                </a:cubicBezTo>
                <a:cubicBezTo>
                  <a:pt x="2309" y="716"/>
                  <a:pt x="2298" y="588"/>
                  <a:pt x="2367" y="533"/>
                </a:cubicBezTo>
                <a:cubicBezTo>
                  <a:pt x="2384" y="520"/>
                  <a:pt x="2440" y="510"/>
                  <a:pt x="2458" y="526"/>
                </a:cubicBezTo>
                <a:cubicBezTo>
                  <a:pt x="2504" y="566"/>
                  <a:pt x="2476" y="633"/>
                  <a:pt x="2506" y="679"/>
                </a:cubicBezTo>
                <a:cubicBezTo>
                  <a:pt x="2531" y="716"/>
                  <a:pt x="2571" y="714"/>
                  <a:pt x="2611" y="715"/>
                </a:cubicBezTo>
                <a:cubicBezTo>
                  <a:pt x="2657" y="716"/>
                  <a:pt x="2709" y="722"/>
                  <a:pt x="2753" y="705"/>
                </a:cubicBezTo>
                <a:cubicBezTo>
                  <a:pt x="2787" y="692"/>
                  <a:pt x="2825" y="667"/>
                  <a:pt x="2842" y="634"/>
                </a:cubicBezTo>
                <a:cubicBezTo>
                  <a:pt x="2847" y="624"/>
                  <a:pt x="2851" y="605"/>
                  <a:pt x="2844" y="596"/>
                </a:cubicBezTo>
                <a:cubicBezTo>
                  <a:pt x="2838" y="588"/>
                  <a:pt x="2789" y="594"/>
                  <a:pt x="2779" y="594"/>
                </a:cubicBezTo>
                <a:cubicBezTo>
                  <a:pt x="2795" y="594"/>
                  <a:pt x="2794" y="594"/>
                  <a:pt x="2810" y="594"/>
                </a:cubicBezTo>
                <a:cubicBezTo>
                  <a:pt x="2842" y="594"/>
                  <a:pt x="2885" y="585"/>
                  <a:pt x="2912" y="606"/>
                </a:cubicBezTo>
                <a:cubicBezTo>
                  <a:pt x="2995" y="671"/>
                  <a:pt x="2990" y="890"/>
                  <a:pt x="2994" y="979"/>
                </a:cubicBezTo>
                <a:cubicBezTo>
                  <a:pt x="3001" y="1152"/>
                  <a:pt x="3008" y="1316"/>
                  <a:pt x="2912" y="1467"/>
                </a:cubicBezTo>
                <a:cubicBezTo>
                  <a:pt x="2862" y="1546"/>
                  <a:pt x="2767" y="1601"/>
                  <a:pt x="2671" y="1583"/>
                </a:cubicBezTo>
                <a:cubicBezTo>
                  <a:pt x="2591" y="1568"/>
                  <a:pt x="2594" y="1488"/>
                  <a:pt x="2590" y="1425"/>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6"/>
          <p:cNvSpPr/>
          <p:nvPr/>
        </p:nvSpPr>
        <p:spPr>
          <a:xfrm>
            <a:off x="1730280" y="3873480"/>
            <a:ext cx="816123" cy="204841"/>
          </a:xfrm>
          <a:custGeom>
            <a:rect b="b" l="l" r="r" t="t"/>
            <a:pathLst>
              <a:path extrusionOk="0" h="582" w="2266">
                <a:moveTo>
                  <a:pt x="0" y="312"/>
                </a:moveTo>
                <a:cubicBezTo>
                  <a:pt x="115" y="316"/>
                  <a:pt x="256" y="338"/>
                  <a:pt x="370" y="305"/>
                </a:cubicBezTo>
                <a:cubicBezTo>
                  <a:pt x="425" y="289"/>
                  <a:pt x="486" y="252"/>
                  <a:pt x="498" y="192"/>
                </a:cubicBezTo>
                <a:cubicBezTo>
                  <a:pt x="498" y="184"/>
                  <a:pt x="498" y="176"/>
                  <a:pt x="498" y="168"/>
                </a:cubicBezTo>
                <a:cubicBezTo>
                  <a:pt x="457" y="153"/>
                  <a:pt x="401" y="143"/>
                  <a:pt x="341" y="147"/>
                </a:cubicBezTo>
                <a:cubicBezTo>
                  <a:pt x="251" y="152"/>
                  <a:pt x="161" y="192"/>
                  <a:pt x="94" y="254"/>
                </a:cubicBezTo>
                <a:cubicBezTo>
                  <a:pt x="36" y="307"/>
                  <a:pt x="13" y="365"/>
                  <a:pt x="10" y="440"/>
                </a:cubicBezTo>
                <a:cubicBezTo>
                  <a:pt x="7" y="514"/>
                  <a:pt x="38" y="537"/>
                  <a:pt x="107" y="555"/>
                </a:cubicBezTo>
                <a:cubicBezTo>
                  <a:pt x="200" y="580"/>
                  <a:pt x="321" y="582"/>
                  <a:pt x="414" y="557"/>
                </a:cubicBezTo>
                <a:cubicBezTo>
                  <a:pt x="499" y="534"/>
                  <a:pt x="586" y="489"/>
                  <a:pt x="659" y="442"/>
                </a:cubicBezTo>
                <a:cubicBezTo>
                  <a:pt x="707" y="411"/>
                  <a:pt x="755" y="375"/>
                  <a:pt x="800" y="340"/>
                </a:cubicBezTo>
                <a:cubicBezTo>
                  <a:pt x="818" y="326"/>
                  <a:pt x="844" y="305"/>
                  <a:pt x="852" y="282"/>
                </a:cubicBezTo>
                <a:cubicBezTo>
                  <a:pt x="855" y="272"/>
                  <a:pt x="855" y="243"/>
                  <a:pt x="847" y="236"/>
                </a:cubicBezTo>
                <a:cubicBezTo>
                  <a:pt x="839" y="229"/>
                  <a:pt x="811" y="230"/>
                  <a:pt x="800" y="225"/>
                </a:cubicBezTo>
                <a:cubicBezTo>
                  <a:pt x="800" y="223"/>
                  <a:pt x="800" y="222"/>
                  <a:pt x="800" y="220"/>
                </a:cubicBezTo>
                <a:moveTo>
                  <a:pt x="1044" y="199"/>
                </a:moveTo>
                <a:cubicBezTo>
                  <a:pt x="937" y="216"/>
                  <a:pt x="852" y="210"/>
                  <a:pt x="779" y="296"/>
                </a:cubicBezTo>
                <a:cubicBezTo>
                  <a:pt x="754" y="325"/>
                  <a:pt x="755" y="356"/>
                  <a:pt x="766" y="388"/>
                </a:cubicBezTo>
                <a:cubicBezTo>
                  <a:pt x="825" y="398"/>
                  <a:pt x="903" y="409"/>
                  <a:pt x="963" y="397"/>
                </a:cubicBezTo>
                <a:cubicBezTo>
                  <a:pt x="1018" y="386"/>
                  <a:pt x="1061" y="354"/>
                  <a:pt x="1088" y="308"/>
                </a:cubicBezTo>
                <a:cubicBezTo>
                  <a:pt x="1101" y="286"/>
                  <a:pt x="1099" y="270"/>
                  <a:pt x="1099" y="246"/>
                </a:cubicBezTo>
                <a:cubicBezTo>
                  <a:pt x="1099" y="245"/>
                  <a:pt x="1099" y="245"/>
                  <a:pt x="1099" y="244"/>
                </a:cubicBezTo>
                <a:cubicBezTo>
                  <a:pt x="1099" y="283"/>
                  <a:pt x="1075" y="472"/>
                  <a:pt x="1115" y="485"/>
                </a:cubicBezTo>
                <a:cubicBezTo>
                  <a:pt x="1143" y="485"/>
                  <a:pt x="1153" y="485"/>
                  <a:pt x="1172" y="485"/>
                </a:cubicBezTo>
                <a:moveTo>
                  <a:pt x="1456" y="184"/>
                </a:moveTo>
                <a:cubicBezTo>
                  <a:pt x="1383" y="184"/>
                  <a:pt x="1342" y="218"/>
                  <a:pt x="1306" y="296"/>
                </a:cubicBezTo>
                <a:cubicBezTo>
                  <a:pt x="1283" y="346"/>
                  <a:pt x="1248" y="493"/>
                  <a:pt x="1309" y="529"/>
                </a:cubicBezTo>
                <a:cubicBezTo>
                  <a:pt x="1363" y="561"/>
                  <a:pt x="1458" y="545"/>
                  <a:pt x="1506" y="513"/>
                </a:cubicBezTo>
                <a:cubicBezTo>
                  <a:pt x="1585" y="459"/>
                  <a:pt x="1659" y="355"/>
                  <a:pt x="1708" y="275"/>
                </a:cubicBezTo>
                <a:cubicBezTo>
                  <a:pt x="1752" y="204"/>
                  <a:pt x="1792" y="123"/>
                  <a:pt x="1823" y="45"/>
                </a:cubicBezTo>
                <a:cubicBezTo>
                  <a:pt x="1829" y="31"/>
                  <a:pt x="1834" y="14"/>
                  <a:pt x="1839" y="0"/>
                </a:cubicBezTo>
                <a:cubicBezTo>
                  <a:pt x="1847" y="58"/>
                  <a:pt x="1855" y="116"/>
                  <a:pt x="1857" y="175"/>
                </a:cubicBezTo>
                <a:cubicBezTo>
                  <a:pt x="1859" y="246"/>
                  <a:pt x="1857" y="313"/>
                  <a:pt x="1846" y="381"/>
                </a:cubicBezTo>
                <a:cubicBezTo>
                  <a:pt x="1844" y="395"/>
                  <a:pt x="1844" y="396"/>
                  <a:pt x="1844" y="404"/>
                </a:cubicBezTo>
                <a:cubicBezTo>
                  <a:pt x="1881" y="361"/>
                  <a:pt x="1921" y="309"/>
                  <a:pt x="1962" y="267"/>
                </a:cubicBezTo>
                <a:cubicBezTo>
                  <a:pt x="2003" y="225"/>
                  <a:pt x="2055" y="169"/>
                  <a:pt x="2117" y="159"/>
                </a:cubicBezTo>
                <a:cubicBezTo>
                  <a:pt x="2171" y="150"/>
                  <a:pt x="2193" y="167"/>
                  <a:pt x="2216" y="215"/>
                </a:cubicBezTo>
                <a:cubicBezTo>
                  <a:pt x="2241" y="268"/>
                  <a:pt x="2241" y="315"/>
                  <a:pt x="2253" y="371"/>
                </a:cubicBezTo>
                <a:cubicBezTo>
                  <a:pt x="2261" y="398"/>
                  <a:pt x="2263" y="403"/>
                  <a:pt x="2266" y="420"/>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6"/>
          <p:cNvSpPr/>
          <p:nvPr/>
        </p:nvSpPr>
        <p:spPr>
          <a:xfrm>
            <a:off x="2779680" y="3868800"/>
            <a:ext cx="698399" cy="220680"/>
          </a:xfrm>
          <a:custGeom>
            <a:rect b="b" l="l" r="r" t="t"/>
            <a:pathLst>
              <a:path extrusionOk="0" h="620" w="1939">
                <a:moveTo>
                  <a:pt x="0" y="243"/>
                </a:moveTo>
                <a:cubicBezTo>
                  <a:pt x="5" y="317"/>
                  <a:pt x="12" y="380"/>
                  <a:pt x="12" y="451"/>
                </a:cubicBezTo>
                <a:cubicBezTo>
                  <a:pt x="12" y="473"/>
                  <a:pt x="9" y="430"/>
                  <a:pt x="12" y="408"/>
                </a:cubicBezTo>
                <a:cubicBezTo>
                  <a:pt x="20" y="343"/>
                  <a:pt x="39" y="275"/>
                  <a:pt x="84" y="226"/>
                </a:cubicBezTo>
                <a:cubicBezTo>
                  <a:pt x="114" y="193"/>
                  <a:pt x="162" y="198"/>
                  <a:pt x="202" y="200"/>
                </a:cubicBezTo>
                <a:cubicBezTo>
                  <a:pt x="257" y="203"/>
                  <a:pt x="283" y="237"/>
                  <a:pt x="298" y="288"/>
                </a:cubicBezTo>
                <a:cubicBezTo>
                  <a:pt x="307" y="319"/>
                  <a:pt x="304" y="351"/>
                  <a:pt x="304" y="382"/>
                </a:cubicBezTo>
                <a:cubicBezTo>
                  <a:pt x="304" y="383"/>
                  <a:pt x="304" y="383"/>
                  <a:pt x="304" y="384"/>
                </a:cubicBezTo>
                <a:moveTo>
                  <a:pt x="432" y="269"/>
                </a:moveTo>
                <a:cubicBezTo>
                  <a:pt x="460" y="370"/>
                  <a:pt x="447" y="445"/>
                  <a:pt x="559" y="457"/>
                </a:cubicBezTo>
                <a:cubicBezTo>
                  <a:pt x="623" y="464"/>
                  <a:pt x="663" y="448"/>
                  <a:pt x="695" y="389"/>
                </a:cubicBezTo>
                <a:cubicBezTo>
                  <a:pt x="715" y="351"/>
                  <a:pt x="724" y="277"/>
                  <a:pt x="713" y="234"/>
                </a:cubicBezTo>
                <a:cubicBezTo>
                  <a:pt x="700" y="183"/>
                  <a:pt x="634" y="184"/>
                  <a:pt x="593" y="182"/>
                </a:cubicBezTo>
                <a:cubicBezTo>
                  <a:pt x="535" y="180"/>
                  <a:pt x="466" y="173"/>
                  <a:pt x="409" y="184"/>
                </a:cubicBezTo>
                <a:cubicBezTo>
                  <a:pt x="409" y="185"/>
                  <a:pt x="409" y="185"/>
                  <a:pt x="409" y="186"/>
                </a:cubicBezTo>
                <a:moveTo>
                  <a:pt x="1186" y="0"/>
                </a:moveTo>
                <a:cubicBezTo>
                  <a:pt x="1269" y="152"/>
                  <a:pt x="1287" y="169"/>
                  <a:pt x="1288" y="321"/>
                </a:cubicBezTo>
                <a:cubicBezTo>
                  <a:pt x="1288" y="352"/>
                  <a:pt x="1288" y="382"/>
                  <a:pt x="1288" y="413"/>
                </a:cubicBezTo>
                <a:cubicBezTo>
                  <a:pt x="1228" y="400"/>
                  <a:pt x="1167" y="383"/>
                  <a:pt x="1106" y="371"/>
                </a:cubicBezTo>
                <a:cubicBezTo>
                  <a:pt x="1025" y="356"/>
                  <a:pt x="927" y="351"/>
                  <a:pt x="865" y="375"/>
                </a:cubicBezTo>
                <a:cubicBezTo>
                  <a:pt x="871" y="435"/>
                  <a:pt x="873" y="459"/>
                  <a:pt x="918" y="507"/>
                </a:cubicBezTo>
                <a:cubicBezTo>
                  <a:pt x="1012" y="606"/>
                  <a:pt x="1137" y="620"/>
                  <a:pt x="1267" y="611"/>
                </a:cubicBezTo>
                <a:cubicBezTo>
                  <a:pt x="1383" y="603"/>
                  <a:pt x="1468" y="528"/>
                  <a:pt x="1545" y="446"/>
                </a:cubicBezTo>
                <a:cubicBezTo>
                  <a:pt x="1590" y="399"/>
                  <a:pt x="1649" y="336"/>
                  <a:pt x="1671" y="273"/>
                </a:cubicBezTo>
                <a:cubicBezTo>
                  <a:pt x="1671" y="265"/>
                  <a:pt x="1671" y="264"/>
                  <a:pt x="1671" y="260"/>
                </a:cubicBezTo>
                <a:cubicBezTo>
                  <a:pt x="1630" y="279"/>
                  <a:pt x="1608" y="285"/>
                  <a:pt x="1595" y="337"/>
                </a:cubicBezTo>
                <a:cubicBezTo>
                  <a:pt x="1580" y="398"/>
                  <a:pt x="1584" y="449"/>
                  <a:pt x="1637" y="483"/>
                </a:cubicBezTo>
                <a:cubicBezTo>
                  <a:pt x="1726" y="540"/>
                  <a:pt x="1841" y="518"/>
                  <a:pt x="1939" y="514"/>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6"/>
          <p:cNvSpPr/>
          <p:nvPr/>
        </p:nvSpPr>
        <p:spPr>
          <a:xfrm>
            <a:off x="3714600" y="3872040"/>
            <a:ext cx="285841" cy="444599"/>
          </a:xfrm>
          <a:custGeom>
            <a:rect b="b" l="l" r="r" t="t"/>
            <a:pathLst>
              <a:path extrusionOk="0" h="1272" w="792">
                <a:moveTo>
                  <a:pt x="0" y="0"/>
                </a:moveTo>
                <a:cubicBezTo>
                  <a:pt x="4" y="108"/>
                  <a:pt x="5" y="215"/>
                  <a:pt x="5" y="323"/>
                </a:cubicBezTo>
                <a:cubicBezTo>
                  <a:pt x="5" y="368"/>
                  <a:pt x="5" y="413"/>
                  <a:pt x="5" y="458"/>
                </a:cubicBezTo>
                <a:cubicBezTo>
                  <a:pt x="28" y="420"/>
                  <a:pt x="58" y="361"/>
                  <a:pt x="86" y="318"/>
                </a:cubicBezTo>
                <a:cubicBezTo>
                  <a:pt x="124" y="260"/>
                  <a:pt x="168" y="214"/>
                  <a:pt x="239" y="203"/>
                </a:cubicBezTo>
                <a:cubicBezTo>
                  <a:pt x="278" y="197"/>
                  <a:pt x="334" y="196"/>
                  <a:pt x="354" y="238"/>
                </a:cubicBezTo>
                <a:cubicBezTo>
                  <a:pt x="373" y="279"/>
                  <a:pt x="371" y="376"/>
                  <a:pt x="343" y="411"/>
                </a:cubicBezTo>
                <a:cubicBezTo>
                  <a:pt x="306" y="459"/>
                  <a:pt x="229" y="491"/>
                  <a:pt x="170" y="498"/>
                </a:cubicBezTo>
                <a:cubicBezTo>
                  <a:pt x="114" y="504"/>
                  <a:pt x="108" y="505"/>
                  <a:pt x="102" y="455"/>
                </a:cubicBezTo>
                <a:cubicBezTo>
                  <a:pt x="102" y="442"/>
                  <a:pt x="102" y="429"/>
                  <a:pt x="102" y="416"/>
                </a:cubicBezTo>
                <a:moveTo>
                  <a:pt x="425" y="163"/>
                </a:moveTo>
                <a:cubicBezTo>
                  <a:pt x="460" y="163"/>
                  <a:pt x="457" y="150"/>
                  <a:pt x="480" y="172"/>
                </a:cubicBezTo>
                <a:cubicBezTo>
                  <a:pt x="533" y="224"/>
                  <a:pt x="543" y="306"/>
                  <a:pt x="613" y="347"/>
                </a:cubicBezTo>
                <a:cubicBezTo>
                  <a:pt x="638" y="361"/>
                  <a:pt x="701" y="373"/>
                  <a:pt x="727" y="356"/>
                </a:cubicBezTo>
                <a:cubicBezTo>
                  <a:pt x="754" y="338"/>
                  <a:pt x="777" y="297"/>
                  <a:pt x="792" y="269"/>
                </a:cubicBezTo>
                <a:cubicBezTo>
                  <a:pt x="792" y="268"/>
                  <a:pt x="792" y="267"/>
                  <a:pt x="792" y="266"/>
                </a:cubicBezTo>
                <a:cubicBezTo>
                  <a:pt x="792" y="396"/>
                  <a:pt x="777" y="519"/>
                  <a:pt x="750" y="647"/>
                </a:cubicBezTo>
                <a:cubicBezTo>
                  <a:pt x="712" y="824"/>
                  <a:pt x="658" y="1012"/>
                  <a:pt x="540" y="1154"/>
                </a:cubicBezTo>
                <a:cubicBezTo>
                  <a:pt x="490" y="1214"/>
                  <a:pt x="388" y="1272"/>
                  <a:pt x="312" y="1215"/>
                </a:cubicBezTo>
                <a:cubicBezTo>
                  <a:pt x="248" y="1167"/>
                  <a:pt x="242" y="1092"/>
                  <a:pt x="241" y="1020"/>
                </a:cubicBezTo>
                <a:cubicBezTo>
                  <a:pt x="241" y="1005"/>
                  <a:pt x="241" y="990"/>
                  <a:pt x="241" y="975"/>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6"/>
          <p:cNvSpPr/>
          <p:nvPr/>
        </p:nvSpPr>
        <p:spPr>
          <a:xfrm>
            <a:off x="1557480" y="4519680"/>
            <a:ext cx="223920" cy="87480"/>
          </a:xfrm>
          <a:custGeom>
            <a:rect b="b" l="l" r="r" t="t"/>
            <a:pathLst>
              <a:path extrusionOk="0" h="243" w="622">
                <a:moveTo>
                  <a:pt x="0" y="30"/>
                </a:moveTo>
                <a:cubicBezTo>
                  <a:pt x="139" y="17"/>
                  <a:pt x="277" y="3"/>
                  <a:pt x="417" y="0"/>
                </a:cubicBezTo>
                <a:cubicBezTo>
                  <a:pt x="419" y="0"/>
                  <a:pt x="566" y="0"/>
                  <a:pt x="504" y="0"/>
                </a:cubicBezTo>
                <a:moveTo>
                  <a:pt x="47" y="243"/>
                </a:moveTo>
                <a:cubicBezTo>
                  <a:pt x="193" y="242"/>
                  <a:pt x="326" y="232"/>
                  <a:pt x="470" y="219"/>
                </a:cubicBezTo>
                <a:cubicBezTo>
                  <a:pt x="513" y="215"/>
                  <a:pt x="568" y="221"/>
                  <a:pt x="609" y="205"/>
                </a:cubicBezTo>
                <a:cubicBezTo>
                  <a:pt x="617" y="202"/>
                  <a:pt x="617" y="196"/>
                  <a:pt x="622" y="191"/>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6"/>
          <p:cNvSpPr/>
          <p:nvPr/>
        </p:nvSpPr>
        <p:spPr>
          <a:xfrm>
            <a:off x="624000" y="4338600"/>
            <a:ext cx="720719" cy="425520"/>
          </a:xfrm>
          <a:custGeom>
            <a:rect b="b" l="l" r="r" t="t"/>
            <a:pathLst>
              <a:path extrusionOk="0" h="1182" w="2009">
                <a:moveTo>
                  <a:pt x="167" y="0"/>
                </a:moveTo>
                <a:cubicBezTo>
                  <a:pt x="171" y="75"/>
                  <a:pt x="172" y="153"/>
                  <a:pt x="172" y="229"/>
                </a:cubicBezTo>
                <a:cubicBezTo>
                  <a:pt x="172" y="360"/>
                  <a:pt x="166" y="488"/>
                  <a:pt x="149" y="618"/>
                </a:cubicBezTo>
                <a:cubicBezTo>
                  <a:pt x="145" y="647"/>
                  <a:pt x="139" y="646"/>
                  <a:pt x="133" y="667"/>
                </a:cubicBezTo>
                <a:cubicBezTo>
                  <a:pt x="109" y="644"/>
                  <a:pt x="90" y="631"/>
                  <a:pt x="68" y="589"/>
                </a:cubicBezTo>
                <a:cubicBezTo>
                  <a:pt x="42" y="538"/>
                  <a:pt x="12" y="486"/>
                  <a:pt x="0" y="431"/>
                </a:cubicBezTo>
                <a:cubicBezTo>
                  <a:pt x="0" y="421"/>
                  <a:pt x="0" y="419"/>
                  <a:pt x="2" y="413"/>
                </a:cubicBezTo>
                <a:cubicBezTo>
                  <a:pt x="69" y="406"/>
                  <a:pt x="136" y="408"/>
                  <a:pt x="204" y="408"/>
                </a:cubicBezTo>
                <a:cubicBezTo>
                  <a:pt x="337" y="408"/>
                  <a:pt x="490" y="429"/>
                  <a:pt x="619" y="389"/>
                </a:cubicBezTo>
                <a:cubicBezTo>
                  <a:pt x="666" y="374"/>
                  <a:pt x="733" y="346"/>
                  <a:pt x="742" y="292"/>
                </a:cubicBezTo>
                <a:cubicBezTo>
                  <a:pt x="745" y="276"/>
                  <a:pt x="740" y="260"/>
                  <a:pt x="740" y="245"/>
                </a:cubicBezTo>
                <a:cubicBezTo>
                  <a:pt x="662" y="239"/>
                  <a:pt x="613" y="254"/>
                  <a:pt x="574" y="330"/>
                </a:cubicBezTo>
                <a:cubicBezTo>
                  <a:pt x="539" y="398"/>
                  <a:pt x="540" y="473"/>
                  <a:pt x="540" y="547"/>
                </a:cubicBezTo>
                <a:cubicBezTo>
                  <a:pt x="540" y="618"/>
                  <a:pt x="587" y="629"/>
                  <a:pt x="651" y="633"/>
                </a:cubicBezTo>
                <a:cubicBezTo>
                  <a:pt x="755" y="639"/>
                  <a:pt x="800" y="608"/>
                  <a:pt x="878" y="545"/>
                </a:cubicBezTo>
                <a:moveTo>
                  <a:pt x="1073" y="320"/>
                </a:moveTo>
                <a:cubicBezTo>
                  <a:pt x="1073" y="417"/>
                  <a:pt x="1078" y="508"/>
                  <a:pt x="1057" y="602"/>
                </a:cubicBezTo>
                <a:cubicBezTo>
                  <a:pt x="1050" y="625"/>
                  <a:pt x="1049" y="630"/>
                  <a:pt x="1046" y="644"/>
                </a:cubicBezTo>
                <a:cubicBezTo>
                  <a:pt x="1047" y="628"/>
                  <a:pt x="1065" y="555"/>
                  <a:pt x="1075" y="524"/>
                </a:cubicBezTo>
                <a:cubicBezTo>
                  <a:pt x="1091" y="475"/>
                  <a:pt x="1110" y="380"/>
                  <a:pt x="1148" y="342"/>
                </a:cubicBezTo>
                <a:cubicBezTo>
                  <a:pt x="1153" y="340"/>
                  <a:pt x="1159" y="339"/>
                  <a:pt x="1164" y="337"/>
                </a:cubicBezTo>
                <a:cubicBezTo>
                  <a:pt x="1211" y="339"/>
                  <a:pt x="1224" y="365"/>
                  <a:pt x="1243" y="408"/>
                </a:cubicBezTo>
                <a:cubicBezTo>
                  <a:pt x="1262" y="451"/>
                  <a:pt x="1268" y="510"/>
                  <a:pt x="1298" y="547"/>
                </a:cubicBezTo>
                <a:cubicBezTo>
                  <a:pt x="1314" y="567"/>
                  <a:pt x="1358" y="558"/>
                  <a:pt x="1375" y="545"/>
                </a:cubicBezTo>
                <a:cubicBezTo>
                  <a:pt x="1427" y="505"/>
                  <a:pt x="1463" y="441"/>
                  <a:pt x="1500" y="389"/>
                </a:cubicBezTo>
                <a:cubicBezTo>
                  <a:pt x="1514" y="371"/>
                  <a:pt x="1516" y="367"/>
                  <a:pt x="1527" y="358"/>
                </a:cubicBezTo>
                <a:cubicBezTo>
                  <a:pt x="1538" y="406"/>
                  <a:pt x="1552" y="456"/>
                  <a:pt x="1561" y="505"/>
                </a:cubicBezTo>
                <a:cubicBezTo>
                  <a:pt x="1568" y="544"/>
                  <a:pt x="1567" y="619"/>
                  <a:pt x="1598" y="649"/>
                </a:cubicBezTo>
                <a:cubicBezTo>
                  <a:pt x="1613" y="663"/>
                  <a:pt x="1638" y="650"/>
                  <a:pt x="1652" y="646"/>
                </a:cubicBezTo>
                <a:moveTo>
                  <a:pt x="1820" y="479"/>
                </a:moveTo>
                <a:cubicBezTo>
                  <a:pt x="1833" y="612"/>
                  <a:pt x="1838" y="740"/>
                  <a:pt x="1839" y="873"/>
                </a:cubicBezTo>
                <a:cubicBezTo>
                  <a:pt x="1840" y="976"/>
                  <a:pt x="1839" y="1079"/>
                  <a:pt x="1839" y="1182"/>
                </a:cubicBezTo>
                <a:cubicBezTo>
                  <a:pt x="1820" y="1072"/>
                  <a:pt x="1806" y="972"/>
                  <a:pt x="1804" y="859"/>
                </a:cubicBezTo>
                <a:cubicBezTo>
                  <a:pt x="1802" y="721"/>
                  <a:pt x="1786" y="582"/>
                  <a:pt x="1850" y="457"/>
                </a:cubicBezTo>
                <a:cubicBezTo>
                  <a:pt x="1875" y="408"/>
                  <a:pt x="1906" y="410"/>
                  <a:pt x="1954" y="410"/>
                </a:cubicBezTo>
                <a:cubicBezTo>
                  <a:pt x="2005" y="451"/>
                  <a:pt x="2009" y="498"/>
                  <a:pt x="2002" y="566"/>
                </a:cubicBezTo>
                <a:cubicBezTo>
                  <a:pt x="1993" y="655"/>
                  <a:pt x="1936" y="703"/>
                  <a:pt x="1870" y="755"/>
                </a:cubicBezTo>
                <a:cubicBezTo>
                  <a:pt x="1840" y="779"/>
                  <a:pt x="1816" y="792"/>
                  <a:pt x="1781" y="804"/>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6"/>
          <p:cNvSpPr/>
          <p:nvPr/>
        </p:nvSpPr>
        <p:spPr>
          <a:xfrm>
            <a:off x="2065440" y="4407000"/>
            <a:ext cx="2035086" cy="469799"/>
          </a:xfrm>
          <a:custGeom>
            <a:rect b="b" l="l" r="r" t="t"/>
            <a:pathLst>
              <a:path extrusionOk="0" h="1363" w="5669">
                <a:moveTo>
                  <a:pt x="31" y="40"/>
                </a:moveTo>
                <a:cubicBezTo>
                  <a:pt x="45" y="195"/>
                  <a:pt x="56" y="350"/>
                  <a:pt x="68" y="505"/>
                </a:cubicBezTo>
                <a:cubicBezTo>
                  <a:pt x="73" y="578"/>
                  <a:pt x="73" y="651"/>
                  <a:pt x="73" y="724"/>
                </a:cubicBezTo>
                <a:cubicBezTo>
                  <a:pt x="38" y="675"/>
                  <a:pt x="7" y="642"/>
                  <a:pt x="0" y="580"/>
                </a:cubicBezTo>
                <a:cubicBezTo>
                  <a:pt x="-6" y="530"/>
                  <a:pt x="-8" y="507"/>
                  <a:pt x="39" y="491"/>
                </a:cubicBezTo>
                <a:cubicBezTo>
                  <a:pt x="108" y="468"/>
                  <a:pt x="190" y="475"/>
                  <a:pt x="261" y="467"/>
                </a:cubicBezTo>
                <a:cubicBezTo>
                  <a:pt x="337" y="458"/>
                  <a:pt x="440" y="455"/>
                  <a:pt x="493" y="390"/>
                </a:cubicBezTo>
                <a:cubicBezTo>
                  <a:pt x="519" y="358"/>
                  <a:pt x="521" y="327"/>
                  <a:pt x="524" y="290"/>
                </a:cubicBezTo>
                <a:cubicBezTo>
                  <a:pt x="495" y="283"/>
                  <a:pt x="442" y="265"/>
                  <a:pt x="411" y="279"/>
                </a:cubicBezTo>
                <a:cubicBezTo>
                  <a:pt x="322" y="319"/>
                  <a:pt x="306" y="440"/>
                  <a:pt x="304" y="522"/>
                </a:cubicBezTo>
                <a:cubicBezTo>
                  <a:pt x="302" y="589"/>
                  <a:pt x="321" y="638"/>
                  <a:pt x="393" y="654"/>
                </a:cubicBezTo>
                <a:cubicBezTo>
                  <a:pt x="460" y="669"/>
                  <a:pt x="542" y="664"/>
                  <a:pt x="595" y="618"/>
                </a:cubicBezTo>
                <a:cubicBezTo>
                  <a:pt x="658" y="564"/>
                  <a:pt x="671" y="448"/>
                  <a:pt x="679" y="370"/>
                </a:cubicBezTo>
                <a:cubicBezTo>
                  <a:pt x="679" y="357"/>
                  <a:pt x="679" y="356"/>
                  <a:pt x="679" y="349"/>
                </a:cubicBezTo>
                <a:cubicBezTo>
                  <a:pt x="679" y="419"/>
                  <a:pt x="679" y="505"/>
                  <a:pt x="684" y="566"/>
                </a:cubicBezTo>
                <a:cubicBezTo>
                  <a:pt x="726" y="537"/>
                  <a:pt x="752" y="511"/>
                  <a:pt x="784" y="465"/>
                </a:cubicBezTo>
                <a:cubicBezTo>
                  <a:pt x="796" y="448"/>
                  <a:pt x="830" y="366"/>
                  <a:pt x="849" y="356"/>
                </a:cubicBezTo>
                <a:cubicBezTo>
                  <a:pt x="853" y="354"/>
                  <a:pt x="861" y="355"/>
                  <a:pt x="868" y="354"/>
                </a:cubicBezTo>
                <a:cubicBezTo>
                  <a:pt x="890" y="350"/>
                  <a:pt x="939" y="365"/>
                  <a:pt x="963" y="366"/>
                </a:cubicBezTo>
                <a:cubicBezTo>
                  <a:pt x="1016" y="367"/>
                  <a:pt x="1052" y="362"/>
                  <a:pt x="1101" y="344"/>
                </a:cubicBezTo>
                <a:cubicBezTo>
                  <a:pt x="1115" y="336"/>
                  <a:pt x="1119" y="334"/>
                  <a:pt x="1128" y="330"/>
                </a:cubicBezTo>
                <a:cubicBezTo>
                  <a:pt x="1136" y="371"/>
                  <a:pt x="1148" y="409"/>
                  <a:pt x="1160" y="450"/>
                </a:cubicBezTo>
                <a:cubicBezTo>
                  <a:pt x="1171" y="487"/>
                  <a:pt x="1186" y="530"/>
                  <a:pt x="1230" y="538"/>
                </a:cubicBezTo>
                <a:cubicBezTo>
                  <a:pt x="1261" y="538"/>
                  <a:pt x="1275" y="538"/>
                  <a:pt x="1298" y="538"/>
                </a:cubicBezTo>
                <a:moveTo>
                  <a:pt x="1592" y="342"/>
                </a:moveTo>
                <a:cubicBezTo>
                  <a:pt x="1591" y="344"/>
                  <a:pt x="1575" y="370"/>
                  <a:pt x="1574" y="380"/>
                </a:cubicBezTo>
                <a:cubicBezTo>
                  <a:pt x="1545" y="594"/>
                  <a:pt x="1550" y="871"/>
                  <a:pt x="1582" y="1083"/>
                </a:cubicBezTo>
                <a:cubicBezTo>
                  <a:pt x="1582" y="1092"/>
                  <a:pt x="1579" y="1096"/>
                  <a:pt x="1584" y="1095"/>
                </a:cubicBezTo>
                <a:cubicBezTo>
                  <a:pt x="1584" y="865"/>
                  <a:pt x="1547" y="603"/>
                  <a:pt x="1589" y="377"/>
                </a:cubicBezTo>
                <a:cubicBezTo>
                  <a:pt x="1602" y="305"/>
                  <a:pt x="1653" y="250"/>
                  <a:pt x="1726" y="238"/>
                </a:cubicBezTo>
                <a:cubicBezTo>
                  <a:pt x="1787" y="228"/>
                  <a:pt x="1844" y="234"/>
                  <a:pt x="1875" y="290"/>
                </a:cubicBezTo>
                <a:cubicBezTo>
                  <a:pt x="1904" y="343"/>
                  <a:pt x="1901" y="430"/>
                  <a:pt x="1870" y="481"/>
                </a:cubicBezTo>
                <a:cubicBezTo>
                  <a:pt x="1837" y="535"/>
                  <a:pt x="1765" y="575"/>
                  <a:pt x="1707" y="595"/>
                </a:cubicBezTo>
                <a:cubicBezTo>
                  <a:pt x="1687" y="602"/>
                  <a:pt x="1663" y="606"/>
                  <a:pt x="1642" y="611"/>
                </a:cubicBezTo>
                <a:moveTo>
                  <a:pt x="2164" y="514"/>
                </a:moveTo>
                <a:cubicBezTo>
                  <a:pt x="2158" y="483"/>
                  <a:pt x="2139" y="418"/>
                  <a:pt x="2146" y="448"/>
                </a:cubicBezTo>
                <a:moveTo>
                  <a:pt x="2954" y="311"/>
                </a:moveTo>
                <a:cubicBezTo>
                  <a:pt x="2865" y="297"/>
                  <a:pt x="2736" y="251"/>
                  <a:pt x="2654" y="323"/>
                </a:cubicBezTo>
                <a:cubicBezTo>
                  <a:pt x="2623" y="351"/>
                  <a:pt x="2616" y="424"/>
                  <a:pt x="2645" y="455"/>
                </a:cubicBezTo>
                <a:cubicBezTo>
                  <a:pt x="2701" y="515"/>
                  <a:pt x="2812" y="504"/>
                  <a:pt x="2886" y="502"/>
                </a:cubicBezTo>
                <a:cubicBezTo>
                  <a:pt x="2937" y="501"/>
                  <a:pt x="2952" y="484"/>
                  <a:pt x="2970" y="442"/>
                </a:cubicBezTo>
                <a:cubicBezTo>
                  <a:pt x="2970" y="434"/>
                  <a:pt x="2970" y="433"/>
                  <a:pt x="2970" y="429"/>
                </a:cubicBezTo>
                <a:cubicBezTo>
                  <a:pt x="2952" y="539"/>
                  <a:pt x="2941" y="648"/>
                  <a:pt x="2931" y="760"/>
                </a:cubicBezTo>
                <a:cubicBezTo>
                  <a:pt x="2916" y="918"/>
                  <a:pt x="2923" y="1165"/>
                  <a:pt x="2794" y="1284"/>
                </a:cubicBezTo>
                <a:cubicBezTo>
                  <a:pt x="2709" y="1363"/>
                  <a:pt x="2624" y="1248"/>
                  <a:pt x="2592" y="1180"/>
                </a:cubicBezTo>
                <a:cubicBezTo>
                  <a:pt x="2562" y="1116"/>
                  <a:pt x="2542" y="995"/>
                  <a:pt x="2563" y="925"/>
                </a:cubicBezTo>
                <a:cubicBezTo>
                  <a:pt x="2601" y="796"/>
                  <a:pt x="2755" y="711"/>
                  <a:pt x="2867" y="658"/>
                </a:cubicBezTo>
                <a:cubicBezTo>
                  <a:pt x="2987" y="601"/>
                  <a:pt x="3227" y="573"/>
                  <a:pt x="3303" y="450"/>
                </a:cubicBezTo>
                <a:cubicBezTo>
                  <a:pt x="3312" y="435"/>
                  <a:pt x="3305" y="419"/>
                  <a:pt x="3308" y="403"/>
                </a:cubicBezTo>
                <a:cubicBezTo>
                  <a:pt x="3275" y="402"/>
                  <a:pt x="3238" y="393"/>
                  <a:pt x="3208" y="413"/>
                </a:cubicBezTo>
                <a:cubicBezTo>
                  <a:pt x="3164" y="443"/>
                  <a:pt x="3164" y="502"/>
                  <a:pt x="3167" y="548"/>
                </a:cubicBezTo>
                <a:cubicBezTo>
                  <a:pt x="3171" y="606"/>
                  <a:pt x="3225" y="635"/>
                  <a:pt x="3279" y="642"/>
                </a:cubicBezTo>
                <a:cubicBezTo>
                  <a:pt x="3355" y="652"/>
                  <a:pt x="3428" y="638"/>
                  <a:pt x="3492" y="595"/>
                </a:cubicBezTo>
                <a:cubicBezTo>
                  <a:pt x="3548" y="548"/>
                  <a:pt x="3569" y="531"/>
                  <a:pt x="3605" y="496"/>
                </a:cubicBezTo>
                <a:moveTo>
                  <a:pt x="3730" y="0"/>
                </a:moveTo>
                <a:cubicBezTo>
                  <a:pt x="3704" y="160"/>
                  <a:pt x="3681" y="320"/>
                  <a:pt x="3628" y="474"/>
                </a:cubicBezTo>
                <a:cubicBezTo>
                  <a:pt x="3615" y="511"/>
                  <a:pt x="3597" y="547"/>
                  <a:pt x="3581" y="582"/>
                </a:cubicBezTo>
                <a:cubicBezTo>
                  <a:pt x="3581" y="551"/>
                  <a:pt x="3572" y="505"/>
                  <a:pt x="3589" y="476"/>
                </a:cubicBezTo>
                <a:cubicBezTo>
                  <a:pt x="3616" y="430"/>
                  <a:pt x="3696" y="421"/>
                  <a:pt x="3741" y="413"/>
                </a:cubicBezTo>
                <a:cubicBezTo>
                  <a:pt x="3808" y="402"/>
                  <a:pt x="3874" y="404"/>
                  <a:pt x="3941" y="401"/>
                </a:cubicBezTo>
                <a:cubicBezTo>
                  <a:pt x="3969" y="398"/>
                  <a:pt x="3979" y="397"/>
                  <a:pt x="3998" y="392"/>
                </a:cubicBezTo>
                <a:moveTo>
                  <a:pt x="3998" y="127"/>
                </a:moveTo>
                <a:cubicBezTo>
                  <a:pt x="3984" y="236"/>
                  <a:pt x="3968" y="329"/>
                  <a:pt x="3943" y="434"/>
                </a:cubicBezTo>
                <a:cubicBezTo>
                  <a:pt x="3938" y="456"/>
                  <a:pt x="3934" y="478"/>
                  <a:pt x="3930" y="500"/>
                </a:cubicBezTo>
                <a:cubicBezTo>
                  <a:pt x="3943" y="447"/>
                  <a:pt x="3957" y="393"/>
                  <a:pt x="3969" y="340"/>
                </a:cubicBezTo>
                <a:cubicBezTo>
                  <a:pt x="3977" y="303"/>
                  <a:pt x="3980" y="211"/>
                  <a:pt x="4014" y="184"/>
                </a:cubicBezTo>
                <a:cubicBezTo>
                  <a:pt x="4035" y="167"/>
                  <a:pt x="4112" y="177"/>
                  <a:pt x="4132" y="188"/>
                </a:cubicBezTo>
                <a:cubicBezTo>
                  <a:pt x="4200" y="226"/>
                  <a:pt x="4250" y="312"/>
                  <a:pt x="4289" y="377"/>
                </a:cubicBezTo>
                <a:cubicBezTo>
                  <a:pt x="4319" y="427"/>
                  <a:pt x="4335" y="492"/>
                  <a:pt x="4379" y="531"/>
                </a:cubicBezTo>
                <a:cubicBezTo>
                  <a:pt x="4393" y="543"/>
                  <a:pt x="4414" y="557"/>
                  <a:pt x="4436" y="548"/>
                </a:cubicBezTo>
                <a:cubicBezTo>
                  <a:pt x="4489" y="525"/>
                  <a:pt x="4521" y="424"/>
                  <a:pt x="4536" y="375"/>
                </a:cubicBezTo>
                <a:cubicBezTo>
                  <a:pt x="4559" y="299"/>
                  <a:pt x="4556" y="218"/>
                  <a:pt x="4554" y="139"/>
                </a:cubicBezTo>
                <a:cubicBezTo>
                  <a:pt x="4553" y="117"/>
                  <a:pt x="4546" y="81"/>
                  <a:pt x="4518" y="80"/>
                </a:cubicBezTo>
                <a:cubicBezTo>
                  <a:pt x="4489" y="79"/>
                  <a:pt x="4510" y="85"/>
                  <a:pt x="4502" y="106"/>
                </a:cubicBezTo>
                <a:moveTo>
                  <a:pt x="4924" y="248"/>
                </a:moveTo>
                <a:cubicBezTo>
                  <a:pt x="5003" y="230"/>
                  <a:pt x="5040" y="254"/>
                  <a:pt x="5035" y="207"/>
                </a:cubicBezTo>
                <a:cubicBezTo>
                  <a:pt x="5003" y="201"/>
                  <a:pt x="4956" y="188"/>
                  <a:pt x="4922" y="198"/>
                </a:cubicBezTo>
                <a:cubicBezTo>
                  <a:pt x="4856" y="218"/>
                  <a:pt x="4837" y="284"/>
                  <a:pt x="4833" y="344"/>
                </a:cubicBezTo>
                <a:cubicBezTo>
                  <a:pt x="4828" y="411"/>
                  <a:pt x="4826" y="464"/>
                  <a:pt x="4890" y="500"/>
                </a:cubicBezTo>
                <a:cubicBezTo>
                  <a:pt x="4937" y="527"/>
                  <a:pt x="5024" y="527"/>
                  <a:pt x="5076" y="519"/>
                </a:cubicBezTo>
                <a:cubicBezTo>
                  <a:pt x="5151" y="507"/>
                  <a:pt x="5187" y="450"/>
                  <a:pt x="5205" y="382"/>
                </a:cubicBezTo>
                <a:cubicBezTo>
                  <a:pt x="5217" y="336"/>
                  <a:pt x="5222" y="290"/>
                  <a:pt x="5224" y="243"/>
                </a:cubicBezTo>
                <a:cubicBezTo>
                  <a:pt x="5224" y="241"/>
                  <a:pt x="5224" y="238"/>
                  <a:pt x="5224" y="236"/>
                </a:cubicBezTo>
                <a:cubicBezTo>
                  <a:pt x="5252" y="262"/>
                  <a:pt x="5286" y="293"/>
                  <a:pt x="5312" y="323"/>
                </a:cubicBezTo>
                <a:cubicBezTo>
                  <a:pt x="5353" y="371"/>
                  <a:pt x="5394" y="419"/>
                  <a:pt x="5462" y="429"/>
                </a:cubicBezTo>
                <a:cubicBezTo>
                  <a:pt x="5526" y="438"/>
                  <a:pt x="5589" y="432"/>
                  <a:pt x="5628" y="375"/>
                </a:cubicBezTo>
                <a:cubicBezTo>
                  <a:pt x="5661" y="328"/>
                  <a:pt x="5653" y="268"/>
                  <a:pt x="5653" y="214"/>
                </a:cubicBezTo>
                <a:cubicBezTo>
                  <a:pt x="5589" y="214"/>
                  <a:pt x="5566" y="225"/>
                  <a:pt x="5517" y="271"/>
                </a:cubicBezTo>
                <a:cubicBezTo>
                  <a:pt x="5489" y="297"/>
                  <a:pt x="5325" y="468"/>
                  <a:pt x="5367" y="519"/>
                </a:cubicBezTo>
                <a:cubicBezTo>
                  <a:pt x="5386" y="542"/>
                  <a:pt x="5350" y="510"/>
                  <a:pt x="5396" y="531"/>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6"/>
          <p:cNvSpPr/>
          <p:nvPr/>
        </p:nvSpPr>
        <p:spPr>
          <a:xfrm>
            <a:off x="4857600" y="4378200"/>
            <a:ext cx="88920" cy="231840"/>
          </a:xfrm>
          <a:custGeom>
            <a:rect b="b" l="l" r="r" t="t"/>
            <a:pathLst>
              <a:path extrusionOk="0" h="641" w="233">
                <a:moveTo>
                  <a:pt x="18" y="0"/>
                </a:moveTo>
                <a:cubicBezTo>
                  <a:pt x="190" y="127"/>
                  <a:pt x="242" y="132"/>
                  <a:pt x="248" y="336"/>
                </a:cubicBezTo>
                <a:cubicBezTo>
                  <a:pt x="251" y="437"/>
                  <a:pt x="224" y="503"/>
                  <a:pt x="153" y="575"/>
                </a:cubicBezTo>
                <a:cubicBezTo>
                  <a:pt x="116" y="612"/>
                  <a:pt x="69" y="634"/>
                  <a:pt x="18" y="641"/>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6"/>
          <p:cNvSpPr/>
          <p:nvPr/>
        </p:nvSpPr>
        <p:spPr>
          <a:xfrm>
            <a:off x="4581480" y="4378200"/>
            <a:ext cx="138240" cy="215999"/>
          </a:xfrm>
          <a:custGeom>
            <a:rect b="b" l="l" r="r" t="t"/>
            <a:pathLst>
              <a:path extrusionOk="0" h="571" w="249">
                <a:moveTo>
                  <a:pt x="239" y="21"/>
                </a:moveTo>
                <a:cubicBezTo>
                  <a:pt x="120" y="12"/>
                  <a:pt x="77" y="24"/>
                  <a:pt x="25" y="152"/>
                </a:cubicBezTo>
                <a:cubicBezTo>
                  <a:pt x="-10" y="239"/>
                  <a:pt x="-4" y="346"/>
                  <a:pt x="0" y="438"/>
                </a:cubicBezTo>
                <a:cubicBezTo>
                  <a:pt x="4" y="521"/>
                  <a:pt x="58" y="562"/>
                  <a:pt x="136" y="583"/>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6"/>
          <p:cNvSpPr/>
          <p:nvPr/>
        </p:nvSpPr>
        <p:spPr>
          <a:xfrm>
            <a:off x="4287720" y="4428960"/>
            <a:ext cx="146160" cy="176040"/>
          </a:xfrm>
          <a:custGeom>
            <a:rect b="b" l="l" r="r" t="t"/>
            <a:pathLst>
              <a:path extrusionOk="0" h="541" w="281">
                <a:moveTo>
                  <a:pt x="25" y="0"/>
                </a:moveTo>
                <a:cubicBezTo>
                  <a:pt x="17" y="116"/>
                  <a:pt x="2" y="233"/>
                  <a:pt x="0" y="350"/>
                </a:cubicBezTo>
                <a:cubicBezTo>
                  <a:pt x="0" y="361"/>
                  <a:pt x="0" y="541"/>
                  <a:pt x="0" y="456"/>
                </a:cubicBezTo>
                <a:cubicBezTo>
                  <a:pt x="0" y="406"/>
                  <a:pt x="-22" y="315"/>
                  <a:pt x="27" y="288"/>
                </a:cubicBezTo>
                <a:cubicBezTo>
                  <a:pt x="94" y="251"/>
                  <a:pt x="186" y="255"/>
                  <a:pt x="259" y="251"/>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6"/>
          <p:cNvSpPr/>
          <p:nvPr/>
        </p:nvSpPr>
        <p:spPr>
          <a:xfrm>
            <a:off x="5021400" y="4426080"/>
            <a:ext cx="71280" cy="290519"/>
          </a:xfrm>
          <a:custGeom>
            <a:rect b="b" l="l" r="r" t="t"/>
            <a:pathLst>
              <a:path extrusionOk="0" h="812" w="197">
                <a:moveTo>
                  <a:pt x="181" y="151"/>
                </a:moveTo>
                <a:cubicBezTo>
                  <a:pt x="181" y="102"/>
                  <a:pt x="181" y="54"/>
                  <a:pt x="181" y="5"/>
                </a:cubicBezTo>
                <a:cubicBezTo>
                  <a:pt x="181" y="-7"/>
                  <a:pt x="179" y="28"/>
                  <a:pt x="179" y="33"/>
                </a:cubicBezTo>
                <a:cubicBezTo>
                  <a:pt x="179" y="38"/>
                  <a:pt x="179" y="44"/>
                  <a:pt x="179" y="49"/>
                </a:cubicBezTo>
                <a:moveTo>
                  <a:pt x="197" y="401"/>
                </a:moveTo>
                <a:cubicBezTo>
                  <a:pt x="175" y="495"/>
                  <a:pt x="156" y="586"/>
                  <a:pt x="113" y="673"/>
                </a:cubicBezTo>
                <a:cubicBezTo>
                  <a:pt x="93" y="714"/>
                  <a:pt x="57" y="779"/>
                  <a:pt x="15" y="803"/>
                </a:cubicBezTo>
                <a:cubicBezTo>
                  <a:pt x="10" y="804"/>
                  <a:pt x="5" y="804"/>
                  <a:pt x="0" y="805"/>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6"/>
          <p:cNvSpPr/>
          <p:nvPr/>
        </p:nvSpPr>
        <p:spPr>
          <a:xfrm>
            <a:off x="993720" y="4813440"/>
            <a:ext cx="1500" cy="11100"/>
          </a:xfrm>
          <a:custGeom>
            <a:rect b="b" l="l" r="r" t="t"/>
            <a:pathLst>
              <a:path extrusionOk="0" h="120000" w="120000">
                <a:moveTo>
                  <a:pt x="0" y="301"/>
                </a:moveTo>
              </a:path>
            </a:pathLst>
          </a:custGeom>
          <a:noFill/>
          <a:ln cap="flat" cmpd="sng" w="19075">
            <a:solidFill>
              <a:srgbClr val="C00000"/>
            </a:solidFill>
            <a:prstDash val="solid"/>
            <a:round/>
            <a:headEnd len="sm" w="sm" type="none"/>
            <a:tailEnd len="sm" w="sm" type="none"/>
          </a:ln>
        </p:spPr>
      </p:sp>
      <p:sp>
        <p:nvSpPr>
          <p:cNvPr id="656" name="Google Shape;656;p96"/>
          <p:cNvSpPr/>
          <p:nvPr/>
        </p:nvSpPr>
        <p:spPr>
          <a:xfrm>
            <a:off x="430320" y="4795800"/>
            <a:ext cx="660241" cy="206280"/>
          </a:xfrm>
          <a:custGeom>
            <a:rect b="b" l="l" r="r" t="t"/>
            <a:pathLst>
              <a:path extrusionOk="0" h="781" w="1893">
                <a:moveTo>
                  <a:pt x="27" y="127"/>
                </a:moveTo>
                <a:cubicBezTo>
                  <a:pt x="-59" y="-208"/>
                  <a:pt x="16" y="95"/>
                  <a:pt x="6" y="63"/>
                </a:cubicBezTo>
                <a:cubicBezTo>
                  <a:pt x="-3" y="115"/>
                  <a:pt x="0" y="168"/>
                  <a:pt x="0" y="221"/>
                </a:cubicBezTo>
                <a:cubicBezTo>
                  <a:pt x="0" y="283"/>
                  <a:pt x="-16" y="368"/>
                  <a:pt x="16" y="422"/>
                </a:cubicBezTo>
                <a:cubicBezTo>
                  <a:pt x="42" y="465"/>
                  <a:pt x="110" y="458"/>
                  <a:pt x="152" y="457"/>
                </a:cubicBezTo>
                <a:cubicBezTo>
                  <a:pt x="240" y="454"/>
                  <a:pt x="296" y="404"/>
                  <a:pt x="347" y="335"/>
                </a:cubicBezTo>
                <a:cubicBezTo>
                  <a:pt x="388" y="280"/>
                  <a:pt x="404" y="218"/>
                  <a:pt x="410" y="151"/>
                </a:cubicBezTo>
                <a:cubicBezTo>
                  <a:pt x="411" y="137"/>
                  <a:pt x="410" y="121"/>
                  <a:pt x="410" y="106"/>
                </a:cubicBezTo>
                <a:cubicBezTo>
                  <a:pt x="410" y="189"/>
                  <a:pt x="402" y="276"/>
                  <a:pt x="413" y="358"/>
                </a:cubicBezTo>
                <a:cubicBezTo>
                  <a:pt x="418" y="401"/>
                  <a:pt x="434" y="429"/>
                  <a:pt x="481" y="422"/>
                </a:cubicBezTo>
                <a:cubicBezTo>
                  <a:pt x="488" y="420"/>
                  <a:pt x="494" y="417"/>
                  <a:pt x="501" y="415"/>
                </a:cubicBezTo>
                <a:moveTo>
                  <a:pt x="690" y="184"/>
                </a:moveTo>
                <a:cubicBezTo>
                  <a:pt x="694" y="245"/>
                  <a:pt x="713" y="358"/>
                  <a:pt x="699" y="427"/>
                </a:cubicBezTo>
                <a:cubicBezTo>
                  <a:pt x="692" y="442"/>
                  <a:pt x="689" y="443"/>
                  <a:pt x="690" y="453"/>
                </a:cubicBezTo>
                <a:cubicBezTo>
                  <a:pt x="690" y="402"/>
                  <a:pt x="684" y="350"/>
                  <a:pt x="699" y="301"/>
                </a:cubicBezTo>
                <a:cubicBezTo>
                  <a:pt x="711" y="262"/>
                  <a:pt x="728" y="228"/>
                  <a:pt x="769" y="216"/>
                </a:cubicBezTo>
                <a:cubicBezTo>
                  <a:pt x="814" y="203"/>
                  <a:pt x="846" y="213"/>
                  <a:pt x="874" y="247"/>
                </a:cubicBezTo>
                <a:cubicBezTo>
                  <a:pt x="909" y="289"/>
                  <a:pt x="928" y="349"/>
                  <a:pt x="935" y="403"/>
                </a:cubicBezTo>
                <a:cubicBezTo>
                  <a:pt x="935" y="403"/>
                  <a:pt x="932" y="474"/>
                  <a:pt x="926" y="459"/>
                </a:cubicBezTo>
                <a:cubicBezTo>
                  <a:pt x="924" y="449"/>
                  <a:pt x="923" y="439"/>
                  <a:pt x="921" y="429"/>
                </a:cubicBezTo>
                <a:moveTo>
                  <a:pt x="1100" y="9"/>
                </a:moveTo>
                <a:cubicBezTo>
                  <a:pt x="1126" y="136"/>
                  <a:pt x="1152" y="258"/>
                  <a:pt x="1137" y="389"/>
                </a:cubicBezTo>
                <a:cubicBezTo>
                  <a:pt x="1131" y="441"/>
                  <a:pt x="1110" y="492"/>
                  <a:pt x="1094" y="540"/>
                </a:cubicBezTo>
                <a:cubicBezTo>
                  <a:pt x="1094" y="541"/>
                  <a:pt x="1094" y="541"/>
                  <a:pt x="1094" y="542"/>
                </a:cubicBezTo>
                <a:cubicBezTo>
                  <a:pt x="1097" y="475"/>
                  <a:pt x="1109" y="434"/>
                  <a:pt x="1155" y="382"/>
                </a:cubicBezTo>
                <a:cubicBezTo>
                  <a:pt x="1200" y="331"/>
                  <a:pt x="1256" y="298"/>
                  <a:pt x="1321" y="278"/>
                </a:cubicBezTo>
                <a:cubicBezTo>
                  <a:pt x="1384" y="259"/>
                  <a:pt x="1500" y="243"/>
                  <a:pt x="1564" y="266"/>
                </a:cubicBezTo>
                <a:cubicBezTo>
                  <a:pt x="1622" y="287"/>
                  <a:pt x="1649" y="342"/>
                  <a:pt x="1669" y="394"/>
                </a:cubicBezTo>
                <a:cubicBezTo>
                  <a:pt x="1682" y="428"/>
                  <a:pt x="1703" y="497"/>
                  <a:pt x="1669" y="514"/>
                </a:cubicBezTo>
                <a:cubicBezTo>
                  <a:pt x="1662" y="514"/>
                  <a:pt x="1655" y="514"/>
                  <a:pt x="1648" y="514"/>
                </a:cubicBezTo>
                <a:moveTo>
                  <a:pt x="1827" y="0"/>
                </a:moveTo>
                <a:cubicBezTo>
                  <a:pt x="1834" y="80"/>
                  <a:pt x="1832" y="160"/>
                  <a:pt x="1832" y="240"/>
                </a:cubicBezTo>
                <a:cubicBezTo>
                  <a:pt x="1832" y="351"/>
                  <a:pt x="1832" y="462"/>
                  <a:pt x="1832" y="573"/>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6"/>
          <p:cNvSpPr/>
          <p:nvPr/>
        </p:nvSpPr>
        <p:spPr>
          <a:xfrm>
            <a:off x="1244640" y="4824240"/>
            <a:ext cx="1500" cy="150900"/>
          </a:xfrm>
          <a:custGeom>
            <a:rect b="b" l="l" r="r" t="t"/>
            <a:pathLst>
              <a:path extrusionOk="0" h="120000" w="120000">
                <a:moveTo>
                  <a:pt x="0" y="0"/>
                </a:moveTo>
              </a:path>
            </a:pathLst>
          </a:custGeom>
          <a:noFill/>
          <a:ln cap="flat" cmpd="sng" w="19075">
            <a:solidFill>
              <a:srgbClr val="C00000"/>
            </a:solidFill>
            <a:prstDash val="solid"/>
            <a:round/>
            <a:headEnd len="sm" w="sm" type="none"/>
            <a:tailEnd len="sm" w="sm" type="none"/>
          </a:ln>
        </p:spPr>
      </p:sp>
      <p:sp>
        <p:nvSpPr>
          <p:cNvPr id="658" name="Google Shape;658;p96"/>
          <p:cNvSpPr/>
          <p:nvPr/>
        </p:nvSpPr>
        <p:spPr>
          <a:xfrm>
            <a:off x="1992360" y="4913160"/>
            <a:ext cx="1870206" cy="42840"/>
          </a:xfrm>
          <a:custGeom>
            <a:rect b="b" l="l" r="r" t="t"/>
            <a:pathLst>
              <a:path extrusionOk="0" h="118" w="5208">
                <a:moveTo>
                  <a:pt x="0" y="21"/>
                </a:moveTo>
                <a:cubicBezTo>
                  <a:pt x="0" y="14"/>
                  <a:pt x="0" y="7"/>
                  <a:pt x="0" y="0"/>
                </a:cubicBezTo>
                <a:moveTo>
                  <a:pt x="5194" y="118"/>
                </a:moveTo>
                <a:cubicBezTo>
                  <a:pt x="5194" y="89"/>
                  <a:pt x="5208" y="74"/>
                  <a:pt x="5192" y="75"/>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6"/>
          <p:cNvSpPr/>
          <p:nvPr/>
        </p:nvSpPr>
        <p:spPr>
          <a:xfrm>
            <a:off x="1228800" y="4865640"/>
            <a:ext cx="577801" cy="260281"/>
          </a:xfrm>
          <a:custGeom>
            <a:rect b="b" l="l" r="r" t="t"/>
            <a:pathLst>
              <a:path extrusionOk="0" h="710" w="1612">
                <a:moveTo>
                  <a:pt x="81" y="2"/>
                </a:moveTo>
                <a:cubicBezTo>
                  <a:pt x="81" y="19"/>
                  <a:pt x="81" y="70"/>
                  <a:pt x="81" y="92"/>
                </a:cubicBezTo>
                <a:cubicBezTo>
                  <a:pt x="81" y="210"/>
                  <a:pt x="97" y="341"/>
                  <a:pt x="79" y="458"/>
                </a:cubicBezTo>
                <a:cubicBezTo>
                  <a:pt x="76" y="480"/>
                  <a:pt x="69" y="505"/>
                  <a:pt x="49" y="512"/>
                </a:cubicBezTo>
                <a:cubicBezTo>
                  <a:pt x="36" y="512"/>
                  <a:pt x="30" y="510"/>
                  <a:pt x="23" y="502"/>
                </a:cubicBezTo>
                <a:moveTo>
                  <a:pt x="0" y="368"/>
                </a:moveTo>
                <a:cubicBezTo>
                  <a:pt x="101" y="363"/>
                  <a:pt x="235" y="379"/>
                  <a:pt x="335" y="356"/>
                </a:cubicBezTo>
                <a:cubicBezTo>
                  <a:pt x="400" y="341"/>
                  <a:pt x="470" y="303"/>
                  <a:pt x="495" y="240"/>
                </a:cubicBezTo>
                <a:cubicBezTo>
                  <a:pt x="506" y="213"/>
                  <a:pt x="513" y="177"/>
                  <a:pt x="488" y="158"/>
                </a:cubicBezTo>
                <a:cubicBezTo>
                  <a:pt x="470" y="145"/>
                  <a:pt x="391" y="148"/>
                  <a:pt x="372" y="160"/>
                </a:cubicBezTo>
                <a:cubicBezTo>
                  <a:pt x="328" y="189"/>
                  <a:pt x="313" y="254"/>
                  <a:pt x="309" y="302"/>
                </a:cubicBezTo>
                <a:cubicBezTo>
                  <a:pt x="305" y="343"/>
                  <a:pt x="297" y="413"/>
                  <a:pt x="340" y="437"/>
                </a:cubicBezTo>
                <a:cubicBezTo>
                  <a:pt x="381" y="460"/>
                  <a:pt x="490" y="464"/>
                  <a:pt x="527" y="432"/>
                </a:cubicBezTo>
                <a:cubicBezTo>
                  <a:pt x="561" y="402"/>
                  <a:pt x="592" y="342"/>
                  <a:pt x="606" y="300"/>
                </a:cubicBezTo>
                <a:cubicBezTo>
                  <a:pt x="610" y="288"/>
                  <a:pt x="610" y="277"/>
                  <a:pt x="613" y="266"/>
                </a:cubicBezTo>
                <a:cubicBezTo>
                  <a:pt x="624" y="298"/>
                  <a:pt x="636" y="335"/>
                  <a:pt x="647" y="370"/>
                </a:cubicBezTo>
                <a:cubicBezTo>
                  <a:pt x="656" y="397"/>
                  <a:pt x="671" y="462"/>
                  <a:pt x="697" y="481"/>
                </a:cubicBezTo>
                <a:cubicBezTo>
                  <a:pt x="722" y="500"/>
                  <a:pt x="758" y="484"/>
                  <a:pt x="776" y="465"/>
                </a:cubicBezTo>
                <a:cubicBezTo>
                  <a:pt x="823" y="415"/>
                  <a:pt x="840" y="339"/>
                  <a:pt x="855" y="274"/>
                </a:cubicBezTo>
                <a:cubicBezTo>
                  <a:pt x="858" y="259"/>
                  <a:pt x="863" y="214"/>
                  <a:pt x="865" y="201"/>
                </a:cubicBezTo>
                <a:cubicBezTo>
                  <a:pt x="871" y="213"/>
                  <a:pt x="885" y="243"/>
                  <a:pt x="894" y="259"/>
                </a:cubicBezTo>
                <a:cubicBezTo>
                  <a:pt x="914" y="296"/>
                  <a:pt x="932" y="316"/>
                  <a:pt x="973" y="328"/>
                </a:cubicBezTo>
                <a:cubicBezTo>
                  <a:pt x="1004" y="337"/>
                  <a:pt x="1040" y="327"/>
                  <a:pt x="1062" y="313"/>
                </a:cubicBezTo>
                <a:cubicBezTo>
                  <a:pt x="1071" y="304"/>
                  <a:pt x="1073" y="304"/>
                  <a:pt x="1075" y="297"/>
                </a:cubicBezTo>
                <a:cubicBezTo>
                  <a:pt x="1084" y="320"/>
                  <a:pt x="1098" y="354"/>
                  <a:pt x="1107" y="380"/>
                </a:cubicBezTo>
                <a:cubicBezTo>
                  <a:pt x="1119" y="415"/>
                  <a:pt x="1131" y="447"/>
                  <a:pt x="1164" y="465"/>
                </a:cubicBezTo>
                <a:cubicBezTo>
                  <a:pt x="1170" y="465"/>
                  <a:pt x="1177" y="465"/>
                  <a:pt x="1183" y="465"/>
                </a:cubicBezTo>
                <a:moveTo>
                  <a:pt x="1437" y="287"/>
                </a:moveTo>
                <a:cubicBezTo>
                  <a:pt x="1441" y="391"/>
                  <a:pt x="1443" y="495"/>
                  <a:pt x="1443" y="599"/>
                </a:cubicBezTo>
                <a:cubicBezTo>
                  <a:pt x="1443" y="638"/>
                  <a:pt x="1439" y="674"/>
                  <a:pt x="1435" y="712"/>
                </a:cubicBezTo>
                <a:cubicBezTo>
                  <a:pt x="1428" y="669"/>
                  <a:pt x="1432" y="645"/>
                  <a:pt x="1432" y="601"/>
                </a:cubicBezTo>
                <a:cubicBezTo>
                  <a:pt x="1432" y="500"/>
                  <a:pt x="1419" y="391"/>
                  <a:pt x="1445" y="292"/>
                </a:cubicBezTo>
                <a:cubicBezTo>
                  <a:pt x="1457" y="245"/>
                  <a:pt x="1483" y="205"/>
                  <a:pt x="1532" y="198"/>
                </a:cubicBezTo>
                <a:cubicBezTo>
                  <a:pt x="1579" y="191"/>
                  <a:pt x="1598" y="205"/>
                  <a:pt x="1605" y="253"/>
                </a:cubicBezTo>
                <a:cubicBezTo>
                  <a:pt x="1612" y="304"/>
                  <a:pt x="1612" y="355"/>
                  <a:pt x="1573" y="391"/>
                </a:cubicBezTo>
                <a:cubicBezTo>
                  <a:pt x="1544" y="418"/>
                  <a:pt x="1505" y="430"/>
                  <a:pt x="1469" y="443"/>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6"/>
          <p:cNvSpPr/>
          <p:nvPr/>
        </p:nvSpPr>
        <p:spPr>
          <a:xfrm>
            <a:off x="2047800" y="4959240"/>
            <a:ext cx="177840" cy="103320"/>
          </a:xfrm>
          <a:custGeom>
            <a:rect b="b" l="l" r="r" t="t"/>
            <a:pathLst>
              <a:path extrusionOk="0" h="286" w="493">
                <a:moveTo>
                  <a:pt x="0" y="43"/>
                </a:moveTo>
                <a:cubicBezTo>
                  <a:pt x="15" y="118"/>
                  <a:pt x="40" y="194"/>
                  <a:pt x="32" y="272"/>
                </a:cubicBezTo>
                <a:cubicBezTo>
                  <a:pt x="32" y="274"/>
                  <a:pt x="32" y="275"/>
                  <a:pt x="30" y="274"/>
                </a:cubicBezTo>
                <a:moveTo>
                  <a:pt x="493" y="0"/>
                </a:moveTo>
                <a:cubicBezTo>
                  <a:pt x="459" y="3"/>
                  <a:pt x="425" y="7"/>
                  <a:pt x="391" y="10"/>
                </a:cubicBezTo>
                <a:cubicBezTo>
                  <a:pt x="388" y="74"/>
                  <a:pt x="387" y="104"/>
                  <a:pt x="420" y="158"/>
                </a:cubicBezTo>
                <a:cubicBezTo>
                  <a:pt x="440" y="191"/>
                  <a:pt x="478" y="224"/>
                  <a:pt x="486" y="262"/>
                </a:cubicBezTo>
                <a:cubicBezTo>
                  <a:pt x="486" y="264"/>
                  <a:pt x="486" y="267"/>
                  <a:pt x="486" y="269"/>
                </a:cubicBezTo>
                <a:cubicBezTo>
                  <a:pt x="436" y="280"/>
                  <a:pt x="385" y="281"/>
                  <a:pt x="334" y="284"/>
                </a:cubicBezTo>
                <a:cubicBezTo>
                  <a:pt x="320" y="285"/>
                  <a:pt x="305" y="285"/>
                  <a:pt x="291" y="286"/>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6"/>
          <p:cNvSpPr/>
          <p:nvPr/>
        </p:nvSpPr>
        <p:spPr>
          <a:xfrm>
            <a:off x="2516160" y="4957800"/>
            <a:ext cx="431641" cy="130320"/>
          </a:xfrm>
          <a:custGeom>
            <a:rect b="b" l="l" r="r" t="t"/>
            <a:pathLst>
              <a:path extrusionOk="0" h="358" w="1197">
                <a:moveTo>
                  <a:pt x="0" y="94"/>
                </a:moveTo>
                <a:cubicBezTo>
                  <a:pt x="50" y="217"/>
                  <a:pt x="69" y="235"/>
                  <a:pt x="69" y="344"/>
                </a:cubicBezTo>
                <a:cubicBezTo>
                  <a:pt x="69" y="349"/>
                  <a:pt x="69" y="353"/>
                  <a:pt x="69" y="358"/>
                </a:cubicBezTo>
                <a:cubicBezTo>
                  <a:pt x="69" y="327"/>
                  <a:pt x="65" y="305"/>
                  <a:pt x="71" y="275"/>
                </a:cubicBezTo>
                <a:cubicBezTo>
                  <a:pt x="84" y="206"/>
                  <a:pt x="113" y="129"/>
                  <a:pt x="166" y="84"/>
                </a:cubicBezTo>
                <a:cubicBezTo>
                  <a:pt x="197" y="58"/>
                  <a:pt x="232" y="58"/>
                  <a:pt x="271" y="58"/>
                </a:cubicBezTo>
                <a:cubicBezTo>
                  <a:pt x="316" y="58"/>
                  <a:pt x="347" y="97"/>
                  <a:pt x="363" y="138"/>
                </a:cubicBezTo>
                <a:cubicBezTo>
                  <a:pt x="378" y="177"/>
                  <a:pt x="381" y="216"/>
                  <a:pt x="381" y="257"/>
                </a:cubicBezTo>
                <a:cubicBezTo>
                  <a:pt x="381" y="286"/>
                  <a:pt x="384" y="271"/>
                  <a:pt x="368" y="280"/>
                </a:cubicBezTo>
                <a:moveTo>
                  <a:pt x="641" y="86"/>
                </a:moveTo>
                <a:cubicBezTo>
                  <a:pt x="648" y="154"/>
                  <a:pt x="622" y="253"/>
                  <a:pt x="711" y="264"/>
                </a:cubicBezTo>
                <a:cubicBezTo>
                  <a:pt x="750" y="269"/>
                  <a:pt x="790" y="275"/>
                  <a:pt x="809" y="238"/>
                </a:cubicBezTo>
                <a:cubicBezTo>
                  <a:pt x="819" y="218"/>
                  <a:pt x="834" y="136"/>
                  <a:pt x="820" y="115"/>
                </a:cubicBezTo>
                <a:cubicBezTo>
                  <a:pt x="803" y="89"/>
                  <a:pt x="748" y="72"/>
                  <a:pt x="720" y="70"/>
                </a:cubicBezTo>
                <a:cubicBezTo>
                  <a:pt x="702" y="69"/>
                  <a:pt x="683" y="70"/>
                  <a:pt x="665" y="70"/>
                </a:cubicBezTo>
                <a:moveTo>
                  <a:pt x="945" y="0"/>
                </a:moveTo>
                <a:cubicBezTo>
                  <a:pt x="970" y="90"/>
                  <a:pt x="989" y="154"/>
                  <a:pt x="990" y="244"/>
                </a:cubicBezTo>
                <a:cubicBezTo>
                  <a:pt x="990" y="269"/>
                  <a:pt x="990" y="295"/>
                  <a:pt x="990" y="320"/>
                </a:cubicBezTo>
                <a:cubicBezTo>
                  <a:pt x="999" y="310"/>
                  <a:pt x="1013" y="291"/>
                  <a:pt x="1024" y="280"/>
                </a:cubicBezTo>
                <a:cubicBezTo>
                  <a:pt x="1054" y="249"/>
                  <a:pt x="1083" y="246"/>
                  <a:pt x="1124" y="238"/>
                </a:cubicBezTo>
                <a:cubicBezTo>
                  <a:pt x="1149" y="233"/>
                  <a:pt x="1172" y="233"/>
                  <a:pt x="1197" y="231"/>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6"/>
          <p:cNvSpPr/>
          <p:nvPr/>
        </p:nvSpPr>
        <p:spPr>
          <a:xfrm>
            <a:off x="3795600" y="5059320"/>
            <a:ext cx="38100" cy="98400"/>
          </a:xfrm>
          <a:custGeom>
            <a:rect b="b" l="l" r="r" t="t"/>
            <a:pathLst>
              <a:path extrusionOk="0" h="120000" w="120000">
                <a:moveTo>
                  <a:pt x="327" y="0"/>
                </a:moveTo>
              </a:path>
            </a:pathLst>
          </a:custGeom>
          <a:noFill/>
          <a:ln cap="flat" cmpd="sng" w="19075">
            <a:solidFill>
              <a:srgbClr val="C00000"/>
            </a:solidFill>
            <a:prstDash val="solid"/>
            <a:round/>
            <a:headEnd len="sm" w="sm" type="none"/>
            <a:tailEnd len="sm" w="sm" type="none"/>
          </a:ln>
        </p:spPr>
      </p:sp>
      <p:sp>
        <p:nvSpPr>
          <p:cNvPr id="663" name="Google Shape;663;p96"/>
          <p:cNvSpPr/>
          <p:nvPr/>
        </p:nvSpPr>
        <p:spPr>
          <a:xfrm>
            <a:off x="3151200" y="4922880"/>
            <a:ext cx="469799" cy="168120"/>
          </a:xfrm>
          <a:custGeom>
            <a:rect b="b" l="l" r="r" t="t"/>
            <a:pathLst>
              <a:path extrusionOk="0" h="467" w="1304">
                <a:moveTo>
                  <a:pt x="0" y="149"/>
                </a:moveTo>
                <a:cubicBezTo>
                  <a:pt x="3" y="212"/>
                  <a:pt x="9" y="273"/>
                  <a:pt x="14" y="335"/>
                </a:cubicBezTo>
                <a:cubicBezTo>
                  <a:pt x="16" y="364"/>
                  <a:pt x="17" y="394"/>
                  <a:pt x="19" y="422"/>
                </a:cubicBezTo>
                <a:cubicBezTo>
                  <a:pt x="19" y="424"/>
                  <a:pt x="19" y="425"/>
                  <a:pt x="19" y="427"/>
                </a:cubicBezTo>
                <a:cubicBezTo>
                  <a:pt x="30" y="401"/>
                  <a:pt x="36" y="376"/>
                  <a:pt x="53" y="352"/>
                </a:cubicBezTo>
                <a:cubicBezTo>
                  <a:pt x="92" y="299"/>
                  <a:pt x="142" y="251"/>
                  <a:pt x="198" y="217"/>
                </a:cubicBezTo>
                <a:cubicBezTo>
                  <a:pt x="246" y="187"/>
                  <a:pt x="294" y="173"/>
                  <a:pt x="350" y="170"/>
                </a:cubicBezTo>
                <a:cubicBezTo>
                  <a:pt x="405" y="167"/>
                  <a:pt x="415" y="178"/>
                  <a:pt x="439" y="229"/>
                </a:cubicBezTo>
                <a:cubicBezTo>
                  <a:pt x="465" y="283"/>
                  <a:pt x="476" y="342"/>
                  <a:pt x="484" y="401"/>
                </a:cubicBezTo>
                <a:cubicBezTo>
                  <a:pt x="487" y="423"/>
                  <a:pt x="487" y="445"/>
                  <a:pt x="488" y="467"/>
                </a:cubicBezTo>
                <a:moveTo>
                  <a:pt x="643" y="186"/>
                </a:moveTo>
                <a:cubicBezTo>
                  <a:pt x="643" y="221"/>
                  <a:pt x="635" y="266"/>
                  <a:pt x="645" y="300"/>
                </a:cubicBezTo>
                <a:cubicBezTo>
                  <a:pt x="651" y="319"/>
                  <a:pt x="659" y="344"/>
                  <a:pt x="677" y="354"/>
                </a:cubicBezTo>
                <a:cubicBezTo>
                  <a:pt x="689" y="361"/>
                  <a:pt x="725" y="368"/>
                  <a:pt x="738" y="361"/>
                </a:cubicBezTo>
                <a:cubicBezTo>
                  <a:pt x="770" y="344"/>
                  <a:pt x="782" y="285"/>
                  <a:pt x="788" y="253"/>
                </a:cubicBezTo>
                <a:cubicBezTo>
                  <a:pt x="792" y="233"/>
                  <a:pt x="792" y="211"/>
                  <a:pt x="793" y="191"/>
                </a:cubicBezTo>
                <a:cubicBezTo>
                  <a:pt x="793" y="248"/>
                  <a:pt x="790" y="300"/>
                  <a:pt x="809" y="354"/>
                </a:cubicBezTo>
                <a:cubicBezTo>
                  <a:pt x="820" y="386"/>
                  <a:pt x="839" y="421"/>
                  <a:pt x="874" y="434"/>
                </a:cubicBezTo>
                <a:cubicBezTo>
                  <a:pt x="891" y="440"/>
                  <a:pt x="914" y="437"/>
                  <a:pt x="932" y="437"/>
                </a:cubicBezTo>
                <a:moveTo>
                  <a:pt x="1095" y="12"/>
                </a:moveTo>
                <a:cubicBezTo>
                  <a:pt x="1095" y="135"/>
                  <a:pt x="1095" y="259"/>
                  <a:pt x="1092" y="382"/>
                </a:cubicBezTo>
                <a:cubicBezTo>
                  <a:pt x="1091" y="404"/>
                  <a:pt x="1091" y="426"/>
                  <a:pt x="1090" y="448"/>
                </a:cubicBezTo>
                <a:moveTo>
                  <a:pt x="1299" y="0"/>
                </a:moveTo>
                <a:cubicBezTo>
                  <a:pt x="1301" y="115"/>
                  <a:pt x="1304" y="229"/>
                  <a:pt x="1297" y="344"/>
                </a:cubicBezTo>
                <a:cubicBezTo>
                  <a:pt x="1294" y="386"/>
                  <a:pt x="1293" y="396"/>
                  <a:pt x="1294" y="422"/>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6"/>
          <p:cNvSpPr/>
          <p:nvPr/>
        </p:nvSpPr>
        <p:spPr>
          <a:xfrm>
            <a:off x="1205040" y="3167160"/>
            <a:ext cx="1390685" cy="303120"/>
          </a:xfrm>
          <a:custGeom>
            <a:rect b="b" l="l" r="r" t="t"/>
            <a:pathLst>
              <a:path extrusionOk="0" h="862" w="3870">
                <a:moveTo>
                  <a:pt x="0" y="522"/>
                </a:moveTo>
                <a:cubicBezTo>
                  <a:pt x="16" y="539"/>
                  <a:pt x="30" y="557"/>
                  <a:pt x="47" y="574"/>
                </a:cubicBezTo>
                <a:cubicBezTo>
                  <a:pt x="60" y="587"/>
                  <a:pt x="72" y="600"/>
                  <a:pt x="86" y="612"/>
                </a:cubicBezTo>
                <a:cubicBezTo>
                  <a:pt x="192" y="700"/>
                  <a:pt x="337" y="732"/>
                  <a:pt x="465" y="772"/>
                </a:cubicBezTo>
                <a:cubicBezTo>
                  <a:pt x="548" y="798"/>
                  <a:pt x="626" y="817"/>
                  <a:pt x="713" y="826"/>
                </a:cubicBezTo>
                <a:cubicBezTo>
                  <a:pt x="1006" y="856"/>
                  <a:pt x="1318" y="860"/>
                  <a:pt x="1611" y="831"/>
                </a:cubicBezTo>
                <a:cubicBezTo>
                  <a:pt x="1707" y="822"/>
                  <a:pt x="1808" y="805"/>
                  <a:pt x="1902" y="784"/>
                </a:cubicBezTo>
                <a:cubicBezTo>
                  <a:pt x="2191" y="718"/>
                  <a:pt x="2456" y="628"/>
                  <a:pt x="2731" y="520"/>
                </a:cubicBezTo>
                <a:cubicBezTo>
                  <a:pt x="2850" y="473"/>
                  <a:pt x="2957" y="422"/>
                  <a:pt x="3067" y="361"/>
                </a:cubicBezTo>
                <a:cubicBezTo>
                  <a:pt x="3145" y="318"/>
                  <a:pt x="3226" y="286"/>
                  <a:pt x="3305" y="246"/>
                </a:cubicBezTo>
                <a:cubicBezTo>
                  <a:pt x="3344" y="226"/>
                  <a:pt x="3382" y="205"/>
                  <a:pt x="3421" y="187"/>
                </a:cubicBezTo>
                <a:cubicBezTo>
                  <a:pt x="3559" y="123"/>
                  <a:pt x="3710" y="91"/>
                  <a:pt x="3852" y="36"/>
                </a:cubicBezTo>
                <a:cubicBezTo>
                  <a:pt x="3856" y="36"/>
                  <a:pt x="3858" y="37"/>
                  <a:pt x="3857" y="33"/>
                </a:cubicBezTo>
                <a:cubicBezTo>
                  <a:pt x="3837" y="33"/>
                  <a:pt x="3816" y="33"/>
                  <a:pt x="3796" y="33"/>
                </a:cubicBezTo>
                <a:moveTo>
                  <a:pt x="3618" y="0"/>
                </a:moveTo>
                <a:cubicBezTo>
                  <a:pt x="3623" y="0"/>
                  <a:pt x="3655" y="0"/>
                  <a:pt x="3666" y="0"/>
                </a:cubicBezTo>
                <a:cubicBezTo>
                  <a:pt x="3701" y="0"/>
                  <a:pt x="3736" y="-2"/>
                  <a:pt x="3770" y="3"/>
                </a:cubicBezTo>
                <a:cubicBezTo>
                  <a:pt x="3795" y="7"/>
                  <a:pt x="3831" y="8"/>
                  <a:pt x="3852" y="24"/>
                </a:cubicBezTo>
                <a:cubicBezTo>
                  <a:pt x="3870" y="38"/>
                  <a:pt x="3862" y="83"/>
                  <a:pt x="3862" y="102"/>
                </a:cubicBezTo>
                <a:cubicBezTo>
                  <a:pt x="3862" y="161"/>
                  <a:pt x="3818" y="186"/>
                  <a:pt x="3773" y="218"/>
                </a:cubicBezTo>
                <a:cubicBezTo>
                  <a:pt x="3737" y="244"/>
                  <a:pt x="3700" y="259"/>
                  <a:pt x="3660" y="277"/>
                </a:cubicBezTo>
              </a:path>
            </a:pathLst>
          </a:custGeom>
          <a:noFill/>
          <a:ln cap="flat" cmpd="sng" w="190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6"/>
          <p:cNvSpPr/>
          <p:nvPr/>
        </p:nvSpPr>
        <p:spPr>
          <a:xfrm>
            <a:off x="2206560" y="3248160"/>
            <a:ext cx="1344604" cy="227161"/>
          </a:xfrm>
          <a:custGeom>
            <a:rect b="b" l="l" r="r" t="t"/>
            <a:pathLst>
              <a:path extrusionOk="0" h="630" w="3725">
                <a:moveTo>
                  <a:pt x="0" y="441"/>
                </a:moveTo>
                <a:cubicBezTo>
                  <a:pt x="35" y="464"/>
                  <a:pt x="79" y="502"/>
                  <a:pt x="118" y="524"/>
                </a:cubicBezTo>
                <a:cubicBezTo>
                  <a:pt x="237" y="591"/>
                  <a:pt x="373" y="605"/>
                  <a:pt x="506" y="618"/>
                </a:cubicBezTo>
                <a:cubicBezTo>
                  <a:pt x="608" y="628"/>
                  <a:pt x="709" y="632"/>
                  <a:pt x="811" y="632"/>
                </a:cubicBezTo>
                <a:cubicBezTo>
                  <a:pt x="1015" y="633"/>
                  <a:pt x="1226" y="648"/>
                  <a:pt x="1428" y="618"/>
                </a:cubicBezTo>
                <a:cubicBezTo>
                  <a:pt x="1643" y="586"/>
                  <a:pt x="1853" y="530"/>
                  <a:pt x="2065" y="488"/>
                </a:cubicBezTo>
                <a:cubicBezTo>
                  <a:pt x="2224" y="457"/>
                  <a:pt x="2382" y="444"/>
                  <a:pt x="2531" y="379"/>
                </a:cubicBezTo>
                <a:cubicBezTo>
                  <a:pt x="2576" y="359"/>
                  <a:pt x="2620" y="337"/>
                  <a:pt x="2665" y="318"/>
                </a:cubicBezTo>
                <a:cubicBezTo>
                  <a:pt x="2809" y="256"/>
                  <a:pt x="2963" y="218"/>
                  <a:pt x="3112" y="174"/>
                </a:cubicBezTo>
                <a:cubicBezTo>
                  <a:pt x="3271" y="127"/>
                  <a:pt x="3426" y="87"/>
                  <a:pt x="3589" y="54"/>
                </a:cubicBezTo>
                <a:cubicBezTo>
                  <a:pt x="3635" y="45"/>
                  <a:pt x="3683" y="40"/>
                  <a:pt x="3725" y="18"/>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6"/>
          <p:cNvSpPr/>
          <p:nvPr/>
        </p:nvSpPr>
        <p:spPr>
          <a:xfrm>
            <a:off x="3443160" y="3219360"/>
            <a:ext cx="111240" cy="109440"/>
          </a:xfrm>
          <a:custGeom>
            <a:rect b="b" l="l" r="r" t="t"/>
            <a:pathLst>
              <a:path extrusionOk="0" h="285" w="261">
                <a:moveTo>
                  <a:pt x="55" y="4"/>
                </a:moveTo>
                <a:cubicBezTo>
                  <a:pt x="104" y="0"/>
                  <a:pt x="153" y="-5"/>
                  <a:pt x="202" y="6"/>
                </a:cubicBezTo>
                <a:cubicBezTo>
                  <a:pt x="237" y="14"/>
                  <a:pt x="299" y="32"/>
                  <a:pt x="307" y="73"/>
                </a:cubicBezTo>
                <a:cubicBezTo>
                  <a:pt x="316" y="118"/>
                  <a:pt x="301" y="140"/>
                  <a:pt x="268" y="169"/>
                </a:cubicBezTo>
                <a:cubicBezTo>
                  <a:pt x="206" y="222"/>
                  <a:pt x="129" y="250"/>
                  <a:pt x="55" y="280"/>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6"/>
          <p:cNvSpPr/>
          <p:nvPr/>
        </p:nvSpPr>
        <p:spPr>
          <a:xfrm>
            <a:off x="3262440" y="3202080"/>
            <a:ext cx="1473118" cy="291960"/>
          </a:xfrm>
          <a:custGeom>
            <a:rect b="b" l="l" r="r" t="t"/>
            <a:pathLst>
              <a:path extrusionOk="0" h="821" w="4098">
                <a:moveTo>
                  <a:pt x="5" y="585"/>
                </a:moveTo>
                <a:cubicBezTo>
                  <a:pt x="9" y="593"/>
                  <a:pt x="0" y="610"/>
                  <a:pt x="13" y="628"/>
                </a:cubicBezTo>
                <a:cubicBezTo>
                  <a:pt x="32" y="653"/>
                  <a:pt x="47" y="670"/>
                  <a:pt x="73" y="689"/>
                </a:cubicBezTo>
                <a:cubicBezTo>
                  <a:pt x="142" y="739"/>
                  <a:pt x="242" y="764"/>
                  <a:pt x="325" y="774"/>
                </a:cubicBezTo>
                <a:cubicBezTo>
                  <a:pt x="511" y="798"/>
                  <a:pt x="705" y="809"/>
                  <a:pt x="892" y="810"/>
                </a:cubicBezTo>
                <a:cubicBezTo>
                  <a:pt x="1096" y="811"/>
                  <a:pt x="1295" y="806"/>
                  <a:pt x="1496" y="767"/>
                </a:cubicBezTo>
                <a:cubicBezTo>
                  <a:pt x="1853" y="697"/>
                  <a:pt x="2208" y="636"/>
                  <a:pt x="2558" y="536"/>
                </a:cubicBezTo>
                <a:cubicBezTo>
                  <a:pt x="2731" y="487"/>
                  <a:pt x="2900" y="430"/>
                  <a:pt x="3072" y="377"/>
                </a:cubicBezTo>
                <a:cubicBezTo>
                  <a:pt x="3299" y="307"/>
                  <a:pt x="3523" y="225"/>
                  <a:pt x="3754" y="167"/>
                </a:cubicBezTo>
                <a:cubicBezTo>
                  <a:pt x="3801" y="155"/>
                  <a:pt x="4047" y="124"/>
                  <a:pt x="4075" y="82"/>
                </a:cubicBezTo>
                <a:cubicBezTo>
                  <a:pt x="4079" y="75"/>
                  <a:pt x="4024" y="85"/>
                  <a:pt x="4020" y="78"/>
                </a:cubicBezTo>
                <a:moveTo>
                  <a:pt x="3775" y="26"/>
                </a:moveTo>
                <a:cubicBezTo>
                  <a:pt x="3848" y="8"/>
                  <a:pt x="3888" y="0"/>
                  <a:pt x="3959" y="0"/>
                </a:cubicBezTo>
                <a:cubicBezTo>
                  <a:pt x="3992" y="0"/>
                  <a:pt x="4042" y="-10"/>
                  <a:pt x="4072" y="7"/>
                </a:cubicBezTo>
                <a:cubicBezTo>
                  <a:pt x="4098" y="22"/>
                  <a:pt x="4093" y="56"/>
                  <a:pt x="4093" y="80"/>
                </a:cubicBezTo>
                <a:cubicBezTo>
                  <a:pt x="4093" y="136"/>
                  <a:pt x="4075" y="158"/>
                  <a:pt x="4025" y="189"/>
                </a:cubicBezTo>
                <a:cubicBezTo>
                  <a:pt x="3973" y="222"/>
                  <a:pt x="3913" y="253"/>
                  <a:pt x="3857" y="279"/>
                </a:cubicBezTo>
                <a:cubicBezTo>
                  <a:pt x="3846" y="284"/>
                  <a:pt x="3834" y="288"/>
                  <a:pt x="3823" y="293"/>
                </a:cubicBezTo>
              </a:path>
            </a:pathLst>
          </a:custGeom>
          <a:noFill/>
          <a:ln cap="flat" cmpd="sng" w="19075">
            <a:solidFill>
              <a:srgbClr val="548D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6"/>
          <p:cNvSpPr/>
          <p:nvPr/>
        </p:nvSpPr>
        <p:spPr>
          <a:xfrm>
            <a:off x="4265760" y="3132240"/>
            <a:ext cx="1405082" cy="341279"/>
          </a:xfrm>
          <a:custGeom>
            <a:rect b="b" l="l" r="r" t="t"/>
            <a:pathLst>
              <a:path extrusionOk="0" h="959" w="3901">
                <a:moveTo>
                  <a:pt x="0" y="750"/>
                </a:moveTo>
                <a:cubicBezTo>
                  <a:pt x="6" y="755"/>
                  <a:pt x="13" y="750"/>
                  <a:pt x="19" y="755"/>
                </a:cubicBezTo>
                <a:cubicBezTo>
                  <a:pt x="96" y="817"/>
                  <a:pt x="165" y="885"/>
                  <a:pt x="260" y="920"/>
                </a:cubicBezTo>
                <a:cubicBezTo>
                  <a:pt x="306" y="937"/>
                  <a:pt x="344" y="942"/>
                  <a:pt x="393" y="946"/>
                </a:cubicBezTo>
                <a:cubicBezTo>
                  <a:pt x="557" y="959"/>
                  <a:pt x="736" y="958"/>
                  <a:pt x="900" y="939"/>
                </a:cubicBezTo>
                <a:cubicBezTo>
                  <a:pt x="1111" y="915"/>
                  <a:pt x="1321" y="871"/>
                  <a:pt x="1529" y="830"/>
                </a:cubicBezTo>
                <a:cubicBezTo>
                  <a:pt x="1800" y="777"/>
                  <a:pt x="2053" y="685"/>
                  <a:pt x="2312" y="592"/>
                </a:cubicBezTo>
                <a:cubicBezTo>
                  <a:pt x="2480" y="532"/>
                  <a:pt x="2638" y="456"/>
                  <a:pt x="2802" y="389"/>
                </a:cubicBezTo>
                <a:cubicBezTo>
                  <a:pt x="2929" y="337"/>
                  <a:pt x="3061" y="297"/>
                  <a:pt x="3188" y="245"/>
                </a:cubicBezTo>
                <a:cubicBezTo>
                  <a:pt x="3351" y="179"/>
                  <a:pt x="3527" y="159"/>
                  <a:pt x="3694" y="104"/>
                </a:cubicBezTo>
                <a:cubicBezTo>
                  <a:pt x="3732" y="91"/>
                  <a:pt x="3767" y="73"/>
                  <a:pt x="3804" y="59"/>
                </a:cubicBezTo>
                <a:cubicBezTo>
                  <a:pt x="3806" y="59"/>
                  <a:pt x="3808" y="59"/>
                  <a:pt x="3810" y="59"/>
                </a:cubicBezTo>
                <a:cubicBezTo>
                  <a:pt x="3752" y="53"/>
                  <a:pt x="3701" y="48"/>
                  <a:pt x="3644" y="33"/>
                </a:cubicBezTo>
                <a:cubicBezTo>
                  <a:pt x="3623" y="27"/>
                  <a:pt x="3603" y="19"/>
                  <a:pt x="3583" y="13"/>
                </a:cubicBezTo>
                <a:cubicBezTo>
                  <a:pt x="3598" y="12"/>
                  <a:pt x="3609" y="8"/>
                  <a:pt x="3624" y="7"/>
                </a:cubicBezTo>
                <a:cubicBezTo>
                  <a:pt x="3716" y="3"/>
                  <a:pt x="3809" y="2"/>
                  <a:pt x="3901" y="0"/>
                </a:cubicBezTo>
                <a:cubicBezTo>
                  <a:pt x="3880" y="42"/>
                  <a:pt x="3898" y="61"/>
                  <a:pt x="3849" y="99"/>
                </a:cubicBezTo>
                <a:cubicBezTo>
                  <a:pt x="3787" y="147"/>
                  <a:pt x="3709" y="172"/>
                  <a:pt x="3636" y="195"/>
                </a:cubicBezTo>
              </a:path>
            </a:pathLst>
          </a:custGeom>
          <a:noFill/>
          <a:ln cap="flat" cmpd="sng" w="19075">
            <a:solidFill>
              <a:srgbClr val="F59D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6"/>
          <p:cNvSpPr/>
          <p:nvPr/>
        </p:nvSpPr>
        <p:spPr>
          <a:xfrm>
            <a:off x="5305440" y="3076440"/>
            <a:ext cx="1390680" cy="311041"/>
          </a:xfrm>
          <a:custGeom>
            <a:rect b="b" l="l" r="r" t="t"/>
            <a:pathLst>
              <a:path extrusionOk="0" h="875" w="3867">
                <a:moveTo>
                  <a:pt x="0" y="734"/>
                </a:moveTo>
                <a:cubicBezTo>
                  <a:pt x="8" y="745"/>
                  <a:pt x="11" y="751"/>
                  <a:pt x="19" y="762"/>
                </a:cubicBezTo>
                <a:cubicBezTo>
                  <a:pt x="28" y="774"/>
                  <a:pt x="39" y="803"/>
                  <a:pt x="50" y="812"/>
                </a:cubicBezTo>
                <a:cubicBezTo>
                  <a:pt x="90" y="843"/>
                  <a:pt x="131" y="847"/>
                  <a:pt x="182" y="854"/>
                </a:cubicBezTo>
                <a:cubicBezTo>
                  <a:pt x="301" y="870"/>
                  <a:pt x="430" y="868"/>
                  <a:pt x="549" y="864"/>
                </a:cubicBezTo>
                <a:cubicBezTo>
                  <a:pt x="730" y="857"/>
                  <a:pt x="901" y="794"/>
                  <a:pt x="1079" y="769"/>
                </a:cubicBezTo>
                <a:cubicBezTo>
                  <a:pt x="1197" y="753"/>
                  <a:pt x="1314" y="735"/>
                  <a:pt x="1431" y="713"/>
                </a:cubicBezTo>
                <a:cubicBezTo>
                  <a:pt x="1631" y="675"/>
                  <a:pt x="1832" y="630"/>
                  <a:pt x="2028" y="576"/>
                </a:cubicBezTo>
                <a:cubicBezTo>
                  <a:pt x="2089" y="559"/>
                  <a:pt x="2150" y="543"/>
                  <a:pt x="2210" y="524"/>
                </a:cubicBezTo>
                <a:cubicBezTo>
                  <a:pt x="2398" y="464"/>
                  <a:pt x="2591" y="425"/>
                  <a:pt x="2779" y="366"/>
                </a:cubicBezTo>
                <a:cubicBezTo>
                  <a:pt x="2834" y="349"/>
                  <a:pt x="2887" y="328"/>
                  <a:pt x="2942" y="309"/>
                </a:cubicBezTo>
                <a:cubicBezTo>
                  <a:pt x="3126" y="246"/>
                  <a:pt x="3321" y="207"/>
                  <a:pt x="3511" y="167"/>
                </a:cubicBezTo>
                <a:cubicBezTo>
                  <a:pt x="3594" y="150"/>
                  <a:pt x="3677" y="132"/>
                  <a:pt x="3760" y="113"/>
                </a:cubicBezTo>
                <a:cubicBezTo>
                  <a:pt x="3753" y="110"/>
                  <a:pt x="3735" y="104"/>
                  <a:pt x="3726" y="99"/>
                </a:cubicBezTo>
                <a:cubicBezTo>
                  <a:pt x="3709" y="89"/>
                  <a:pt x="3703" y="86"/>
                  <a:pt x="3692" y="80"/>
                </a:cubicBezTo>
                <a:moveTo>
                  <a:pt x="3553" y="9"/>
                </a:moveTo>
                <a:cubicBezTo>
                  <a:pt x="3573" y="-5"/>
                  <a:pt x="3602" y="0"/>
                  <a:pt x="3629" y="0"/>
                </a:cubicBezTo>
                <a:cubicBezTo>
                  <a:pt x="3673" y="0"/>
                  <a:pt x="3712" y="2"/>
                  <a:pt x="3755" y="16"/>
                </a:cubicBezTo>
                <a:cubicBezTo>
                  <a:pt x="3787" y="26"/>
                  <a:pt x="3824" y="42"/>
                  <a:pt x="3847" y="66"/>
                </a:cubicBezTo>
                <a:cubicBezTo>
                  <a:pt x="3867" y="87"/>
                  <a:pt x="3862" y="115"/>
                  <a:pt x="3862" y="141"/>
                </a:cubicBezTo>
                <a:cubicBezTo>
                  <a:pt x="3862" y="189"/>
                  <a:pt x="3827" y="215"/>
                  <a:pt x="3787" y="238"/>
                </a:cubicBezTo>
                <a:cubicBezTo>
                  <a:pt x="3728" y="272"/>
                  <a:pt x="3666" y="299"/>
                  <a:pt x="3603" y="323"/>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3" name="Shape 673"/>
        <p:cNvGrpSpPr/>
        <p:nvPr/>
      </p:nvGrpSpPr>
      <p:grpSpPr>
        <a:xfrm>
          <a:off x="0" y="0"/>
          <a:ext cx="0" cy="0"/>
          <a:chOff x="0" y="0"/>
          <a:chExt cx="0" cy="0"/>
        </a:xfrm>
      </p:grpSpPr>
      <p:sp>
        <p:nvSpPr>
          <p:cNvPr id="674" name="Google Shape;674;p97"/>
          <p:cNvSpPr txBox="1"/>
          <p:nvPr/>
        </p:nvSpPr>
        <p:spPr>
          <a:xfrm>
            <a:off x="457200" y="205920"/>
            <a:ext cx="8229600" cy="4608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900" u="none" cap="none" strike="noStrike">
                <a:solidFill>
                  <a:srgbClr val="000000"/>
                </a:solidFill>
                <a:latin typeface="Calibri"/>
                <a:ea typeface="Calibri"/>
                <a:cs typeface="Calibri"/>
                <a:sym typeface="Calibri"/>
              </a:rPr>
              <a:t>Search Operation</a:t>
            </a:r>
            <a:endParaRPr b="1" i="0" sz="3900" u="none" cap="none" strike="noStrike"/>
          </a:p>
        </p:txBody>
      </p:sp>
      <p:sp>
        <p:nvSpPr>
          <p:cNvPr id="675" name="Google Shape;675;p97"/>
          <p:cNvSpPr txBox="1"/>
          <p:nvPr/>
        </p:nvSpPr>
        <p:spPr>
          <a:xfrm>
            <a:off x="457200" y="1200240"/>
            <a:ext cx="8229600" cy="167652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90000"/>
              </a:lnSpc>
              <a:spcBef>
                <a:spcPts val="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Searching a given value (searchKey) in linked list.</a:t>
            </a:r>
            <a:endParaRPr b="0" i="0" sz="2000" u="none" cap="none" strike="noStrike">
              <a:latin typeface="Arial"/>
              <a:ea typeface="Arial"/>
              <a:cs typeface="Arial"/>
              <a:sym typeface="Arial"/>
            </a:endParaRPr>
          </a:p>
          <a:p>
            <a:pPr indent="-343080" lvl="0" marL="343080" marR="0" rtl="0" algn="l">
              <a:lnSpc>
                <a:spcPct val="9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To search, you have to traverse from head, by using a temp reference and comparing serachKey in each node data. If searchKey is present you will find in node containing searchKey otherwise temp will reach end of linked list.</a:t>
            </a:r>
            <a:endParaRPr b="0" i="0" sz="2000" u="none" cap="none" strike="noStrike">
              <a:latin typeface="Arial"/>
              <a:ea typeface="Arial"/>
              <a:cs typeface="Arial"/>
              <a:sym typeface="Arial"/>
            </a:endParaRPr>
          </a:p>
        </p:txBody>
      </p:sp>
      <p:sp>
        <p:nvSpPr>
          <p:cNvPr id="676" name="Google Shape;676;p97"/>
          <p:cNvSpPr txBox="1"/>
          <p:nvPr/>
        </p:nvSpPr>
        <p:spPr>
          <a:xfrm>
            <a:off x="228600" y="4476600"/>
            <a:ext cx="876312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Until temp not reach end of list, compare temp data with search key, if matched stop otherwise update temp by temp node next reference</a:t>
            </a:r>
            <a:endParaRPr b="0" i="0" sz="1800" u="none" cap="none" strike="noStrike">
              <a:latin typeface="Arial"/>
              <a:ea typeface="Arial"/>
              <a:cs typeface="Arial"/>
              <a:sym typeface="Arial"/>
            </a:endParaRPr>
          </a:p>
        </p:txBody>
      </p:sp>
      <p:sp>
        <p:nvSpPr>
          <p:cNvPr id="677" name="Google Shape;677;p97"/>
          <p:cNvSpPr/>
          <p:nvPr/>
        </p:nvSpPr>
        <p:spPr>
          <a:xfrm>
            <a:off x="587520" y="2951280"/>
            <a:ext cx="452520" cy="233280"/>
          </a:xfrm>
          <a:custGeom>
            <a:rect b="b" l="l" r="r" t="t"/>
            <a:pathLst>
              <a:path extrusionOk="0" h="645" w="1257">
                <a:moveTo>
                  <a:pt x="0" y="9"/>
                </a:moveTo>
                <a:cubicBezTo>
                  <a:pt x="10" y="36"/>
                  <a:pt x="4" y="48"/>
                  <a:pt x="4" y="77"/>
                </a:cubicBezTo>
                <a:cubicBezTo>
                  <a:pt x="4" y="192"/>
                  <a:pt x="1" y="307"/>
                  <a:pt x="9" y="422"/>
                </a:cubicBezTo>
                <a:cubicBezTo>
                  <a:pt x="13" y="479"/>
                  <a:pt x="13" y="536"/>
                  <a:pt x="13" y="594"/>
                </a:cubicBezTo>
                <a:cubicBezTo>
                  <a:pt x="24" y="579"/>
                  <a:pt x="17" y="596"/>
                  <a:pt x="33" y="557"/>
                </a:cubicBezTo>
                <a:cubicBezTo>
                  <a:pt x="59" y="491"/>
                  <a:pt x="84" y="436"/>
                  <a:pt x="130" y="380"/>
                </a:cubicBezTo>
                <a:cubicBezTo>
                  <a:pt x="166" y="336"/>
                  <a:pt x="213" y="297"/>
                  <a:pt x="268" y="279"/>
                </a:cubicBezTo>
                <a:cubicBezTo>
                  <a:pt x="294" y="271"/>
                  <a:pt x="345" y="263"/>
                  <a:pt x="365" y="288"/>
                </a:cubicBezTo>
                <a:cubicBezTo>
                  <a:pt x="394" y="326"/>
                  <a:pt x="401" y="384"/>
                  <a:pt x="403" y="430"/>
                </a:cubicBezTo>
                <a:cubicBezTo>
                  <a:pt x="406" y="480"/>
                  <a:pt x="406" y="523"/>
                  <a:pt x="387" y="568"/>
                </a:cubicBezTo>
                <a:cubicBezTo>
                  <a:pt x="379" y="586"/>
                  <a:pt x="378" y="598"/>
                  <a:pt x="374" y="616"/>
                </a:cubicBezTo>
                <a:moveTo>
                  <a:pt x="579" y="428"/>
                </a:moveTo>
                <a:cubicBezTo>
                  <a:pt x="614" y="428"/>
                  <a:pt x="684" y="440"/>
                  <a:pt x="718" y="413"/>
                </a:cubicBezTo>
                <a:cubicBezTo>
                  <a:pt x="745" y="392"/>
                  <a:pt x="741" y="354"/>
                  <a:pt x="738" y="323"/>
                </a:cubicBezTo>
                <a:cubicBezTo>
                  <a:pt x="734" y="281"/>
                  <a:pt x="696" y="270"/>
                  <a:pt x="660" y="267"/>
                </a:cubicBezTo>
                <a:cubicBezTo>
                  <a:pt x="609" y="263"/>
                  <a:pt x="599" y="279"/>
                  <a:pt x="579" y="326"/>
                </a:cubicBezTo>
                <a:cubicBezTo>
                  <a:pt x="554" y="384"/>
                  <a:pt x="554" y="436"/>
                  <a:pt x="554" y="498"/>
                </a:cubicBezTo>
                <a:cubicBezTo>
                  <a:pt x="554" y="550"/>
                  <a:pt x="569" y="576"/>
                  <a:pt x="617" y="599"/>
                </a:cubicBezTo>
                <a:cubicBezTo>
                  <a:pt x="651" y="615"/>
                  <a:pt x="687" y="612"/>
                  <a:pt x="723" y="612"/>
                </a:cubicBezTo>
                <a:cubicBezTo>
                  <a:pt x="760" y="612"/>
                  <a:pt x="773" y="605"/>
                  <a:pt x="806" y="588"/>
                </a:cubicBezTo>
                <a:moveTo>
                  <a:pt x="1092" y="409"/>
                </a:moveTo>
                <a:cubicBezTo>
                  <a:pt x="1047" y="396"/>
                  <a:pt x="1017" y="386"/>
                  <a:pt x="975" y="415"/>
                </a:cubicBezTo>
                <a:cubicBezTo>
                  <a:pt x="951" y="432"/>
                  <a:pt x="934" y="459"/>
                  <a:pt x="932" y="487"/>
                </a:cubicBezTo>
                <a:cubicBezTo>
                  <a:pt x="929" y="525"/>
                  <a:pt x="979" y="516"/>
                  <a:pt x="1004" y="517"/>
                </a:cubicBezTo>
                <a:cubicBezTo>
                  <a:pt x="1053" y="518"/>
                  <a:pt x="1101" y="525"/>
                  <a:pt x="1142" y="496"/>
                </a:cubicBezTo>
                <a:cubicBezTo>
                  <a:pt x="1157" y="486"/>
                  <a:pt x="1172" y="464"/>
                  <a:pt x="1185" y="454"/>
                </a:cubicBezTo>
                <a:cubicBezTo>
                  <a:pt x="1186" y="454"/>
                  <a:pt x="1188" y="454"/>
                  <a:pt x="1189" y="454"/>
                </a:cubicBezTo>
                <a:cubicBezTo>
                  <a:pt x="1197" y="491"/>
                  <a:pt x="1202" y="530"/>
                  <a:pt x="1205" y="568"/>
                </a:cubicBezTo>
                <a:cubicBezTo>
                  <a:pt x="1207" y="591"/>
                  <a:pt x="1198" y="622"/>
                  <a:pt x="1214" y="642"/>
                </a:cubicBezTo>
                <a:cubicBezTo>
                  <a:pt x="1221" y="650"/>
                  <a:pt x="1238" y="654"/>
                  <a:pt x="1248" y="649"/>
                </a:cubicBezTo>
                <a:cubicBezTo>
                  <a:pt x="1251" y="645"/>
                  <a:pt x="1254" y="640"/>
                  <a:pt x="1257" y="636"/>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7"/>
          <p:cNvSpPr/>
          <p:nvPr/>
        </p:nvSpPr>
        <p:spPr>
          <a:xfrm>
            <a:off x="1087560" y="2986200"/>
            <a:ext cx="103320" cy="222120"/>
          </a:xfrm>
          <a:custGeom>
            <a:rect b="b" l="l" r="r" t="t"/>
            <a:pathLst>
              <a:path extrusionOk="0" h="618" w="291">
                <a:moveTo>
                  <a:pt x="241" y="0"/>
                </a:moveTo>
                <a:cubicBezTo>
                  <a:pt x="264" y="49"/>
                  <a:pt x="259" y="106"/>
                  <a:pt x="265" y="160"/>
                </a:cubicBezTo>
                <a:cubicBezTo>
                  <a:pt x="275" y="251"/>
                  <a:pt x="280" y="342"/>
                  <a:pt x="281" y="433"/>
                </a:cubicBezTo>
                <a:cubicBezTo>
                  <a:pt x="282" y="490"/>
                  <a:pt x="282" y="545"/>
                  <a:pt x="286" y="601"/>
                </a:cubicBezTo>
                <a:cubicBezTo>
                  <a:pt x="286" y="611"/>
                  <a:pt x="286" y="612"/>
                  <a:pt x="286" y="618"/>
                </a:cubicBezTo>
                <a:cubicBezTo>
                  <a:pt x="284" y="551"/>
                  <a:pt x="271" y="516"/>
                  <a:pt x="227" y="463"/>
                </a:cubicBezTo>
                <a:cubicBezTo>
                  <a:pt x="183" y="410"/>
                  <a:pt x="123" y="394"/>
                  <a:pt x="56" y="402"/>
                </a:cubicBezTo>
                <a:cubicBezTo>
                  <a:pt x="-5" y="409"/>
                  <a:pt x="1" y="451"/>
                  <a:pt x="0" y="501"/>
                </a:cubicBezTo>
                <a:cubicBezTo>
                  <a:pt x="-1" y="562"/>
                  <a:pt x="21" y="584"/>
                  <a:pt x="81" y="60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7"/>
          <p:cNvSpPr/>
          <p:nvPr/>
        </p:nvSpPr>
        <p:spPr>
          <a:xfrm>
            <a:off x="933480" y="3324240"/>
            <a:ext cx="4826160" cy="488880"/>
          </a:xfrm>
          <a:custGeom>
            <a:rect b="b" l="l" r="r" t="t"/>
            <a:pathLst>
              <a:path extrusionOk="0" h="1361" w="13412">
                <a:moveTo>
                  <a:pt x="0" y="0"/>
                </a:moveTo>
                <a:cubicBezTo>
                  <a:pt x="6" y="81"/>
                  <a:pt x="4" y="163"/>
                  <a:pt x="4" y="244"/>
                </a:cubicBezTo>
                <a:cubicBezTo>
                  <a:pt x="4" y="358"/>
                  <a:pt x="3" y="471"/>
                  <a:pt x="0" y="585"/>
                </a:cubicBezTo>
                <a:cubicBezTo>
                  <a:pt x="-1" y="614"/>
                  <a:pt x="-12" y="684"/>
                  <a:pt x="4" y="710"/>
                </a:cubicBezTo>
                <a:cubicBezTo>
                  <a:pt x="30" y="753"/>
                  <a:pt x="178" y="742"/>
                  <a:pt x="214" y="744"/>
                </a:cubicBezTo>
                <a:cubicBezTo>
                  <a:pt x="460" y="756"/>
                  <a:pt x="726" y="768"/>
                  <a:pt x="971" y="742"/>
                </a:cubicBezTo>
                <a:cubicBezTo>
                  <a:pt x="1006" y="738"/>
                  <a:pt x="1039" y="734"/>
                  <a:pt x="1063" y="707"/>
                </a:cubicBezTo>
                <a:cubicBezTo>
                  <a:pt x="1077" y="691"/>
                  <a:pt x="1071" y="659"/>
                  <a:pt x="1072" y="640"/>
                </a:cubicBezTo>
                <a:cubicBezTo>
                  <a:pt x="1073" y="616"/>
                  <a:pt x="1075" y="595"/>
                  <a:pt x="1063" y="574"/>
                </a:cubicBezTo>
                <a:cubicBezTo>
                  <a:pt x="1052" y="555"/>
                  <a:pt x="1029" y="539"/>
                  <a:pt x="1009" y="530"/>
                </a:cubicBezTo>
                <a:cubicBezTo>
                  <a:pt x="1001" y="526"/>
                  <a:pt x="991" y="527"/>
                  <a:pt x="984" y="524"/>
                </a:cubicBezTo>
                <a:cubicBezTo>
                  <a:pt x="1008" y="546"/>
                  <a:pt x="1028" y="564"/>
                  <a:pt x="1043" y="596"/>
                </a:cubicBezTo>
                <a:cubicBezTo>
                  <a:pt x="1056" y="624"/>
                  <a:pt x="1066" y="693"/>
                  <a:pt x="1054" y="723"/>
                </a:cubicBezTo>
                <a:cubicBezTo>
                  <a:pt x="1034" y="773"/>
                  <a:pt x="980" y="814"/>
                  <a:pt x="941" y="849"/>
                </a:cubicBezTo>
                <a:cubicBezTo>
                  <a:pt x="916" y="871"/>
                  <a:pt x="890" y="893"/>
                  <a:pt x="865" y="915"/>
                </a:cubicBezTo>
                <a:moveTo>
                  <a:pt x="1218" y="244"/>
                </a:moveTo>
                <a:cubicBezTo>
                  <a:pt x="1243" y="358"/>
                  <a:pt x="1250" y="463"/>
                  <a:pt x="1252" y="580"/>
                </a:cubicBezTo>
                <a:cubicBezTo>
                  <a:pt x="1254" y="703"/>
                  <a:pt x="1251" y="825"/>
                  <a:pt x="1248" y="948"/>
                </a:cubicBezTo>
                <a:cubicBezTo>
                  <a:pt x="1247" y="984"/>
                  <a:pt x="1246" y="1001"/>
                  <a:pt x="1232" y="1031"/>
                </a:cubicBezTo>
                <a:cubicBezTo>
                  <a:pt x="1227" y="1020"/>
                  <a:pt x="1215" y="998"/>
                  <a:pt x="1214" y="974"/>
                </a:cubicBezTo>
                <a:cubicBezTo>
                  <a:pt x="1214" y="962"/>
                  <a:pt x="1214" y="949"/>
                  <a:pt x="1214" y="937"/>
                </a:cubicBezTo>
                <a:moveTo>
                  <a:pt x="1290" y="244"/>
                </a:moveTo>
                <a:cubicBezTo>
                  <a:pt x="1302" y="169"/>
                  <a:pt x="1286" y="184"/>
                  <a:pt x="1374" y="172"/>
                </a:cubicBezTo>
                <a:cubicBezTo>
                  <a:pt x="1468" y="159"/>
                  <a:pt x="1565" y="161"/>
                  <a:pt x="1660" y="159"/>
                </a:cubicBezTo>
                <a:cubicBezTo>
                  <a:pt x="1923" y="152"/>
                  <a:pt x="2195" y="180"/>
                  <a:pt x="2457" y="148"/>
                </a:cubicBezTo>
                <a:cubicBezTo>
                  <a:pt x="2501" y="143"/>
                  <a:pt x="2544" y="132"/>
                  <a:pt x="2588" y="124"/>
                </a:cubicBezTo>
                <a:cubicBezTo>
                  <a:pt x="2613" y="119"/>
                  <a:pt x="2639" y="114"/>
                  <a:pt x="2665" y="111"/>
                </a:cubicBezTo>
                <a:cubicBezTo>
                  <a:pt x="2705" y="106"/>
                  <a:pt x="2700" y="104"/>
                  <a:pt x="2723" y="135"/>
                </a:cubicBezTo>
                <a:cubicBezTo>
                  <a:pt x="2765" y="190"/>
                  <a:pt x="2748" y="308"/>
                  <a:pt x="2748" y="371"/>
                </a:cubicBezTo>
                <a:cubicBezTo>
                  <a:pt x="2749" y="607"/>
                  <a:pt x="2750" y="843"/>
                  <a:pt x="2739" y="1079"/>
                </a:cubicBezTo>
                <a:cubicBezTo>
                  <a:pt x="2738" y="1094"/>
                  <a:pt x="2737" y="1156"/>
                  <a:pt x="2723" y="1168"/>
                </a:cubicBezTo>
                <a:cubicBezTo>
                  <a:pt x="2707" y="1168"/>
                  <a:pt x="2700" y="1168"/>
                  <a:pt x="2689" y="1168"/>
                </a:cubicBezTo>
                <a:moveTo>
                  <a:pt x="1306" y="1201"/>
                </a:moveTo>
                <a:cubicBezTo>
                  <a:pt x="1549" y="1201"/>
                  <a:pt x="1791" y="1192"/>
                  <a:pt x="2034" y="1188"/>
                </a:cubicBezTo>
                <a:cubicBezTo>
                  <a:pt x="2261" y="1184"/>
                  <a:pt x="2487" y="1188"/>
                  <a:pt x="2714" y="1188"/>
                </a:cubicBezTo>
                <a:moveTo>
                  <a:pt x="1660" y="563"/>
                </a:moveTo>
                <a:cubicBezTo>
                  <a:pt x="1657" y="643"/>
                  <a:pt x="1655" y="723"/>
                  <a:pt x="1655" y="803"/>
                </a:cubicBezTo>
                <a:cubicBezTo>
                  <a:pt x="1655" y="815"/>
                  <a:pt x="1646" y="915"/>
                  <a:pt x="1660" y="917"/>
                </a:cubicBezTo>
                <a:cubicBezTo>
                  <a:pt x="1679" y="917"/>
                  <a:pt x="1685" y="917"/>
                  <a:pt x="1698" y="917"/>
                </a:cubicBezTo>
                <a:moveTo>
                  <a:pt x="1966" y="699"/>
                </a:moveTo>
                <a:cubicBezTo>
                  <a:pt x="1966" y="684"/>
                  <a:pt x="1952" y="608"/>
                  <a:pt x="1980" y="596"/>
                </a:cubicBezTo>
                <a:cubicBezTo>
                  <a:pt x="2016" y="580"/>
                  <a:pt x="2050" y="580"/>
                  <a:pt x="2088" y="580"/>
                </a:cubicBezTo>
                <a:cubicBezTo>
                  <a:pt x="2132" y="580"/>
                  <a:pt x="2126" y="622"/>
                  <a:pt x="2126" y="655"/>
                </a:cubicBezTo>
                <a:cubicBezTo>
                  <a:pt x="2127" y="713"/>
                  <a:pt x="2080" y="744"/>
                  <a:pt x="2054" y="794"/>
                </a:cubicBezTo>
                <a:cubicBezTo>
                  <a:pt x="2040" y="821"/>
                  <a:pt x="2018" y="865"/>
                  <a:pt x="2029" y="898"/>
                </a:cubicBezTo>
                <a:cubicBezTo>
                  <a:pt x="2041" y="936"/>
                  <a:pt x="2130" y="925"/>
                  <a:pt x="2156" y="925"/>
                </a:cubicBezTo>
                <a:cubicBezTo>
                  <a:pt x="2225" y="926"/>
                  <a:pt x="2293" y="925"/>
                  <a:pt x="2361" y="921"/>
                </a:cubicBezTo>
                <a:moveTo>
                  <a:pt x="2924" y="832"/>
                </a:moveTo>
                <a:cubicBezTo>
                  <a:pt x="2962" y="832"/>
                  <a:pt x="2967" y="832"/>
                  <a:pt x="3005" y="832"/>
                </a:cubicBezTo>
                <a:cubicBezTo>
                  <a:pt x="3240" y="832"/>
                  <a:pt x="3475" y="832"/>
                  <a:pt x="3710" y="832"/>
                </a:cubicBezTo>
                <a:cubicBezTo>
                  <a:pt x="3698" y="804"/>
                  <a:pt x="3718" y="818"/>
                  <a:pt x="3681" y="792"/>
                </a:cubicBezTo>
                <a:cubicBezTo>
                  <a:pt x="3655" y="774"/>
                  <a:pt x="3626" y="761"/>
                  <a:pt x="3597" y="749"/>
                </a:cubicBezTo>
                <a:cubicBezTo>
                  <a:pt x="3594" y="748"/>
                  <a:pt x="3581" y="741"/>
                  <a:pt x="3579" y="740"/>
                </a:cubicBezTo>
                <a:cubicBezTo>
                  <a:pt x="3593" y="769"/>
                  <a:pt x="3611" y="799"/>
                  <a:pt x="3618" y="832"/>
                </a:cubicBezTo>
                <a:cubicBezTo>
                  <a:pt x="3625" y="864"/>
                  <a:pt x="3631" y="925"/>
                  <a:pt x="3622" y="957"/>
                </a:cubicBezTo>
                <a:cubicBezTo>
                  <a:pt x="3614" y="985"/>
                  <a:pt x="3578" y="1009"/>
                  <a:pt x="3550" y="1013"/>
                </a:cubicBezTo>
                <a:cubicBezTo>
                  <a:pt x="3541" y="1014"/>
                  <a:pt x="3530" y="1012"/>
                  <a:pt x="3521" y="1013"/>
                </a:cubicBezTo>
                <a:moveTo>
                  <a:pt x="3850" y="419"/>
                </a:moveTo>
                <a:cubicBezTo>
                  <a:pt x="3897" y="574"/>
                  <a:pt x="3908" y="669"/>
                  <a:pt x="3908" y="827"/>
                </a:cubicBezTo>
                <a:cubicBezTo>
                  <a:pt x="3908" y="928"/>
                  <a:pt x="3911" y="1027"/>
                  <a:pt x="3890" y="1127"/>
                </a:cubicBezTo>
                <a:cubicBezTo>
                  <a:pt x="3885" y="1153"/>
                  <a:pt x="3882" y="1219"/>
                  <a:pt x="3865" y="1198"/>
                </a:cubicBezTo>
                <a:cubicBezTo>
                  <a:pt x="3864" y="1190"/>
                  <a:pt x="3862" y="1183"/>
                  <a:pt x="3861" y="1175"/>
                </a:cubicBezTo>
                <a:moveTo>
                  <a:pt x="3933" y="375"/>
                </a:moveTo>
                <a:cubicBezTo>
                  <a:pt x="4081" y="263"/>
                  <a:pt x="4103" y="254"/>
                  <a:pt x="4273" y="227"/>
                </a:cubicBezTo>
                <a:cubicBezTo>
                  <a:pt x="4391" y="208"/>
                  <a:pt x="4509" y="188"/>
                  <a:pt x="4627" y="172"/>
                </a:cubicBezTo>
                <a:cubicBezTo>
                  <a:pt x="4739" y="157"/>
                  <a:pt x="4850" y="142"/>
                  <a:pt x="4963" y="135"/>
                </a:cubicBezTo>
                <a:cubicBezTo>
                  <a:pt x="5028" y="131"/>
                  <a:pt x="5098" y="122"/>
                  <a:pt x="5156" y="150"/>
                </a:cubicBezTo>
                <a:cubicBezTo>
                  <a:pt x="5207" y="174"/>
                  <a:pt x="5224" y="281"/>
                  <a:pt x="5235" y="327"/>
                </a:cubicBezTo>
                <a:cubicBezTo>
                  <a:pt x="5264" y="449"/>
                  <a:pt x="5265" y="589"/>
                  <a:pt x="5269" y="714"/>
                </a:cubicBezTo>
                <a:cubicBezTo>
                  <a:pt x="5273" y="820"/>
                  <a:pt x="5310" y="1040"/>
                  <a:pt x="5253" y="1133"/>
                </a:cubicBezTo>
                <a:cubicBezTo>
                  <a:pt x="5233" y="1167"/>
                  <a:pt x="5226" y="1144"/>
                  <a:pt x="5190" y="1155"/>
                </a:cubicBezTo>
                <a:moveTo>
                  <a:pt x="4068" y="1262"/>
                </a:moveTo>
                <a:cubicBezTo>
                  <a:pt x="4243" y="1228"/>
                  <a:pt x="4406" y="1206"/>
                  <a:pt x="4584" y="1195"/>
                </a:cubicBezTo>
                <a:cubicBezTo>
                  <a:pt x="4837" y="1180"/>
                  <a:pt x="5556" y="1049"/>
                  <a:pt x="5341" y="1183"/>
                </a:cubicBezTo>
                <a:cubicBezTo>
                  <a:pt x="5319" y="1197"/>
                  <a:pt x="5281" y="1192"/>
                  <a:pt x="5253" y="1192"/>
                </a:cubicBezTo>
                <a:moveTo>
                  <a:pt x="4316" y="655"/>
                </a:moveTo>
                <a:cubicBezTo>
                  <a:pt x="4298" y="608"/>
                  <a:pt x="4308" y="644"/>
                  <a:pt x="4307" y="613"/>
                </a:cubicBezTo>
                <a:cubicBezTo>
                  <a:pt x="4341" y="607"/>
                  <a:pt x="4374" y="604"/>
                  <a:pt x="4408" y="604"/>
                </a:cubicBezTo>
                <a:cubicBezTo>
                  <a:pt x="4438" y="604"/>
                  <a:pt x="4467" y="596"/>
                  <a:pt x="4472" y="633"/>
                </a:cubicBezTo>
                <a:cubicBezTo>
                  <a:pt x="4480" y="689"/>
                  <a:pt x="4451" y="717"/>
                  <a:pt x="4408" y="751"/>
                </a:cubicBezTo>
                <a:cubicBezTo>
                  <a:pt x="4376" y="776"/>
                  <a:pt x="4326" y="801"/>
                  <a:pt x="4307" y="841"/>
                </a:cubicBezTo>
                <a:cubicBezTo>
                  <a:pt x="4307" y="844"/>
                  <a:pt x="4307" y="846"/>
                  <a:pt x="4307" y="849"/>
                </a:cubicBezTo>
                <a:cubicBezTo>
                  <a:pt x="4334" y="858"/>
                  <a:pt x="4381" y="860"/>
                  <a:pt x="4420" y="860"/>
                </a:cubicBezTo>
                <a:cubicBezTo>
                  <a:pt x="4488" y="860"/>
                  <a:pt x="4551" y="854"/>
                  <a:pt x="4618" y="843"/>
                </a:cubicBezTo>
                <a:cubicBezTo>
                  <a:pt x="4631" y="841"/>
                  <a:pt x="4643" y="838"/>
                  <a:pt x="4656" y="836"/>
                </a:cubicBezTo>
                <a:moveTo>
                  <a:pt x="5379" y="720"/>
                </a:moveTo>
                <a:cubicBezTo>
                  <a:pt x="5324" y="742"/>
                  <a:pt x="5417" y="730"/>
                  <a:pt x="5434" y="731"/>
                </a:cubicBezTo>
                <a:cubicBezTo>
                  <a:pt x="5549" y="738"/>
                  <a:pt x="5663" y="741"/>
                  <a:pt x="5778" y="742"/>
                </a:cubicBezTo>
                <a:cubicBezTo>
                  <a:pt x="6006" y="743"/>
                  <a:pt x="6235" y="742"/>
                  <a:pt x="6463" y="742"/>
                </a:cubicBezTo>
                <a:cubicBezTo>
                  <a:pt x="6411" y="741"/>
                  <a:pt x="6363" y="731"/>
                  <a:pt x="6312" y="723"/>
                </a:cubicBezTo>
                <a:cubicBezTo>
                  <a:pt x="6255" y="714"/>
                  <a:pt x="6196" y="704"/>
                  <a:pt x="6139" y="696"/>
                </a:cubicBezTo>
                <a:cubicBezTo>
                  <a:pt x="6128" y="696"/>
                  <a:pt x="6125" y="696"/>
                  <a:pt x="6118" y="694"/>
                </a:cubicBezTo>
                <a:cubicBezTo>
                  <a:pt x="6198" y="694"/>
                  <a:pt x="6303" y="682"/>
                  <a:pt x="6375" y="725"/>
                </a:cubicBezTo>
                <a:cubicBezTo>
                  <a:pt x="6390" y="734"/>
                  <a:pt x="6394" y="737"/>
                  <a:pt x="6400" y="747"/>
                </a:cubicBezTo>
                <a:cubicBezTo>
                  <a:pt x="6391" y="791"/>
                  <a:pt x="6382" y="800"/>
                  <a:pt x="6341" y="832"/>
                </a:cubicBezTo>
                <a:cubicBezTo>
                  <a:pt x="6284" y="877"/>
                  <a:pt x="6232" y="922"/>
                  <a:pt x="6181" y="974"/>
                </a:cubicBezTo>
                <a:moveTo>
                  <a:pt x="6589" y="336"/>
                </a:moveTo>
                <a:cubicBezTo>
                  <a:pt x="6602" y="465"/>
                  <a:pt x="6605" y="587"/>
                  <a:pt x="6605" y="716"/>
                </a:cubicBezTo>
                <a:cubicBezTo>
                  <a:pt x="6605" y="827"/>
                  <a:pt x="6581" y="928"/>
                  <a:pt x="6560" y="1037"/>
                </a:cubicBezTo>
                <a:cubicBezTo>
                  <a:pt x="6552" y="1076"/>
                  <a:pt x="6540" y="1190"/>
                  <a:pt x="6531" y="1151"/>
                </a:cubicBezTo>
                <a:cubicBezTo>
                  <a:pt x="6531" y="1136"/>
                  <a:pt x="6531" y="1123"/>
                  <a:pt x="6531" y="1109"/>
                </a:cubicBezTo>
                <a:moveTo>
                  <a:pt x="6765" y="274"/>
                </a:moveTo>
                <a:cubicBezTo>
                  <a:pt x="6907" y="211"/>
                  <a:pt x="6973" y="200"/>
                  <a:pt x="7123" y="200"/>
                </a:cubicBezTo>
                <a:cubicBezTo>
                  <a:pt x="7368" y="200"/>
                  <a:pt x="7613" y="191"/>
                  <a:pt x="7858" y="191"/>
                </a:cubicBezTo>
                <a:cubicBezTo>
                  <a:pt x="7919" y="191"/>
                  <a:pt x="7941" y="191"/>
                  <a:pt x="7975" y="247"/>
                </a:cubicBezTo>
                <a:cubicBezTo>
                  <a:pt x="8031" y="340"/>
                  <a:pt x="8026" y="458"/>
                  <a:pt x="8027" y="561"/>
                </a:cubicBezTo>
                <a:cubicBezTo>
                  <a:pt x="8029" y="748"/>
                  <a:pt x="8083" y="1120"/>
                  <a:pt x="7954" y="1280"/>
                </a:cubicBezTo>
                <a:cubicBezTo>
                  <a:pt x="7927" y="1314"/>
                  <a:pt x="7902" y="1311"/>
                  <a:pt x="7871" y="1332"/>
                </a:cubicBezTo>
                <a:moveTo>
                  <a:pt x="6673" y="1361"/>
                </a:moveTo>
                <a:cubicBezTo>
                  <a:pt x="6793" y="1353"/>
                  <a:pt x="6911" y="1348"/>
                  <a:pt x="7031" y="1347"/>
                </a:cubicBezTo>
                <a:cubicBezTo>
                  <a:pt x="7261" y="1345"/>
                  <a:pt x="7512" y="1319"/>
                  <a:pt x="7740" y="1349"/>
                </a:cubicBezTo>
                <a:cubicBezTo>
                  <a:pt x="7755" y="1353"/>
                  <a:pt x="7757" y="1352"/>
                  <a:pt x="7765" y="1356"/>
                </a:cubicBezTo>
                <a:moveTo>
                  <a:pt x="7382" y="561"/>
                </a:moveTo>
                <a:cubicBezTo>
                  <a:pt x="7328" y="557"/>
                  <a:pt x="7297" y="594"/>
                  <a:pt x="7261" y="640"/>
                </a:cubicBezTo>
                <a:cubicBezTo>
                  <a:pt x="7214" y="699"/>
                  <a:pt x="7190" y="762"/>
                  <a:pt x="7186" y="836"/>
                </a:cubicBezTo>
                <a:cubicBezTo>
                  <a:pt x="7183" y="908"/>
                  <a:pt x="7207" y="943"/>
                  <a:pt x="7279" y="958"/>
                </a:cubicBezTo>
                <a:cubicBezTo>
                  <a:pt x="7318" y="966"/>
                  <a:pt x="7371" y="974"/>
                  <a:pt x="7387" y="930"/>
                </a:cubicBezTo>
                <a:cubicBezTo>
                  <a:pt x="7403" y="887"/>
                  <a:pt x="7396" y="844"/>
                  <a:pt x="7357" y="823"/>
                </a:cubicBezTo>
                <a:cubicBezTo>
                  <a:pt x="7319" y="803"/>
                  <a:pt x="7227" y="794"/>
                  <a:pt x="7186" y="808"/>
                </a:cubicBezTo>
                <a:cubicBezTo>
                  <a:pt x="7175" y="819"/>
                  <a:pt x="7172" y="821"/>
                  <a:pt x="7168" y="830"/>
                </a:cubicBezTo>
                <a:moveTo>
                  <a:pt x="8193" y="786"/>
                </a:moveTo>
                <a:cubicBezTo>
                  <a:pt x="8174" y="775"/>
                  <a:pt x="8158" y="766"/>
                  <a:pt x="8139" y="755"/>
                </a:cubicBezTo>
                <a:cubicBezTo>
                  <a:pt x="8423" y="755"/>
                  <a:pt x="8710" y="769"/>
                  <a:pt x="8993" y="747"/>
                </a:cubicBezTo>
                <a:cubicBezTo>
                  <a:pt x="9041" y="743"/>
                  <a:pt x="9105" y="744"/>
                  <a:pt x="9149" y="720"/>
                </a:cubicBezTo>
                <a:cubicBezTo>
                  <a:pt x="9149" y="717"/>
                  <a:pt x="9149" y="713"/>
                  <a:pt x="9149" y="710"/>
                </a:cubicBezTo>
                <a:cubicBezTo>
                  <a:pt x="9142" y="674"/>
                  <a:pt x="9143" y="671"/>
                  <a:pt x="9106" y="651"/>
                </a:cubicBezTo>
                <a:cubicBezTo>
                  <a:pt x="9089" y="641"/>
                  <a:pt x="9073" y="635"/>
                  <a:pt x="9056" y="627"/>
                </a:cubicBezTo>
                <a:cubicBezTo>
                  <a:pt x="9061" y="638"/>
                  <a:pt x="9064" y="636"/>
                  <a:pt x="9067" y="648"/>
                </a:cubicBezTo>
                <a:cubicBezTo>
                  <a:pt x="9080" y="696"/>
                  <a:pt x="9074" y="744"/>
                  <a:pt x="9056" y="788"/>
                </a:cubicBezTo>
                <a:cubicBezTo>
                  <a:pt x="9036" y="838"/>
                  <a:pt x="8989" y="900"/>
                  <a:pt x="8941" y="928"/>
                </a:cubicBezTo>
                <a:cubicBezTo>
                  <a:pt x="8937" y="928"/>
                  <a:pt x="8934" y="928"/>
                  <a:pt x="8930" y="928"/>
                </a:cubicBezTo>
                <a:moveTo>
                  <a:pt x="9324" y="375"/>
                </a:moveTo>
                <a:cubicBezTo>
                  <a:pt x="9362" y="544"/>
                  <a:pt x="9378" y="675"/>
                  <a:pt x="9378" y="847"/>
                </a:cubicBezTo>
                <a:cubicBezTo>
                  <a:pt x="9378" y="962"/>
                  <a:pt x="9375" y="1045"/>
                  <a:pt x="9338" y="1153"/>
                </a:cubicBezTo>
                <a:cubicBezTo>
                  <a:pt x="9333" y="1169"/>
                  <a:pt x="9322" y="1239"/>
                  <a:pt x="9320" y="1177"/>
                </a:cubicBezTo>
                <a:cubicBezTo>
                  <a:pt x="9320" y="1159"/>
                  <a:pt x="9320" y="1142"/>
                  <a:pt x="9320" y="1124"/>
                </a:cubicBezTo>
                <a:moveTo>
                  <a:pt x="9426" y="305"/>
                </a:moveTo>
                <a:cubicBezTo>
                  <a:pt x="9568" y="236"/>
                  <a:pt x="9650" y="215"/>
                  <a:pt x="9804" y="194"/>
                </a:cubicBezTo>
                <a:cubicBezTo>
                  <a:pt x="9945" y="175"/>
                  <a:pt x="10086" y="160"/>
                  <a:pt x="10228" y="152"/>
                </a:cubicBezTo>
                <a:cubicBezTo>
                  <a:pt x="10367" y="145"/>
                  <a:pt x="10591" y="106"/>
                  <a:pt x="10723" y="161"/>
                </a:cubicBezTo>
                <a:cubicBezTo>
                  <a:pt x="10781" y="186"/>
                  <a:pt x="10788" y="311"/>
                  <a:pt x="10791" y="360"/>
                </a:cubicBezTo>
                <a:cubicBezTo>
                  <a:pt x="10801" y="528"/>
                  <a:pt x="10794" y="700"/>
                  <a:pt x="10771" y="865"/>
                </a:cubicBezTo>
                <a:cubicBezTo>
                  <a:pt x="10756" y="968"/>
                  <a:pt x="10748" y="1080"/>
                  <a:pt x="10723" y="1181"/>
                </a:cubicBezTo>
                <a:cubicBezTo>
                  <a:pt x="10702" y="1266"/>
                  <a:pt x="10660" y="1264"/>
                  <a:pt x="10586" y="1273"/>
                </a:cubicBezTo>
                <a:moveTo>
                  <a:pt x="9412" y="1302"/>
                </a:moveTo>
                <a:cubicBezTo>
                  <a:pt x="9392" y="1277"/>
                  <a:pt x="9368" y="1287"/>
                  <a:pt x="9426" y="1284"/>
                </a:cubicBezTo>
                <a:cubicBezTo>
                  <a:pt x="9663" y="1272"/>
                  <a:pt x="9903" y="1273"/>
                  <a:pt x="10140" y="1264"/>
                </a:cubicBezTo>
                <a:cubicBezTo>
                  <a:pt x="10226" y="1261"/>
                  <a:pt x="10311" y="1262"/>
                  <a:pt x="10397" y="1262"/>
                </a:cubicBezTo>
                <a:cubicBezTo>
                  <a:pt x="10451" y="1262"/>
                  <a:pt x="10327" y="1260"/>
                  <a:pt x="10316" y="1258"/>
                </a:cubicBezTo>
                <a:cubicBezTo>
                  <a:pt x="10301" y="1255"/>
                  <a:pt x="10285" y="1252"/>
                  <a:pt x="10270" y="1249"/>
                </a:cubicBezTo>
                <a:moveTo>
                  <a:pt x="9896" y="646"/>
                </a:moveTo>
                <a:cubicBezTo>
                  <a:pt x="9902" y="608"/>
                  <a:pt x="9886" y="629"/>
                  <a:pt x="9908" y="613"/>
                </a:cubicBezTo>
                <a:cubicBezTo>
                  <a:pt x="9917" y="606"/>
                  <a:pt x="9936" y="598"/>
                  <a:pt x="9946" y="594"/>
                </a:cubicBezTo>
                <a:cubicBezTo>
                  <a:pt x="9966" y="587"/>
                  <a:pt x="9983" y="584"/>
                  <a:pt x="10005" y="583"/>
                </a:cubicBezTo>
                <a:cubicBezTo>
                  <a:pt x="10073" y="581"/>
                  <a:pt x="10139" y="584"/>
                  <a:pt x="10207" y="578"/>
                </a:cubicBezTo>
                <a:cubicBezTo>
                  <a:pt x="10225" y="576"/>
                  <a:pt x="10243" y="574"/>
                  <a:pt x="10261" y="574"/>
                </a:cubicBezTo>
                <a:cubicBezTo>
                  <a:pt x="10263" y="574"/>
                  <a:pt x="10264" y="574"/>
                  <a:pt x="10266" y="574"/>
                </a:cubicBezTo>
                <a:cubicBezTo>
                  <a:pt x="10266" y="617"/>
                  <a:pt x="10270" y="661"/>
                  <a:pt x="10257" y="703"/>
                </a:cubicBezTo>
                <a:cubicBezTo>
                  <a:pt x="10232" y="785"/>
                  <a:pt x="10184" y="859"/>
                  <a:pt x="10149" y="937"/>
                </a:cubicBezTo>
                <a:cubicBezTo>
                  <a:pt x="10132" y="975"/>
                  <a:pt x="10121" y="1032"/>
                  <a:pt x="10086" y="1059"/>
                </a:cubicBezTo>
                <a:cubicBezTo>
                  <a:pt x="10076" y="1067"/>
                  <a:pt x="10069" y="1063"/>
                  <a:pt x="10056" y="1064"/>
                </a:cubicBezTo>
                <a:moveTo>
                  <a:pt x="9971" y="906"/>
                </a:moveTo>
                <a:cubicBezTo>
                  <a:pt x="10079" y="894"/>
                  <a:pt x="10187" y="886"/>
                  <a:pt x="10295" y="875"/>
                </a:cubicBezTo>
                <a:cubicBezTo>
                  <a:pt x="10313" y="873"/>
                  <a:pt x="10331" y="871"/>
                  <a:pt x="10349" y="869"/>
                </a:cubicBezTo>
                <a:moveTo>
                  <a:pt x="10845" y="843"/>
                </a:moveTo>
                <a:cubicBezTo>
                  <a:pt x="10858" y="839"/>
                  <a:pt x="10864" y="836"/>
                  <a:pt x="10879" y="834"/>
                </a:cubicBezTo>
                <a:cubicBezTo>
                  <a:pt x="10969" y="821"/>
                  <a:pt x="11066" y="830"/>
                  <a:pt x="11156" y="830"/>
                </a:cubicBezTo>
                <a:cubicBezTo>
                  <a:pt x="11329" y="830"/>
                  <a:pt x="11501" y="830"/>
                  <a:pt x="11674" y="830"/>
                </a:cubicBezTo>
                <a:cubicBezTo>
                  <a:pt x="11659" y="798"/>
                  <a:pt x="11647" y="795"/>
                  <a:pt x="11611" y="777"/>
                </a:cubicBezTo>
                <a:cubicBezTo>
                  <a:pt x="11581" y="762"/>
                  <a:pt x="11537" y="752"/>
                  <a:pt x="11510" y="734"/>
                </a:cubicBezTo>
                <a:cubicBezTo>
                  <a:pt x="11507" y="732"/>
                  <a:pt x="11508" y="727"/>
                  <a:pt x="11505" y="725"/>
                </a:cubicBezTo>
                <a:cubicBezTo>
                  <a:pt x="11544" y="732"/>
                  <a:pt x="11578" y="731"/>
                  <a:pt x="11606" y="767"/>
                </a:cubicBezTo>
                <a:cubicBezTo>
                  <a:pt x="11619" y="784"/>
                  <a:pt x="11619" y="832"/>
                  <a:pt x="11615" y="851"/>
                </a:cubicBezTo>
                <a:cubicBezTo>
                  <a:pt x="11604" y="901"/>
                  <a:pt x="11549" y="911"/>
                  <a:pt x="11510" y="932"/>
                </a:cubicBezTo>
                <a:cubicBezTo>
                  <a:pt x="11489" y="946"/>
                  <a:pt x="11484" y="949"/>
                  <a:pt x="11471" y="957"/>
                </a:cubicBezTo>
                <a:moveTo>
                  <a:pt x="11938" y="762"/>
                </a:moveTo>
                <a:cubicBezTo>
                  <a:pt x="11939" y="832"/>
                  <a:pt x="11952" y="899"/>
                  <a:pt x="11956" y="969"/>
                </a:cubicBezTo>
                <a:cubicBezTo>
                  <a:pt x="11958" y="1010"/>
                  <a:pt x="11946" y="1060"/>
                  <a:pt x="11967" y="1094"/>
                </a:cubicBezTo>
                <a:cubicBezTo>
                  <a:pt x="11974" y="1096"/>
                  <a:pt x="11972" y="1126"/>
                  <a:pt x="11980" y="1083"/>
                </a:cubicBezTo>
                <a:cubicBezTo>
                  <a:pt x="11993" y="1016"/>
                  <a:pt x="12016" y="951"/>
                  <a:pt x="12034" y="884"/>
                </a:cubicBezTo>
                <a:cubicBezTo>
                  <a:pt x="12047" y="836"/>
                  <a:pt x="12062" y="770"/>
                  <a:pt x="12107" y="740"/>
                </a:cubicBezTo>
                <a:cubicBezTo>
                  <a:pt x="12134" y="722"/>
                  <a:pt x="12173" y="724"/>
                  <a:pt x="12203" y="725"/>
                </a:cubicBezTo>
                <a:cubicBezTo>
                  <a:pt x="12256" y="727"/>
                  <a:pt x="12307" y="771"/>
                  <a:pt x="12325" y="823"/>
                </a:cubicBezTo>
                <a:cubicBezTo>
                  <a:pt x="12343" y="875"/>
                  <a:pt x="12349" y="938"/>
                  <a:pt x="12350" y="993"/>
                </a:cubicBezTo>
                <a:cubicBezTo>
                  <a:pt x="12350" y="1017"/>
                  <a:pt x="12350" y="1040"/>
                  <a:pt x="12350" y="1064"/>
                </a:cubicBezTo>
                <a:moveTo>
                  <a:pt x="12564" y="760"/>
                </a:moveTo>
                <a:cubicBezTo>
                  <a:pt x="12567" y="755"/>
                  <a:pt x="12570" y="749"/>
                  <a:pt x="12573" y="744"/>
                </a:cubicBezTo>
                <a:cubicBezTo>
                  <a:pt x="12573" y="773"/>
                  <a:pt x="12575" y="801"/>
                  <a:pt x="12577" y="830"/>
                </a:cubicBezTo>
                <a:cubicBezTo>
                  <a:pt x="12579" y="861"/>
                  <a:pt x="12575" y="869"/>
                  <a:pt x="12607" y="882"/>
                </a:cubicBezTo>
                <a:cubicBezTo>
                  <a:pt x="12629" y="891"/>
                  <a:pt x="12651" y="889"/>
                  <a:pt x="12674" y="889"/>
                </a:cubicBezTo>
                <a:cubicBezTo>
                  <a:pt x="12713" y="889"/>
                  <a:pt x="12721" y="862"/>
                  <a:pt x="12737" y="832"/>
                </a:cubicBezTo>
                <a:cubicBezTo>
                  <a:pt x="12749" y="809"/>
                  <a:pt x="12757" y="790"/>
                  <a:pt x="12758" y="764"/>
                </a:cubicBezTo>
                <a:cubicBezTo>
                  <a:pt x="12759" y="750"/>
                  <a:pt x="12761" y="739"/>
                  <a:pt x="12762" y="725"/>
                </a:cubicBezTo>
                <a:cubicBezTo>
                  <a:pt x="12762" y="722"/>
                  <a:pt x="12762" y="719"/>
                  <a:pt x="12762" y="716"/>
                </a:cubicBezTo>
                <a:cubicBezTo>
                  <a:pt x="12768" y="725"/>
                  <a:pt x="12777" y="737"/>
                  <a:pt x="12782" y="753"/>
                </a:cubicBezTo>
                <a:cubicBezTo>
                  <a:pt x="12790" y="779"/>
                  <a:pt x="12792" y="805"/>
                  <a:pt x="12796" y="832"/>
                </a:cubicBezTo>
                <a:cubicBezTo>
                  <a:pt x="12802" y="871"/>
                  <a:pt x="12815" y="920"/>
                  <a:pt x="12830" y="957"/>
                </a:cubicBezTo>
                <a:cubicBezTo>
                  <a:pt x="12841" y="986"/>
                  <a:pt x="12861" y="1032"/>
                  <a:pt x="12888" y="1050"/>
                </a:cubicBezTo>
                <a:cubicBezTo>
                  <a:pt x="12899" y="1057"/>
                  <a:pt x="12898" y="1055"/>
                  <a:pt x="12913" y="1059"/>
                </a:cubicBezTo>
                <a:moveTo>
                  <a:pt x="13123" y="596"/>
                </a:moveTo>
                <a:cubicBezTo>
                  <a:pt x="13128" y="697"/>
                  <a:pt x="13132" y="794"/>
                  <a:pt x="13132" y="895"/>
                </a:cubicBezTo>
                <a:cubicBezTo>
                  <a:pt x="13132" y="911"/>
                  <a:pt x="13122" y="970"/>
                  <a:pt x="13141" y="976"/>
                </a:cubicBezTo>
                <a:cubicBezTo>
                  <a:pt x="13154" y="976"/>
                  <a:pt x="13160" y="976"/>
                  <a:pt x="13170" y="974"/>
                </a:cubicBezTo>
                <a:moveTo>
                  <a:pt x="13388" y="618"/>
                </a:moveTo>
                <a:cubicBezTo>
                  <a:pt x="13400" y="742"/>
                  <a:pt x="13395" y="824"/>
                  <a:pt x="13388" y="943"/>
                </a:cubicBezTo>
                <a:cubicBezTo>
                  <a:pt x="13386" y="983"/>
                  <a:pt x="13388" y="1025"/>
                  <a:pt x="13388" y="1065"/>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7"/>
          <p:cNvSpPr/>
          <p:nvPr/>
        </p:nvSpPr>
        <p:spPr>
          <a:xfrm>
            <a:off x="4492800" y="3006720"/>
            <a:ext cx="160200" cy="231840"/>
          </a:xfrm>
          <a:custGeom>
            <a:rect b="b" l="l" r="r" t="t"/>
            <a:pathLst>
              <a:path extrusionOk="0" h="648" w="442">
                <a:moveTo>
                  <a:pt x="185" y="0"/>
                </a:moveTo>
                <a:cubicBezTo>
                  <a:pt x="216" y="125"/>
                  <a:pt x="228" y="212"/>
                  <a:pt x="228" y="339"/>
                </a:cubicBezTo>
                <a:cubicBezTo>
                  <a:pt x="228" y="412"/>
                  <a:pt x="232" y="476"/>
                  <a:pt x="248" y="547"/>
                </a:cubicBezTo>
                <a:cubicBezTo>
                  <a:pt x="254" y="572"/>
                  <a:pt x="258" y="589"/>
                  <a:pt x="273" y="607"/>
                </a:cubicBezTo>
                <a:moveTo>
                  <a:pt x="0" y="483"/>
                </a:moveTo>
                <a:cubicBezTo>
                  <a:pt x="82" y="548"/>
                  <a:pt x="146" y="631"/>
                  <a:pt x="253" y="642"/>
                </a:cubicBezTo>
                <a:cubicBezTo>
                  <a:pt x="284" y="645"/>
                  <a:pt x="327" y="648"/>
                  <a:pt x="354" y="632"/>
                </a:cubicBezTo>
                <a:cubicBezTo>
                  <a:pt x="377" y="618"/>
                  <a:pt x="396" y="594"/>
                  <a:pt x="417" y="577"/>
                </a:cubicBezTo>
                <a:cubicBezTo>
                  <a:pt x="437" y="561"/>
                  <a:pt x="435" y="560"/>
                  <a:pt x="442" y="53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7"/>
          <p:cNvSpPr/>
          <p:nvPr/>
        </p:nvSpPr>
        <p:spPr>
          <a:xfrm>
            <a:off x="4722840" y="2695680"/>
            <a:ext cx="453960" cy="173160"/>
          </a:xfrm>
          <a:custGeom>
            <a:rect b="b" l="l" r="r" t="t"/>
            <a:pathLst>
              <a:path extrusionOk="0" h="482" w="1264">
                <a:moveTo>
                  <a:pt x="112" y="105"/>
                </a:moveTo>
                <a:cubicBezTo>
                  <a:pt x="112" y="220"/>
                  <a:pt x="108" y="336"/>
                  <a:pt x="117" y="450"/>
                </a:cubicBezTo>
                <a:cubicBezTo>
                  <a:pt x="118" y="461"/>
                  <a:pt x="119" y="470"/>
                  <a:pt x="121" y="481"/>
                </a:cubicBezTo>
                <a:cubicBezTo>
                  <a:pt x="83" y="474"/>
                  <a:pt x="86" y="467"/>
                  <a:pt x="58" y="440"/>
                </a:cubicBezTo>
                <a:moveTo>
                  <a:pt x="0" y="289"/>
                </a:moveTo>
                <a:cubicBezTo>
                  <a:pt x="126" y="254"/>
                  <a:pt x="184" y="243"/>
                  <a:pt x="306" y="243"/>
                </a:cubicBezTo>
                <a:cubicBezTo>
                  <a:pt x="368" y="243"/>
                  <a:pt x="430" y="240"/>
                  <a:pt x="491" y="247"/>
                </a:cubicBezTo>
                <a:cubicBezTo>
                  <a:pt x="509" y="249"/>
                  <a:pt x="527" y="253"/>
                  <a:pt x="545" y="256"/>
                </a:cubicBezTo>
                <a:cubicBezTo>
                  <a:pt x="531" y="268"/>
                  <a:pt x="522" y="278"/>
                  <a:pt x="495" y="291"/>
                </a:cubicBezTo>
                <a:cubicBezTo>
                  <a:pt x="459" y="308"/>
                  <a:pt x="425" y="326"/>
                  <a:pt x="390" y="345"/>
                </a:cubicBezTo>
                <a:cubicBezTo>
                  <a:pt x="375" y="354"/>
                  <a:pt x="366" y="363"/>
                  <a:pt x="356" y="372"/>
                </a:cubicBezTo>
                <a:cubicBezTo>
                  <a:pt x="415" y="372"/>
                  <a:pt x="476" y="381"/>
                  <a:pt x="529" y="350"/>
                </a:cubicBezTo>
                <a:cubicBezTo>
                  <a:pt x="563" y="330"/>
                  <a:pt x="584" y="299"/>
                  <a:pt x="604" y="267"/>
                </a:cubicBezTo>
                <a:cubicBezTo>
                  <a:pt x="606" y="264"/>
                  <a:pt x="611" y="253"/>
                  <a:pt x="613" y="250"/>
                </a:cubicBezTo>
                <a:cubicBezTo>
                  <a:pt x="613" y="289"/>
                  <a:pt x="611" y="337"/>
                  <a:pt x="622" y="374"/>
                </a:cubicBezTo>
                <a:cubicBezTo>
                  <a:pt x="629" y="399"/>
                  <a:pt x="640" y="422"/>
                  <a:pt x="667" y="429"/>
                </a:cubicBezTo>
                <a:cubicBezTo>
                  <a:pt x="696" y="437"/>
                  <a:pt x="711" y="430"/>
                  <a:pt x="734" y="415"/>
                </a:cubicBezTo>
                <a:moveTo>
                  <a:pt x="865" y="280"/>
                </a:moveTo>
                <a:cubicBezTo>
                  <a:pt x="887" y="366"/>
                  <a:pt x="899" y="377"/>
                  <a:pt x="899" y="437"/>
                </a:cubicBezTo>
                <a:cubicBezTo>
                  <a:pt x="899" y="436"/>
                  <a:pt x="899" y="434"/>
                  <a:pt x="899" y="433"/>
                </a:cubicBezTo>
                <a:moveTo>
                  <a:pt x="797" y="114"/>
                </a:moveTo>
                <a:cubicBezTo>
                  <a:pt x="808" y="118"/>
                  <a:pt x="946" y="181"/>
                  <a:pt x="996" y="160"/>
                </a:cubicBezTo>
                <a:cubicBezTo>
                  <a:pt x="1000" y="157"/>
                  <a:pt x="1003" y="154"/>
                  <a:pt x="1007" y="151"/>
                </a:cubicBezTo>
                <a:cubicBezTo>
                  <a:pt x="1007" y="121"/>
                  <a:pt x="1014" y="86"/>
                  <a:pt x="996" y="60"/>
                </a:cubicBezTo>
                <a:cubicBezTo>
                  <a:pt x="980" y="36"/>
                  <a:pt x="945" y="17"/>
                  <a:pt x="919" y="7"/>
                </a:cubicBezTo>
                <a:cubicBezTo>
                  <a:pt x="900" y="-1"/>
                  <a:pt x="880" y="0"/>
                  <a:pt x="860" y="0"/>
                </a:cubicBezTo>
                <a:cubicBezTo>
                  <a:pt x="843" y="0"/>
                  <a:pt x="851" y="32"/>
                  <a:pt x="851" y="46"/>
                </a:cubicBezTo>
                <a:moveTo>
                  <a:pt x="1185" y="64"/>
                </a:moveTo>
                <a:cubicBezTo>
                  <a:pt x="1255" y="200"/>
                  <a:pt x="1264" y="197"/>
                  <a:pt x="1264" y="322"/>
                </a:cubicBezTo>
                <a:cubicBezTo>
                  <a:pt x="1264" y="347"/>
                  <a:pt x="1264" y="373"/>
                  <a:pt x="1264" y="398"/>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7"/>
          <p:cNvSpPr/>
          <p:nvPr/>
        </p:nvSpPr>
        <p:spPr>
          <a:xfrm>
            <a:off x="6391440" y="2793960"/>
            <a:ext cx="1725480" cy="390600"/>
          </a:xfrm>
          <a:custGeom>
            <a:rect b="b" l="l" r="r" t="t"/>
            <a:pathLst>
              <a:path extrusionOk="0" h="1106" w="4790">
                <a:moveTo>
                  <a:pt x="215" y="332"/>
                </a:moveTo>
                <a:cubicBezTo>
                  <a:pt x="245" y="293"/>
                  <a:pt x="241" y="278"/>
                  <a:pt x="269" y="276"/>
                </a:cubicBezTo>
                <a:cubicBezTo>
                  <a:pt x="230" y="298"/>
                  <a:pt x="190" y="320"/>
                  <a:pt x="151" y="344"/>
                </a:cubicBezTo>
                <a:cubicBezTo>
                  <a:pt x="114" y="367"/>
                  <a:pt x="78" y="388"/>
                  <a:pt x="50" y="422"/>
                </a:cubicBezTo>
                <a:cubicBezTo>
                  <a:pt x="31" y="445"/>
                  <a:pt x="32" y="476"/>
                  <a:pt x="59" y="492"/>
                </a:cubicBezTo>
                <a:cubicBezTo>
                  <a:pt x="129" y="532"/>
                  <a:pt x="225" y="532"/>
                  <a:pt x="302" y="549"/>
                </a:cubicBezTo>
                <a:cubicBezTo>
                  <a:pt x="356" y="561"/>
                  <a:pt x="405" y="574"/>
                  <a:pt x="447" y="608"/>
                </a:cubicBezTo>
                <a:cubicBezTo>
                  <a:pt x="452" y="612"/>
                  <a:pt x="457" y="615"/>
                  <a:pt x="462" y="619"/>
                </a:cubicBezTo>
                <a:cubicBezTo>
                  <a:pt x="451" y="663"/>
                  <a:pt x="391" y="675"/>
                  <a:pt x="350" y="689"/>
                </a:cubicBezTo>
                <a:cubicBezTo>
                  <a:pt x="266" y="718"/>
                  <a:pt x="182" y="742"/>
                  <a:pt x="97" y="769"/>
                </a:cubicBezTo>
                <a:cubicBezTo>
                  <a:pt x="65" y="779"/>
                  <a:pt x="33" y="790"/>
                  <a:pt x="0" y="798"/>
                </a:cubicBezTo>
                <a:moveTo>
                  <a:pt x="559" y="597"/>
                </a:moveTo>
                <a:cubicBezTo>
                  <a:pt x="617" y="586"/>
                  <a:pt x="688" y="584"/>
                  <a:pt x="744" y="564"/>
                </a:cubicBezTo>
                <a:cubicBezTo>
                  <a:pt x="791" y="547"/>
                  <a:pt x="805" y="523"/>
                  <a:pt x="821" y="481"/>
                </a:cubicBezTo>
                <a:cubicBezTo>
                  <a:pt x="828" y="463"/>
                  <a:pt x="843" y="420"/>
                  <a:pt x="832" y="400"/>
                </a:cubicBezTo>
                <a:cubicBezTo>
                  <a:pt x="820" y="377"/>
                  <a:pt x="775" y="385"/>
                  <a:pt x="757" y="385"/>
                </a:cubicBezTo>
                <a:cubicBezTo>
                  <a:pt x="702" y="385"/>
                  <a:pt x="670" y="396"/>
                  <a:pt x="627" y="433"/>
                </a:cubicBezTo>
                <a:cubicBezTo>
                  <a:pt x="583" y="472"/>
                  <a:pt x="580" y="511"/>
                  <a:pt x="579" y="566"/>
                </a:cubicBezTo>
                <a:cubicBezTo>
                  <a:pt x="578" y="631"/>
                  <a:pt x="604" y="655"/>
                  <a:pt x="665" y="678"/>
                </a:cubicBezTo>
                <a:cubicBezTo>
                  <a:pt x="740" y="707"/>
                  <a:pt x="825" y="710"/>
                  <a:pt x="904" y="712"/>
                </a:cubicBezTo>
                <a:cubicBezTo>
                  <a:pt x="922" y="712"/>
                  <a:pt x="940" y="712"/>
                  <a:pt x="958" y="712"/>
                </a:cubicBezTo>
                <a:moveTo>
                  <a:pt x="1391" y="479"/>
                </a:moveTo>
                <a:cubicBezTo>
                  <a:pt x="1283" y="473"/>
                  <a:pt x="1233" y="448"/>
                  <a:pt x="1152" y="507"/>
                </a:cubicBezTo>
                <a:cubicBezTo>
                  <a:pt x="1140" y="516"/>
                  <a:pt x="1111" y="551"/>
                  <a:pt x="1127" y="570"/>
                </a:cubicBezTo>
                <a:cubicBezTo>
                  <a:pt x="1152" y="600"/>
                  <a:pt x="1226" y="586"/>
                  <a:pt x="1258" y="586"/>
                </a:cubicBezTo>
                <a:cubicBezTo>
                  <a:pt x="1314" y="586"/>
                  <a:pt x="1348" y="577"/>
                  <a:pt x="1391" y="540"/>
                </a:cubicBezTo>
                <a:cubicBezTo>
                  <a:pt x="1411" y="523"/>
                  <a:pt x="1414" y="509"/>
                  <a:pt x="1433" y="492"/>
                </a:cubicBezTo>
                <a:cubicBezTo>
                  <a:pt x="1433" y="536"/>
                  <a:pt x="1435" y="579"/>
                  <a:pt x="1438" y="623"/>
                </a:cubicBezTo>
                <a:cubicBezTo>
                  <a:pt x="1439" y="646"/>
                  <a:pt x="1448" y="680"/>
                  <a:pt x="1476" y="684"/>
                </a:cubicBezTo>
                <a:cubicBezTo>
                  <a:pt x="1501" y="684"/>
                  <a:pt x="1509" y="684"/>
                  <a:pt x="1526" y="684"/>
                </a:cubicBezTo>
                <a:moveTo>
                  <a:pt x="1564" y="529"/>
                </a:moveTo>
                <a:cubicBezTo>
                  <a:pt x="1634" y="612"/>
                  <a:pt x="1652" y="599"/>
                  <a:pt x="1652" y="680"/>
                </a:cubicBezTo>
                <a:cubicBezTo>
                  <a:pt x="1652" y="681"/>
                  <a:pt x="1652" y="681"/>
                  <a:pt x="1652" y="682"/>
                </a:cubicBezTo>
                <a:cubicBezTo>
                  <a:pt x="1675" y="651"/>
                  <a:pt x="1697" y="609"/>
                  <a:pt x="1724" y="582"/>
                </a:cubicBezTo>
                <a:cubicBezTo>
                  <a:pt x="1771" y="534"/>
                  <a:pt x="1834" y="490"/>
                  <a:pt x="1895" y="463"/>
                </a:cubicBezTo>
                <a:cubicBezTo>
                  <a:pt x="1946" y="445"/>
                  <a:pt x="1965" y="438"/>
                  <a:pt x="2001" y="429"/>
                </a:cubicBezTo>
                <a:moveTo>
                  <a:pt x="2206" y="370"/>
                </a:moveTo>
                <a:cubicBezTo>
                  <a:pt x="2104" y="421"/>
                  <a:pt x="2029" y="422"/>
                  <a:pt x="2017" y="534"/>
                </a:cubicBezTo>
                <a:cubicBezTo>
                  <a:pt x="2011" y="590"/>
                  <a:pt x="2014" y="627"/>
                  <a:pt x="2060" y="662"/>
                </a:cubicBezTo>
                <a:cubicBezTo>
                  <a:pt x="2108" y="698"/>
                  <a:pt x="2163" y="695"/>
                  <a:pt x="2220" y="695"/>
                </a:cubicBezTo>
                <a:cubicBezTo>
                  <a:pt x="2268" y="695"/>
                  <a:pt x="2283" y="668"/>
                  <a:pt x="2316" y="636"/>
                </a:cubicBezTo>
                <a:moveTo>
                  <a:pt x="2488" y="225"/>
                </a:moveTo>
                <a:cubicBezTo>
                  <a:pt x="2488" y="394"/>
                  <a:pt x="2488" y="564"/>
                  <a:pt x="2488" y="733"/>
                </a:cubicBezTo>
                <a:cubicBezTo>
                  <a:pt x="2528" y="714"/>
                  <a:pt x="2535" y="697"/>
                  <a:pt x="2564" y="656"/>
                </a:cubicBezTo>
                <a:cubicBezTo>
                  <a:pt x="2589" y="621"/>
                  <a:pt x="2621" y="555"/>
                  <a:pt x="2657" y="529"/>
                </a:cubicBezTo>
                <a:cubicBezTo>
                  <a:pt x="2670" y="519"/>
                  <a:pt x="2718" y="515"/>
                  <a:pt x="2731" y="522"/>
                </a:cubicBezTo>
                <a:cubicBezTo>
                  <a:pt x="2744" y="530"/>
                  <a:pt x="2762" y="581"/>
                  <a:pt x="2765" y="595"/>
                </a:cubicBezTo>
                <a:cubicBezTo>
                  <a:pt x="2768" y="609"/>
                  <a:pt x="2770" y="621"/>
                  <a:pt x="2774" y="634"/>
                </a:cubicBezTo>
                <a:moveTo>
                  <a:pt x="2968" y="0"/>
                </a:moveTo>
                <a:cubicBezTo>
                  <a:pt x="2968" y="204"/>
                  <a:pt x="2968" y="790"/>
                  <a:pt x="2968" y="586"/>
                </a:cubicBezTo>
                <a:moveTo>
                  <a:pt x="3220" y="94"/>
                </a:moveTo>
                <a:cubicBezTo>
                  <a:pt x="3180" y="136"/>
                  <a:pt x="3129" y="174"/>
                  <a:pt x="3094" y="219"/>
                </a:cubicBezTo>
                <a:cubicBezTo>
                  <a:pt x="3070" y="250"/>
                  <a:pt x="3041" y="276"/>
                  <a:pt x="3017" y="306"/>
                </a:cubicBezTo>
                <a:cubicBezTo>
                  <a:pt x="3012" y="313"/>
                  <a:pt x="3005" y="319"/>
                  <a:pt x="3001" y="324"/>
                </a:cubicBezTo>
                <a:cubicBezTo>
                  <a:pt x="3001" y="325"/>
                  <a:pt x="3001" y="325"/>
                  <a:pt x="3001" y="326"/>
                </a:cubicBezTo>
                <a:cubicBezTo>
                  <a:pt x="3025" y="337"/>
                  <a:pt x="3054" y="348"/>
                  <a:pt x="3076" y="363"/>
                </a:cubicBezTo>
                <a:cubicBezTo>
                  <a:pt x="3102" y="381"/>
                  <a:pt x="3129" y="399"/>
                  <a:pt x="3157" y="415"/>
                </a:cubicBezTo>
                <a:cubicBezTo>
                  <a:pt x="3174" y="425"/>
                  <a:pt x="3195" y="440"/>
                  <a:pt x="3215" y="442"/>
                </a:cubicBezTo>
                <a:cubicBezTo>
                  <a:pt x="3223" y="443"/>
                  <a:pt x="3232" y="442"/>
                  <a:pt x="3240" y="442"/>
                </a:cubicBezTo>
                <a:moveTo>
                  <a:pt x="3375" y="282"/>
                </a:moveTo>
                <a:cubicBezTo>
                  <a:pt x="3413" y="282"/>
                  <a:pt x="3476" y="306"/>
                  <a:pt x="3488" y="252"/>
                </a:cubicBezTo>
                <a:cubicBezTo>
                  <a:pt x="3492" y="235"/>
                  <a:pt x="3486" y="215"/>
                  <a:pt x="3488" y="197"/>
                </a:cubicBezTo>
                <a:cubicBezTo>
                  <a:pt x="3453" y="195"/>
                  <a:pt x="3414" y="183"/>
                  <a:pt x="3391" y="213"/>
                </a:cubicBezTo>
                <a:cubicBezTo>
                  <a:pt x="3363" y="249"/>
                  <a:pt x="3371" y="296"/>
                  <a:pt x="3371" y="339"/>
                </a:cubicBezTo>
                <a:cubicBezTo>
                  <a:pt x="3371" y="381"/>
                  <a:pt x="3377" y="408"/>
                  <a:pt x="3420" y="427"/>
                </a:cubicBezTo>
                <a:cubicBezTo>
                  <a:pt x="3463" y="447"/>
                  <a:pt x="3514" y="442"/>
                  <a:pt x="3560" y="442"/>
                </a:cubicBezTo>
                <a:cubicBezTo>
                  <a:pt x="3601" y="442"/>
                  <a:pt x="3640" y="441"/>
                  <a:pt x="3673" y="412"/>
                </a:cubicBezTo>
                <a:cubicBezTo>
                  <a:pt x="3696" y="392"/>
                  <a:pt x="3698" y="379"/>
                  <a:pt x="3702" y="352"/>
                </a:cubicBezTo>
                <a:cubicBezTo>
                  <a:pt x="3706" y="326"/>
                  <a:pt x="3702" y="296"/>
                  <a:pt x="3702" y="269"/>
                </a:cubicBezTo>
                <a:cubicBezTo>
                  <a:pt x="3704" y="286"/>
                  <a:pt x="3706" y="296"/>
                  <a:pt x="3706" y="313"/>
                </a:cubicBezTo>
                <a:cubicBezTo>
                  <a:pt x="3707" y="344"/>
                  <a:pt x="3709" y="367"/>
                  <a:pt x="3731" y="389"/>
                </a:cubicBezTo>
                <a:cubicBezTo>
                  <a:pt x="3762" y="419"/>
                  <a:pt x="3801" y="417"/>
                  <a:pt x="3842" y="418"/>
                </a:cubicBezTo>
                <a:cubicBezTo>
                  <a:pt x="3886" y="419"/>
                  <a:pt x="3921" y="411"/>
                  <a:pt x="3963" y="403"/>
                </a:cubicBezTo>
                <a:cubicBezTo>
                  <a:pt x="3970" y="403"/>
                  <a:pt x="3974" y="403"/>
                  <a:pt x="3979" y="403"/>
                </a:cubicBezTo>
                <a:cubicBezTo>
                  <a:pt x="3988" y="493"/>
                  <a:pt x="3999" y="605"/>
                  <a:pt x="3979" y="693"/>
                </a:cubicBezTo>
                <a:cubicBezTo>
                  <a:pt x="3953" y="809"/>
                  <a:pt x="3897" y="963"/>
                  <a:pt x="3794" y="1034"/>
                </a:cubicBezTo>
                <a:cubicBezTo>
                  <a:pt x="3723" y="1083"/>
                  <a:pt x="3580" y="1106"/>
                  <a:pt x="3497" y="1078"/>
                </a:cubicBezTo>
                <a:cubicBezTo>
                  <a:pt x="3442" y="1060"/>
                  <a:pt x="3435" y="1012"/>
                  <a:pt x="3420" y="966"/>
                </a:cubicBezTo>
                <a:moveTo>
                  <a:pt x="4198" y="350"/>
                </a:moveTo>
                <a:cubicBezTo>
                  <a:pt x="4292" y="349"/>
                  <a:pt x="4385" y="346"/>
                  <a:pt x="4479" y="352"/>
                </a:cubicBezTo>
                <a:cubicBezTo>
                  <a:pt x="4525" y="355"/>
                  <a:pt x="4671" y="356"/>
                  <a:pt x="4668" y="356"/>
                </a:cubicBezTo>
                <a:cubicBezTo>
                  <a:pt x="4660" y="356"/>
                  <a:pt x="4652" y="356"/>
                  <a:pt x="4644" y="356"/>
                </a:cubicBezTo>
                <a:moveTo>
                  <a:pt x="4434" y="534"/>
                </a:moveTo>
                <a:cubicBezTo>
                  <a:pt x="4517" y="522"/>
                  <a:pt x="4587" y="515"/>
                  <a:pt x="4668" y="512"/>
                </a:cubicBezTo>
                <a:cubicBezTo>
                  <a:pt x="4709" y="511"/>
                  <a:pt x="4749" y="510"/>
                  <a:pt x="4790" y="510"/>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7"/>
          <p:cNvSpPr/>
          <p:nvPr/>
        </p:nvSpPr>
        <p:spPr>
          <a:xfrm>
            <a:off x="8315280" y="2846520"/>
            <a:ext cx="128520" cy="168120"/>
          </a:xfrm>
          <a:custGeom>
            <a:rect b="b" l="l" r="r" t="t"/>
            <a:pathLst>
              <a:path extrusionOk="0" h="468" w="380">
                <a:moveTo>
                  <a:pt x="214" y="0"/>
                </a:moveTo>
                <a:cubicBezTo>
                  <a:pt x="81" y="44"/>
                  <a:pt x="54" y="38"/>
                  <a:pt x="16" y="168"/>
                </a:cubicBezTo>
                <a:cubicBezTo>
                  <a:pt x="-9" y="254"/>
                  <a:pt x="-15" y="309"/>
                  <a:pt x="45" y="374"/>
                </a:cubicBezTo>
                <a:cubicBezTo>
                  <a:pt x="102" y="435"/>
                  <a:pt x="178" y="456"/>
                  <a:pt x="259" y="463"/>
                </a:cubicBezTo>
                <a:cubicBezTo>
                  <a:pt x="308" y="467"/>
                  <a:pt x="344" y="468"/>
                  <a:pt x="356" y="410"/>
                </a:cubicBezTo>
                <a:cubicBezTo>
                  <a:pt x="365" y="368"/>
                  <a:pt x="363" y="314"/>
                  <a:pt x="327" y="288"/>
                </a:cubicBezTo>
                <a:cubicBezTo>
                  <a:pt x="288" y="259"/>
                  <a:pt x="241" y="264"/>
                  <a:pt x="196" y="264"/>
                </a:cubicBezTo>
              </a:path>
            </a:pathLst>
          </a:custGeom>
          <a:noFill/>
          <a:ln cap="flat" cmpd="sng" w="190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7"/>
          <p:cNvSpPr/>
          <p:nvPr/>
        </p:nvSpPr>
        <p:spPr>
          <a:xfrm>
            <a:off x="263520" y="4089240"/>
            <a:ext cx="830160" cy="307800"/>
          </a:xfrm>
          <a:custGeom>
            <a:rect b="b" l="l" r="r" t="t"/>
            <a:pathLst>
              <a:path extrusionOk="0" h="853" w="2312">
                <a:moveTo>
                  <a:pt x="248" y="0"/>
                </a:moveTo>
                <a:cubicBezTo>
                  <a:pt x="272" y="121"/>
                  <a:pt x="296" y="228"/>
                  <a:pt x="297" y="350"/>
                </a:cubicBezTo>
                <a:cubicBezTo>
                  <a:pt x="297" y="384"/>
                  <a:pt x="315" y="488"/>
                  <a:pt x="286" y="514"/>
                </a:cubicBezTo>
                <a:cubicBezTo>
                  <a:pt x="268" y="530"/>
                  <a:pt x="216" y="516"/>
                  <a:pt x="200" y="507"/>
                </a:cubicBezTo>
                <a:cubicBezTo>
                  <a:pt x="187" y="498"/>
                  <a:pt x="173" y="490"/>
                  <a:pt x="160" y="481"/>
                </a:cubicBezTo>
                <a:moveTo>
                  <a:pt x="0" y="352"/>
                </a:moveTo>
                <a:cubicBezTo>
                  <a:pt x="122" y="337"/>
                  <a:pt x="228" y="330"/>
                  <a:pt x="349" y="330"/>
                </a:cubicBezTo>
                <a:cubicBezTo>
                  <a:pt x="483" y="330"/>
                  <a:pt x="617" y="332"/>
                  <a:pt x="748" y="302"/>
                </a:cubicBezTo>
                <a:cubicBezTo>
                  <a:pt x="788" y="293"/>
                  <a:pt x="847" y="278"/>
                  <a:pt x="865" y="236"/>
                </a:cubicBezTo>
                <a:cubicBezTo>
                  <a:pt x="872" y="220"/>
                  <a:pt x="868" y="201"/>
                  <a:pt x="869" y="184"/>
                </a:cubicBezTo>
                <a:cubicBezTo>
                  <a:pt x="842" y="181"/>
                  <a:pt x="794" y="168"/>
                  <a:pt x="768" y="179"/>
                </a:cubicBezTo>
                <a:cubicBezTo>
                  <a:pt x="722" y="198"/>
                  <a:pt x="665" y="263"/>
                  <a:pt x="646" y="308"/>
                </a:cubicBezTo>
                <a:cubicBezTo>
                  <a:pt x="634" y="336"/>
                  <a:pt x="612" y="413"/>
                  <a:pt x="626" y="444"/>
                </a:cubicBezTo>
                <a:cubicBezTo>
                  <a:pt x="649" y="493"/>
                  <a:pt x="731" y="485"/>
                  <a:pt x="773" y="486"/>
                </a:cubicBezTo>
                <a:cubicBezTo>
                  <a:pt x="844" y="487"/>
                  <a:pt x="868" y="482"/>
                  <a:pt x="924" y="440"/>
                </a:cubicBezTo>
                <a:moveTo>
                  <a:pt x="1000" y="260"/>
                </a:moveTo>
                <a:cubicBezTo>
                  <a:pt x="1024" y="316"/>
                  <a:pt x="1033" y="356"/>
                  <a:pt x="1050" y="409"/>
                </a:cubicBezTo>
                <a:cubicBezTo>
                  <a:pt x="1057" y="430"/>
                  <a:pt x="1064" y="437"/>
                  <a:pt x="1084" y="440"/>
                </a:cubicBezTo>
                <a:cubicBezTo>
                  <a:pt x="1126" y="446"/>
                  <a:pt x="1131" y="411"/>
                  <a:pt x="1142" y="379"/>
                </a:cubicBezTo>
                <a:cubicBezTo>
                  <a:pt x="1161" y="327"/>
                  <a:pt x="1173" y="273"/>
                  <a:pt x="1185" y="219"/>
                </a:cubicBezTo>
                <a:cubicBezTo>
                  <a:pt x="1192" y="189"/>
                  <a:pt x="1204" y="182"/>
                  <a:pt x="1234" y="181"/>
                </a:cubicBezTo>
                <a:cubicBezTo>
                  <a:pt x="1273" y="180"/>
                  <a:pt x="1284" y="186"/>
                  <a:pt x="1311" y="214"/>
                </a:cubicBezTo>
                <a:cubicBezTo>
                  <a:pt x="1334" y="238"/>
                  <a:pt x="1345" y="264"/>
                  <a:pt x="1361" y="291"/>
                </a:cubicBezTo>
                <a:cubicBezTo>
                  <a:pt x="1370" y="307"/>
                  <a:pt x="1378" y="312"/>
                  <a:pt x="1394" y="315"/>
                </a:cubicBezTo>
                <a:cubicBezTo>
                  <a:pt x="1429" y="321"/>
                  <a:pt x="1432" y="294"/>
                  <a:pt x="1442" y="267"/>
                </a:cubicBezTo>
                <a:cubicBezTo>
                  <a:pt x="1455" y="232"/>
                  <a:pt x="1454" y="199"/>
                  <a:pt x="1462" y="164"/>
                </a:cubicBezTo>
                <a:cubicBezTo>
                  <a:pt x="1465" y="149"/>
                  <a:pt x="1467" y="161"/>
                  <a:pt x="1471" y="153"/>
                </a:cubicBezTo>
                <a:cubicBezTo>
                  <a:pt x="1500" y="197"/>
                  <a:pt x="1522" y="249"/>
                  <a:pt x="1534" y="302"/>
                </a:cubicBezTo>
                <a:cubicBezTo>
                  <a:pt x="1546" y="357"/>
                  <a:pt x="1553" y="410"/>
                  <a:pt x="1559" y="466"/>
                </a:cubicBezTo>
                <a:cubicBezTo>
                  <a:pt x="1562" y="498"/>
                  <a:pt x="1556" y="492"/>
                  <a:pt x="1579" y="499"/>
                </a:cubicBezTo>
                <a:cubicBezTo>
                  <a:pt x="1581" y="498"/>
                  <a:pt x="1582" y="498"/>
                  <a:pt x="1584" y="497"/>
                </a:cubicBezTo>
                <a:moveTo>
                  <a:pt x="1705" y="319"/>
                </a:moveTo>
                <a:cubicBezTo>
                  <a:pt x="1730" y="449"/>
                  <a:pt x="1739" y="545"/>
                  <a:pt x="1739" y="674"/>
                </a:cubicBezTo>
                <a:cubicBezTo>
                  <a:pt x="1739" y="717"/>
                  <a:pt x="1739" y="760"/>
                  <a:pt x="1739" y="803"/>
                </a:cubicBezTo>
                <a:cubicBezTo>
                  <a:pt x="1739" y="825"/>
                  <a:pt x="1739" y="794"/>
                  <a:pt x="1739" y="772"/>
                </a:cubicBezTo>
                <a:cubicBezTo>
                  <a:pt x="1739" y="627"/>
                  <a:pt x="1721" y="472"/>
                  <a:pt x="1753" y="330"/>
                </a:cubicBezTo>
                <a:cubicBezTo>
                  <a:pt x="1768" y="263"/>
                  <a:pt x="1796" y="211"/>
                  <a:pt x="1861" y="184"/>
                </a:cubicBezTo>
                <a:cubicBezTo>
                  <a:pt x="1883" y="175"/>
                  <a:pt x="1943" y="166"/>
                  <a:pt x="1962" y="188"/>
                </a:cubicBezTo>
                <a:cubicBezTo>
                  <a:pt x="2005" y="237"/>
                  <a:pt x="1969" y="316"/>
                  <a:pt x="1938" y="356"/>
                </a:cubicBezTo>
                <a:cubicBezTo>
                  <a:pt x="1896" y="410"/>
                  <a:pt x="1841" y="438"/>
                  <a:pt x="1782" y="468"/>
                </a:cubicBezTo>
                <a:cubicBezTo>
                  <a:pt x="1753" y="483"/>
                  <a:pt x="1744" y="488"/>
                  <a:pt x="1723" y="494"/>
                </a:cubicBezTo>
                <a:moveTo>
                  <a:pt x="2307" y="586"/>
                </a:moveTo>
                <a:cubicBezTo>
                  <a:pt x="2307" y="625"/>
                  <a:pt x="2312" y="665"/>
                  <a:pt x="2298" y="702"/>
                </a:cubicBezTo>
                <a:cubicBezTo>
                  <a:pt x="2281" y="746"/>
                  <a:pt x="2250" y="776"/>
                  <a:pt x="2219" y="810"/>
                </a:cubicBezTo>
                <a:cubicBezTo>
                  <a:pt x="2201" y="830"/>
                  <a:pt x="2190" y="841"/>
                  <a:pt x="2167" y="853"/>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7"/>
          <p:cNvSpPr/>
          <p:nvPr/>
        </p:nvSpPr>
        <p:spPr>
          <a:xfrm>
            <a:off x="673200" y="3833640"/>
            <a:ext cx="612720" cy="201600"/>
          </a:xfrm>
          <a:custGeom>
            <a:rect b="b" l="l" r="r" t="t"/>
            <a:pathLst>
              <a:path extrusionOk="0" h="570" w="1712">
                <a:moveTo>
                  <a:pt x="33" y="550"/>
                </a:moveTo>
                <a:cubicBezTo>
                  <a:pt x="22" y="553"/>
                  <a:pt x="11" y="555"/>
                  <a:pt x="0" y="558"/>
                </a:cubicBezTo>
                <a:cubicBezTo>
                  <a:pt x="10" y="559"/>
                  <a:pt x="36" y="561"/>
                  <a:pt x="51" y="561"/>
                </a:cubicBezTo>
                <a:cubicBezTo>
                  <a:pt x="119" y="562"/>
                  <a:pt x="171" y="551"/>
                  <a:pt x="236" y="530"/>
                </a:cubicBezTo>
                <a:cubicBezTo>
                  <a:pt x="338" y="497"/>
                  <a:pt x="437" y="458"/>
                  <a:pt x="538" y="423"/>
                </a:cubicBezTo>
                <a:cubicBezTo>
                  <a:pt x="746" y="350"/>
                  <a:pt x="1505" y="277"/>
                  <a:pt x="1631" y="114"/>
                </a:cubicBezTo>
                <a:cubicBezTo>
                  <a:pt x="1641" y="101"/>
                  <a:pt x="1597" y="112"/>
                  <a:pt x="1581" y="105"/>
                </a:cubicBezTo>
                <a:moveTo>
                  <a:pt x="1408" y="11"/>
                </a:moveTo>
                <a:cubicBezTo>
                  <a:pt x="1413" y="-8"/>
                  <a:pt x="1421" y="0"/>
                  <a:pt x="1455" y="0"/>
                </a:cubicBezTo>
                <a:cubicBezTo>
                  <a:pt x="1506" y="0"/>
                  <a:pt x="1545" y="5"/>
                  <a:pt x="1593" y="25"/>
                </a:cubicBezTo>
                <a:cubicBezTo>
                  <a:pt x="1631" y="41"/>
                  <a:pt x="1674" y="63"/>
                  <a:pt x="1694" y="99"/>
                </a:cubicBezTo>
                <a:cubicBezTo>
                  <a:pt x="1707" y="122"/>
                  <a:pt x="1712" y="180"/>
                  <a:pt x="1694" y="202"/>
                </a:cubicBezTo>
                <a:cubicBezTo>
                  <a:pt x="1651" y="255"/>
                  <a:pt x="1575" y="281"/>
                  <a:pt x="1518" y="311"/>
                </a:cubicBezTo>
                <a:cubicBezTo>
                  <a:pt x="1476" y="333"/>
                  <a:pt x="1436" y="354"/>
                  <a:pt x="1392" y="372"/>
                </a:cubicBezTo>
              </a:path>
            </a:pathLst>
          </a:custGeom>
          <a:noFill/>
          <a:ln cap="flat" cmpd="sng" w="1907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7"/>
          <p:cNvSpPr/>
          <p:nvPr/>
        </p:nvSpPr>
        <p:spPr>
          <a:xfrm>
            <a:off x="27274681" y="24166441"/>
            <a:ext cx="360" cy="360"/>
          </a:xfrm>
          <a:custGeom>
            <a:rect b="b" l="l" r="r" t="t"/>
            <a:pathLst>
              <a:path extrusionOk="0" h="120000" w="120000">
                <a:moveTo>
                  <a:pt x="0" y="0"/>
                </a:moveTo>
                <a:lnTo>
                  <a:pt x="0" y="0"/>
                </a:lnTo>
                <a:lnTo>
                  <a:pt x="0" y="0"/>
                </a:lnTo>
                <a:lnTo>
                  <a:pt x="0" y="0"/>
                </a:lnTo>
              </a:path>
            </a:pathLst>
          </a:custGeom>
          <a:noFill/>
          <a:ln cap="flat" cmpd="sng" w="19075">
            <a:solidFill>
              <a:srgbClr val="000000"/>
            </a:solidFill>
            <a:prstDash val="solid"/>
            <a:round/>
            <a:headEnd len="sm" w="sm" type="none"/>
            <a:tailEnd len="sm" w="sm" type="none"/>
          </a:ln>
        </p:spPr>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0" name="Shape 690"/>
        <p:cNvGrpSpPr/>
        <p:nvPr/>
      </p:nvGrpSpPr>
      <p:grpSpPr>
        <a:xfrm>
          <a:off x="0" y="0"/>
          <a:ext cx="0" cy="0"/>
          <a:chOff x="0" y="0"/>
          <a:chExt cx="0" cy="0"/>
        </a:xfrm>
      </p:grpSpPr>
      <p:sp>
        <p:nvSpPr>
          <p:cNvPr id="691" name="Google Shape;691;p98"/>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200" u="none" cap="none" strike="noStrike">
                <a:solidFill>
                  <a:srgbClr val="000000"/>
                </a:solidFill>
                <a:latin typeface="Calibri"/>
                <a:ea typeface="Calibri"/>
                <a:cs typeface="Calibri"/>
                <a:sym typeface="Calibri"/>
              </a:rPr>
              <a:t>Sort operation</a:t>
            </a:r>
            <a:endParaRPr b="1" i="0" sz="3200" u="none" cap="none" strike="noStrike"/>
          </a:p>
        </p:txBody>
      </p:sp>
      <p:sp>
        <p:nvSpPr>
          <p:cNvPr id="692" name="Google Shape;692;p98"/>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Sorting means arranging the element of linked list in some order (ascending / descending).</a:t>
            </a:r>
            <a:endParaRPr b="0" i="0" sz="3200" u="none" cap="none" strike="noStrike">
              <a:latin typeface="Arial"/>
              <a:ea typeface="Arial"/>
              <a:cs typeface="Arial"/>
              <a:sym typeface="Arial"/>
            </a:endParaRPr>
          </a:p>
          <a:p>
            <a:pPr indent="-343080" lvl="0" marL="343080" marR="0" rtl="0" algn="l">
              <a:lnSpc>
                <a:spcPct val="100000"/>
              </a:lnSpc>
              <a:spcBef>
                <a:spcPts val="799"/>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You can sort by re-arranging nodes by changing there next reference or by switching the data value of the nodes.</a:t>
            </a:r>
            <a:endParaRPr b="0" i="0" sz="3200" u="none" cap="none"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6" name="Shape 696"/>
        <p:cNvGrpSpPr/>
        <p:nvPr/>
      </p:nvGrpSpPr>
      <p:grpSpPr>
        <a:xfrm>
          <a:off x="0" y="0"/>
          <a:ext cx="0" cy="0"/>
          <a:chOff x="0" y="0"/>
          <a:chExt cx="0" cy="0"/>
        </a:xfrm>
      </p:grpSpPr>
      <p:sp>
        <p:nvSpPr>
          <p:cNvPr id="697" name="Google Shape;697;p99"/>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Sort operation</a:t>
            </a:r>
            <a:endParaRPr b="1" i="0" sz="3300" u="none" cap="none" strike="noStrike"/>
          </a:p>
        </p:txBody>
      </p:sp>
      <p:sp>
        <p:nvSpPr>
          <p:cNvPr id="698" name="Google Shape;698;p99"/>
          <p:cNvSpPr txBox="1"/>
          <p:nvPr/>
        </p:nvSpPr>
        <p:spPr>
          <a:xfrm>
            <a:off x="6629400" y="2036520"/>
            <a:ext cx="2362320" cy="1754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Repeat the process till all nodes reach there ordered position.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There are many sorting algorithms, some take less time then other.</a:t>
            </a:r>
            <a:endParaRPr b="0" i="0" sz="1800" u="none" cap="none" strike="noStrike">
              <a:latin typeface="Arial"/>
              <a:ea typeface="Arial"/>
              <a:cs typeface="Arial"/>
              <a:sym typeface="Arial"/>
            </a:endParaRPr>
          </a:p>
        </p:txBody>
      </p:sp>
      <p:sp>
        <p:nvSpPr>
          <p:cNvPr id="699" name="Google Shape;699;p99"/>
          <p:cNvSpPr/>
          <p:nvPr/>
        </p:nvSpPr>
        <p:spPr>
          <a:xfrm>
            <a:off x="12287160" y="9244080"/>
            <a:ext cx="360" cy="360"/>
          </a:xfrm>
          <a:custGeom>
            <a:rect b="b" l="l" r="r" t="t"/>
            <a:pathLst>
              <a:path extrusionOk="0" h="120000" w="120000">
                <a:moveTo>
                  <a:pt x="0" y="0"/>
                </a:moveTo>
                <a:lnTo>
                  <a:pt x="0" y="0"/>
                </a:lnTo>
              </a:path>
            </a:pathLst>
          </a:custGeom>
          <a:noFill/>
          <a:ln cap="flat" cmpd="sng" w="28425">
            <a:solidFill>
              <a:srgbClr val="000000"/>
            </a:solidFill>
            <a:prstDash val="solid"/>
            <a:round/>
            <a:headEnd len="sm" w="sm" type="none"/>
            <a:tailEnd len="sm" w="sm" type="none"/>
          </a:ln>
        </p:spPr>
      </p:sp>
      <p:sp>
        <p:nvSpPr>
          <p:cNvPr id="700" name="Google Shape;700;p99"/>
          <p:cNvSpPr/>
          <p:nvPr/>
        </p:nvSpPr>
        <p:spPr>
          <a:xfrm>
            <a:off x="853920" y="1519200"/>
            <a:ext cx="6573960" cy="501480"/>
          </a:xfrm>
          <a:custGeom>
            <a:rect b="b" l="l" r="r" t="t"/>
            <a:pathLst>
              <a:path extrusionOk="0" h="1398" w="18258">
                <a:moveTo>
                  <a:pt x="0" y="0"/>
                </a:moveTo>
                <a:cubicBezTo>
                  <a:pt x="18" y="57"/>
                  <a:pt x="27" y="108"/>
                  <a:pt x="29" y="169"/>
                </a:cubicBezTo>
                <a:cubicBezTo>
                  <a:pt x="31" y="246"/>
                  <a:pt x="29" y="322"/>
                  <a:pt x="38" y="398"/>
                </a:cubicBezTo>
                <a:cubicBezTo>
                  <a:pt x="46" y="470"/>
                  <a:pt x="59" y="548"/>
                  <a:pt x="81" y="617"/>
                </a:cubicBezTo>
                <a:cubicBezTo>
                  <a:pt x="99" y="672"/>
                  <a:pt x="140" y="725"/>
                  <a:pt x="194" y="748"/>
                </a:cubicBezTo>
                <a:cubicBezTo>
                  <a:pt x="294" y="790"/>
                  <a:pt x="409" y="780"/>
                  <a:pt x="514" y="780"/>
                </a:cubicBezTo>
                <a:cubicBezTo>
                  <a:pt x="617" y="780"/>
                  <a:pt x="709" y="775"/>
                  <a:pt x="807" y="739"/>
                </a:cubicBezTo>
                <a:cubicBezTo>
                  <a:pt x="866" y="717"/>
                  <a:pt x="928" y="689"/>
                  <a:pt x="980" y="653"/>
                </a:cubicBezTo>
                <a:cubicBezTo>
                  <a:pt x="1007" y="631"/>
                  <a:pt x="1015" y="626"/>
                  <a:pt x="1025" y="606"/>
                </a:cubicBezTo>
                <a:moveTo>
                  <a:pt x="1043" y="490"/>
                </a:moveTo>
                <a:cubicBezTo>
                  <a:pt x="1043" y="570"/>
                  <a:pt x="1050" y="633"/>
                  <a:pt x="1014" y="706"/>
                </a:cubicBezTo>
                <a:cubicBezTo>
                  <a:pt x="982" y="770"/>
                  <a:pt x="934" y="812"/>
                  <a:pt x="888" y="864"/>
                </a:cubicBezTo>
                <a:cubicBezTo>
                  <a:pt x="874" y="880"/>
                  <a:pt x="866" y="894"/>
                  <a:pt x="850" y="907"/>
                </a:cubicBezTo>
                <a:moveTo>
                  <a:pt x="1530" y="181"/>
                </a:moveTo>
                <a:cubicBezTo>
                  <a:pt x="1536" y="323"/>
                  <a:pt x="1539" y="464"/>
                  <a:pt x="1539" y="606"/>
                </a:cubicBezTo>
                <a:cubicBezTo>
                  <a:pt x="1539" y="706"/>
                  <a:pt x="1515" y="862"/>
                  <a:pt x="1544" y="951"/>
                </a:cubicBezTo>
                <a:cubicBezTo>
                  <a:pt x="1554" y="929"/>
                  <a:pt x="1566" y="900"/>
                  <a:pt x="1573" y="866"/>
                </a:cubicBezTo>
                <a:moveTo>
                  <a:pt x="1573" y="252"/>
                </a:moveTo>
                <a:cubicBezTo>
                  <a:pt x="1703" y="144"/>
                  <a:pt x="1694" y="145"/>
                  <a:pt x="1846" y="145"/>
                </a:cubicBezTo>
                <a:cubicBezTo>
                  <a:pt x="2142" y="145"/>
                  <a:pt x="2451" y="172"/>
                  <a:pt x="2745" y="133"/>
                </a:cubicBezTo>
                <a:cubicBezTo>
                  <a:pt x="2797" y="126"/>
                  <a:pt x="2848" y="116"/>
                  <a:pt x="2900" y="113"/>
                </a:cubicBezTo>
                <a:cubicBezTo>
                  <a:pt x="2944" y="111"/>
                  <a:pt x="2949" y="112"/>
                  <a:pt x="2977" y="140"/>
                </a:cubicBezTo>
                <a:cubicBezTo>
                  <a:pt x="3040" y="203"/>
                  <a:pt x="3048" y="352"/>
                  <a:pt x="3056" y="433"/>
                </a:cubicBezTo>
                <a:cubicBezTo>
                  <a:pt x="3068" y="548"/>
                  <a:pt x="3072" y="665"/>
                  <a:pt x="3074" y="780"/>
                </a:cubicBezTo>
                <a:cubicBezTo>
                  <a:pt x="3076" y="877"/>
                  <a:pt x="3103" y="1036"/>
                  <a:pt x="3065" y="1128"/>
                </a:cubicBezTo>
                <a:cubicBezTo>
                  <a:pt x="3057" y="1135"/>
                  <a:pt x="3048" y="1141"/>
                  <a:pt x="3040" y="1148"/>
                </a:cubicBezTo>
                <a:moveTo>
                  <a:pt x="1652" y="1308"/>
                </a:moveTo>
                <a:cubicBezTo>
                  <a:pt x="1731" y="1295"/>
                  <a:pt x="1818" y="1285"/>
                  <a:pt x="1900" y="1279"/>
                </a:cubicBezTo>
                <a:cubicBezTo>
                  <a:pt x="2070" y="1267"/>
                  <a:pt x="2239" y="1266"/>
                  <a:pt x="2409" y="1266"/>
                </a:cubicBezTo>
                <a:cubicBezTo>
                  <a:pt x="2561" y="1266"/>
                  <a:pt x="2712" y="1260"/>
                  <a:pt x="2862" y="1288"/>
                </a:cubicBezTo>
                <a:cubicBezTo>
                  <a:pt x="2891" y="1293"/>
                  <a:pt x="2896" y="1298"/>
                  <a:pt x="2918" y="1309"/>
                </a:cubicBezTo>
                <a:moveTo>
                  <a:pt x="1918" y="569"/>
                </a:moveTo>
                <a:cubicBezTo>
                  <a:pt x="1946" y="566"/>
                  <a:pt x="1973" y="560"/>
                  <a:pt x="2001" y="555"/>
                </a:cubicBezTo>
                <a:cubicBezTo>
                  <a:pt x="2045" y="547"/>
                  <a:pt x="2125" y="534"/>
                  <a:pt x="2166" y="555"/>
                </a:cubicBezTo>
                <a:cubicBezTo>
                  <a:pt x="2211" y="578"/>
                  <a:pt x="2219" y="672"/>
                  <a:pt x="2206" y="713"/>
                </a:cubicBezTo>
                <a:cubicBezTo>
                  <a:pt x="2182" y="786"/>
                  <a:pt x="2114" y="838"/>
                  <a:pt x="2073" y="896"/>
                </a:cubicBezTo>
                <a:cubicBezTo>
                  <a:pt x="2066" y="906"/>
                  <a:pt x="2058" y="928"/>
                  <a:pt x="2051" y="940"/>
                </a:cubicBezTo>
                <a:cubicBezTo>
                  <a:pt x="2109" y="940"/>
                  <a:pt x="2157" y="939"/>
                  <a:pt x="2215" y="925"/>
                </a:cubicBezTo>
                <a:cubicBezTo>
                  <a:pt x="2299" y="905"/>
                  <a:pt x="2381" y="875"/>
                  <a:pt x="2463" y="848"/>
                </a:cubicBezTo>
                <a:moveTo>
                  <a:pt x="1753" y="660"/>
                </a:moveTo>
                <a:cubicBezTo>
                  <a:pt x="1686" y="618"/>
                  <a:pt x="1713" y="635"/>
                  <a:pt x="1695" y="621"/>
                </a:cubicBezTo>
                <a:cubicBezTo>
                  <a:pt x="1704" y="657"/>
                  <a:pt x="1721" y="691"/>
                  <a:pt x="1728" y="728"/>
                </a:cubicBezTo>
                <a:cubicBezTo>
                  <a:pt x="1740" y="791"/>
                  <a:pt x="1744" y="854"/>
                  <a:pt x="1749" y="918"/>
                </a:cubicBezTo>
                <a:cubicBezTo>
                  <a:pt x="1751" y="940"/>
                  <a:pt x="1753" y="960"/>
                  <a:pt x="1753" y="982"/>
                </a:cubicBezTo>
                <a:moveTo>
                  <a:pt x="3321" y="794"/>
                </a:moveTo>
                <a:cubicBezTo>
                  <a:pt x="3420" y="788"/>
                  <a:pt x="3520" y="780"/>
                  <a:pt x="3619" y="774"/>
                </a:cubicBezTo>
                <a:cubicBezTo>
                  <a:pt x="3724" y="767"/>
                  <a:pt x="3829" y="759"/>
                  <a:pt x="3934" y="752"/>
                </a:cubicBezTo>
                <a:cubicBezTo>
                  <a:pt x="3995" y="748"/>
                  <a:pt x="4059" y="745"/>
                  <a:pt x="4119" y="733"/>
                </a:cubicBezTo>
                <a:cubicBezTo>
                  <a:pt x="4131" y="731"/>
                  <a:pt x="4147" y="729"/>
                  <a:pt x="4153" y="721"/>
                </a:cubicBezTo>
                <a:cubicBezTo>
                  <a:pt x="4160" y="712"/>
                  <a:pt x="4147" y="692"/>
                  <a:pt x="4157" y="682"/>
                </a:cubicBezTo>
                <a:cubicBezTo>
                  <a:pt x="4166" y="673"/>
                  <a:pt x="4190" y="678"/>
                  <a:pt x="4202" y="678"/>
                </a:cubicBezTo>
                <a:cubicBezTo>
                  <a:pt x="4213" y="678"/>
                  <a:pt x="4217" y="678"/>
                  <a:pt x="4225" y="678"/>
                </a:cubicBezTo>
                <a:cubicBezTo>
                  <a:pt x="4225" y="715"/>
                  <a:pt x="4232" y="746"/>
                  <a:pt x="4207" y="776"/>
                </a:cubicBezTo>
                <a:cubicBezTo>
                  <a:pt x="4178" y="810"/>
                  <a:pt x="4133" y="839"/>
                  <a:pt x="4094" y="859"/>
                </a:cubicBezTo>
                <a:cubicBezTo>
                  <a:pt x="4073" y="868"/>
                  <a:pt x="4069" y="871"/>
                  <a:pt x="4056" y="875"/>
                </a:cubicBezTo>
                <a:moveTo>
                  <a:pt x="3934" y="529"/>
                </a:moveTo>
                <a:cubicBezTo>
                  <a:pt x="3944" y="529"/>
                  <a:pt x="3948" y="529"/>
                  <a:pt x="3955" y="529"/>
                </a:cubicBezTo>
                <a:moveTo>
                  <a:pt x="3934" y="529"/>
                </a:moveTo>
                <a:cubicBezTo>
                  <a:pt x="4075" y="582"/>
                  <a:pt x="3968" y="532"/>
                  <a:pt x="4022" y="573"/>
                </a:cubicBezTo>
                <a:cubicBezTo>
                  <a:pt x="4047" y="592"/>
                  <a:pt x="4070" y="609"/>
                  <a:pt x="4094" y="629"/>
                </a:cubicBezTo>
                <a:cubicBezTo>
                  <a:pt x="4110" y="642"/>
                  <a:pt x="4120" y="657"/>
                  <a:pt x="4133" y="671"/>
                </a:cubicBezTo>
                <a:cubicBezTo>
                  <a:pt x="4137" y="675"/>
                  <a:pt x="4141" y="680"/>
                  <a:pt x="4144" y="686"/>
                </a:cubicBezTo>
                <a:cubicBezTo>
                  <a:pt x="4152" y="702"/>
                  <a:pt x="4140" y="718"/>
                  <a:pt x="4128" y="726"/>
                </a:cubicBezTo>
                <a:cubicBezTo>
                  <a:pt x="4102" y="745"/>
                  <a:pt x="4074" y="761"/>
                  <a:pt x="4047" y="778"/>
                </a:cubicBezTo>
                <a:moveTo>
                  <a:pt x="4484" y="120"/>
                </a:moveTo>
                <a:cubicBezTo>
                  <a:pt x="4484" y="247"/>
                  <a:pt x="4484" y="374"/>
                  <a:pt x="4493" y="501"/>
                </a:cubicBezTo>
                <a:cubicBezTo>
                  <a:pt x="4502" y="638"/>
                  <a:pt x="4514" y="774"/>
                  <a:pt x="4522" y="911"/>
                </a:cubicBezTo>
                <a:cubicBezTo>
                  <a:pt x="4527" y="989"/>
                  <a:pt x="4531" y="1065"/>
                  <a:pt x="4531" y="1143"/>
                </a:cubicBezTo>
                <a:cubicBezTo>
                  <a:pt x="4531" y="1154"/>
                  <a:pt x="4531" y="1156"/>
                  <a:pt x="4531" y="1167"/>
                </a:cubicBezTo>
                <a:moveTo>
                  <a:pt x="4649" y="72"/>
                </a:moveTo>
                <a:cubicBezTo>
                  <a:pt x="5069" y="70"/>
                  <a:pt x="5490" y="63"/>
                  <a:pt x="5910" y="63"/>
                </a:cubicBezTo>
                <a:cubicBezTo>
                  <a:pt x="6113" y="63"/>
                  <a:pt x="6395" y="11"/>
                  <a:pt x="6595" y="66"/>
                </a:cubicBezTo>
                <a:cubicBezTo>
                  <a:pt x="6652" y="82"/>
                  <a:pt x="6663" y="156"/>
                  <a:pt x="6674" y="205"/>
                </a:cubicBezTo>
                <a:cubicBezTo>
                  <a:pt x="6696" y="304"/>
                  <a:pt x="6685" y="418"/>
                  <a:pt x="6683" y="518"/>
                </a:cubicBezTo>
                <a:cubicBezTo>
                  <a:pt x="6680" y="653"/>
                  <a:pt x="6662" y="785"/>
                  <a:pt x="6654" y="920"/>
                </a:cubicBezTo>
                <a:cubicBezTo>
                  <a:pt x="6649" y="1009"/>
                  <a:pt x="6652" y="1105"/>
                  <a:pt x="6640" y="1193"/>
                </a:cubicBezTo>
                <a:cubicBezTo>
                  <a:pt x="6637" y="1214"/>
                  <a:pt x="6623" y="1227"/>
                  <a:pt x="6620" y="1242"/>
                </a:cubicBezTo>
                <a:moveTo>
                  <a:pt x="4939" y="1318"/>
                </a:moveTo>
                <a:cubicBezTo>
                  <a:pt x="5087" y="1318"/>
                  <a:pt x="5234" y="1317"/>
                  <a:pt x="5381" y="1314"/>
                </a:cubicBezTo>
                <a:cubicBezTo>
                  <a:pt x="5608" y="1309"/>
                  <a:pt x="5834" y="1308"/>
                  <a:pt x="6061" y="1308"/>
                </a:cubicBezTo>
                <a:cubicBezTo>
                  <a:pt x="6207" y="1308"/>
                  <a:pt x="6357" y="1300"/>
                  <a:pt x="6503" y="1312"/>
                </a:cubicBezTo>
                <a:cubicBezTo>
                  <a:pt x="6503" y="1313"/>
                  <a:pt x="6503" y="1313"/>
                  <a:pt x="6503" y="1314"/>
                </a:cubicBezTo>
                <a:moveTo>
                  <a:pt x="5401" y="527"/>
                </a:moveTo>
                <a:cubicBezTo>
                  <a:pt x="5376" y="541"/>
                  <a:pt x="5362" y="554"/>
                  <a:pt x="5347" y="579"/>
                </a:cubicBezTo>
                <a:cubicBezTo>
                  <a:pt x="5306" y="647"/>
                  <a:pt x="5287" y="718"/>
                  <a:pt x="5284" y="796"/>
                </a:cubicBezTo>
                <a:cubicBezTo>
                  <a:pt x="5282" y="862"/>
                  <a:pt x="5268" y="948"/>
                  <a:pt x="5329" y="993"/>
                </a:cubicBezTo>
                <a:cubicBezTo>
                  <a:pt x="5352" y="1010"/>
                  <a:pt x="5430" y="1018"/>
                  <a:pt x="5455" y="1001"/>
                </a:cubicBezTo>
                <a:cubicBezTo>
                  <a:pt x="5482" y="983"/>
                  <a:pt x="5479" y="919"/>
                  <a:pt x="5473" y="890"/>
                </a:cubicBezTo>
                <a:cubicBezTo>
                  <a:pt x="5464" y="846"/>
                  <a:pt x="5409" y="855"/>
                  <a:pt x="5376" y="855"/>
                </a:cubicBezTo>
                <a:cubicBezTo>
                  <a:pt x="5366" y="855"/>
                  <a:pt x="5357" y="855"/>
                  <a:pt x="5347" y="855"/>
                </a:cubicBezTo>
                <a:moveTo>
                  <a:pt x="6679" y="896"/>
                </a:moveTo>
                <a:cubicBezTo>
                  <a:pt x="6844" y="896"/>
                  <a:pt x="7009" y="893"/>
                  <a:pt x="7174" y="899"/>
                </a:cubicBezTo>
                <a:cubicBezTo>
                  <a:pt x="7278" y="903"/>
                  <a:pt x="7381" y="913"/>
                  <a:pt x="7485" y="914"/>
                </a:cubicBezTo>
                <a:cubicBezTo>
                  <a:pt x="7505" y="914"/>
                  <a:pt x="7522" y="912"/>
                  <a:pt x="7540" y="910"/>
                </a:cubicBezTo>
                <a:cubicBezTo>
                  <a:pt x="7540" y="870"/>
                  <a:pt x="7545" y="858"/>
                  <a:pt x="7515" y="828"/>
                </a:cubicBezTo>
                <a:cubicBezTo>
                  <a:pt x="7500" y="812"/>
                  <a:pt x="7480" y="799"/>
                  <a:pt x="7465" y="783"/>
                </a:cubicBezTo>
                <a:cubicBezTo>
                  <a:pt x="7465" y="782"/>
                  <a:pt x="7465" y="781"/>
                  <a:pt x="7465" y="780"/>
                </a:cubicBezTo>
                <a:cubicBezTo>
                  <a:pt x="7478" y="821"/>
                  <a:pt x="7488" y="860"/>
                  <a:pt x="7490" y="905"/>
                </a:cubicBezTo>
                <a:cubicBezTo>
                  <a:pt x="7494" y="983"/>
                  <a:pt x="7478" y="1018"/>
                  <a:pt x="7436" y="1080"/>
                </a:cubicBezTo>
                <a:cubicBezTo>
                  <a:pt x="7413" y="1114"/>
                  <a:pt x="7398" y="1124"/>
                  <a:pt x="7364" y="1143"/>
                </a:cubicBezTo>
                <a:moveTo>
                  <a:pt x="7781" y="264"/>
                </a:moveTo>
                <a:cubicBezTo>
                  <a:pt x="7781" y="498"/>
                  <a:pt x="7708" y="871"/>
                  <a:pt x="7792" y="1089"/>
                </a:cubicBezTo>
                <a:cubicBezTo>
                  <a:pt x="7800" y="1110"/>
                  <a:pt x="7787" y="1087"/>
                  <a:pt x="7805" y="1098"/>
                </a:cubicBezTo>
                <a:moveTo>
                  <a:pt x="7898" y="247"/>
                </a:moveTo>
                <a:cubicBezTo>
                  <a:pt x="8051" y="139"/>
                  <a:pt x="8089" y="134"/>
                  <a:pt x="8267" y="110"/>
                </a:cubicBezTo>
                <a:cubicBezTo>
                  <a:pt x="8384" y="94"/>
                  <a:pt x="8500" y="77"/>
                  <a:pt x="8617" y="61"/>
                </a:cubicBezTo>
                <a:cubicBezTo>
                  <a:pt x="8741" y="44"/>
                  <a:pt x="8968" y="-3"/>
                  <a:pt x="9083" y="63"/>
                </a:cubicBezTo>
                <a:cubicBezTo>
                  <a:pt x="9145" y="99"/>
                  <a:pt x="9168" y="191"/>
                  <a:pt x="9184" y="254"/>
                </a:cubicBezTo>
                <a:cubicBezTo>
                  <a:pt x="9235" y="453"/>
                  <a:pt x="9254" y="671"/>
                  <a:pt x="9272" y="875"/>
                </a:cubicBezTo>
                <a:cubicBezTo>
                  <a:pt x="9280" y="965"/>
                  <a:pt x="9297" y="1051"/>
                  <a:pt x="9306" y="1141"/>
                </a:cubicBezTo>
                <a:cubicBezTo>
                  <a:pt x="9310" y="1182"/>
                  <a:pt x="9322" y="1224"/>
                  <a:pt x="9297" y="1257"/>
                </a:cubicBezTo>
                <a:cubicBezTo>
                  <a:pt x="9287" y="1260"/>
                  <a:pt x="9278" y="1263"/>
                  <a:pt x="9268" y="1266"/>
                </a:cubicBezTo>
                <a:moveTo>
                  <a:pt x="7936" y="1395"/>
                </a:moveTo>
                <a:cubicBezTo>
                  <a:pt x="8108" y="1380"/>
                  <a:pt x="8279" y="1370"/>
                  <a:pt x="8452" y="1362"/>
                </a:cubicBezTo>
                <a:cubicBezTo>
                  <a:pt x="8666" y="1352"/>
                  <a:pt x="8878" y="1347"/>
                  <a:pt x="9092" y="1347"/>
                </a:cubicBezTo>
                <a:cubicBezTo>
                  <a:pt x="9139" y="1347"/>
                  <a:pt x="9187" y="1347"/>
                  <a:pt x="9234" y="1347"/>
                </a:cubicBezTo>
                <a:moveTo>
                  <a:pt x="8053" y="564"/>
                </a:moveTo>
                <a:cubicBezTo>
                  <a:pt x="8077" y="688"/>
                  <a:pt x="8092" y="783"/>
                  <a:pt x="8092" y="905"/>
                </a:cubicBezTo>
                <a:cubicBezTo>
                  <a:pt x="8092" y="937"/>
                  <a:pt x="8093" y="992"/>
                  <a:pt x="8116" y="1019"/>
                </a:cubicBezTo>
                <a:cubicBezTo>
                  <a:pt x="8126" y="1023"/>
                  <a:pt x="8130" y="1025"/>
                  <a:pt x="8137" y="1026"/>
                </a:cubicBezTo>
                <a:moveTo>
                  <a:pt x="8369" y="680"/>
                </a:moveTo>
                <a:cubicBezTo>
                  <a:pt x="8320" y="651"/>
                  <a:pt x="8251" y="596"/>
                  <a:pt x="8184" y="629"/>
                </a:cubicBezTo>
                <a:cubicBezTo>
                  <a:pt x="8140" y="651"/>
                  <a:pt x="8138" y="720"/>
                  <a:pt x="8132" y="759"/>
                </a:cubicBezTo>
                <a:cubicBezTo>
                  <a:pt x="8124" y="810"/>
                  <a:pt x="8125" y="859"/>
                  <a:pt x="8125" y="910"/>
                </a:cubicBezTo>
                <a:cubicBezTo>
                  <a:pt x="8125" y="946"/>
                  <a:pt x="8134" y="949"/>
                  <a:pt x="8166" y="960"/>
                </a:cubicBezTo>
                <a:cubicBezTo>
                  <a:pt x="8194" y="970"/>
                  <a:pt x="8252" y="970"/>
                  <a:pt x="8281" y="964"/>
                </a:cubicBezTo>
                <a:cubicBezTo>
                  <a:pt x="8327" y="955"/>
                  <a:pt x="8341" y="923"/>
                  <a:pt x="8373" y="896"/>
                </a:cubicBezTo>
                <a:cubicBezTo>
                  <a:pt x="8386" y="885"/>
                  <a:pt x="8402" y="876"/>
                  <a:pt x="8414" y="870"/>
                </a:cubicBezTo>
                <a:cubicBezTo>
                  <a:pt x="8418" y="868"/>
                  <a:pt x="8420" y="867"/>
                  <a:pt x="8423" y="868"/>
                </a:cubicBezTo>
                <a:cubicBezTo>
                  <a:pt x="8411" y="898"/>
                  <a:pt x="8397" y="929"/>
                  <a:pt x="8384" y="960"/>
                </a:cubicBezTo>
                <a:cubicBezTo>
                  <a:pt x="8364" y="1010"/>
                  <a:pt x="8364" y="1053"/>
                  <a:pt x="8364" y="1106"/>
                </a:cubicBezTo>
                <a:cubicBezTo>
                  <a:pt x="8364" y="1149"/>
                  <a:pt x="8396" y="1153"/>
                  <a:pt x="8432" y="1154"/>
                </a:cubicBezTo>
                <a:cubicBezTo>
                  <a:pt x="8483" y="1156"/>
                  <a:pt x="8495" y="1150"/>
                  <a:pt x="8499" y="1095"/>
                </a:cubicBezTo>
                <a:cubicBezTo>
                  <a:pt x="8503" y="1044"/>
                  <a:pt x="8506" y="990"/>
                  <a:pt x="8466" y="953"/>
                </a:cubicBezTo>
                <a:cubicBezTo>
                  <a:pt x="8431" y="920"/>
                  <a:pt x="8380" y="913"/>
                  <a:pt x="8335" y="903"/>
                </a:cubicBezTo>
                <a:moveTo>
                  <a:pt x="9398" y="837"/>
                </a:moveTo>
                <a:cubicBezTo>
                  <a:pt x="9468" y="823"/>
                  <a:pt x="9540" y="828"/>
                  <a:pt x="9612" y="828"/>
                </a:cubicBezTo>
                <a:cubicBezTo>
                  <a:pt x="9805" y="828"/>
                  <a:pt x="9999" y="833"/>
                  <a:pt x="10192" y="826"/>
                </a:cubicBezTo>
                <a:cubicBezTo>
                  <a:pt x="10192" y="793"/>
                  <a:pt x="10196" y="788"/>
                  <a:pt x="10171" y="763"/>
                </a:cubicBezTo>
                <a:cubicBezTo>
                  <a:pt x="10150" y="742"/>
                  <a:pt x="10123" y="726"/>
                  <a:pt x="10099" y="709"/>
                </a:cubicBezTo>
                <a:cubicBezTo>
                  <a:pt x="10091" y="705"/>
                  <a:pt x="10087" y="707"/>
                  <a:pt x="10088" y="702"/>
                </a:cubicBezTo>
                <a:cubicBezTo>
                  <a:pt x="10089" y="705"/>
                  <a:pt x="10103" y="753"/>
                  <a:pt x="10104" y="763"/>
                </a:cubicBezTo>
                <a:cubicBezTo>
                  <a:pt x="10111" y="812"/>
                  <a:pt x="10117" y="877"/>
                  <a:pt x="10099" y="925"/>
                </a:cubicBezTo>
                <a:cubicBezTo>
                  <a:pt x="10087" y="958"/>
                  <a:pt x="10055" y="1012"/>
                  <a:pt x="10020" y="1026"/>
                </a:cubicBezTo>
                <a:cubicBezTo>
                  <a:pt x="10012" y="1027"/>
                  <a:pt x="10004" y="1029"/>
                  <a:pt x="9996" y="1030"/>
                </a:cubicBezTo>
                <a:moveTo>
                  <a:pt x="10415" y="335"/>
                </a:moveTo>
                <a:cubicBezTo>
                  <a:pt x="10423" y="477"/>
                  <a:pt x="10432" y="619"/>
                  <a:pt x="10433" y="761"/>
                </a:cubicBezTo>
                <a:cubicBezTo>
                  <a:pt x="10434" y="894"/>
                  <a:pt x="10437" y="1029"/>
                  <a:pt x="10428" y="1161"/>
                </a:cubicBezTo>
                <a:cubicBezTo>
                  <a:pt x="10427" y="1177"/>
                  <a:pt x="10428" y="1209"/>
                  <a:pt x="10424" y="1159"/>
                </a:cubicBezTo>
                <a:moveTo>
                  <a:pt x="10579" y="243"/>
                </a:moveTo>
                <a:cubicBezTo>
                  <a:pt x="10733" y="178"/>
                  <a:pt x="10794" y="159"/>
                  <a:pt x="10953" y="157"/>
                </a:cubicBezTo>
                <a:cubicBezTo>
                  <a:pt x="11145" y="154"/>
                  <a:pt x="11533" y="82"/>
                  <a:pt x="11710" y="166"/>
                </a:cubicBezTo>
                <a:cubicBezTo>
                  <a:pt x="11781" y="200"/>
                  <a:pt x="11789" y="342"/>
                  <a:pt x="11794" y="404"/>
                </a:cubicBezTo>
                <a:cubicBezTo>
                  <a:pt x="11814" y="654"/>
                  <a:pt x="11842" y="983"/>
                  <a:pt x="11785" y="1229"/>
                </a:cubicBezTo>
                <a:cubicBezTo>
                  <a:pt x="11769" y="1296"/>
                  <a:pt x="11751" y="1296"/>
                  <a:pt x="11710" y="1336"/>
                </a:cubicBezTo>
                <a:moveTo>
                  <a:pt x="10541" y="1327"/>
                </a:moveTo>
                <a:cubicBezTo>
                  <a:pt x="10698" y="1323"/>
                  <a:pt x="10855" y="1318"/>
                  <a:pt x="11012" y="1318"/>
                </a:cubicBezTo>
                <a:cubicBezTo>
                  <a:pt x="11214" y="1318"/>
                  <a:pt x="11416" y="1318"/>
                  <a:pt x="11618" y="1318"/>
                </a:cubicBezTo>
                <a:moveTo>
                  <a:pt x="10953" y="599"/>
                </a:moveTo>
                <a:cubicBezTo>
                  <a:pt x="10968" y="589"/>
                  <a:pt x="10984" y="587"/>
                  <a:pt x="11016" y="586"/>
                </a:cubicBezTo>
                <a:cubicBezTo>
                  <a:pt x="11060" y="584"/>
                  <a:pt x="11103" y="578"/>
                  <a:pt x="11147" y="577"/>
                </a:cubicBezTo>
                <a:cubicBezTo>
                  <a:pt x="11187" y="576"/>
                  <a:pt x="11229" y="565"/>
                  <a:pt x="11244" y="599"/>
                </a:cubicBezTo>
                <a:cubicBezTo>
                  <a:pt x="11273" y="667"/>
                  <a:pt x="11260" y="749"/>
                  <a:pt x="11260" y="822"/>
                </a:cubicBezTo>
                <a:cubicBezTo>
                  <a:pt x="11260" y="905"/>
                  <a:pt x="11236" y="964"/>
                  <a:pt x="11206" y="1038"/>
                </a:cubicBezTo>
                <a:cubicBezTo>
                  <a:pt x="11196" y="1064"/>
                  <a:pt x="11189" y="1085"/>
                  <a:pt x="11163" y="1089"/>
                </a:cubicBezTo>
                <a:cubicBezTo>
                  <a:pt x="11158" y="1089"/>
                  <a:pt x="11152" y="1089"/>
                  <a:pt x="11147" y="1089"/>
                </a:cubicBezTo>
                <a:moveTo>
                  <a:pt x="10949" y="905"/>
                </a:moveTo>
                <a:cubicBezTo>
                  <a:pt x="11071" y="873"/>
                  <a:pt x="11175" y="849"/>
                  <a:pt x="11298" y="835"/>
                </a:cubicBezTo>
                <a:moveTo>
                  <a:pt x="11954" y="730"/>
                </a:moveTo>
                <a:cubicBezTo>
                  <a:pt x="12106" y="718"/>
                  <a:pt x="12255" y="717"/>
                  <a:pt x="12407" y="717"/>
                </a:cubicBezTo>
                <a:cubicBezTo>
                  <a:pt x="12619" y="717"/>
                  <a:pt x="12830" y="713"/>
                  <a:pt x="13042" y="713"/>
                </a:cubicBezTo>
                <a:cubicBezTo>
                  <a:pt x="13088" y="713"/>
                  <a:pt x="13145" y="712"/>
                  <a:pt x="13188" y="711"/>
                </a:cubicBezTo>
                <a:cubicBezTo>
                  <a:pt x="13175" y="684"/>
                  <a:pt x="13164" y="665"/>
                  <a:pt x="13139" y="641"/>
                </a:cubicBezTo>
                <a:cubicBezTo>
                  <a:pt x="13126" y="629"/>
                  <a:pt x="13114" y="618"/>
                  <a:pt x="13105" y="603"/>
                </a:cubicBezTo>
                <a:cubicBezTo>
                  <a:pt x="13103" y="600"/>
                  <a:pt x="13111" y="604"/>
                  <a:pt x="13110" y="601"/>
                </a:cubicBezTo>
                <a:cubicBezTo>
                  <a:pt x="13140" y="640"/>
                  <a:pt x="13160" y="677"/>
                  <a:pt x="13164" y="728"/>
                </a:cubicBezTo>
                <a:cubicBezTo>
                  <a:pt x="13169" y="791"/>
                  <a:pt x="13167" y="837"/>
                  <a:pt x="13125" y="884"/>
                </a:cubicBezTo>
                <a:cubicBezTo>
                  <a:pt x="13092" y="922"/>
                  <a:pt x="13035" y="946"/>
                  <a:pt x="12988" y="960"/>
                </a:cubicBezTo>
                <a:cubicBezTo>
                  <a:pt x="12963" y="966"/>
                  <a:pt x="12957" y="968"/>
                  <a:pt x="12941" y="967"/>
                </a:cubicBezTo>
                <a:moveTo>
                  <a:pt x="13391" y="439"/>
                </a:moveTo>
                <a:cubicBezTo>
                  <a:pt x="13413" y="585"/>
                  <a:pt x="13425" y="712"/>
                  <a:pt x="13425" y="859"/>
                </a:cubicBezTo>
                <a:cubicBezTo>
                  <a:pt x="13425" y="902"/>
                  <a:pt x="13412" y="1104"/>
                  <a:pt x="13436" y="1098"/>
                </a:cubicBezTo>
                <a:moveTo>
                  <a:pt x="13614" y="319"/>
                </a:moveTo>
                <a:cubicBezTo>
                  <a:pt x="13769" y="248"/>
                  <a:pt x="13822" y="233"/>
                  <a:pt x="13984" y="229"/>
                </a:cubicBezTo>
                <a:cubicBezTo>
                  <a:pt x="14115" y="226"/>
                  <a:pt x="14247" y="224"/>
                  <a:pt x="14378" y="212"/>
                </a:cubicBezTo>
                <a:cubicBezTo>
                  <a:pt x="14496" y="202"/>
                  <a:pt x="14614" y="187"/>
                  <a:pt x="14732" y="173"/>
                </a:cubicBezTo>
                <a:cubicBezTo>
                  <a:pt x="14787" y="167"/>
                  <a:pt x="14922" y="138"/>
                  <a:pt x="14971" y="177"/>
                </a:cubicBezTo>
                <a:cubicBezTo>
                  <a:pt x="15017" y="213"/>
                  <a:pt x="15012" y="392"/>
                  <a:pt x="15014" y="439"/>
                </a:cubicBezTo>
                <a:cubicBezTo>
                  <a:pt x="15022" y="688"/>
                  <a:pt x="15018" y="939"/>
                  <a:pt x="15018" y="1189"/>
                </a:cubicBezTo>
                <a:cubicBezTo>
                  <a:pt x="15018" y="1230"/>
                  <a:pt x="15030" y="1274"/>
                  <a:pt x="14995" y="1303"/>
                </a:cubicBezTo>
                <a:cubicBezTo>
                  <a:pt x="14957" y="1309"/>
                  <a:pt x="14946" y="1311"/>
                  <a:pt x="14921" y="1309"/>
                </a:cubicBezTo>
                <a:moveTo>
                  <a:pt x="13517" y="1218"/>
                </a:moveTo>
                <a:cubicBezTo>
                  <a:pt x="13881" y="1218"/>
                  <a:pt x="14259" y="1189"/>
                  <a:pt x="14621" y="1226"/>
                </a:cubicBezTo>
                <a:cubicBezTo>
                  <a:pt x="14696" y="1234"/>
                  <a:pt x="14770" y="1249"/>
                  <a:pt x="14845" y="1259"/>
                </a:cubicBezTo>
                <a:cubicBezTo>
                  <a:pt x="14849" y="1260"/>
                  <a:pt x="14854" y="1260"/>
                  <a:pt x="14858" y="1261"/>
                </a:cubicBezTo>
                <a:moveTo>
                  <a:pt x="15092" y="769"/>
                </a:moveTo>
                <a:cubicBezTo>
                  <a:pt x="15118" y="762"/>
                  <a:pt x="15114" y="761"/>
                  <a:pt x="15140" y="759"/>
                </a:cubicBezTo>
                <a:cubicBezTo>
                  <a:pt x="15234" y="752"/>
                  <a:pt x="15327" y="750"/>
                  <a:pt x="15421" y="750"/>
                </a:cubicBezTo>
                <a:cubicBezTo>
                  <a:pt x="15631" y="749"/>
                  <a:pt x="15859" y="776"/>
                  <a:pt x="16068" y="748"/>
                </a:cubicBezTo>
                <a:cubicBezTo>
                  <a:pt x="16097" y="744"/>
                  <a:pt x="16127" y="740"/>
                  <a:pt x="16131" y="709"/>
                </a:cubicBezTo>
                <a:cubicBezTo>
                  <a:pt x="16136" y="670"/>
                  <a:pt x="16105" y="664"/>
                  <a:pt x="16077" y="647"/>
                </a:cubicBezTo>
                <a:cubicBezTo>
                  <a:pt x="16063" y="633"/>
                  <a:pt x="16057" y="628"/>
                  <a:pt x="16043" y="626"/>
                </a:cubicBezTo>
                <a:cubicBezTo>
                  <a:pt x="16052" y="627"/>
                  <a:pt x="16067" y="621"/>
                  <a:pt x="16088" y="643"/>
                </a:cubicBezTo>
                <a:cubicBezTo>
                  <a:pt x="16115" y="672"/>
                  <a:pt x="16106" y="708"/>
                  <a:pt x="16106" y="745"/>
                </a:cubicBezTo>
                <a:cubicBezTo>
                  <a:pt x="16106" y="782"/>
                  <a:pt x="16069" y="806"/>
                  <a:pt x="16039" y="824"/>
                </a:cubicBezTo>
                <a:cubicBezTo>
                  <a:pt x="16023" y="833"/>
                  <a:pt x="16011" y="841"/>
                  <a:pt x="15996" y="851"/>
                </a:cubicBezTo>
                <a:moveTo>
                  <a:pt x="16510" y="632"/>
                </a:moveTo>
                <a:cubicBezTo>
                  <a:pt x="16510" y="738"/>
                  <a:pt x="16511" y="818"/>
                  <a:pt x="16530" y="918"/>
                </a:cubicBezTo>
                <a:cubicBezTo>
                  <a:pt x="16534" y="940"/>
                  <a:pt x="16530" y="988"/>
                  <a:pt x="16543" y="1008"/>
                </a:cubicBezTo>
                <a:cubicBezTo>
                  <a:pt x="16543" y="1015"/>
                  <a:pt x="16546" y="1016"/>
                  <a:pt x="16555" y="1012"/>
                </a:cubicBezTo>
                <a:cubicBezTo>
                  <a:pt x="16562" y="976"/>
                  <a:pt x="16568" y="936"/>
                  <a:pt x="16573" y="899"/>
                </a:cubicBezTo>
                <a:cubicBezTo>
                  <a:pt x="16581" y="839"/>
                  <a:pt x="16607" y="773"/>
                  <a:pt x="16640" y="721"/>
                </a:cubicBezTo>
                <a:cubicBezTo>
                  <a:pt x="16665" y="682"/>
                  <a:pt x="16717" y="648"/>
                  <a:pt x="16762" y="636"/>
                </a:cubicBezTo>
                <a:cubicBezTo>
                  <a:pt x="16789" y="629"/>
                  <a:pt x="16858" y="622"/>
                  <a:pt x="16884" y="636"/>
                </a:cubicBezTo>
                <a:cubicBezTo>
                  <a:pt x="16947" y="670"/>
                  <a:pt x="16941" y="749"/>
                  <a:pt x="16951" y="807"/>
                </a:cubicBezTo>
                <a:cubicBezTo>
                  <a:pt x="16962" y="866"/>
                  <a:pt x="16963" y="919"/>
                  <a:pt x="16963" y="979"/>
                </a:cubicBezTo>
                <a:cubicBezTo>
                  <a:pt x="16963" y="996"/>
                  <a:pt x="16963" y="1000"/>
                  <a:pt x="16963" y="1010"/>
                </a:cubicBezTo>
                <a:moveTo>
                  <a:pt x="17102" y="717"/>
                </a:moveTo>
                <a:cubicBezTo>
                  <a:pt x="17126" y="764"/>
                  <a:pt x="17123" y="820"/>
                  <a:pt x="17165" y="859"/>
                </a:cubicBezTo>
                <a:cubicBezTo>
                  <a:pt x="17203" y="894"/>
                  <a:pt x="17291" y="871"/>
                  <a:pt x="17325" y="851"/>
                </a:cubicBezTo>
                <a:cubicBezTo>
                  <a:pt x="17353" y="835"/>
                  <a:pt x="17360" y="816"/>
                  <a:pt x="17379" y="798"/>
                </a:cubicBezTo>
                <a:cubicBezTo>
                  <a:pt x="17381" y="798"/>
                  <a:pt x="17382" y="798"/>
                  <a:pt x="17384" y="798"/>
                </a:cubicBezTo>
                <a:cubicBezTo>
                  <a:pt x="17389" y="828"/>
                  <a:pt x="17393" y="854"/>
                  <a:pt x="17409" y="881"/>
                </a:cubicBezTo>
                <a:cubicBezTo>
                  <a:pt x="17427" y="910"/>
                  <a:pt x="17439" y="923"/>
                  <a:pt x="17476" y="931"/>
                </a:cubicBezTo>
                <a:cubicBezTo>
                  <a:pt x="17523" y="941"/>
                  <a:pt x="17561" y="929"/>
                  <a:pt x="17593" y="896"/>
                </a:cubicBezTo>
                <a:cubicBezTo>
                  <a:pt x="17673" y="813"/>
                  <a:pt x="17697" y="684"/>
                  <a:pt x="17720" y="575"/>
                </a:cubicBezTo>
                <a:cubicBezTo>
                  <a:pt x="17729" y="530"/>
                  <a:pt x="17729" y="489"/>
                  <a:pt x="17729" y="444"/>
                </a:cubicBezTo>
                <a:cubicBezTo>
                  <a:pt x="17729" y="472"/>
                  <a:pt x="17729" y="468"/>
                  <a:pt x="17729" y="496"/>
                </a:cubicBezTo>
                <a:cubicBezTo>
                  <a:pt x="17729" y="611"/>
                  <a:pt x="17719" y="730"/>
                  <a:pt x="17740" y="844"/>
                </a:cubicBezTo>
                <a:cubicBezTo>
                  <a:pt x="17752" y="907"/>
                  <a:pt x="17784" y="949"/>
                  <a:pt x="17850" y="955"/>
                </a:cubicBezTo>
                <a:cubicBezTo>
                  <a:pt x="17943" y="964"/>
                  <a:pt x="17999" y="931"/>
                  <a:pt x="18060" y="861"/>
                </a:cubicBezTo>
                <a:cubicBezTo>
                  <a:pt x="18144" y="765"/>
                  <a:pt x="18176" y="651"/>
                  <a:pt x="18224" y="536"/>
                </a:cubicBezTo>
                <a:cubicBezTo>
                  <a:pt x="18239" y="499"/>
                  <a:pt x="18247" y="477"/>
                  <a:pt x="18258" y="442"/>
                </a:cubicBezTo>
                <a:cubicBezTo>
                  <a:pt x="18258" y="626"/>
                  <a:pt x="18258" y="810"/>
                  <a:pt x="18258" y="99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9"/>
          <p:cNvSpPr/>
          <p:nvPr/>
        </p:nvSpPr>
        <p:spPr>
          <a:xfrm>
            <a:off x="452520" y="1065240"/>
            <a:ext cx="766800" cy="284040"/>
          </a:xfrm>
          <a:custGeom>
            <a:rect b="b" l="l" r="r" t="t"/>
            <a:pathLst>
              <a:path extrusionOk="0" h="787" w="2127">
                <a:moveTo>
                  <a:pt x="0" y="0"/>
                </a:moveTo>
                <a:cubicBezTo>
                  <a:pt x="43" y="134"/>
                  <a:pt x="71" y="249"/>
                  <a:pt x="83" y="389"/>
                </a:cubicBezTo>
                <a:cubicBezTo>
                  <a:pt x="90" y="466"/>
                  <a:pt x="92" y="544"/>
                  <a:pt x="101" y="621"/>
                </a:cubicBezTo>
                <a:cubicBezTo>
                  <a:pt x="105" y="653"/>
                  <a:pt x="107" y="636"/>
                  <a:pt x="112" y="656"/>
                </a:cubicBezTo>
                <a:cubicBezTo>
                  <a:pt x="147" y="631"/>
                  <a:pt x="170" y="596"/>
                  <a:pt x="198" y="553"/>
                </a:cubicBezTo>
                <a:cubicBezTo>
                  <a:pt x="239" y="490"/>
                  <a:pt x="275" y="409"/>
                  <a:pt x="331" y="358"/>
                </a:cubicBezTo>
                <a:cubicBezTo>
                  <a:pt x="350" y="341"/>
                  <a:pt x="414" y="308"/>
                  <a:pt x="441" y="330"/>
                </a:cubicBezTo>
                <a:cubicBezTo>
                  <a:pt x="491" y="370"/>
                  <a:pt x="515" y="473"/>
                  <a:pt x="525" y="531"/>
                </a:cubicBezTo>
                <a:cubicBezTo>
                  <a:pt x="535" y="593"/>
                  <a:pt x="534" y="659"/>
                  <a:pt x="534" y="722"/>
                </a:cubicBezTo>
                <a:cubicBezTo>
                  <a:pt x="534" y="743"/>
                  <a:pt x="534" y="764"/>
                  <a:pt x="534" y="785"/>
                </a:cubicBezTo>
                <a:moveTo>
                  <a:pt x="768" y="557"/>
                </a:moveTo>
                <a:cubicBezTo>
                  <a:pt x="824" y="553"/>
                  <a:pt x="959" y="577"/>
                  <a:pt x="986" y="488"/>
                </a:cubicBezTo>
                <a:cubicBezTo>
                  <a:pt x="993" y="465"/>
                  <a:pt x="993" y="408"/>
                  <a:pt x="971" y="393"/>
                </a:cubicBezTo>
                <a:cubicBezTo>
                  <a:pt x="945" y="375"/>
                  <a:pt x="875" y="372"/>
                  <a:pt x="849" y="391"/>
                </a:cubicBezTo>
                <a:cubicBezTo>
                  <a:pt x="800" y="426"/>
                  <a:pt x="789" y="512"/>
                  <a:pt x="786" y="566"/>
                </a:cubicBezTo>
                <a:cubicBezTo>
                  <a:pt x="783" y="613"/>
                  <a:pt x="774" y="689"/>
                  <a:pt x="820" y="722"/>
                </a:cubicBezTo>
                <a:cubicBezTo>
                  <a:pt x="871" y="758"/>
                  <a:pt x="949" y="761"/>
                  <a:pt x="1009" y="763"/>
                </a:cubicBezTo>
                <a:cubicBezTo>
                  <a:pt x="1062" y="763"/>
                  <a:pt x="1078" y="763"/>
                  <a:pt x="1113" y="763"/>
                </a:cubicBezTo>
                <a:moveTo>
                  <a:pt x="1379" y="547"/>
                </a:moveTo>
                <a:cubicBezTo>
                  <a:pt x="1298" y="508"/>
                  <a:pt x="1299" y="502"/>
                  <a:pt x="1239" y="568"/>
                </a:cubicBezTo>
                <a:cubicBezTo>
                  <a:pt x="1208" y="603"/>
                  <a:pt x="1191" y="638"/>
                  <a:pt x="1189" y="684"/>
                </a:cubicBezTo>
                <a:cubicBezTo>
                  <a:pt x="1189" y="690"/>
                  <a:pt x="1189" y="696"/>
                  <a:pt x="1189" y="702"/>
                </a:cubicBezTo>
                <a:cubicBezTo>
                  <a:pt x="1227" y="712"/>
                  <a:pt x="1288" y="719"/>
                  <a:pt x="1327" y="706"/>
                </a:cubicBezTo>
                <a:cubicBezTo>
                  <a:pt x="1381" y="688"/>
                  <a:pt x="1420" y="638"/>
                  <a:pt x="1462" y="603"/>
                </a:cubicBezTo>
                <a:cubicBezTo>
                  <a:pt x="1471" y="595"/>
                  <a:pt x="1488" y="578"/>
                  <a:pt x="1500" y="575"/>
                </a:cubicBezTo>
                <a:cubicBezTo>
                  <a:pt x="1505" y="575"/>
                  <a:pt x="1506" y="575"/>
                  <a:pt x="1509" y="575"/>
                </a:cubicBezTo>
                <a:cubicBezTo>
                  <a:pt x="1525" y="609"/>
                  <a:pt x="1532" y="636"/>
                  <a:pt x="1539" y="673"/>
                </a:cubicBezTo>
                <a:cubicBezTo>
                  <a:pt x="1544" y="698"/>
                  <a:pt x="1547" y="728"/>
                  <a:pt x="1554" y="752"/>
                </a:cubicBezTo>
                <a:cubicBezTo>
                  <a:pt x="1559" y="769"/>
                  <a:pt x="1589" y="761"/>
                  <a:pt x="1602" y="761"/>
                </a:cubicBezTo>
                <a:moveTo>
                  <a:pt x="1976" y="26"/>
                </a:moveTo>
                <a:cubicBezTo>
                  <a:pt x="2027" y="159"/>
                  <a:pt x="2051" y="248"/>
                  <a:pt x="2055" y="389"/>
                </a:cubicBezTo>
                <a:cubicBezTo>
                  <a:pt x="2057" y="469"/>
                  <a:pt x="2049" y="573"/>
                  <a:pt x="2068" y="651"/>
                </a:cubicBezTo>
                <a:cubicBezTo>
                  <a:pt x="2071" y="665"/>
                  <a:pt x="2086" y="689"/>
                  <a:pt x="2093" y="704"/>
                </a:cubicBezTo>
                <a:cubicBezTo>
                  <a:pt x="2094" y="658"/>
                  <a:pt x="2090" y="632"/>
                  <a:pt x="2059" y="586"/>
                </a:cubicBezTo>
                <a:cubicBezTo>
                  <a:pt x="2030" y="543"/>
                  <a:pt x="1993" y="520"/>
                  <a:pt x="1942" y="516"/>
                </a:cubicBezTo>
                <a:cubicBezTo>
                  <a:pt x="1888" y="512"/>
                  <a:pt x="1882" y="543"/>
                  <a:pt x="1865" y="586"/>
                </a:cubicBezTo>
                <a:cubicBezTo>
                  <a:pt x="1845" y="636"/>
                  <a:pt x="1832" y="685"/>
                  <a:pt x="1879" y="722"/>
                </a:cubicBezTo>
                <a:cubicBezTo>
                  <a:pt x="1932" y="763"/>
                  <a:pt x="2015" y="770"/>
                  <a:pt x="2079" y="780"/>
                </a:cubicBezTo>
                <a:cubicBezTo>
                  <a:pt x="2095" y="782"/>
                  <a:pt x="2111" y="785"/>
                  <a:pt x="2127" y="78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9"/>
          <p:cNvSpPr/>
          <p:nvPr/>
        </p:nvSpPr>
        <p:spPr>
          <a:xfrm>
            <a:off x="5873760" y="1233360"/>
            <a:ext cx="225360" cy="600120"/>
          </a:xfrm>
          <a:custGeom>
            <a:rect b="b" l="l" r="r" t="t"/>
            <a:pathLst>
              <a:path extrusionOk="0" h="1669" w="622">
                <a:moveTo>
                  <a:pt x="509" y="1156"/>
                </a:moveTo>
                <a:cubicBezTo>
                  <a:pt x="448" y="1175"/>
                  <a:pt x="412" y="1191"/>
                  <a:pt x="354" y="1197"/>
                </a:cubicBezTo>
                <a:cubicBezTo>
                  <a:pt x="322" y="1200"/>
                  <a:pt x="289" y="1200"/>
                  <a:pt x="257" y="1202"/>
                </a:cubicBezTo>
                <a:cubicBezTo>
                  <a:pt x="237" y="1203"/>
                  <a:pt x="218" y="1203"/>
                  <a:pt x="198" y="1204"/>
                </a:cubicBezTo>
                <a:cubicBezTo>
                  <a:pt x="186" y="1205"/>
                  <a:pt x="172" y="1204"/>
                  <a:pt x="160" y="1208"/>
                </a:cubicBezTo>
                <a:cubicBezTo>
                  <a:pt x="126" y="1220"/>
                  <a:pt x="96" y="1238"/>
                  <a:pt x="72" y="1265"/>
                </a:cubicBezTo>
                <a:cubicBezTo>
                  <a:pt x="52" y="1287"/>
                  <a:pt x="39" y="1307"/>
                  <a:pt x="20" y="1328"/>
                </a:cubicBezTo>
                <a:cubicBezTo>
                  <a:pt x="13" y="1336"/>
                  <a:pt x="6" y="1344"/>
                  <a:pt x="0" y="1352"/>
                </a:cubicBezTo>
                <a:cubicBezTo>
                  <a:pt x="50" y="1349"/>
                  <a:pt x="101" y="1343"/>
                  <a:pt x="151" y="1342"/>
                </a:cubicBezTo>
                <a:cubicBezTo>
                  <a:pt x="235" y="1340"/>
                  <a:pt x="322" y="1331"/>
                  <a:pt x="399" y="1366"/>
                </a:cubicBezTo>
                <a:cubicBezTo>
                  <a:pt x="446" y="1387"/>
                  <a:pt x="495" y="1423"/>
                  <a:pt x="505" y="1477"/>
                </a:cubicBezTo>
                <a:cubicBezTo>
                  <a:pt x="514" y="1526"/>
                  <a:pt x="500" y="1559"/>
                  <a:pt x="457" y="1584"/>
                </a:cubicBezTo>
                <a:cubicBezTo>
                  <a:pt x="407" y="1613"/>
                  <a:pt x="346" y="1632"/>
                  <a:pt x="291" y="1649"/>
                </a:cubicBezTo>
                <a:cubicBezTo>
                  <a:pt x="258" y="1659"/>
                  <a:pt x="228" y="1665"/>
                  <a:pt x="194" y="1669"/>
                </a:cubicBezTo>
                <a:moveTo>
                  <a:pt x="165" y="0"/>
                </a:moveTo>
                <a:cubicBezTo>
                  <a:pt x="184" y="109"/>
                  <a:pt x="194" y="218"/>
                  <a:pt x="210" y="328"/>
                </a:cubicBezTo>
                <a:cubicBezTo>
                  <a:pt x="225" y="429"/>
                  <a:pt x="233" y="540"/>
                  <a:pt x="257" y="638"/>
                </a:cubicBezTo>
                <a:cubicBezTo>
                  <a:pt x="268" y="682"/>
                  <a:pt x="283" y="722"/>
                  <a:pt x="291" y="767"/>
                </a:cubicBezTo>
                <a:moveTo>
                  <a:pt x="54" y="682"/>
                </a:moveTo>
                <a:cubicBezTo>
                  <a:pt x="184" y="760"/>
                  <a:pt x="194" y="781"/>
                  <a:pt x="325" y="782"/>
                </a:cubicBezTo>
                <a:cubicBezTo>
                  <a:pt x="397" y="782"/>
                  <a:pt x="449" y="785"/>
                  <a:pt x="509" y="743"/>
                </a:cubicBezTo>
                <a:cubicBezTo>
                  <a:pt x="547" y="716"/>
                  <a:pt x="576" y="687"/>
                  <a:pt x="602" y="651"/>
                </a:cubicBezTo>
                <a:cubicBezTo>
                  <a:pt x="620" y="626"/>
                  <a:pt x="622" y="613"/>
                  <a:pt x="622" y="583"/>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9"/>
          <p:cNvSpPr/>
          <p:nvPr/>
        </p:nvSpPr>
        <p:spPr>
          <a:xfrm>
            <a:off x="6281640" y="1046160"/>
            <a:ext cx="584280" cy="303120"/>
          </a:xfrm>
          <a:custGeom>
            <a:rect b="b" l="l" r="r" t="t"/>
            <a:pathLst>
              <a:path extrusionOk="0" h="844" w="1624">
                <a:moveTo>
                  <a:pt x="59" y="411"/>
                </a:moveTo>
                <a:cubicBezTo>
                  <a:pt x="61" y="406"/>
                  <a:pt x="63" y="406"/>
                  <a:pt x="63" y="398"/>
                </a:cubicBezTo>
                <a:cubicBezTo>
                  <a:pt x="65" y="361"/>
                  <a:pt x="63" y="323"/>
                  <a:pt x="63" y="286"/>
                </a:cubicBezTo>
                <a:cubicBezTo>
                  <a:pt x="63" y="335"/>
                  <a:pt x="69" y="377"/>
                  <a:pt x="74" y="426"/>
                </a:cubicBezTo>
                <a:cubicBezTo>
                  <a:pt x="82" y="505"/>
                  <a:pt x="89" y="587"/>
                  <a:pt x="92" y="666"/>
                </a:cubicBezTo>
                <a:cubicBezTo>
                  <a:pt x="94" y="706"/>
                  <a:pt x="103" y="736"/>
                  <a:pt x="108" y="773"/>
                </a:cubicBezTo>
                <a:cubicBezTo>
                  <a:pt x="108" y="775"/>
                  <a:pt x="108" y="776"/>
                  <a:pt x="108" y="778"/>
                </a:cubicBezTo>
                <a:moveTo>
                  <a:pt x="0" y="516"/>
                </a:moveTo>
                <a:cubicBezTo>
                  <a:pt x="150" y="480"/>
                  <a:pt x="267" y="474"/>
                  <a:pt x="419" y="470"/>
                </a:cubicBezTo>
                <a:cubicBezTo>
                  <a:pt x="473" y="469"/>
                  <a:pt x="526" y="464"/>
                  <a:pt x="579" y="461"/>
                </a:cubicBezTo>
                <a:cubicBezTo>
                  <a:pt x="584" y="461"/>
                  <a:pt x="588" y="461"/>
                  <a:pt x="593" y="461"/>
                </a:cubicBezTo>
                <a:cubicBezTo>
                  <a:pt x="541" y="488"/>
                  <a:pt x="495" y="519"/>
                  <a:pt x="448" y="555"/>
                </a:cubicBezTo>
                <a:cubicBezTo>
                  <a:pt x="408" y="585"/>
                  <a:pt x="356" y="624"/>
                  <a:pt x="331" y="669"/>
                </a:cubicBezTo>
                <a:cubicBezTo>
                  <a:pt x="330" y="674"/>
                  <a:pt x="328" y="679"/>
                  <a:pt x="327" y="684"/>
                </a:cubicBezTo>
                <a:cubicBezTo>
                  <a:pt x="355" y="704"/>
                  <a:pt x="318" y="707"/>
                  <a:pt x="394" y="710"/>
                </a:cubicBezTo>
                <a:cubicBezTo>
                  <a:pt x="476" y="713"/>
                  <a:pt x="551" y="715"/>
                  <a:pt x="626" y="682"/>
                </a:cubicBezTo>
                <a:cubicBezTo>
                  <a:pt x="689" y="654"/>
                  <a:pt x="731" y="614"/>
                  <a:pt x="777" y="564"/>
                </a:cubicBezTo>
                <a:cubicBezTo>
                  <a:pt x="788" y="552"/>
                  <a:pt x="798" y="537"/>
                  <a:pt x="807" y="526"/>
                </a:cubicBezTo>
                <a:cubicBezTo>
                  <a:pt x="807" y="569"/>
                  <a:pt x="810" y="610"/>
                  <a:pt x="811" y="653"/>
                </a:cubicBezTo>
                <a:cubicBezTo>
                  <a:pt x="811" y="694"/>
                  <a:pt x="799" y="755"/>
                  <a:pt x="822" y="791"/>
                </a:cubicBezTo>
                <a:cubicBezTo>
                  <a:pt x="844" y="825"/>
                  <a:pt x="898" y="823"/>
                  <a:pt x="933" y="820"/>
                </a:cubicBezTo>
                <a:cubicBezTo>
                  <a:pt x="946" y="818"/>
                  <a:pt x="958" y="815"/>
                  <a:pt x="971" y="813"/>
                </a:cubicBezTo>
                <a:moveTo>
                  <a:pt x="1230" y="606"/>
                </a:moveTo>
                <a:cubicBezTo>
                  <a:pt x="1230" y="686"/>
                  <a:pt x="1230" y="687"/>
                  <a:pt x="1230" y="728"/>
                </a:cubicBezTo>
                <a:moveTo>
                  <a:pt x="1609" y="485"/>
                </a:moveTo>
                <a:cubicBezTo>
                  <a:pt x="1612" y="613"/>
                  <a:pt x="1611" y="649"/>
                  <a:pt x="1588" y="754"/>
                </a:cubicBezTo>
                <a:cubicBezTo>
                  <a:pt x="1584" y="776"/>
                  <a:pt x="1583" y="782"/>
                  <a:pt x="1584" y="796"/>
                </a:cubicBezTo>
                <a:moveTo>
                  <a:pt x="1618" y="0"/>
                </a:moveTo>
                <a:cubicBezTo>
                  <a:pt x="1618" y="208"/>
                  <a:pt x="1617" y="415"/>
                  <a:pt x="1622" y="623"/>
                </a:cubicBezTo>
                <a:cubicBezTo>
                  <a:pt x="1624" y="697"/>
                  <a:pt x="1622" y="770"/>
                  <a:pt x="1622" y="84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9"/>
          <p:cNvSpPr/>
          <p:nvPr/>
        </p:nvSpPr>
        <p:spPr>
          <a:xfrm>
            <a:off x="1752480" y="2025720"/>
            <a:ext cx="825480" cy="237960"/>
          </a:xfrm>
          <a:custGeom>
            <a:rect b="b" l="l" r="r" t="t"/>
            <a:pathLst>
              <a:path extrusionOk="0" h="668" w="2308">
                <a:moveTo>
                  <a:pt x="0" y="0"/>
                </a:moveTo>
                <a:cubicBezTo>
                  <a:pt x="0" y="61"/>
                  <a:pt x="2" y="113"/>
                  <a:pt x="18" y="173"/>
                </a:cubicBezTo>
                <a:cubicBezTo>
                  <a:pt x="40" y="253"/>
                  <a:pt x="62" y="329"/>
                  <a:pt x="101" y="402"/>
                </a:cubicBezTo>
                <a:cubicBezTo>
                  <a:pt x="123" y="442"/>
                  <a:pt x="149" y="479"/>
                  <a:pt x="184" y="511"/>
                </a:cubicBezTo>
                <a:cubicBezTo>
                  <a:pt x="216" y="540"/>
                  <a:pt x="255" y="565"/>
                  <a:pt x="295" y="582"/>
                </a:cubicBezTo>
                <a:cubicBezTo>
                  <a:pt x="387" y="620"/>
                  <a:pt x="484" y="633"/>
                  <a:pt x="581" y="647"/>
                </a:cubicBezTo>
                <a:cubicBezTo>
                  <a:pt x="631" y="654"/>
                  <a:pt x="681" y="657"/>
                  <a:pt x="732" y="658"/>
                </a:cubicBezTo>
                <a:cubicBezTo>
                  <a:pt x="863" y="662"/>
                  <a:pt x="1002" y="668"/>
                  <a:pt x="1131" y="645"/>
                </a:cubicBezTo>
                <a:cubicBezTo>
                  <a:pt x="1235" y="627"/>
                  <a:pt x="1340" y="602"/>
                  <a:pt x="1442" y="573"/>
                </a:cubicBezTo>
                <a:cubicBezTo>
                  <a:pt x="1497" y="558"/>
                  <a:pt x="1551" y="542"/>
                  <a:pt x="1606" y="526"/>
                </a:cubicBezTo>
                <a:cubicBezTo>
                  <a:pt x="1672" y="506"/>
                  <a:pt x="1740" y="489"/>
                  <a:pt x="1807" y="472"/>
                </a:cubicBezTo>
                <a:cubicBezTo>
                  <a:pt x="1890" y="452"/>
                  <a:pt x="1973" y="430"/>
                  <a:pt x="2054" y="404"/>
                </a:cubicBezTo>
                <a:cubicBezTo>
                  <a:pt x="2093" y="392"/>
                  <a:pt x="2130" y="381"/>
                  <a:pt x="2169" y="372"/>
                </a:cubicBezTo>
                <a:cubicBezTo>
                  <a:pt x="2170" y="372"/>
                  <a:pt x="2184" y="368"/>
                  <a:pt x="2190" y="367"/>
                </a:cubicBezTo>
                <a:cubicBezTo>
                  <a:pt x="2183" y="363"/>
                  <a:pt x="2185" y="359"/>
                  <a:pt x="2169" y="352"/>
                </a:cubicBezTo>
                <a:cubicBezTo>
                  <a:pt x="2160" y="348"/>
                  <a:pt x="2128" y="339"/>
                  <a:pt x="2122" y="333"/>
                </a:cubicBezTo>
                <a:cubicBezTo>
                  <a:pt x="2112" y="322"/>
                  <a:pt x="2108" y="324"/>
                  <a:pt x="2106" y="310"/>
                </a:cubicBezTo>
                <a:cubicBezTo>
                  <a:pt x="2103" y="291"/>
                  <a:pt x="2105" y="294"/>
                  <a:pt x="2117" y="286"/>
                </a:cubicBezTo>
                <a:cubicBezTo>
                  <a:pt x="2124" y="281"/>
                  <a:pt x="2135" y="288"/>
                  <a:pt x="2140" y="282"/>
                </a:cubicBezTo>
                <a:cubicBezTo>
                  <a:pt x="2143" y="278"/>
                  <a:pt x="2157" y="285"/>
                  <a:pt x="2160" y="280"/>
                </a:cubicBezTo>
                <a:cubicBezTo>
                  <a:pt x="2164" y="274"/>
                  <a:pt x="2155" y="258"/>
                  <a:pt x="2160" y="253"/>
                </a:cubicBezTo>
                <a:moveTo>
                  <a:pt x="2014" y="173"/>
                </a:moveTo>
                <a:cubicBezTo>
                  <a:pt x="2078" y="214"/>
                  <a:pt x="2135" y="238"/>
                  <a:pt x="2203" y="271"/>
                </a:cubicBezTo>
                <a:cubicBezTo>
                  <a:pt x="2233" y="286"/>
                  <a:pt x="2278" y="297"/>
                  <a:pt x="2291" y="330"/>
                </a:cubicBezTo>
                <a:cubicBezTo>
                  <a:pt x="2308" y="373"/>
                  <a:pt x="2295" y="404"/>
                  <a:pt x="2262" y="431"/>
                </a:cubicBezTo>
                <a:cubicBezTo>
                  <a:pt x="2201" y="481"/>
                  <a:pt x="2114" y="504"/>
                  <a:pt x="2039" y="525"/>
                </a:cubicBezTo>
                <a:cubicBezTo>
                  <a:pt x="1997" y="537"/>
                  <a:pt x="1955" y="546"/>
                  <a:pt x="1912" y="553"/>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9"/>
          <p:cNvSpPr/>
          <p:nvPr/>
        </p:nvSpPr>
        <p:spPr>
          <a:xfrm>
            <a:off x="1695600" y="1195560"/>
            <a:ext cx="1050840" cy="330120"/>
          </a:xfrm>
          <a:custGeom>
            <a:rect b="b" l="l" r="r" t="t"/>
            <a:pathLst>
              <a:path extrusionOk="0" h="919" w="2920">
                <a:moveTo>
                  <a:pt x="2911" y="915"/>
                </a:moveTo>
                <a:cubicBezTo>
                  <a:pt x="2908" y="907"/>
                  <a:pt x="2920" y="899"/>
                  <a:pt x="2916" y="891"/>
                </a:cubicBezTo>
                <a:cubicBezTo>
                  <a:pt x="2904" y="866"/>
                  <a:pt x="2887" y="845"/>
                  <a:pt x="2869" y="823"/>
                </a:cubicBezTo>
                <a:cubicBezTo>
                  <a:pt x="2846" y="795"/>
                  <a:pt x="2818" y="771"/>
                  <a:pt x="2794" y="744"/>
                </a:cubicBezTo>
                <a:cubicBezTo>
                  <a:pt x="2773" y="720"/>
                  <a:pt x="2753" y="696"/>
                  <a:pt x="2731" y="672"/>
                </a:cubicBezTo>
                <a:cubicBezTo>
                  <a:pt x="2695" y="633"/>
                  <a:pt x="2656" y="598"/>
                  <a:pt x="2620" y="560"/>
                </a:cubicBezTo>
                <a:cubicBezTo>
                  <a:pt x="2589" y="528"/>
                  <a:pt x="2562" y="490"/>
                  <a:pt x="2533" y="459"/>
                </a:cubicBezTo>
                <a:cubicBezTo>
                  <a:pt x="2502" y="426"/>
                  <a:pt x="2473" y="390"/>
                  <a:pt x="2440" y="359"/>
                </a:cubicBezTo>
                <a:cubicBezTo>
                  <a:pt x="2386" y="308"/>
                  <a:pt x="2325" y="266"/>
                  <a:pt x="2264" y="223"/>
                </a:cubicBezTo>
                <a:cubicBezTo>
                  <a:pt x="2220" y="192"/>
                  <a:pt x="2178" y="161"/>
                  <a:pt x="2129" y="138"/>
                </a:cubicBezTo>
                <a:cubicBezTo>
                  <a:pt x="2079" y="115"/>
                  <a:pt x="2026" y="97"/>
                  <a:pt x="1973" y="83"/>
                </a:cubicBezTo>
                <a:cubicBezTo>
                  <a:pt x="1825" y="42"/>
                  <a:pt x="1669" y="23"/>
                  <a:pt x="1516" y="11"/>
                </a:cubicBezTo>
                <a:cubicBezTo>
                  <a:pt x="1408" y="2"/>
                  <a:pt x="1299" y="4"/>
                  <a:pt x="1191" y="2"/>
                </a:cubicBezTo>
                <a:cubicBezTo>
                  <a:pt x="1055" y="-1"/>
                  <a:pt x="918" y="-4"/>
                  <a:pt x="783" y="9"/>
                </a:cubicBezTo>
                <a:cubicBezTo>
                  <a:pt x="693" y="17"/>
                  <a:pt x="615" y="32"/>
                  <a:pt x="530" y="65"/>
                </a:cubicBezTo>
                <a:cubicBezTo>
                  <a:pt x="467" y="89"/>
                  <a:pt x="403" y="112"/>
                  <a:pt x="341" y="138"/>
                </a:cubicBezTo>
                <a:cubicBezTo>
                  <a:pt x="267" y="169"/>
                  <a:pt x="205" y="221"/>
                  <a:pt x="156" y="284"/>
                </a:cubicBezTo>
                <a:cubicBezTo>
                  <a:pt x="116" y="336"/>
                  <a:pt x="89" y="389"/>
                  <a:pt x="77" y="453"/>
                </a:cubicBezTo>
                <a:cubicBezTo>
                  <a:pt x="68" y="500"/>
                  <a:pt x="69" y="548"/>
                  <a:pt x="81" y="593"/>
                </a:cubicBezTo>
                <a:cubicBezTo>
                  <a:pt x="93" y="636"/>
                  <a:pt x="118" y="681"/>
                  <a:pt x="136" y="720"/>
                </a:cubicBezTo>
                <a:moveTo>
                  <a:pt x="0" y="516"/>
                </a:moveTo>
                <a:cubicBezTo>
                  <a:pt x="14" y="615"/>
                  <a:pt x="7" y="656"/>
                  <a:pt x="68" y="724"/>
                </a:cubicBezTo>
                <a:cubicBezTo>
                  <a:pt x="96" y="755"/>
                  <a:pt x="129" y="764"/>
                  <a:pt x="169" y="766"/>
                </a:cubicBezTo>
                <a:cubicBezTo>
                  <a:pt x="206" y="768"/>
                  <a:pt x="251" y="775"/>
                  <a:pt x="278" y="746"/>
                </a:cubicBezTo>
                <a:cubicBezTo>
                  <a:pt x="297" y="725"/>
                  <a:pt x="307" y="698"/>
                  <a:pt x="320" y="674"/>
                </a:cubicBezTo>
                <a:cubicBezTo>
                  <a:pt x="331" y="655"/>
                  <a:pt x="326" y="661"/>
                  <a:pt x="350" y="658"/>
                </a:cubicBezTo>
                <a:cubicBezTo>
                  <a:pt x="364" y="658"/>
                  <a:pt x="369" y="658"/>
                  <a:pt x="379" y="658"/>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9"/>
          <p:cNvSpPr/>
          <p:nvPr/>
        </p:nvSpPr>
        <p:spPr>
          <a:xfrm>
            <a:off x="2346480" y="828720"/>
            <a:ext cx="1440" cy="1440"/>
          </a:xfrm>
          <a:custGeom>
            <a:rect b="b" l="l" r="r" t="t"/>
            <a:pathLst>
              <a:path extrusionOk="0" h="120000" w="120000">
                <a:moveTo>
                  <a:pt x="0" y="167"/>
                </a:moveTo>
              </a:path>
            </a:pathLst>
          </a:custGeom>
          <a:noFill/>
          <a:ln cap="flat" cmpd="sng" w="28425">
            <a:solidFill>
              <a:srgbClr val="7030A0"/>
            </a:solidFill>
            <a:prstDash val="solid"/>
            <a:round/>
            <a:headEnd len="sm" w="sm" type="none"/>
            <a:tailEnd len="sm" w="sm" type="none"/>
          </a:ln>
        </p:spPr>
      </p:sp>
      <p:sp>
        <p:nvSpPr>
          <p:cNvPr id="707" name="Google Shape;707;p99"/>
          <p:cNvSpPr/>
          <p:nvPr/>
        </p:nvSpPr>
        <p:spPr>
          <a:xfrm>
            <a:off x="2162160" y="2544840"/>
            <a:ext cx="11160" cy="17640"/>
          </a:xfrm>
          <a:custGeom>
            <a:rect b="b" l="l" r="r" t="t"/>
            <a:pathLst>
              <a:path extrusionOk="0" h="120000" w="120000">
                <a:moveTo>
                  <a:pt x="0" y="340"/>
                </a:moveTo>
              </a:path>
            </a:pathLst>
          </a:custGeom>
          <a:noFill/>
          <a:ln cap="flat" cmpd="sng" w="28425">
            <a:solidFill>
              <a:srgbClr val="7030A0"/>
            </a:solidFill>
            <a:prstDash val="solid"/>
            <a:round/>
            <a:headEnd len="sm" w="sm" type="none"/>
            <a:tailEnd len="sm" w="sm" type="none"/>
          </a:ln>
        </p:spPr>
      </p:sp>
      <p:sp>
        <p:nvSpPr>
          <p:cNvPr id="708" name="Google Shape;708;p99"/>
          <p:cNvSpPr/>
          <p:nvPr/>
        </p:nvSpPr>
        <p:spPr>
          <a:xfrm>
            <a:off x="1236600" y="2544840"/>
            <a:ext cx="1386000" cy="503280"/>
          </a:xfrm>
          <a:custGeom>
            <a:rect b="b" l="l" r="r" t="t"/>
            <a:pathLst>
              <a:path extrusionOk="0" h="1432" w="3851">
                <a:moveTo>
                  <a:pt x="336" y="111"/>
                </a:moveTo>
                <a:cubicBezTo>
                  <a:pt x="186" y="67"/>
                  <a:pt x="153" y="38"/>
                  <a:pt x="63" y="177"/>
                </a:cubicBezTo>
                <a:cubicBezTo>
                  <a:pt x="9" y="261"/>
                  <a:pt x="2" y="351"/>
                  <a:pt x="0" y="448"/>
                </a:cubicBezTo>
                <a:cubicBezTo>
                  <a:pt x="-1" y="531"/>
                  <a:pt x="39" y="567"/>
                  <a:pt x="122" y="576"/>
                </a:cubicBezTo>
                <a:cubicBezTo>
                  <a:pt x="206" y="585"/>
                  <a:pt x="258" y="569"/>
                  <a:pt x="336" y="544"/>
                </a:cubicBezTo>
                <a:moveTo>
                  <a:pt x="534" y="0"/>
                </a:moveTo>
                <a:cubicBezTo>
                  <a:pt x="562" y="128"/>
                  <a:pt x="576" y="234"/>
                  <a:pt x="577" y="365"/>
                </a:cubicBezTo>
                <a:cubicBezTo>
                  <a:pt x="577" y="427"/>
                  <a:pt x="577" y="490"/>
                  <a:pt x="577" y="552"/>
                </a:cubicBezTo>
                <a:cubicBezTo>
                  <a:pt x="636" y="527"/>
                  <a:pt x="667" y="471"/>
                  <a:pt x="710" y="421"/>
                </a:cubicBezTo>
                <a:cubicBezTo>
                  <a:pt x="749" y="375"/>
                  <a:pt x="794" y="313"/>
                  <a:pt x="854" y="294"/>
                </a:cubicBezTo>
                <a:cubicBezTo>
                  <a:pt x="894" y="281"/>
                  <a:pt x="926" y="286"/>
                  <a:pt x="946" y="321"/>
                </a:cubicBezTo>
                <a:cubicBezTo>
                  <a:pt x="972" y="367"/>
                  <a:pt x="970" y="426"/>
                  <a:pt x="971" y="478"/>
                </a:cubicBezTo>
                <a:cubicBezTo>
                  <a:pt x="971" y="488"/>
                  <a:pt x="963" y="539"/>
                  <a:pt x="975" y="546"/>
                </a:cubicBezTo>
                <a:cubicBezTo>
                  <a:pt x="985" y="546"/>
                  <a:pt x="989" y="546"/>
                  <a:pt x="996" y="546"/>
                </a:cubicBezTo>
                <a:moveTo>
                  <a:pt x="1295" y="216"/>
                </a:moveTo>
                <a:cubicBezTo>
                  <a:pt x="1197" y="227"/>
                  <a:pt x="1126" y="201"/>
                  <a:pt x="1111" y="312"/>
                </a:cubicBezTo>
                <a:cubicBezTo>
                  <a:pt x="1111" y="338"/>
                  <a:pt x="1111" y="344"/>
                  <a:pt x="1111" y="360"/>
                </a:cubicBezTo>
                <a:cubicBezTo>
                  <a:pt x="1160" y="373"/>
                  <a:pt x="1240" y="383"/>
                  <a:pt x="1291" y="371"/>
                </a:cubicBezTo>
                <a:cubicBezTo>
                  <a:pt x="1350" y="357"/>
                  <a:pt x="1419" y="308"/>
                  <a:pt x="1462" y="266"/>
                </a:cubicBezTo>
                <a:cubicBezTo>
                  <a:pt x="1481" y="248"/>
                  <a:pt x="1477" y="246"/>
                  <a:pt x="1485" y="229"/>
                </a:cubicBezTo>
                <a:cubicBezTo>
                  <a:pt x="1485" y="261"/>
                  <a:pt x="1469" y="499"/>
                  <a:pt x="1496" y="502"/>
                </a:cubicBezTo>
                <a:cubicBezTo>
                  <a:pt x="1507" y="502"/>
                  <a:pt x="1513" y="502"/>
                  <a:pt x="1521" y="500"/>
                </a:cubicBezTo>
                <a:moveTo>
                  <a:pt x="1602" y="330"/>
                </a:moveTo>
                <a:cubicBezTo>
                  <a:pt x="1613" y="363"/>
                  <a:pt x="1633" y="472"/>
                  <a:pt x="1651" y="520"/>
                </a:cubicBezTo>
                <a:cubicBezTo>
                  <a:pt x="1653" y="521"/>
                  <a:pt x="1654" y="521"/>
                  <a:pt x="1656" y="522"/>
                </a:cubicBezTo>
                <a:cubicBezTo>
                  <a:pt x="1677" y="502"/>
                  <a:pt x="1695" y="472"/>
                  <a:pt x="1710" y="443"/>
                </a:cubicBezTo>
                <a:cubicBezTo>
                  <a:pt x="1737" y="391"/>
                  <a:pt x="1766" y="332"/>
                  <a:pt x="1820" y="301"/>
                </a:cubicBezTo>
                <a:cubicBezTo>
                  <a:pt x="1843" y="288"/>
                  <a:pt x="1910" y="280"/>
                  <a:pt x="1933" y="299"/>
                </a:cubicBezTo>
                <a:cubicBezTo>
                  <a:pt x="1966" y="327"/>
                  <a:pt x="1976" y="392"/>
                  <a:pt x="1980" y="432"/>
                </a:cubicBezTo>
                <a:cubicBezTo>
                  <a:pt x="1983" y="458"/>
                  <a:pt x="1989" y="514"/>
                  <a:pt x="1971" y="531"/>
                </a:cubicBezTo>
                <a:moveTo>
                  <a:pt x="2232" y="291"/>
                </a:moveTo>
                <a:cubicBezTo>
                  <a:pt x="2234" y="265"/>
                  <a:pt x="2237" y="240"/>
                  <a:pt x="2239" y="214"/>
                </a:cubicBezTo>
                <a:cubicBezTo>
                  <a:pt x="2191" y="200"/>
                  <a:pt x="2116" y="181"/>
                  <a:pt x="2084" y="229"/>
                </a:cubicBezTo>
                <a:cubicBezTo>
                  <a:pt x="2063" y="260"/>
                  <a:pt x="2053" y="344"/>
                  <a:pt x="2077" y="377"/>
                </a:cubicBezTo>
                <a:cubicBezTo>
                  <a:pt x="2118" y="433"/>
                  <a:pt x="2204" y="421"/>
                  <a:pt x="2262" y="421"/>
                </a:cubicBezTo>
                <a:cubicBezTo>
                  <a:pt x="2322" y="421"/>
                  <a:pt x="2361" y="402"/>
                  <a:pt x="2408" y="365"/>
                </a:cubicBezTo>
                <a:cubicBezTo>
                  <a:pt x="2411" y="360"/>
                  <a:pt x="2414" y="356"/>
                  <a:pt x="2417" y="351"/>
                </a:cubicBezTo>
                <a:cubicBezTo>
                  <a:pt x="2437" y="439"/>
                  <a:pt x="2454" y="528"/>
                  <a:pt x="2458" y="620"/>
                </a:cubicBezTo>
                <a:cubicBezTo>
                  <a:pt x="2465" y="776"/>
                  <a:pt x="2459" y="913"/>
                  <a:pt x="2399" y="1059"/>
                </a:cubicBezTo>
                <a:cubicBezTo>
                  <a:pt x="2366" y="1137"/>
                  <a:pt x="2330" y="1186"/>
                  <a:pt x="2244" y="1192"/>
                </a:cubicBezTo>
                <a:cubicBezTo>
                  <a:pt x="2155" y="1198"/>
                  <a:pt x="2158" y="1114"/>
                  <a:pt x="2156" y="1044"/>
                </a:cubicBezTo>
                <a:cubicBezTo>
                  <a:pt x="2152" y="905"/>
                  <a:pt x="2246" y="801"/>
                  <a:pt x="2332" y="699"/>
                </a:cubicBezTo>
                <a:cubicBezTo>
                  <a:pt x="2433" y="580"/>
                  <a:pt x="2551" y="475"/>
                  <a:pt x="2647" y="351"/>
                </a:cubicBezTo>
                <a:cubicBezTo>
                  <a:pt x="2667" y="325"/>
                  <a:pt x="2683" y="295"/>
                  <a:pt x="2710" y="275"/>
                </a:cubicBezTo>
                <a:cubicBezTo>
                  <a:pt x="2715" y="273"/>
                  <a:pt x="2716" y="273"/>
                  <a:pt x="2719" y="273"/>
                </a:cubicBezTo>
                <a:cubicBezTo>
                  <a:pt x="2740" y="306"/>
                  <a:pt x="2750" y="347"/>
                  <a:pt x="2762" y="393"/>
                </a:cubicBezTo>
                <a:cubicBezTo>
                  <a:pt x="2778" y="455"/>
                  <a:pt x="2775" y="520"/>
                  <a:pt x="2791" y="581"/>
                </a:cubicBezTo>
                <a:cubicBezTo>
                  <a:pt x="2794" y="593"/>
                  <a:pt x="2797" y="586"/>
                  <a:pt x="2802" y="598"/>
                </a:cubicBezTo>
                <a:moveTo>
                  <a:pt x="2904" y="303"/>
                </a:moveTo>
                <a:cubicBezTo>
                  <a:pt x="2919" y="398"/>
                  <a:pt x="2929" y="469"/>
                  <a:pt x="2929" y="561"/>
                </a:cubicBezTo>
                <a:cubicBezTo>
                  <a:pt x="2929" y="562"/>
                  <a:pt x="2929" y="562"/>
                  <a:pt x="2929" y="563"/>
                </a:cubicBezTo>
                <a:cubicBezTo>
                  <a:pt x="2939" y="502"/>
                  <a:pt x="2944" y="442"/>
                  <a:pt x="2967" y="384"/>
                </a:cubicBezTo>
                <a:cubicBezTo>
                  <a:pt x="2985" y="339"/>
                  <a:pt x="3003" y="312"/>
                  <a:pt x="3050" y="301"/>
                </a:cubicBezTo>
                <a:cubicBezTo>
                  <a:pt x="3086" y="292"/>
                  <a:pt x="3099" y="312"/>
                  <a:pt x="3113" y="342"/>
                </a:cubicBezTo>
                <a:cubicBezTo>
                  <a:pt x="3132" y="383"/>
                  <a:pt x="3136" y="434"/>
                  <a:pt x="3152" y="476"/>
                </a:cubicBezTo>
                <a:cubicBezTo>
                  <a:pt x="3173" y="532"/>
                  <a:pt x="3202" y="547"/>
                  <a:pt x="3258" y="552"/>
                </a:cubicBezTo>
                <a:cubicBezTo>
                  <a:pt x="3307" y="557"/>
                  <a:pt x="3341" y="548"/>
                  <a:pt x="3384" y="532"/>
                </a:cubicBezTo>
                <a:cubicBezTo>
                  <a:pt x="3429" y="515"/>
                  <a:pt x="3481" y="467"/>
                  <a:pt x="3510" y="430"/>
                </a:cubicBezTo>
                <a:cubicBezTo>
                  <a:pt x="3545" y="386"/>
                  <a:pt x="3554" y="344"/>
                  <a:pt x="3568" y="292"/>
                </a:cubicBezTo>
                <a:cubicBezTo>
                  <a:pt x="3565" y="293"/>
                  <a:pt x="3573" y="246"/>
                  <a:pt x="3564" y="273"/>
                </a:cubicBezTo>
                <a:cubicBezTo>
                  <a:pt x="3552" y="310"/>
                  <a:pt x="3532" y="364"/>
                  <a:pt x="3539" y="404"/>
                </a:cubicBezTo>
                <a:cubicBezTo>
                  <a:pt x="3548" y="455"/>
                  <a:pt x="3561" y="471"/>
                  <a:pt x="3618" y="476"/>
                </a:cubicBezTo>
                <a:cubicBezTo>
                  <a:pt x="3648" y="479"/>
                  <a:pt x="3756" y="455"/>
                  <a:pt x="3778" y="482"/>
                </a:cubicBezTo>
                <a:cubicBezTo>
                  <a:pt x="3838" y="554"/>
                  <a:pt x="3819" y="761"/>
                  <a:pt x="3821" y="843"/>
                </a:cubicBezTo>
                <a:cubicBezTo>
                  <a:pt x="3824" y="1007"/>
                  <a:pt x="3826" y="1166"/>
                  <a:pt x="3719" y="1301"/>
                </a:cubicBezTo>
                <a:cubicBezTo>
                  <a:pt x="3661" y="1375"/>
                  <a:pt x="3533" y="1432"/>
                  <a:pt x="3438" y="1398"/>
                </a:cubicBezTo>
                <a:cubicBezTo>
                  <a:pt x="3360" y="1370"/>
                  <a:pt x="3309" y="1262"/>
                  <a:pt x="3336" y="1184"/>
                </a:cubicBezTo>
                <a:cubicBezTo>
                  <a:pt x="3378" y="1062"/>
                  <a:pt x="3535" y="964"/>
                  <a:pt x="3632" y="891"/>
                </a:cubicBezTo>
                <a:cubicBezTo>
                  <a:pt x="3702" y="838"/>
                  <a:pt x="3775" y="794"/>
                  <a:pt x="3850" y="749"/>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9"/>
          <p:cNvSpPr/>
          <p:nvPr/>
        </p:nvSpPr>
        <p:spPr>
          <a:xfrm>
            <a:off x="2817720" y="2560680"/>
            <a:ext cx="584280" cy="266760"/>
          </a:xfrm>
          <a:custGeom>
            <a:rect b="b" l="l" r="r" t="t"/>
            <a:pathLst>
              <a:path extrusionOk="0" h="746" w="1585">
                <a:moveTo>
                  <a:pt x="174" y="0"/>
                </a:moveTo>
                <a:cubicBezTo>
                  <a:pt x="198" y="127"/>
                  <a:pt x="221" y="255"/>
                  <a:pt x="232" y="384"/>
                </a:cubicBezTo>
                <a:cubicBezTo>
                  <a:pt x="240" y="479"/>
                  <a:pt x="243" y="569"/>
                  <a:pt x="257" y="664"/>
                </a:cubicBezTo>
                <a:cubicBezTo>
                  <a:pt x="259" y="681"/>
                  <a:pt x="260" y="699"/>
                  <a:pt x="262" y="716"/>
                </a:cubicBezTo>
                <a:cubicBezTo>
                  <a:pt x="252" y="672"/>
                  <a:pt x="240" y="637"/>
                  <a:pt x="214" y="598"/>
                </a:cubicBezTo>
                <a:cubicBezTo>
                  <a:pt x="184" y="552"/>
                  <a:pt x="148" y="511"/>
                  <a:pt x="93" y="496"/>
                </a:cubicBezTo>
                <a:cubicBezTo>
                  <a:pt x="70" y="490"/>
                  <a:pt x="22" y="490"/>
                  <a:pt x="9" y="509"/>
                </a:cubicBezTo>
                <a:cubicBezTo>
                  <a:pt x="-5" y="530"/>
                  <a:pt x="-8" y="597"/>
                  <a:pt x="0" y="620"/>
                </a:cubicBezTo>
                <a:cubicBezTo>
                  <a:pt x="30" y="704"/>
                  <a:pt x="122" y="732"/>
                  <a:pt x="203" y="736"/>
                </a:cubicBezTo>
                <a:cubicBezTo>
                  <a:pt x="280" y="740"/>
                  <a:pt x="371" y="746"/>
                  <a:pt x="446" y="727"/>
                </a:cubicBezTo>
                <a:cubicBezTo>
                  <a:pt x="511" y="711"/>
                  <a:pt x="582" y="668"/>
                  <a:pt x="631" y="623"/>
                </a:cubicBezTo>
                <a:cubicBezTo>
                  <a:pt x="670" y="587"/>
                  <a:pt x="693" y="552"/>
                  <a:pt x="703" y="504"/>
                </a:cubicBezTo>
                <a:cubicBezTo>
                  <a:pt x="706" y="489"/>
                  <a:pt x="702" y="473"/>
                  <a:pt x="703" y="458"/>
                </a:cubicBezTo>
                <a:cubicBezTo>
                  <a:pt x="674" y="456"/>
                  <a:pt x="637" y="443"/>
                  <a:pt x="606" y="457"/>
                </a:cubicBezTo>
                <a:cubicBezTo>
                  <a:pt x="568" y="475"/>
                  <a:pt x="534" y="514"/>
                  <a:pt x="518" y="552"/>
                </a:cubicBezTo>
                <a:cubicBezTo>
                  <a:pt x="510" y="569"/>
                  <a:pt x="514" y="578"/>
                  <a:pt x="509" y="594"/>
                </a:cubicBezTo>
                <a:cubicBezTo>
                  <a:pt x="542" y="593"/>
                  <a:pt x="578" y="601"/>
                  <a:pt x="611" y="596"/>
                </a:cubicBezTo>
                <a:cubicBezTo>
                  <a:pt x="662" y="587"/>
                  <a:pt x="689" y="545"/>
                  <a:pt x="728" y="517"/>
                </a:cubicBezTo>
                <a:cubicBezTo>
                  <a:pt x="742" y="507"/>
                  <a:pt x="755" y="505"/>
                  <a:pt x="766" y="498"/>
                </a:cubicBezTo>
                <a:cubicBezTo>
                  <a:pt x="776" y="529"/>
                  <a:pt x="783" y="570"/>
                  <a:pt x="796" y="600"/>
                </a:cubicBezTo>
                <a:cubicBezTo>
                  <a:pt x="810" y="634"/>
                  <a:pt x="822" y="662"/>
                  <a:pt x="854" y="673"/>
                </a:cubicBezTo>
                <a:cubicBezTo>
                  <a:pt x="893" y="687"/>
                  <a:pt x="928" y="661"/>
                  <a:pt x="951" y="633"/>
                </a:cubicBezTo>
                <a:cubicBezTo>
                  <a:pt x="1007" y="563"/>
                  <a:pt x="1007" y="460"/>
                  <a:pt x="1010" y="376"/>
                </a:cubicBezTo>
                <a:cubicBezTo>
                  <a:pt x="1013" y="282"/>
                  <a:pt x="1023" y="173"/>
                  <a:pt x="1005" y="80"/>
                </a:cubicBezTo>
                <a:cubicBezTo>
                  <a:pt x="1002" y="66"/>
                  <a:pt x="1005" y="61"/>
                  <a:pt x="996" y="59"/>
                </a:cubicBezTo>
                <a:cubicBezTo>
                  <a:pt x="996" y="205"/>
                  <a:pt x="1022" y="333"/>
                  <a:pt x="1043" y="476"/>
                </a:cubicBezTo>
                <a:cubicBezTo>
                  <a:pt x="1050" y="526"/>
                  <a:pt x="1058" y="570"/>
                  <a:pt x="1073" y="616"/>
                </a:cubicBezTo>
                <a:cubicBezTo>
                  <a:pt x="1074" y="608"/>
                  <a:pt x="1083" y="549"/>
                  <a:pt x="1088" y="526"/>
                </a:cubicBezTo>
                <a:cubicBezTo>
                  <a:pt x="1099" y="477"/>
                  <a:pt x="1109" y="436"/>
                  <a:pt x="1156" y="410"/>
                </a:cubicBezTo>
                <a:cubicBezTo>
                  <a:pt x="1205" y="382"/>
                  <a:pt x="1255" y="375"/>
                  <a:pt x="1311" y="369"/>
                </a:cubicBezTo>
                <a:cubicBezTo>
                  <a:pt x="1348" y="365"/>
                  <a:pt x="1385" y="362"/>
                  <a:pt x="1422" y="358"/>
                </a:cubicBezTo>
                <a:cubicBezTo>
                  <a:pt x="1416" y="395"/>
                  <a:pt x="1409" y="427"/>
                  <a:pt x="1399" y="463"/>
                </a:cubicBezTo>
                <a:cubicBezTo>
                  <a:pt x="1394" y="483"/>
                  <a:pt x="1393" y="500"/>
                  <a:pt x="1388" y="520"/>
                </a:cubicBezTo>
                <a:cubicBezTo>
                  <a:pt x="1413" y="517"/>
                  <a:pt x="1435" y="529"/>
                  <a:pt x="1462" y="517"/>
                </a:cubicBezTo>
                <a:cubicBezTo>
                  <a:pt x="1515" y="493"/>
                  <a:pt x="1528" y="425"/>
                  <a:pt x="1543" y="376"/>
                </a:cubicBezTo>
                <a:cubicBezTo>
                  <a:pt x="1553" y="407"/>
                  <a:pt x="1561" y="449"/>
                  <a:pt x="1577" y="478"/>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9"/>
          <p:cNvSpPr/>
          <p:nvPr/>
        </p:nvSpPr>
        <p:spPr>
          <a:xfrm>
            <a:off x="1246320" y="3025800"/>
            <a:ext cx="871560" cy="239760"/>
          </a:xfrm>
          <a:custGeom>
            <a:rect b="b" l="l" r="r" t="t"/>
            <a:pathLst>
              <a:path extrusionOk="0" h="666" w="2454">
                <a:moveTo>
                  <a:pt x="18" y="345"/>
                </a:moveTo>
                <a:cubicBezTo>
                  <a:pt x="-36" y="314"/>
                  <a:pt x="59" y="424"/>
                  <a:pt x="72" y="445"/>
                </a:cubicBezTo>
                <a:cubicBezTo>
                  <a:pt x="109" y="507"/>
                  <a:pt x="139" y="572"/>
                  <a:pt x="165" y="638"/>
                </a:cubicBezTo>
                <a:cubicBezTo>
                  <a:pt x="172" y="648"/>
                  <a:pt x="175" y="648"/>
                  <a:pt x="174" y="655"/>
                </a:cubicBezTo>
                <a:cubicBezTo>
                  <a:pt x="212" y="614"/>
                  <a:pt x="228" y="542"/>
                  <a:pt x="252" y="489"/>
                </a:cubicBezTo>
                <a:cubicBezTo>
                  <a:pt x="292" y="398"/>
                  <a:pt x="332" y="308"/>
                  <a:pt x="388" y="225"/>
                </a:cubicBezTo>
                <a:cubicBezTo>
                  <a:pt x="417" y="183"/>
                  <a:pt x="452" y="150"/>
                  <a:pt x="505" y="144"/>
                </a:cubicBezTo>
                <a:cubicBezTo>
                  <a:pt x="540" y="140"/>
                  <a:pt x="563" y="146"/>
                  <a:pt x="593" y="163"/>
                </a:cubicBezTo>
                <a:moveTo>
                  <a:pt x="782" y="266"/>
                </a:moveTo>
                <a:cubicBezTo>
                  <a:pt x="733" y="346"/>
                  <a:pt x="637" y="457"/>
                  <a:pt x="611" y="552"/>
                </a:cubicBezTo>
                <a:cubicBezTo>
                  <a:pt x="608" y="562"/>
                  <a:pt x="612" y="578"/>
                  <a:pt x="611" y="589"/>
                </a:cubicBezTo>
                <a:cubicBezTo>
                  <a:pt x="675" y="584"/>
                  <a:pt x="709" y="565"/>
                  <a:pt x="753" y="517"/>
                </a:cubicBezTo>
                <a:cubicBezTo>
                  <a:pt x="788" y="479"/>
                  <a:pt x="802" y="436"/>
                  <a:pt x="829" y="395"/>
                </a:cubicBezTo>
                <a:cubicBezTo>
                  <a:pt x="829" y="384"/>
                  <a:pt x="829" y="380"/>
                  <a:pt x="840" y="384"/>
                </a:cubicBezTo>
                <a:cubicBezTo>
                  <a:pt x="851" y="406"/>
                  <a:pt x="872" y="446"/>
                  <a:pt x="879" y="474"/>
                </a:cubicBezTo>
                <a:cubicBezTo>
                  <a:pt x="892" y="527"/>
                  <a:pt x="890" y="576"/>
                  <a:pt x="937" y="611"/>
                </a:cubicBezTo>
                <a:cubicBezTo>
                  <a:pt x="962" y="630"/>
                  <a:pt x="1013" y="630"/>
                  <a:pt x="1043" y="624"/>
                </a:cubicBezTo>
                <a:cubicBezTo>
                  <a:pt x="1085" y="616"/>
                  <a:pt x="1115" y="576"/>
                  <a:pt x="1127" y="537"/>
                </a:cubicBezTo>
                <a:cubicBezTo>
                  <a:pt x="1146" y="477"/>
                  <a:pt x="1150" y="403"/>
                  <a:pt x="1156" y="341"/>
                </a:cubicBezTo>
                <a:cubicBezTo>
                  <a:pt x="1162" y="272"/>
                  <a:pt x="1167" y="202"/>
                  <a:pt x="1174" y="133"/>
                </a:cubicBezTo>
                <a:cubicBezTo>
                  <a:pt x="1178" y="92"/>
                  <a:pt x="1181" y="53"/>
                  <a:pt x="1181" y="12"/>
                </a:cubicBezTo>
                <a:cubicBezTo>
                  <a:pt x="1181" y="5"/>
                  <a:pt x="1181" y="4"/>
                  <a:pt x="1181" y="0"/>
                </a:cubicBezTo>
                <a:cubicBezTo>
                  <a:pt x="1202" y="72"/>
                  <a:pt x="1231" y="143"/>
                  <a:pt x="1248" y="216"/>
                </a:cubicBezTo>
                <a:cubicBezTo>
                  <a:pt x="1268" y="302"/>
                  <a:pt x="1278" y="399"/>
                  <a:pt x="1282" y="487"/>
                </a:cubicBezTo>
                <a:cubicBezTo>
                  <a:pt x="1284" y="531"/>
                  <a:pt x="1279" y="583"/>
                  <a:pt x="1287" y="627"/>
                </a:cubicBezTo>
                <a:cubicBezTo>
                  <a:pt x="1291" y="652"/>
                  <a:pt x="1295" y="656"/>
                  <a:pt x="1316" y="666"/>
                </a:cubicBezTo>
                <a:cubicBezTo>
                  <a:pt x="1319" y="666"/>
                  <a:pt x="1322" y="666"/>
                  <a:pt x="1325" y="666"/>
                </a:cubicBezTo>
                <a:moveTo>
                  <a:pt x="1534" y="279"/>
                </a:moveTo>
                <a:cubicBezTo>
                  <a:pt x="1532" y="354"/>
                  <a:pt x="1513" y="439"/>
                  <a:pt x="1573" y="498"/>
                </a:cubicBezTo>
                <a:cubicBezTo>
                  <a:pt x="1606" y="531"/>
                  <a:pt x="1651" y="531"/>
                  <a:pt x="1694" y="531"/>
                </a:cubicBezTo>
                <a:cubicBezTo>
                  <a:pt x="1749" y="532"/>
                  <a:pt x="1785" y="490"/>
                  <a:pt x="1811" y="443"/>
                </a:cubicBezTo>
                <a:cubicBezTo>
                  <a:pt x="1834" y="401"/>
                  <a:pt x="1841" y="359"/>
                  <a:pt x="1854" y="316"/>
                </a:cubicBezTo>
                <a:cubicBezTo>
                  <a:pt x="1854" y="310"/>
                  <a:pt x="1853" y="307"/>
                  <a:pt x="1859" y="309"/>
                </a:cubicBezTo>
                <a:cubicBezTo>
                  <a:pt x="1873" y="337"/>
                  <a:pt x="1890" y="370"/>
                  <a:pt x="1908" y="399"/>
                </a:cubicBezTo>
                <a:cubicBezTo>
                  <a:pt x="1944" y="456"/>
                  <a:pt x="1982" y="505"/>
                  <a:pt x="2048" y="528"/>
                </a:cubicBezTo>
                <a:cubicBezTo>
                  <a:pt x="2087" y="542"/>
                  <a:pt x="2161" y="549"/>
                  <a:pt x="2199" y="528"/>
                </a:cubicBezTo>
                <a:cubicBezTo>
                  <a:pt x="2264" y="492"/>
                  <a:pt x="2252" y="410"/>
                  <a:pt x="2253" y="349"/>
                </a:cubicBezTo>
                <a:cubicBezTo>
                  <a:pt x="2253" y="313"/>
                  <a:pt x="2253" y="276"/>
                  <a:pt x="2253" y="240"/>
                </a:cubicBezTo>
                <a:cubicBezTo>
                  <a:pt x="2251" y="264"/>
                  <a:pt x="2240" y="323"/>
                  <a:pt x="2249" y="353"/>
                </a:cubicBezTo>
                <a:cubicBezTo>
                  <a:pt x="2266" y="409"/>
                  <a:pt x="2314" y="471"/>
                  <a:pt x="2354" y="513"/>
                </a:cubicBezTo>
                <a:cubicBezTo>
                  <a:pt x="2386" y="542"/>
                  <a:pt x="2395" y="551"/>
                  <a:pt x="2418" y="567"/>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9"/>
          <p:cNvSpPr/>
          <p:nvPr/>
        </p:nvSpPr>
        <p:spPr>
          <a:xfrm>
            <a:off x="2316240" y="3124080"/>
            <a:ext cx="179280" cy="177840"/>
          </a:xfrm>
          <a:custGeom>
            <a:rect b="b" l="l" r="r" t="t"/>
            <a:pathLst>
              <a:path extrusionOk="0" h="496" w="521">
                <a:moveTo>
                  <a:pt x="54" y="0"/>
                </a:moveTo>
                <a:cubicBezTo>
                  <a:pt x="48" y="108"/>
                  <a:pt x="38" y="210"/>
                  <a:pt x="20" y="316"/>
                </a:cubicBezTo>
                <a:cubicBezTo>
                  <a:pt x="11" y="372"/>
                  <a:pt x="12" y="427"/>
                  <a:pt x="4" y="482"/>
                </a:cubicBezTo>
                <a:cubicBezTo>
                  <a:pt x="1" y="490"/>
                  <a:pt x="0" y="491"/>
                  <a:pt x="0" y="496"/>
                </a:cubicBezTo>
                <a:cubicBezTo>
                  <a:pt x="0" y="455"/>
                  <a:pt x="-17" y="371"/>
                  <a:pt x="9" y="336"/>
                </a:cubicBezTo>
                <a:cubicBezTo>
                  <a:pt x="40" y="295"/>
                  <a:pt x="108" y="270"/>
                  <a:pt x="155" y="258"/>
                </a:cubicBezTo>
                <a:cubicBezTo>
                  <a:pt x="183" y="251"/>
                  <a:pt x="257" y="234"/>
                  <a:pt x="277" y="259"/>
                </a:cubicBezTo>
                <a:cubicBezTo>
                  <a:pt x="296" y="283"/>
                  <a:pt x="287" y="341"/>
                  <a:pt x="302" y="371"/>
                </a:cubicBezTo>
                <a:cubicBezTo>
                  <a:pt x="322" y="412"/>
                  <a:pt x="357" y="440"/>
                  <a:pt x="403" y="445"/>
                </a:cubicBezTo>
                <a:cubicBezTo>
                  <a:pt x="452" y="451"/>
                  <a:pt x="487" y="450"/>
                  <a:pt x="495" y="395"/>
                </a:cubicBezTo>
                <a:cubicBezTo>
                  <a:pt x="504" y="333"/>
                  <a:pt x="495" y="275"/>
                  <a:pt x="446" y="233"/>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9"/>
          <p:cNvSpPr/>
          <p:nvPr/>
        </p:nvSpPr>
        <p:spPr>
          <a:xfrm>
            <a:off x="2786040" y="3106800"/>
            <a:ext cx="552600" cy="235080"/>
          </a:xfrm>
          <a:custGeom>
            <a:rect b="b" l="l" r="r" t="t"/>
            <a:pathLst>
              <a:path extrusionOk="0" h="670" w="1534">
                <a:moveTo>
                  <a:pt x="232" y="152"/>
                </a:moveTo>
                <a:cubicBezTo>
                  <a:pt x="134" y="175"/>
                  <a:pt x="107" y="177"/>
                  <a:pt x="63" y="268"/>
                </a:cubicBezTo>
                <a:cubicBezTo>
                  <a:pt x="48" y="298"/>
                  <a:pt x="30" y="364"/>
                  <a:pt x="58" y="395"/>
                </a:cubicBezTo>
                <a:cubicBezTo>
                  <a:pt x="92" y="433"/>
                  <a:pt x="159" y="443"/>
                  <a:pt x="203" y="461"/>
                </a:cubicBezTo>
                <a:cubicBezTo>
                  <a:pt x="234" y="474"/>
                  <a:pt x="264" y="479"/>
                  <a:pt x="266" y="515"/>
                </a:cubicBezTo>
                <a:cubicBezTo>
                  <a:pt x="268" y="556"/>
                  <a:pt x="234" y="555"/>
                  <a:pt x="198" y="563"/>
                </a:cubicBezTo>
                <a:cubicBezTo>
                  <a:pt x="154" y="572"/>
                  <a:pt x="53" y="591"/>
                  <a:pt x="9" y="572"/>
                </a:cubicBezTo>
                <a:cubicBezTo>
                  <a:pt x="6" y="568"/>
                  <a:pt x="3" y="563"/>
                  <a:pt x="0" y="559"/>
                </a:cubicBezTo>
                <a:moveTo>
                  <a:pt x="315" y="295"/>
                </a:moveTo>
                <a:cubicBezTo>
                  <a:pt x="350" y="363"/>
                  <a:pt x="387" y="480"/>
                  <a:pt x="466" y="521"/>
                </a:cubicBezTo>
                <a:cubicBezTo>
                  <a:pt x="500" y="539"/>
                  <a:pt x="595" y="561"/>
                  <a:pt x="622" y="521"/>
                </a:cubicBezTo>
                <a:cubicBezTo>
                  <a:pt x="652" y="476"/>
                  <a:pt x="627" y="416"/>
                  <a:pt x="601" y="380"/>
                </a:cubicBezTo>
                <a:cubicBezTo>
                  <a:pt x="565" y="329"/>
                  <a:pt x="512" y="304"/>
                  <a:pt x="455" y="286"/>
                </a:cubicBezTo>
                <a:cubicBezTo>
                  <a:pt x="427" y="277"/>
                  <a:pt x="396" y="271"/>
                  <a:pt x="369" y="264"/>
                </a:cubicBezTo>
                <a:cubicBezTo>
                  <a:pt x="334" y="255"/>
                  <a:pt x="371" y="264"/>
                  <a:pt x="358" y="255"/>
                </a:cubicBezTo>
                <a:moveTo>
                  <a:pt x="685" y="227"/>
                </a:moveTo>
                <a:cubicBezTo>
                  <a:pt x="759" y="324"/>
                  <a:pt x="801" y="361"/>
                  <a:pt x="815" y="476"/>
                </a:cubicBezTo>
                <a:cubicBezTo>
                  <a:pt x="815" y="500"/>
                  <a:pt x="815" y="506"/>
                  <a:pt x="815" y="521"/>
                </a:cubicBezTo>
                <a:cubicBezTo>
                  <a:pt x="819" y="497"/>
                  <a:pt x="820" y="492"/>
                  <a:pt x="820" y="467"/>
                </a:cubicBezTo>
                <a:cubicBezTo>
                  <a:pt x="820" y="387"/>
                  <a:pt x="815" y="312"/>
                  <a:pt x="836" y="235"/>
                </a:cubicBezTo>
                <a:cubicBezTo>
                  <a:pt x="855" y="164"/>
                  <a:pt x="885" y="116"/>
                  <a:pt x="951" y="81"/>
                </a:cubicBezTo>
                <a:cubicBezTo>
                  <a:pt x="996" y="57"/>
                  <a:pt x="1048" y="47"/>
                  <a:pt x="1097" y="41"/>
                </a:cubicBezTo>
                <a:moveTo>
                  <a:pt x="1223" y="0"/>
                </a:moveTo>
                <a:cubicBezTo>
                  <a:pt x="1230" y="140"/>
                  <a:pt x="1232" y="277"/>
                  <a:pt x="1232" y="417"/>
                </a:cubicBezTo>
                <a:cubicBezTo>
                  <a:pt x="1232" y="488"/>
                  <a:pt x="1244" y="572"/>
                  <a:pt x="1219" y="640"/>
                </a:cubicBezTo>
                <a:cubicBezTo>
                  <a:pt x="1208" y="670"/>
                  <a:pt x="1209" y="642"/>
                  <a:pt x="1198" y="653"/>
                </a:cubicBezTo>
                <a:cubicBezTo>
                  <a:pt x="1193" y="619"/>
                  <a:pt x="1184" y="562"/>
                  <a:pt x="1194" y="528"/>
                </a:cubicBezTo>
                <a:cubicBezTo>
                  <a:pt x="1212" y="469"/>
                  <a:pt x="1268" y="447"/>
                  <a:pt x="1320" y="430"/>
                </a:cubicBezTo>
                <a:cubicBezTo>
                  <a:pt x="1383" y="410"/>
                  <a:pt x="1448" y="414"/>
                  <a:pt x="1514" y="414"/>
                </a:cubicBezTo>
                <a:cubicBezTo>
                  <a:pt x="1526" y="414"/>
                  <a:pt x="1527" y="414"/>
                  <a:pt x="1534" y="414"/>
                </a:cubicBezTo>
              </a:path>
            </a:pathLst>
          </a:custGeom>
          <a:noFill/>
          <a:ln cap="flat" cmpd="sng" w="28425">
            <a:solidFill>
              <a:srgbClr val="7030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9"/>
          <p:cNvSpPr/>
          <p:nvPr/>
        </p:nvSpPr>
        <p:spPr>
          <a:xfrm>
            <a:off x="243000" y="3456000"/>
            <a:ext cx="685800" cy="290520"/>
          </a:xfrm>
          <a:custGeom>
            <a:rect b="b" l="l" r="r" t="t"/>
            <a:pathLst>
              <a:path extrusionOk="0" h="818" w="1904">
                <a:moveTo>
                  <a:pt x="20" y="0"/>
                </a:moveTo>
                <a:cubicBezTo>
                  <a:pt x="6" y="122"/>
                  <a:pt x="0" y="232"/>
                  <a:pt x="0" y="354"/>
                </a:cubicBezTo>
                <a:cubicBezTo>
                  <a:pt x="0" y="435"/>
                  <a:pt x="3" y="508"/>
                  <a:pt x="20" y="588"/>
                </a:cubicBezTo>
                <a:cubicBezTo>
                  <a:pt x="26" y="615"/>
                  <a:pt x="35" y="652"/>
                  <a:pt x="50" y="675"/>
                </a:cubicBezTo>
                <a:cubicBezTo>
                  <a:pt x="51" y="675"/>
                  <a:pt x="53" y="675"/>
                  <a:pt x="54" y="675"/>
                </a:cubicBezTo>
                <a:cubicBezTo>
                  <a:pt x="67" y="624"/>
                  <a:pt x="83" y="579"/>
                  <a:pt x="108" y="531"/>
                </a:cubicBezTo>
                <a:cubicBezTo>
                  <a:pt x="140" y="470"/>
                  <a:pt x="181" y="416"/>
                  <a:pt x="243" y="384"/>
                </a:cubicBezTo>
                <a:cubicBezTo>
                  <a:pt x="292" y="359"/>
                  <a:pt x="379" y="350"/>
                  <a:pt x="424" y="386"/>
                </a:cubicBezTo>
                <a:cubicBezTo>
                  <a:pt x="470" y="423"/>
                  <a:pt x="487" y="489"/>
                  <a:pt x="491" y="544"/>
                </a:cubicBezTo>
                <a:cubicBezTo>
                  <a:pt x="494" y="577"/>
                  <a:pt x="491" y="612"/>
                  <a:pt x="491" y="646"/>
                </a:cubicBezTo>
                <a:moveTo>
                  <a:pt x="676" y="478"/>
                </a:moveTo>
                <a:cubicBezTo>
                  <a:pt x="748" y="477"/>
                  <a:pt x="836" y="494"/>
                  <a:pt x="899" y="445"/>
                </a:cubicBezTo>
                <a:cubicBezTo>
                  <a:pt x="916" y="432"/>
                  <a:pt x="930" y="390"/>
                  <a:pt x="919" y="369"/>
                </a:cubicBezTo>
                <a:cubicBezTo>
                  <a:pt x="900" y="335"/>
                  <a:pt x="833" y="344"/>
                  <a:pt x="802" y="345"/>
                </a:cubicBezTo>
                <a:cubicBezTo>
                  <a:pt x="744" y="346"/>
                  <a:pt x="707" y="384"/>
                  <a:pt x="685" y="437"/>
                </a:cubicBezTo>
                <a:cubicBezTo>
                  <a:pt x="672" y="468"/>
                  <a:pt x="664" y="548"/>
                  <a:pt x="680" y="579"/>
                </a:cubicBezTo>
                <a:cubicBezTo>
                  <a:pt x="704" y="626"/>
                  <a:pt x="770" y="643"/>
                  <a:pt x="816" y="651"/>
                </a:cubicBezTo>
                <a:cubicBezTo>
                  <a:pt x="871" y="661"/>
                  <a:pt x="931" y="659"/>
                  <a:pt x="987" y="657"/>
                </a:cubicBezTo>
                <a:cubicBezTo>
                  <a:pt x="1000" y="656"/>
                  <a:pt x="1012" y="656"/>
                  <a:pt x="1025" y="655"/>
                </a:cubicBezTo>
                <a:moveTo>
                  <a:pt x="1176" y="588"/>
                </a:moveTo>
                <a:cubicBezTo>
                  <a:pt x="1232" y="550"/>
                  <a:pt x="1319" y="531"/>
                  <a:pt x="1336" y="465"/>
                </a:cubicBezTo>
                <a:cubicBezTo>
                  <a:pt x="1337" y="462"/>
                  <a:pt x="1336" y="458"/>
                  <a:pt x="1336" y="454"/>
                </a:cubicBezTo>
                <a:cubicBezTo>
                  <a:pt x="1292" y="454"/>
                  <a:pt x="1249" y="447"/>
                  <a:pt x="1210" y="469"/>
                </a:cubicBezTo>
                <a:cubicBezTo>
                  <a:pt x="1183" y="484"/>
                  <a:pt x="1165" y="507"/>
                  <a:pt x="1163" y="537"/>
                </a:cubicBezTo>
                <a:cubicBezTo>
                  <a:pt x="1163" y="541"/>
                  <a:pt x="1163" y="544"/>
                  <a:pt x="1163" y="548"/>
                </a:cubicBezTo>
                <a:cubicBezTo>
                  <a:pt x="1192" y="559"/>
                  <a:pt x="1250" y="564"/>
                  <a:pt x="1282" y="552"/>
                </a:cubicBezTo>
                <a:cubicBezTo>
                  <a:pt x="1318" y="539"/>
                  <a:pt x="1362" y="501"/>
                  <a:pt x="1390" y="474"/>
                </a:cubicBezTo>
                <a:cubicBezTo>
                  <a:pt x="1397" y="465"/>
                  <a:pt x="1399" y="463"/>
                  <a:pt x="1404" y="458"/>
                </a:cubicBezTo>
                <a:cubicBezTo>
                  <a:pt x="1404" y="510"/>
                  <a:pt x="1394" y="572"/>
                  <a:pt x="1415" y="618"/>
                </a:cubicBezTo>
                <a:cubicBezTo>
                  <a:pt x="1422" y="633"/>
                  <a:pt x="1437" y="627"/>
                  <a:pt x="1453" y="627"/>
                </a:cubicBezTo>
                <a:moveTo>
                  <a:pt x="1778" y="124"/>
                </a:moveTo>
                <a:cubicBezTo>
                  <a:pt x="1807" y="139"/>
                  <a:pt x="1809" y="146"/>
                  <a:pt x="1811" y="190"/>
                </a:cubicBezTo>
                <a:cubicBezTo>
                  <a:pt x="1815" y="269"/>
                  <a:pt x="1824" y="349"/>
                  <a:pt x="1832" y="428"/>
                </a:cubicBezTo>
                <a:cubicBezTo>
                  <a:pt x="1841" y="524"/>
                  <a:pt x="1852" y="616"/>
                  <a:pt x="1865" y="712"/>
                </a:cubicBezTo>
                <a:cubicBezTo>
                  <a:pt x="1869" y="753"/>
                  <a:pt x="1870" y="763"/>
                  <a:pt x="1874" y="788"/>
                </a:cubicBezTo>
                <a:cubicBezTo>
                  <a:pt x="1858" y="800"/>
                  <a:pt x="1897" y="818"/>
                  <a:pt x="1870" y="755"/>
                </a:cubicBezTo>
                <a:cubicBezTo>
                  <a:pt x="1845" y="697"/>
                  <a:pt x="1794" y="629"/>
                  <a:pt x="1735" y="603"/>
                </a:cubicBezTo>
                <a:cubicBezTo>
                  <a:pt x="1719" y="596"/>
                  <a:pt x="1638" y="581"/>
                  <a:pt x="1622" y="598"/>
                </a:cubicBezTo>
                <a:cubicBezTo>
                  <a:pt x="1599" y="623"/>
                  <a:pt x="1610" y="688"/>
                  <a:pt x="1633" y="707"/>
                </a:cubicBezTo>
                <a:cubicBezTo>
                  <a:pt x="1685" y="750"/>
                  <a:pt x="1778" y="746"/>
                  <a:pt x="1841" y="740"/>
                </a:cubicBezTo>
                <a:cubicBezTo>
                  <a:pt x="1862" y="736"/>
                  <a:pt x="1883" y="733"/>
                  <a:pt x="1904" y="729"/>
                </a:cubicBezTo>
              </a:path>
            </a:pathLst>
          </a:custGeom>
          <a:noFill/>
          <a:ln cap="flat" cmpd="sng" w="284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9"/>
          <p:cNvSpPr/>
          <p:nvPr/>
        </p:nvSpPr>
        <p:spPr>
          <a:xfrm>
            <a:off x="687240" y="3941640"/>
            <a:ext cx="2508120" cy="447840"/>
          </a:xfrm>
          <a:custGeom>
            <a:rect b="b" l="l" r="r" t="t"/>
            <a:pathLst>
              <a:path extrusionOk="0" h="1244" w="6968">
                <a:moveTo>
                  <a:pt x="0" y="0"/>
                </a:moveTo>
                <a:cubicBezTo>
                  <a:pt x="55" y="140"/>
                  <a:pt x="71" y="212"/>
                  <a:pt x="72" y="359"/>
                </a:cubicBezTo>
                <a:cubicBezTo>
                  <a:pt x="73" y="451"/>
                  <a:pt x="62" y="548"/>
                  <a:pt x="76" y="639"/>
                </a:cubicBezTo>
                <a:cubicBezTo>
                  <a:pt x="81" y="672"/>
                  <a:pt x="99" y="697"/>
                  <a:pt x="130" y="709"/>
                </a:cubicBezTo>
                <a:cubicBezTo>
                  <a:pt x="206" y="738"/>
                  <a:pt x="304" y="730"/>
                  <a:pt x="383" y="730"/>
                </a:cubicBezTo>
                <a:cubicBezTo>
                  <a:pt x="505" y="730"/>
                  <a:pt x="628" y="737"/>
                  <a:pt x="748" y="715"/>
                </a:cubicBezTo>
                <a:cubicBezTo>
                  <a:pt x="820" y="702"/>
                  <a:pt x="897" y="684"/>
                  <a:pt x="966" y="660"/>
                </a:cubicBezTo>
                <a:moveTo>
                  <a:pt x="761" y="466"/>
                </a:moveTo>
                <a:cubicBezTo>
                  <a:pt x="870" y="509"/>
                  <a:pt x="981" y="522"/>
                  <a:pt x="1025" y="641"/>
                </a:cubicBezTo>
                <a:cubicBezTo>
                  <a:pt x="1042" y="688"/>
                  <a:pt x="1044" y="750"/>
                  <a:pt x="1009" y="787"/>
                </a:cubicBezTo>
                <a:cubicBezTo>
                  <a:pt x="966" y="832"/>
                  <a:pt x="897" y="853"/>
                  <a:pt x="840" y="874"/>
                </a:cubicBezTo>
                <a:cubicBezTo>
                  <a:pt x="818" y="882"/>
                  <a:pt x="794" y="888"/>
                  <a:pt x="772" y="894"/>
                </a:cubicBezTo>
                <a:moveTo>
                  <a:pt x="1282" y="401"/>
                </a:moveTo>
                <a:cubicBezTo>
                  <a:pt x="1307" y="532"/>
                  <a:pt x="1324" y="647"/>
                  <a:pt x="1331" y="778"/>
                </a:cubicBezTo>
                <a:cubicBezTo>
                  <a:pt x="1334" y="832"/>
                  <a:pt x="1336" y="884"/>
                  <a:pt x="1336" y="938"/>
                </a:cubicBezTo>
                <a:cubicBezTo>
                  <a:pt x="1336" y="969"/>
                  <a:pt x="1354" y="897"/>
                  <a:pt x="1365" y="868"/>
                </a:cubicBezTo>
                <a:moveTo>
                  <a:pt x="1432" y="256"/>
                </a:moveTo>
                <a:cubicBezTo>
                  <a:pt x="1580" y="190"/>
                  <a:pt x="1623" y="172"/>
                  <a:pt x="1773" y="171"/>
                </a:cubicBezTo>
                <a:cubicBezTo>
                  <a:pt x="1991" y="170"/>
                  <a:pt x="2206" y="182"/>
                  <a:pt x="2424" y="189"/>
                </a:cubicBezTo>
                <a:cubicBezTo>
                  <a:pt x="2530" y="192"/>
                  <a:pt x="2644" y="183"/>
                  <a:pt x="2748" y="206"/>
                </a:cubicBezTo>
                <a:cubicBezTo>
                  <a:pt x="2867" y="233"/>
                  <a:pt x="2864" y="344"/>
                  <a:pt x="2865" y="444"/>
                </a:cubicBezTo>
                <a:cubicBezTo>
                  <a:pt x="2866" y="584"/>
                  <a:pt x="2843" y="717"/>
                  <a:pt x="2827" y="855"/>
                </a:cubicBezTo>
                <a:cubicBezTo>
                  <a:pt x="2819" y="924"/>
                  <a:pt x="2824" y="1027"/>
                  <a:pt x="2786" y="1089"/>
                </a:cubicBezTo>
                <a:cubicBezTo>
                  <a:pt x="2761" y="1113"/>
                  <a:pt x="2756" y="1120"/>
                  <a:pt x="2735" y="1128"/>
                </a:cubicBezTo>
                <a:moveTo>
                  <a:pt x="1428" y="1128"/>
                </a:moveTo>
                <a:cubicBezTo>
                  <a:pt x="1568" y="1126"/>
                  <a:pt x="1709" y="1122"/>
                  <a:pt x="1849" y="1121"/>
                </a:cubicBezTo>
                <a:cubicBezTo>
                  <a:pt x="2023" y="1120"/>
                  <a:pt x="2432" y="1040"/>
                  <a:pt x="2588" y="1123"/>
                </a:cubicBezTo>
                <a:cubicBezTo>
                  <a:pt x="2609" y="1134"/>
                  <a:pt x="2587" y="1128"/>
                  <a:pt x="2597" y="1137"/>
                </a:cubicBezTo>
                <a:moveTo>
                  <a:pt x="2059" y="520"/>
                </a:moveTo>
                <a:cubicBezTo>
                  <a:pt x="2017" y="558"/>
                  <a:pt x="1987" y="594"/>
                  <a:pt x="1971" y="651"/>
                </a:cubicBezTo>
                <a:cubicBezTo>
                  <a:pt x="1959" y="691"/>
                  <a:pt x="1944" y="801"/>
                  <a:pt x="1962" y="840"/>
                </a:cubicBezTo>
                <a:cubicBezTo>
                  <a:pt x="1987" y="897"/>
                  <a:pt x="2062" y="898"/>
                  <a:pt x="2113" y="899"/>
                </a:cubicBezTo>
                <a:cubicBezTo>
                  <a:pt x="2164" y="900"/>
                  <a:pt x="2174" y="886"/>
                  <a:pt x="2176" y="837"/>
                </a:cubicBezTo>
                <a:cubicBezTo>
                  <a:pt x="2178" y="785"/>
                  <a:pt x="2125" y="785"/>
                  <a:pt x="2084" y="783"/>
                </a:cubicBezTo>
                <a:cubicBezTo>
                  <a:pt x="2049" y="782"/>
                  <a:pt x="2015" y="783"/>
                  <a:pt x="1980" y="783"/>
                </a:cubicBezTo>
                <a:moveTo>
                  <a:pt x="2895" y="767"/>
                </a:moveTo>
                <a:cubicBezTo>
                  <a:pt x="3033" y="767"/>
                  <a:pt x="3169" y="773"/>
                  <a:pt x="3307" y="776"/>
                </a:cubicBezTo>
                <a:cubicBezTo>
                  <a:pt x="3562" y="782"/>
                  <a:pt x="3820" y="786"/>
                  <a:pt x="4075" y="776"/>
                </a:cubicBezTo>
                <a:cubicBezTo>
                  <a:pt x="4065" y="743"/>
                  <a:pt x="4092" y="758"/>
                  <a:pt x="4046" y="733"/>
                </a:cubicBezTo>
                <a:cubicBezTo>
                  <a:pt x="4000" y="708"/>
                  <a:pt x="3949" y="695"/>
                  <a:pt x="3899" y="683"/>
                </a:cubicBezTo>
                <a:cubicBezTo>
                  <a:pt x="3903" y="686"/>
                  <a:pt x="3936" y="707"/>
                  <a:pt x="3942" y="728"/>
                </a:cubicBezTo>
                <a:cubicBezTo>
                  <a:pt x="3957" y="780"/>
                  <a:pt x="3942" y="833"/>
                  <a:pt x="3904" y="866"/>
                </a:cubicBezTo>
                <a:cubicBezTo>
                  <a:pt x="3870" y="895"/>
                  <a:pt x="3828" y="916"/>
                  <a:pt x="3787" y="931"/>
                </a:cubicBezTo>
                <a:cubicBezTo>
                  <a:pt x="3778" y="934"/>
                  <a:pt x="3773" y="929"/>
                  <a:pt x="3764" y="931"/>
                </a:cubicBezTo>
                <a:moveTo>
                  <a:pt x="4224" y="501"/>
                </a:moveTo>
                <a:cubicBezTo>
                  <a:pt x="4235" y="628"/>
                  <a:pt x="4240" y="747"/>
                  <a:pt x="4240" y="873"/>
                </a:cubicBezTo>
                <a:cubicBezTo>
                  <a:pt x="4240" y="903"/>
                  <a:pt x="4233" y="1127"/>
                  <a:pt x="4253" y="1078"/>
                </a:cubicBezTo>
                <a:cubicBezTo>
                  <a:pt x="4257" y="1065"/>
                  <a:pt x="4260" y="1053"/>
                  <a:pt x="4264" y="1040"/>
                </a:cubicBezTo>
                <a:moveTo>
                  <a:pt x="4366" y="540"/>
                </a:moveTo>
                <a:cubicBezTo>
                  <a:pt x="4366" y="521"/>
                  <a:pt x="4348" y="394"/>
                  <a:pt x="4379" y="363"/>
                </a:cubicBezTo>
                <a:cubicBezTo>
                  <a:pt x="4423" y="318"/>
                  <a:pt x="4606" y="336"/>
                  <a:pt x="4661" y="333"/>
                </a:cubicBezTo>
                <a:cubicBezTo>
                  <a:pt x="4925" y="317"/>
                  <a:pt x="5190" y="298"/>
                  <a:pt x="5454" y="296"/>
                </a:cubicBezTo>
                <a:cubicBezTo>
                  <a:pt x="5530" y="295"/>
                  <a:pt x="5596" y="287"/>
                  <a:pt x="5652" y="350"/>
                </a:cubicBezTo>
                <a:cubicBezTo>
                  <a:pt x="5732" y="440"/>
                  <a:pt x="5711" y="584"/>
                  <a:pt x="5711" y="693"/>
                </a:cubicBezTo>
                <a:cubicBezTo>
                  <a:pt x="5711" y="791"/>
                  <a:pt x="5695" y="886"/>
                  <a:pt x="5686" y="984"/>
                </a:cubicBezTo>
                <a:cubicBezTo>
                  <a:pt x="5682" y="1029"/>
                  <a:pt x="5682" y="1094"/>
                  <a:pt x="5652" y="1130"/>
                </a:cubicBezTo>
                <a:cubicBezTo>
                  <a:pt x="5630" y="1145"/>
                  <a:pt x="5624" y="1149"/>
                  <a:pt x="5609" y="1156"/>
                </a:cubicBezTo>
                <a:moveTo>
                  <a:pt x="4294" y="1244"/>
                </a:moveTo>
                <a:cubicBezTo>
                  <a:pt x="4491" y="1197"/>
                  <a:pt x="4673" y="1170"/>
                  <a:pt x="4875" y="1156"/>
                </a:cubicBezTo>
                <a:cubicBezTo>
                  <a:pt x="5041" y="1144"/>
                  <a:pt x="5208" y="1139"/>
                  <a:pt x="5375" y="1137"/>
                </a:cubicBezTo>
                <a:cubicBezTo>
                  <a:pt x="5392" y="1137"/>
                  <a:pt x="5597" y="1153"/>
                  <a:pt x="5609" y="1132"/>
                </a:cubicBezTo>
                <a:cubicBezTo>
                  <a:pt x="5621" y="1112"/>
                  <a:pt x="5588" y="1112"/>
                  <a:pt x="5560" y="1102"/>
                </a:cubicBezTo>
                <a:moveTo>
                  <a:pt x="4589" y="601"/>
                </a:moveTo>
                <a:cubicBezTo>
                  <a:pt x="4601" y="700"/>
                  <a:pt x="4609" y="782"/>
                  <a:pt x="4609" y="879"/>
                </a:cubicBezTo>
                <a:cubicBezTo>
                  <a:pt x="4609" y="899"/>
                  <a:pt x="4602" y="922"/>
                  <a:pt x="4618" y="927"/>
                </a:cubicBezTo>
                <a:moveTo>
                  <a:pt x="4954" y="676"/>
                </a:moveTo>
                <a:cubicBezTo>
                  <a:pt x="4954" y="672"/>
                  <a:pt x="4952" y="605"/>
                  <a:pt x="4967" y="599"/>
                </a:cubicBezTo>
                <a:cubicBezTo>
                  <a:pt x="4988" y="590"/>
                  <a:pt x="5057" y="584"/>
                  <a:pt x="5075" y="601"/>
                </a:cubicBezTo>
                <a:cubicBezTo>
                  <a:pt x="5097" y="622"/>
                  <a:pt x="5104" y="702"/>
                  <a:pt x="5093" y="728"/>
                </a:cubicBezTo>
                <a:cubicBezTo>
                  <a:pt x="5068" y="786"/>
                  <a:pt x="5003" y="828"/>
                  <a:pt x="4988" y="892"/>
                </a:cubicBezTo>
                <a:cubicBezTo>
                  <a:pt x="4988" y="901"/>
                  <a:pt x="4988" y="903"/>
                  <a:pt x="4988" y="909"/>
                </a:cubicBezTo>
                <a:cubicBezTo>
                  <a:pt x="5051" y="909"/>
                  <a:pt x="5110" y="913"/>
                  <a:pt x="5172" y="894"/>
                </a:cubicBezTo>
                <a:cubicBezTo>
                  <a:pt x="5192" y="886"/>
                  <a:pt x="5211" y="878"/>
                  <a:pt x="5231" y="870"/>
                </a:cubicBezTo>
                <a:moveTo>
                  <a:pt x="5886" y="816"/>
                </a:moveTo>
                <a:cubicBezTo>
                  <a:pt x="6048" y="789"/>
                  <a:pt x="6198" y="776"/>
                  <a:pt x="6362" y="767"/>
                </a:cubicBezTo>
                <a:cubicBezTo>
                  <a:pt x="6491" y="760"/>
                  <a:pt x="6620" y="757"/>
                  <a:pt x="6749" y="754"/>
                </a:cubicBezTo>
                <a:cubicBezTo>
                  <a:pt x="6816" y="753"/>
                  <a:pt x="6898" y="760"/>
                  <a:pt x="6963" y="737"/>
                </a:cubicBezTo>
                <a:cubicBezTo>
                  <a:pt x="6965" y="735"/>
                  <a:pt x="6966" y="732"/>
                  <a:pt x="6968" y="730"/>
                </a:cubicBezTo>
                <a:cubicBezTo>
                  <a:pt x="6949" y="717"/>
                  <a:pt x="6932" y="699"/>
                  <a:pt x="6900" y="689"/>
                </a:cubicBezTo>
                <a:cubicBezTo>
                  <a:pt x="6856" y="675"/>
                  <a:pt x="6811" y="665"/>
                  <a:pt x="6765" y="660"/>
                </a:cubicBezTo>
                <a:cubicBezTo>
                  <a:pt x="6749" y="660"/>
                  <a:pt x="6745" y="661"/>
                  <a:pt x="6736" y="658"/>
                </a:cubicBezTo>
                <a:cubicBezTo>
                  <a:pt x="6768" y="672"/>
                  <a:pt x="6826" y="696"/>
                  <a:pt x="6842" y="730"/>
                </a:cubicBezTo>
                <a:cubicBezTo>
                  <a:pt x="6858" y="763"/>
                  <a:pt x="6859" y="814"/>
                  <a:pt x="6833" y="842"/>
                </a:cubicBezTo>
                <a:cubicBezTo>
                  <a:pt x="6787" y="892"/>
                  <a:pt x="6714" y="912"/>
                  <a:pt x="6652" y="933"/>
                </a:cubicBezTo>
              </a:path>
            </a:pathLst>
          </a:custGeom>
          <a:noFill/>
          <a:ln cap="flat" cmpd="sng" w="284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9"/>
          <p:cNvSpPr/>
          <p:nvPr/>
        </p:nvSpPr>
        <p:spPr>
          <a:xfrm>
            <a:off x="5629320" y="3246480"/>
            <a:ext cx="601560" cy="495360"/>
          </a:xfrm>
          <a:custGeom>
            <a:rect b="b" l="l" r="r" t="t"/>
            <a:pathLst>
              <a:path extrusionOk="0" h="1377" w="1686">
                <a:moveTo>
                  <a:pt x="142" y="769"/>
                </a:moveTo>
                <a:cubicBezTo>
                  <a:pt x="142" y="895"/>
                  <a:pt x="145" y="1020"/>
                  <a:pt x="146" y="1145"/>
                </a:cubicBezTo>
                <a:cubicBezTo>
                  <a:pt x="146" y="1212"/>
                  <a:pt x="154" y="1276"/>
                  <a:pt x="160" y="1342"/>
                </a:cubicBezTo>
                <a:cubicBezTo>
                  <a:pt x="162" y="1371"/>
                  <a:pt x="164" y="1369"/>
                  <a:pt x="146" y="1377"/>
                </a:cubicBezTo>
                <a:moveTo>
                  <a:pt x="16" y="1193"/>
                </a:moveTo>
                <a:cubicBezTo>
                  <a:pt x="-6" y="1203"/>
                  <a:pt x="37" y="1248"/>
                  <a:pt x="63" y="1279"/>
                </a:cubicBezTo>
                <a:cubicBezTo>
                  <a:pt x="80" y="1300"/>
                  <a:pt x="100" y="1337"/>
                  <a:pt x="130" y="1342"/>
                </a:cubicBezTo>
                <a:cubicBezTo>
                  <a:pt x="180" y="1350"/>
                  <a:pt x="215" y="1339"/>
                  <a:pt x="252" y="1306"/>
                </a:cubicBezTo>
                <a:cubicBezTo>
                  <a:pt x="291" y="1271"/>
                  <a:pt x="327" y="1231"/>
                  <a:pt x="360" y="1191"/>
                </a:cubicBezTo>
                <a:cubicBezTo>
                  <a:pt x="373" y="1175"/>
                  <a:pt x="380" y="1165"/>
                  <a:pt x="394" y="1152"/>
                </a:cubicBezTo>
                <a:cubicBezTo>
                  <a:pt x="396" y="1150"/>
                  <a:pt x="397" y="1149"/>
                  <a:pt x="399" y="1147"/>
                </a:cubicBezTo>
                <a:moveTo>
                  <a:pt x="378" y="0"/>
                </a:moveTo>
                <a:cubicBezTo>
                  <a:pt x="391" y="120"/>
                  <a:pt x="403" y="236"/>
                  <a:pt x="408" y="356"/>
                </a:cubicBezTo>
                <a:cubicBezTo>
                  <a:pt x="410" y="411"/>
                  <a:pt x="423" y="461"/>
                  <a:pt x="423" y="516"/>
                </a:cubicBezTo>
                <a:cubicBezTo>
                  <a:pt x="423" y="539"/>
                  <a:pt x="394" y="462"/>
                  <a:pt x="390" y="455"/>
                </a:cubicBezTo>
                <a:moveTo>
                  <a:pt x="344" y="304"/>
                </a:moveTo>
                <a:cubicBezTo>
                  <a:pt x="480" y="233"/>
                  <a:pt x="520" y="208"/>
                  <a:pt x="660" y="199"/>
                </a:cubicBezTo>
                <a:cubicBezTo>
                  <a:pt x="725" y="195"/>
                  <a:pt x="790" y="192"/>
                  <a:pt x="856" y="192"/>
                </a:cubicBezTo>
                <a:cubicBezTo>
                  <a:pt x="869" y="192"/>
                  <a:pt x="871" y="192"/>
                  <a:pt x="878" y="192"/>
                </a:cubicBezTo>
                <a:cubicBezTo>
                  <a:pt x="861" y="214"/>
                  <a:pt x="838" y="233"/>
                  <a:pt x="815" y="252"/>
                </a:cubicBezTo>
                <a:cubicBezTo>
                  <a:pt x="788" y="274"/>
                  <a:pt x="755" y="308"/>
                  <a:pt x="748" y="343"/>
                </a:cubicBezTo>
                <a:cubicBezTo>
                  <a:pt x="746" y="354"/>
                  <a:pt x="748" y="369"/>
                  <a:pt x="748" y="380"/>
                </a:cubicBezTo>
                <a:cubicBezTo>
                  <a:pt x="785" y="382"/>
                  <a:pt x="833" y="390"/>
                  <a:pt x="869" y="382"/>
                </a:cubicBezTo>
                <a:cubicBezTo>
                  <a:pt x="914" y="372"/>
                  <a:pt x="968" y="339"/>
                  <a:pt x="991" y="299"/>
                </a:cubicBezTo>
                <a:cubicBezTo>
                  <a:pt x="1004" y="277"/>
                  <a:pt x="1016" y="258"/>
                  <a:pt x="1029" y="236"/>
                </a:cubicBezTo>
                <a:cubicBezTo>
                  <a:pt x="1029" y="235"/>
                  <a:pt x="1029" y="235"/>
                  <a:pt x="1029" y="234"/>
                </a:cubicBezTo>
                <a:cubicBezTo>
                  <a:pt x="1037" y="272"/>
                  <a:pt x="1046" y="305"/>
                  <a:pt x="1063" y="341"/>
                </a:cubicBezTo>
                <a:cubicBezTo>
                  <a:pt x="1077" y="372"/>
                  <a:pt x="1095" y="415"/>
                  <a:pt x="1122" y="437"/>
                </a:cubicBezTo>
                <a:cubicBezTo>
                  <a:pt x="1139" y="451"/>
                  <a:pt x="1167" y="459"/>
                  <a:pt x="1189" y="455"/>
                </a:cubicBezTo>
                <a:cubicBezTo>
                  <a:pt x="1222" y="450"/>
                  <a:pt x="1214" y="445"/>
                  <a:pt x="1243" y="420"/>
                </a:cubicBezTo>
                <a:moveTo>
                  <a:pt x="1277" y="249"/>
                </a:moveTo>
                <a:cubicBezTo>
                  <a:pt x="1279" y="279"/>
                  <a:pt x="1282" y="304"/>
                  <a:pt x="1282" y="332"/>
                </a:cubicBezTo>
                <a:moveTo>
                  <a:pt x="1656" y="175"/>
                </a:moveTo>
                <a:cubicBezTo>
                  <a:pt x="1662" y="250"/>
                  <a:pt x="1680" y="347"/>
                  <a:pt x="1667" y="424"/>
                </a:cubicBezTo>
                <a:cubicBezTo>
                  <a:pt x="1663" y="450"/>
                  <a:pt x="1656" y="475"/>
                  <a:pt x="1651" y="501"/>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9"/>
          <p:cNvSpPr/>
          <p:nvPr/>
        </p:nvSpPr>
        <p:spPr>
          <a:xfrm>
            <a:off x="4680000" y="4070520"/>
            <a:ext cx="1082520" cy="101520"/>
          </a:xfrm>
          <a:custGeom>
            <a:rect b="b" l="l" r="r" t="t"/>
            <a:pathLst>
              <a:path extrusionOk="0" h="278" w="3005">
                <a:moveTo>
                  <a:pt x="0" y="279"/>
                </a:moveTo>
                <a:cubicBezTo>
                  <a:pt x="95" y="255"/>
                  <a:pt x="173" y="240"/>
                  <a:pt x="270" y="231"/>
                </a:cubicBezTo>
                <a:moveTo>
                  <a:pt x="3005" y="13"/>
                </a:moveTo>
                <a:cubicBezTo>
                  <a:pt x="2876" y="3"/>
                  <a:pt x="2764" y="1"/>
                  <a:pt x="2636" y="13"/>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9"/>
          <p:cNvSpPr/>
          <p:nvPr/>
        </p:nvSpPr>
        <p:spPr>
          <a:xfrm>
            <a:off x="3228840" y="3840120"/>
            <a:ext cx="3735360" cy="563400"/>
          </a:xfrm>
          <a:custGeom>
            <a:rect b="b" l="l" r="r" t="t"/>
            <a:pathLst>
              <a:path extrusionOk="0" h="1598" w="10408">
                <a:moveTo>
                  <a:pt x="11" y="520"/>
                </a:moveTo>
                <a:cubicBezTo>
                  <a:pt x="28" y="658"/>
                  <a:pt x="30" y="789"/>
                  <a:pt x="30" y="928"/>
                </a:cubicBezTo>
                <a:cubicBezTo>
                  <a:pt x="30" y="1070"/>
                  <a:pt x="-24" y="1346"/>
                  <a:pt x="41" y="1474"/>
                </a:cubicBezTo>
                <a:cubicBezTo>
                  <a:pt x="42" y="1476"/>
                  <a:pt x="44" y="1477"/>
                  <a:pt x="45" y="1479"/>
                </a:cubicBezTo>
                <a:moveTo>
                  <a:pt x="0" y="413"/>
                </a:moveTo>
                <a:cubicBezTo>
                  <a:pt x="164" y="398"/>
                  <a:pt x="322" y="397"/>
                  <a:pt x="487" y="397"/>
                </a:cubicBezTo>
                <a:cubicBezTo>
                  <a:pt x="674" y="397"/>
                  <a:pt x="859" y="396"/>
                  <a:pt x="1046" y="382"/>
                </a:cubicBezTo>
                <a:cubicBezTo>
                  <a:pt x="1248" y="367"/>
                  <a:pt x="1443" y="321"/>
                  <a:pt x="1643" y="299"/>
                </a:cubicBezTo>
                <a:cubicBezTo>
                  <a:pt x="1665" y="297"/>
                  <a:pt x="1743" y="285"/>
                  <a:pt x="1760" y="307"/>
                </a:cubicBezTo>
                <a:cubicBezTo>
                  <a:pt x="1790" y="347"/>
                  <a:pt x="1796" y="441"/>
                  <a:pt x="1798" y="487"/>
                </a:cubicBezTo>
                <a:cubicBezTo>
                  <a:pt x="1814" y="820"/>
                  <a:pt x="1843" y="1215"/>
                  <a:pt x="1778" y="1542"/>
                </a:cubicBezTo>
                <a:cubicBezTo>
                  <a:pt x="1775" y="1550"/>
                  <a:pt x="1772" y="1558"/>
                  <a:pt x="1769" y="1566"/>
                </a:cubicBezTo>
                <a:moveTo>
                  <a:pt x="59" y="1537"/>
                </a:moveTo>
                <a:cubicBezTo>
                  <a:pt x="236" y="1542"/>
                  <a:pt x="416" y="1551"/>
                  <a:pt x="593" y="1536"/>
                </a:cubicBezTo>
                <a:cubicBezTo>
                  <a:pt x="801" y="1519"/>
                  <a:pt x="1006" y="1483"/>
                  <a:pt x="1215" y="1470"/>
                </a:cubicBezTo>
                <a:cubicBezTo>
                  <a:pt x="1361" y="1461"/>
                  <a:pt x="1506" y="1459"/>
                  <a:pt x="1652" y="1459"/>
                </a:cubicBezTo>
                <a:cubicBezTo>
                  <a:pt x="1682" y="1459"/>
                  <a:pt x="1800" y="1438"/>
                  <a:pt x="1818" y="1474"/>
                </a:cubicBezTo>
                <a:cubicBezTo>
                  <a:pt x="1818" y="1490"/>
                  <a:pt x="1818" y="1496"/>
                  <a:pt x="1818" y="1507"/>
                </a:cubicBezTo>
                <a:moveTo>
                  <a:pt x="967" y="884"/>
                </a:moveTo>
                <a:cubicBezTo>
                  <a:pt x="955" y="782"/>
                  <a:pt x="981" y="721"/>
                  <a:pt x="874" y="701"/>
                </a:cubicBezTo>
                <a:cubicBezTo>
                  <a:pt x="833" y="693"/>
                  <a:pt x="780" y="693"/>
                  <a:pt x="748" y="723"/>
                </a:cubicBezTo>
                <a:cubicBezTo>
                  <a:pt x="712" y="757"/>
                  <a:pt x="708" y="811"/>
                  <a:pt x="710" y="856"/>
                </a:cubicBezTo>
                <a:cubicBezTo>
                  <a:pt x="714" y="931"/>
                  <a:pt x="772" y="966"/>
                  <a:pt x="823" y="1011"/>
                </a:cubicBezTo>
                <a:cubicBezTo>
                  <a:pt x="869" y="1052"/>
                  <a:pt x="933" y="1102"/>
                  <a:pt x="949" y="1166"/>
                </a:cubicBezTo>
                <a:cubicBezTo>
                  <a:pt x="949" y="1197"/>
                  <a:pt x="949" y="1207"/>
                  <a:pt x="949" y="1227"/>
                </a:cubicBezTo>
                <a:cubicBezTo>
                  <a:pt x="916" y="1257"/>
                  <a:pt x="871" y="1262"/>
                  <a:pt x="823" y="1254"/>
                </a:cubicBezTo>
                <a:cubicBezTo>
                  <a:pt x="773" y="1246"/>
                  <a:pt x="742" y="1196"/>
                  <a:pt x="735" y="1149"/>
                </a:cubicBezTo>
                <a:cubicBezTo>
                  <a:pt x="724" y="1073"/>
                  <a:pt x="773" y="1033"/>
                  <a:pt x="836" y="1000"/>
                </a:cubicBezTo>
                <a:cubicBezTo>
                  <a:pt x="902" y="965"/>
                  <a:pt x="970" y="951"/>
                  <a:pt x="1041" y="934"/>
                </a:cubicBezTo>
                <a:moveTo>
                  <a:pt x="2021" y="954"/>
                </a:moveTo>
                <a:cubicBezTo>
                  <a:pt x="2187" y="954"/>
                  <a:pt x="2351" y="952"/>
                  <a:pt x="2517" y="943"/>
                </a:cubicBezTo>
                <a:cubicBezTo>
                  <a:pt x="2603" y="938"/>
                  <a:pt x="2688" y="937"/>
                  <a:pt x="2774" y="933"/>
                </a:cubicBezTo>
                <a:cubicBezTo>
                  <a:pt x="2810" y="931"/>
                  <a:pt x="2880" y="937"/>
                  <a:pt x="2915" y="922"/>
                </a:cubicBezTo>
                <a:cubicBezTo>
                  <a:pt x="2931" y="915"/>
                  <a:pt x="2932" y="920"/>
                  <a:pt x="2929" y="900"/>
                </a:cubicBezTo>
                <a:cubicBezTo>
                  <a:pt x="2926" y="877"/>
                  <a:pt x="2913" y="873"/>
                  <a:pt x="2895" y="858"/>
                </a:cubicBezTo>
                <a:cubicBezTo>
                  <a:pt x="2883" y="837"/>
                  <a:pt x="2892" y="845"/>
                  <a:pt x="2891" y="841"/>
                </a:cubicBezTo>
                <a:cubicBezTo>
                  <a:pt x="2941" y="849"/>
                  <a:pt x="2976" y="870"/>
                  <a:pt x="3003" y="917"/>
                </a:cubicBezTo>
                <a:cubicBezTo>
                  <a:pt x="3021" y="949"/>
                  <a:pt x="3038" y="1008"/>
                  <a:pt x="3026" y="1044"/>
                </a:cubicBezTo>
                <a:cubicBezTo>
                  <a:pt x="3010" y="1092"/>
                  <a:pt x="2948" y="1134"/>
                  <a:pt x="2900" y="1142"/>
                </a:cubicBezTo>
                <a:cubicBezTo>
                  <a:pt x="2883" y="1144"/>
                  <a:pt x="2877" y="1145"/>
                  <a:pt x="2866" y="1144"/>
                </a:cubicBezTo>
                <a:moveTo>
                  <a:pt x="3244" y="511"/>
                </a:moveTo>
                <a:cubicBezTo>
                  <a:pt x="3267" y="638"/>
                  <a:pt x="3285" y="762"/>
                  <a:pt x="3289" y="891"/>
                </a:cubicBezTo>
                <a:cubicBezTo>
                  <a:pt x="3293" y="1030"/>
                  <a:pt x="3289" y="1428"/>
                  <a:pt x="3289" y="1289"/>
                </a:cubicBezTo>
                <a:cubicBezTo>
                  <a:pt x="3289" y="1278"/>
                  <a:pt x="3289" y="1267"/>
                  <a:pt x="3289" y="1256"/>
                </a:cubicBezTo>
                <a:moveTo>
                  <a:pt x="3337" y="432"/>
                </a:moveTo>
                <a:cubicBezTo>
                  <a:pt x="3498" y="329"/>
                  <a:pt x="3556" y="316"/>
                  <a:pt x="3740" y="292"/>
                </a:cubicBezTo>
                <a:cubicBezTo>
                  <a:pt x="3881" y="274"/>
                  <a:pt x="4022" y="259"/>
                  <a:pt x="4164" y="249"/>
                </a:cubicBezTo>
                <a:cubicBezTo>
                  <a:pt x="4318" y="238"/>
                  <a:pt x="4535" y="195"/>
                  <a:pt x="4688" y="238"/>
                </a:cubicBezTo>
                <a:cubicBezTo>
                  <a:pt x="4746" y="254"/>
                  <a:pt x="4807" y="326"/>
                  <a:pt x="4824" y="382"/>
                </a:cubicBezTo>
                <a:cubicBezTo>
                  <a:pt x="4858" y="493"/>
                  <a:pt x="4852" y="622"/>
                  <a:pt x="4853" y="736"/>
                </a:cubicBezTo>
                <a:cubicBezTo>
                  <a:pt x="4854" y="940"/>
                  <a:pt x="4885" y="1175"/>
                  <a:pt x="4848" y="1376"/>
                </a:cubicBezTo>
                <a:cubicBezTo>
                  <a:pt x="4836" y="1444"/>
                  <a:pt x="4825" y="1444"/>
                  <a:pt x="4770" y="1463"/>
                </a:cubicBezTo>
                <a:cubicBezTo>
                  <a:pt x="4760" y="1463"/>
                  <a:pt x="4750" y="1463"/>
                  <a:pt x="4740" y="1463"/>
                </a:cubicBezTo>
                <a:moveTo>
                  <a:pt x="3429" y="1365"/>
                </a:moveTo>
                <a:cubicBezTo>
                  <a:pt x="3625" y="1353"/>
                  <a:pt x="3821" y="1347"/>
                  <a:pt x="4017" y="1341"/>
                </a:cubicBezTo>
                <a:cubicBezTo>
                  <a:pt x="4206" y="1335"/>
                  <a:pt x="4396" y="1333"/>
                  <a:pt x="4585" y="1326"/>
                </a:cubicBezTo>
                <a:cubicBezTo>
                  <a:pt x="4668" y="1323"/>
                  <a:pt x="4751" y="1319"/>
                  <a:pt x="4833" y="1308"/>
                </a:cubicBezTo>
                <a:cubicBezTo>
                  <a:pt x="4854" y="1305"/>
                  <a:pt x="4820" y="1308"/>
                  <a:pt x="4799" y="1308"/>
                </a:cubicBezTo>
                <a:moveTo>
                  <a:pt x="3882" y="668"/>
                </a:moveTo>
                <a:cubicBezTo>
                  <a:pt x="3951" y="668"/>
                  <a:pt x="4028" y="678"/>
                  <a:pt x="4096" y="664"/>
                </a:cubicBezTo>
                <a:cubicBezTo>
                  <a:pt x="4131" y="657"/>
                  <a:pt x="4162" y="639"/>
                  <a:pt x="4197" y="636"/>
                </a:cubicBezTo>
                <a:cubicBezTo>
                  <a:pt x="4199" y="636"/>
                  <a:pt x="4200" y="636"/>
                  <a:pt x="4202" y="636"/>
                </a:cubicBezTo>
                <a:cubicBezTo>
                  <a:pt x="4204" y="650"/>
                  <a:pt x="4211" y="706"/>
                  <a:pt x="4211" y="723"/>
                </a:cubicBezTo>
                <a:cubicBezTo>
                  <a:pt x="4212" y="839"/>
                  <a:pt x="4215" y="955"/>
                  <a:pt x="4206" y="1070"/>
                </a:cubicBezTo>
                <a:cubicBezTo>
                  <a:pt x="4202" y="1127"/>
                  <a:pt x="4204" y="1146"/>
                  <a:pt x="4148" y="1151"/>
                </a:cubicBezTo>
                <a:moveTo>
                  <a:pt x="4988" y="874"/>
                </a:moveTo>
                <a:cubicBezTo>
                  <a:pt x="5119" y="874"/>
                  <a:pt x="5251" y="870"/>
                  <a:pt x="5382" y="867"/>
                </a:cubicBezTo>
                <a:cubicBezTo>
                  <a:pt x="5507" y="865"/>
                  <a:pt x="5632" y="863"/>
                  <a:pt x="5756" y="856"/>
                </a:cubicBezTo>
                <a:cubicBezTo>
                  <a:pt x="5810" y="853"/>
                  <a:pt x="5859" y="842"/>
                  <a:pt x="5912" y="832"/>
                </a:cubicBezTo>
                <a:cubicBezTo>
                  <a:pt x="5916" y="831"/>
                  <a:pt x="5921" y="831"/>
                  <a:pt x="5925" y="830"/>
                </a:cubicBezTo>
                <a:cubicBezTo>
                  <a:pt x="5915" y="795"/>
                  <a:pt x="5937" y="816"/>
                  <a:pt x="5896" y="782"/>
                </a:cubicBezTo>
                <a:cubicBezTo>
                  <a:pt x="5867" y="758"/>
                  <a:pt x="5835" y="746"/>
                  <a:pt x="5799" y="736"/>
                </a:cubicBezTo>
                <a:cubicBezTo>
                  <a:pt x="5817" y="768"/>
                  <a:pt x="5843" y="811"/>
                  <a:pt x="5849" y="852"/>
                </a:cubicBezTo>
                <a:cubicBezTo>
                  <a:pt x="5859" y="914"/>
                  <a:pt x="5845" y="955"/>
                  <a:pt x="5799" y="996"/>
                </a:cubicBezTo>
                <a:cubicBezTo>
                  <a:pt x="5772" y="1020"/>
                  <a:pt x="5733" y="1039"/>
                  <a:pt x="5698" y="1049"/>
                </a:cubicBezTo>
                <a:cubicBezTo>
                  <a:pt x="5695" y="1049"/>
                  <a:pt x="5692" y="1050"/>
                  <a:pt x="5689" y="1050"/>
                </a:cubicBezTo>
                <a:moveTo>
                  <a:pt x="6092" y="283"/>
                </a:moveTo>
                <a:cubicBezTo>
                  <a:pt x="6101" y="422"/>
                  <a:pt x="6116" y="561"/>
                  <a:pt x="6121" y="701"/>
                </a:cubicBezTo>
                <a:cubicBezTo>
                  <a:pt x="6127" y="874"/>
                  <a:pt x="6120" y="1047"/>
                  <a:pt x="6126" y="1219"/>
                </a:cubicBezTo>
                <a:cubicBezTo>
                  <a:pt x="6127" y="1243"/>
                  <a:pt x="6127" y="1256"/>
                  <a:pt x="6130" y="1278"/>
                </a:cubicBezTo>
                <a:cubicBezTo>
                  <a:pt x="6130" y="1231"/>
                  <a:pt x="6132" y="1185"/>
                  <a:pt x="6135" y="1138"/>
                </a:cubicBezTo>
                <a:moveTo>
                  <a:pt x="6236" y="384"/>
                </a:moveTo>
                <a:cubicBezTo>
                  <a:pt x="6276" y="267"/>
                  <a:pt x="6276" y="232"/>
                  <a:pt x="6392" y="192"/>
                </a:cubicBezTo>
                <a:cubicBezTo>
                  <a:pt x="6538" y="141"/>
                  <a:pt x="6699" y="129"/>
                  <a:pt x="6849" y="89"/>
                </a:cubicBezTo>
                <a:cubicBezTo>
                  <a:pt x="6988" y="52"/>
                  <a:pt x="7162" y="-32"/>
                  <a:pt x="7311" y="0"/>
                </a:cubicBezTo>
                <a:cubicBezTo>
                  <a:pt x="7385" y="16"/>
                  <a:pt x="7421" y="55"/>
                  <a:pt x="7442" y="137"/>
                </a:cubicBezTo>
                <a:cubicBezTo>
                  <a:pt x="7481" y="287"/>
                  <a:pt x="7474" y="450"/>
                  <a:pt x="7475" y="603"/>
                </a:cubicBezTo>
                <a:cubicBezTo>
                  <a:pt x="7476" y="828"/>
                  <a:pt x="7505" y="1079"/>
                  <a:pt x="7466" y="1302"/>
                </a:cubicBezTo>
                <a:cubicBezTo>
                  <a:pt x="7459" y="1340"/>
                  <a:pt x="7459" y="1383"/>
                  <a:pt x="7417" y="1396"/>
                </a:cubicBezTo>
                <a:cubicBezTo>
                  <a:pt x="7384" y="1396"/>
                  <a:pt x="7372" y="1396"/>
                  <a:pt x="7349" y="1396"/>
                </a:cubicBezTo>
                <a:moveTo>
                  <a:pt x="6295" y="1319"/>
                </a:moveTo>
                <a:cubicBezTo>
                  <a:pt x="6421" y="1304"/>
                  <a:pt x="6546" y="1292"/>
                  <a:pt x="6673" y="1287"/>
                </a:cubicBezTo>
                <a:cubicBezTo>
                  <a:pt x="6831" y="1281"/>
                  <a:pt x="6993" y="1277"/>
                  <a:pt x="7151" y="1284"/>
                </a:cubicBezTo>
                <a:cubicBezTo>
                  <a:pt x="7191" y="1286"/>
                  <a:pt x="7230" y="1294"/>
                  <a:pt x="7266" y="1304"/>
                </a:cubicBezTo>
                <a:cubicBezTo>
                  <a:pt x="7249" y="1305"/>
                  <a:pt x="7194" y="1308"/>
                  <a:pt x="7173" y="1308"/>
                </a:cubicBezTo>
                <a:moveTo>
                  <a:pt x="6689" y="644"/>
                </a:moveTo>
                <a:cubicBezTo>
                  <a:pt x="6651" y="618"/>
                  <a:pt x="6625" y="591"/>
                  <a:pt x="6576" y="605"/>
                </a:cubicBezTo>
                <a:cubicBezTo>
                  <a:pt x="6551" y="612"/>
                  <a:pt x="6548" y="663"/>
                  <a:pt x="6547" y="681"/>
                </a:cubicBezTo>
                <a:cubicBezTo>
                  <a:pt x="6545" y="733"/>
                  <a:pt x="6569" y="776"/>
                  <a:pt x="6610" y="808"/>
                </a:cubicBezTo>
                <a:cubicBezTo>
                  <a:pt x="6655" y="844"/>
                  <a:pt x="6709" y="871"/>
                  <a:pt x="6757" y="904"/>
                </a:cubicBezTo>
                <a:cubicBezTo>
                  <a:pt x="6779" y="919"/>
                  <a:pt x="6808" y="934"/>
                  <a:pt x="6811" y="959"/>
                </a:cubicBezTo>
                <a:cubicBezTo>
                  <a:pt x="6813" y="982"/>
                  <a:pt x="6803" y="992"/>
                  <a:pt x="6781" y="1000"/>
                </a:cubicBezTo>
                <a:cubicBezTo>
                  <a:pt x="6733" y="1017"/>
                  <a:pt x="6676" y="1009"/>
                  <a:pt x="6626" y="1009"/>
                </a:cubicBezTo>
                <a:cubicBezTo>
                  <a:pt x="6598" y="1009"/>
                  <a:pt x="6589" y="1010"/>
                  <a:pt x="6576" y="993"/>
                </a:cubicBezTo>
                <a:moveTo>
                  <a:pt x="7640" y="758"/>
                </a:moveTo>
                <a:cubicBezTo>
                  <a:pt x="7777" y="754"/>
                  <a:pt x="7911" y="747"/>
                  <a:pt x="8048" y="736"/>
                </a:cubicBezTo>
                <a:cubicBezTo>
                  <a:pt x="8140" y="729"/>
                  <a:pt x="8233" y="724"/>
                  <a:pt x="8325" y="719"/>
                </a:cubicBezTo>
                <a:cubicBezTo>
                  <a:pt x="8340" y="718"/>
                  <a:pt x="8386" y="713"/>
                  <a:pt x="8399" y="712"/>
                </a:cubicBezTo>
                <a:cubicBezTo>
                  <a:pt x="8341" y="688"/>
                  <a:pt x="8282" y="676"/>
                  <a:pt x="8223" y="657"/>
                </a:cubicBezTo>
                <a:cubicBezTo>
                  <a:pt x="8223" y="656"/>
                  <a:pt x="8223" y="656"/>
                  <a:pt x="8223" y="655"/>
                </a:cubicBezTo>
                <a:cubicBezTo>
                  <a:pt x="8239" y="655"/>
                  <a:pt x="8266" y="652"/>
                  <a:pt x="8286" y="660"/>
                </a:cubicBezTo>
                <a:cubicBezTo>
                  <a:pt x="8337" y="681"/>
                  <a:pt x="8352" y="706"/>
                  <a:pt x="8354" y="758"/>
                </a:cubicBezTo>
                <a:cubicBezTo>
                  <a:pt x="8356" y="818"/>
                  <a:pt x="8335" y="838"/>
                  <a:pt x="8282" y="867"/>
                </a:cubicBezTo>
                <a:cubicBezTo>
                  <a:pt x="8243" y="888"/>
                  <a:pt x="8195" y="900"/>
                  <a:pt x="8151" y="902"/>
                </a:cubicBezTo>
                <a:cubicBezTo>
                  <a:pt x="8146" y="902"/>
                  <a:pt x="8140" y="902"/>
                  <a:pt x="8135" y="902"/>
                </a:cubicBezTo>
                <a:moveTo>
                  <a:pt x="8699" y="609"/>
                </a:moveTo>
                <a:cubicBezTo>
                  <a:pt x="8719" y="685"/>
                  <a:pt x="8752" y="772"/>
                  <a:pt x="8762" y="852"/>
                </a:cubicBezTo>
                <a:cubicBezTo>
                  <a:pt x="8766" y="883"/>
                  <a:pt x="8755" y="886"/>
                  <a:pt x="8773" y="900"/>
                </a:cubicBezTo>
                <a:cubicBezTo>
                  <a:pt x="8791" y="892"/>
                  <a:pt x="8801" y="873"/>
                  <a:pt x="8811" y="847"/>
                </a:cubicBezTo>
                <a:cubicBezTo>
                  <a:pt x="8834" y="788"/>
                  <a:pt x="8846" y="725"/>
                  <a:pt x="8870" y="666"/>
                </a:cubicBezTo>
                <a:cubicBezTo>
                  <a:pt x="8882" y="635"/>
                  <a:pt x="8894" y="615"/>
                  <a:pt x="8928" y="613"/>
                </a:cubicBezTo>
                <a:cubicBezTo>
                  <a:pt x="8965" y="611"/>
                  <a:pt x="8990" y="639"/>
                  <a:pt x="9005" y="672"/>
                </a:cubicBezTo>
                <a:cubicBezTo>
                  <a:pt x="9026" y="720"/>
                  <a:pt x="9029" y="771"/>
                  <a:pt x="9043" y="819"/>
                </a:cubicBezTo>
                <a:cubicBezTo>
                  <a:pt x="9044" y="824"/>
                  <a:pt x="9055" y="861"/>
                  <a:pt x="9064" y="860"/>
                </a:cubicBezTo>
                <a:cubicBezTo>
                  <a:pt x="9081" y="858"/>
                  <a:pt x="9084" y="842"/>
                  <a:pt x="9097" y="827"/>
                </a:cubicBezTo>
                <a:moveTo>
                  <a:pt x="9127" y="716"/>
                </a:moveTo>
                <a:cubicBezTo>
                  <a:pt x="9136" y="732"/>
                  <a:pt x="9140" y="732"/>
                  <a:pt x="9147" y="749"/>
                </a:cubicBezTo>
                <a:cubicBezTo>
                  <a:pt x="9161" y="784"/>
                  <a:pt x="9168" y="810"/>
                  <a:pt x="9199" y="834"/>
                </a:cubicBezTo>
                <a:cubicBezTo>
                  <a:pt x="9231" y="859"/>
                  <a:pt x="9283" y="852"/>
                  <a:pt x="9320" y="852"/>
                </a:cubicBezTo>
                <a:cubicBezTo>
                  <a:pt x="9377" y="852"/>
                  <a:pt x="9427" y="845"/>
                  <a:pt x="9467" y="799"/>
                </a:cubicBezTo>
                <a:cubicBezTo>
                  <a:pt x="9491" y="771"/>
                  <a:pt x="9521" y="727"/>
                  <a:pt x="9530" y="690"/>
                </a:cubicBezTo>
                <a:cubicBezTo>
                  <a:pt x="9536" y="665"/>
                  <a:pt x="9530" y="631"/>
                  <a:pt x="9530" y="605"/>
                </a:cubicBezTo>
                <a:cubicBezTo>
                  <a:pt x="9532" y="613"/>
                  <a:pt x="9549" y="673"/>
                  <a:pt x="9555" y="694"/>
                </a:cubicBezTo>
                <a:cubicBezTo>
                  <a:pt x="9569" y="744"/>
                  <a:pt x="9571" y="802"/>
                  <a:pt x="9602" y="847"/>
                </a:cubicBezTo>
                <a:cubicBezTo>
                  <a:pt x="9630" y="888"/>
                  <a:pt x="9678" y="901"/>
                  <a:pt x="9724" y="904"/>
                </a:cubicBezTo>
                <a:cubicBezTo>
                  <a:pt x="9793" y="908"/>
                  <a:pt x="9827" y="889"/>
                  <a:pt x="9870" y="834"/>
                </a:cubicBezTo>
                <a:cubicBezTo>
                  <a:pt x="9933" y="754"/>
                  <a:pt x="9980" y="650"/>
                  <a:pt x="10001" y="550"/>
                </a:cubicBezTo>
                <a:cubicBezTo>
                  <a:pt x="10017" y="476"/>
                  <a:pt x="10021" y="398"/>
                  <a:pt x="10021" y="323"/>
                </a:cubicBezTo>
                <a:cubicBezTo>
                  <a:pt x="10021" y="310"/>
                  <a:pt x="10021" y="288"/>
                  <a:pt x="10021" y="301"/>
                </a:cubicBezTo>
                <a:cubicBezTo>
                  <a:pt x="10021" y="456"/>
                  <a:pt x="10003" y="622"/>
                  <a:pt x="10026" y="775"/>
                </a:cubicBezTo>
                <a:cubicBezTo>
                  <a:pt x="10034" y="827"/>
                  <a:pt x="10058" y="897"/>
                  <a:pt x="10113" y="919"/>
                </a:cubicBezTo>
                <a:cubicBezTo>
                  <a:pt x="10166" y="940"/>
                  <a:pt x="10211" y="921"/>
                  <a:pt x="10244" y="880"/>
                </a:cubicBezTo>
                <a:cubicBezTo>
                  <a:pt x="10301" y="810"/>
                  <a:pt x="10335" y="699"/>
                  <a:pt x="10350" y="611"/>
                </a:cubicBezTo>
                <a:cubicBezTo>
                  <a:pt x="10354" y="557"/>
                  <a:pt x="10353" y="543"/>
                  <a:pt x="10366" y="511"/>
                </a:cubicBezTo>
                <a:cubicBezTo>
                  <a:pt x="10384" y="549"/>
                  <a:pt x="10370" y="561"/>
                  <a:pt x="10370" y="603"/>
                </a:cubicBezTo>
                <a:cubicBezTo>
                  <a:pt x="10370" y="710"/>
                  <a:pt x="10361" y="824"/>
                  <a:pt x="10375" y="92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9"/>
          <p:cNvSpPr/>
          <p:nvPr/>
        </p:nvSpPr>
        <p:spPr>
          <a:xfrm>
            <a:off x="32713559" y="17505359"/>
            <a:ext cx="360" cy="360"/>
          </a:xfrm>
          <a:custGeom>
            <a:rect b="b" l="l" r="r" t="t"/>
            <a:pathLst>
              <a:path extrusionOk="0" h="120000" w="120000">
                <a:moveTo>
                  <a:pt x="0" y="0"/>
                </a:moveTo>
                <a:lnTo>
                  <a:pt x="0" y="0"/>
                </a:lnTo>
                <a:lnTo>
                  <a:pt x="0" y="0"/>
                </a:lnTo>
                <a:lnTo>
                  <a:pt x="0" y="0"/>
                </a:lnTo>
                <a:lnTo>
                  <a:pt x="0" y="0"/>
                </a:lnTo>
                <a:lnTo>
                  <a:pt x="0" y="0"/>
                </a:lnTo>
                <a:lnTo>
                  <a:pt x="0" y="0"/>
                </a:lnTo>
              </a:path>
            </a:pathLst>
          </a:custGeom>
          <a:noFill/>
          <a:ln cap="flat" cmpd="sng" w="28425">
            <a:solidFill>
              <a:srgbClr val="000000"/>
            </a:solidFill>
            <a:prstDash val="solid"/>
            <a:round/>
            <a:headEnd len="sm" w="sm" type="none"/>
            <a:tailEnd len="sm" w="sm" type="none"/>
          </a:ln>
        </p:spPr>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2" name="Shape 722"/>
        <p:cNvGrpSpPr/>
        <p:nvPr/>
      </p:nvGrpSpPr>
      <p:grpSpPr>
        <a:xfrm>
          <a:off x="0" y="0"/>
          <a:ext cx="0" cy="0"/>
          <a:chOff x="0" y="0"/>
          <a:chExt cx="0" cy="0"/>
        </a:xfrm>
      </p:grpSpPr>
      <p:sp>
        <p:nvSpPr>
          <p:cNvPr id="723" name="Google Shape;723;p100"/>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Sort Operation</a:t>
            </a:r>
            <a:endParaRPr b="1" i="0" sz="3300" u="none" cap="none" strike="noStrike"/>
          </a:p>
        </p:txBody>
      </p:sp>
      <p:sp>
        <p:nvSpPr>
          <p:cNvPr id="724" name="Google Shape;724;p100"/>
          <p:cNvSpPr/>
          <p:nvPr/>
        </p:nvSpPr>
        <p:spPr>
          <a:xfrm>
            <a:off x="723960" y="1052640"/>
            <a:ext cx="1079640" cy="271440"/>
          </a:xfrm>
          <a:custGeom>
            <a:rect b="b" l="l" r="r" t="t"/>
            <a:pathLst>
              <a:path extrusionOk="0" h="754" w="3024">
                <a:moveTo>
                  <a:pt x="404" y="61"/>
                </a:moveTo>
                <a:cubicBezTo>
                  <a:pt x="266" y="116"/>
                  <a:pt x="159" y="144"/>
                  <a:pt x="58" y="250"/>
                </a:cubicBezTo>
                <a:cubicBezTo>
                  <a:pt x="35" y="274"/>
                  <a:pt x="-26" y="346"/>
                  <a:pt x="0" y="387"/>
                </a:cubicBezTo>
                <a:cubicBezTo>
                  <a:pt x="40" y="450"/>
                  <a:pt x="203" y="449"/>
                  <a:pt x="265" y="460"/>
                </a:cubicBezTo>
                <a:cubicBezTo>
                  <a:pt x="339" y="474"/>
                  <a:pt x="439" y="486"/>
                  <a:pt x="493" y="546"/>
                </a:cubicBezTo>
                <a:cubicBezTo>
                  <a:pt x="528" y="585"/>
                  <a:pt x="512" y="640"/>
                  <a:pt x="472" y="663"/>
                </a:cubicBezTo>
                <a:cubicBezTo>
                  <a:pt x="396" y="707"/>
                  <a:pt x="302" y="717"/>
                  <a:pt x="217" y="724"/>
                </a:cubicBezTo>
                <a:cubicBezTo>
                  <a:pt x="171" y="728"/>
                  <a:pt x="51" y="750"/>
                  <a:pt x="14" y="717"/>
                </a:cubicBezTo>
                <a:cubicBezTo>
                  <a:pt x="14" y="710"/>
                  <a:pt x="14" y="703"/>
                  <a:pt x="14" y="696"/>
                </a:cubicBezTo>
                <a:moveTo>
                  <a:pt x="611" y="289"/>
                </a:moveTo>
                <a:cubicBezTo>
                  <a:pt x="613" y="351"/>
                  <a:pt x="593" y="527"/>
                  <a:pt x="628" y="595"/>
                </a:cubicBezTo>
                <a:cubicBezTo>
                  <a:pt x="663" y="664"/>
                  <a:pt x="744" y="663"/>
                  <a:pt x="809" y="663"/>
                </a:cubicBezTo>
                <a:cubicBezTo>
                  <a:pt x="893" y="663"/>
                  <a:pt x="937" y="602"/>
                  <a:pt x="948" y="521"/>
                </a:cubicBezTo>
                <a:cubicBezTo>
                  <a:pt x="958" y="444"/>
                  <a:pt x="958" y="355"/>
                  <a:pt x="912" y="292"/>
                </a:cubicBezTo>
                <a:cubicBezTo>
                  <a:pt x="881" y="249"/>
                  <a:pt x="824" y="221"/>
                  <a:pt x="772" y="215"/>
                </a:cubicBezTo>
                <a:cubicBezTo>
                  <a:pt x="754" y="213"/>
                  <a:pt x="686" y="207"/>
                  <a:pt x="674" y="218"/>
                </a:cubicBezTo>
                <a:cubicBezTo>
                  <a:pt x="674" y="224"/>
                  <a:pt x="674" y="225"/>
                  <a:pt x="674" y="229"/>
                </a:cubicBezTo>
                <a:moveTo>
                  <a:pt x="1114" y="236"/>
                </a:moveTo>
                <a:cubicBezTo>
                  <a:pt x="1217" y="321"/>
                  <a:pt x="1281" y="347"/>
                  <a:pt x="1307" y="474"/>
                </a:cubicBezTo>
                <a:cubicBezTo>
                  <a:pt x="1311" y="496"/>
                  <a:pt x="1313" y="520"/>
                  <a:pt x="1316" y="542"/>
                </a:cubicBezTo>
                <a:cubicBezTo>
                  <a:pt x="1341" y="501"/>
                  <a:pt x="1369" y="448"/>
                  <a:pt x="1391" y="400"/>
                </a:cubicBezTo>
                <a:cubicBezTo>
                  <a:pt x="1433" y="306"/>
                  <a:pt x="1478" y="248"/>
                  <a:pt x="1557" y="180"/>
                </a:cubicBezTo>
                <a:cubicBezTo>
                  <a:pt x="1611" y="134"/>
                  <a:pt x="1666" y="93"/>
                  <a:pt x="1716" y="44"/>
                </a:cubicBezTo>
                <a:cubicBezTo>
                  <a:pt x="1732" y="28"/>
                  <a:pt x="1747" y="14"/>
                  <a:pt x="1764" y="0"/>
                </a:cubicBezTo>
                <a:cubicBezTo>
                  <a:pt x="1766" y="42"/>
                  <a:pt x="1765" y="86"/>
                  <a:pt x="1769" y="128"/>
                </a:cubicBezTo>
                <a:cubicBezTo>
                  <a:pt x="1778" y="227"/>
                  <a:pt x="1797" y="323"/>
                  <a:pt x="1800" y="423"/>
                </a:cubicBezTo>
                <a:cubicBezTo>
                  <a:pt x="1802" y="503"/>
                  <a:pt x="1800" y="546"/>
                  <a:pt x="1800" y="626"/>
                </a:cubicBezTo>
                <a:moveTo>
                  <a:pt x="1894" y="374"/>
                </a:moveTo>
                <a:cubicBezTo>
                  <a:pt x="2022" y="371"/>
                  <a:pt x="2136" y="371"/>
                  <a:pt x="2262" y="381"/>
                </a:cubicBezTo>
                <a:cubicBezTo>
                  <a:pt x="2287" y="383"/>
                  <a:pt x="2377" y="400"/>
                  <a:pt x="2392" y="369"/>
                </a:cubicBezTo>
                <a:cubicBezTo>
                  <a:pt x="2392" y="362"/>
                  <a:pt x="2392" y="355"/>
                  <a:pt x="2392" y="348"/>
                </a:cubicBezTo>
                <a:cubicBezTo>
                  <a:pt x="2382" y="299"/>
                  <a:pt x="2349" y="295"/>
                  <a:pt x="2298" y="292"/>
                </a:cubicBezTo>
                <a:cubicBezTo>
                  <a:pt x="2223" y="287"/>
                  <a:pt x="2181" y="298"/>
                  <a:pt x="2132" y="358"/>
                </a:cubicBezTo>
                <a:cubicBezTo>
                  <a:pt x="2085" y="415"/>
                  <a:pt x="2067" y="480"/>
                  <a:pt x="2079" y="553"/>
                </a:cubicBezTo>
                <a:cubicBezTo>
                  <a:pt x="2091" y="628"/>
                  <a:pt x="2176" y="644"/>
                  <a:pt x="2240" y="649"/>
                </a:cubicBezTo>
                <a:cubicBezTo>
                  <a:pt x="2335" y="657"/>
                  <a:pt x="2406" y="646"/>
                  <a:pt x="2491" y="609"/>
                </a:cubicBezTo>
                <a:moveTo>
                  <a:pt x="2931" y="12"/>
                </a:moveTo>
                <a:cubicBezTo>
                  <a:pt x="2988" y="166"/>
                  <a:pt x="2994" y="237"/>
                  <a:pt x="2994" y="397"/>
                </a:cubicBezTo>
                <a:cubicBezTo>
                  <a:pt x="2994" y="479"/>
                  <a:pt x="2994" y="562"/>
                  <a:pt x="2994" y="644"/>
                </a:cubicBezTo>
                <a:cubicBezTo>
                  <a:pt x="2951" y="580"/>
                  <a:pt x="2912" y="518"/>
                  <a:pt x="2837" y="488"/>
                </a:cubicBezTo>
                <a:cubicBezTo>
                  <a:pt x="2789" y="469"/>
                  <a:pt x="2702" y="454"/>
                  <a:pt x="2671" y="506"/>
                </a:cubicBezTo>
                <a:cubicBezTo>
                  <a:pt x="2650" y="541"/>
                  <a:pt x="2652" y="637"/>
                  <a:pt x="2681" y="667"/>
                </a:cubicBezTo>
                <a:cubicBezTo>
                  <a:pt x="2738" y="725"/>
                  <a:pt x="2849" y="748"/>
                  <a:pt x="2926" y="754"/>
                </a:cubicBezTo>
                <a:cubicBezTo>
                  <a:pt x="2950" y="754"/>
                  <a:pt x="2974" y="754"/>
                  <a:pt x="2998" y="75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0"/>
          <p:cNvSpPr/>
          <p:nvPr/>
        </p:nvSpPr>
        <p:spPr>
          <a:xfrm>
            <a:off x="2057400" y="1062000"/>
            <a:ext cx="608040" cy="285840"/>
          </a:xfrm>
          <a:custGeom>
            <a:rect b="b" l="l" r="r" t="t"/>
            <a:pathLst>
              <a:path extrusionOk="0" h="794" w="1739">
                <a:moveTo>
                  <a:pt x="0" y="0"/>
                </a:moveTo>
                <a:cubicBezTo>
                  <a:pt x="0" y="221"/>
                  <a:pt x="-52" y="522"/>
                  <a:pt x="5" y="738"/>
                </a:cubicBezTo>
                <a:cubicBezTo>
                  <a:pt x="17" y="781"/>
                  <a:pt x="56" y="790"/>
                  <a:pt x="94" y="791"/>
                </a:cubicBezTo>
                <a:cubicBezTo>
                  <a:pt x="175" y="794"/>
                  <a:pt x="228" y="781"/>
                  <a:pt x="301" y="744"/>
                </a:cubicBezTo>
                <a:cubicBezTo>
                  <a:pt x="408" y="690"/>
                  <a:pt x="488" y="612"/>
                  <a:pt x="561" y="520"/>
                </a:cubicBezTo>
                <a:moveTo>
                  <a:pt x="638" y="403"/>
                </a:moveTo>
                <a:cubicBezTo>
                  <a:pt x="671" y="520"/>
                  <a:pt x="681" y="580"/>
                  <a:pt x="681" y="696"/>
                </a:cubicBezTo>
                <a:cubicBezTo>
                  <a:pt x="681" y="748"/>
                  <a:pt x="679" y="771"/>
                  <a:pt x="629" y="779"/>
                </a:cubicBezTo>
                <a:moveTo>
                  <a:pt x="417" y="54"/>
                </a:moveTo>
                <a:cubicBezTo>
                  <a:pt x="513" y="25"/>
                  <a:pt x="487" y="23"/>
                  <a:pt x="571" y="77"/>
                </a:cubicBezTo>
                <a:moveTo>
                  <a:pt x="1002" y="221"/>
                </a:moveTo>
                <a:cubicBezTo>
                  <a:pt x="978" y="221"/>
                  <a:pt x="953" y="221"/>
                  <a:pt x="929" y="221"/>
                </a:cubicBezTo>
                <a:cubicBezTo>
                  <a:pt x="913" y="281"/>
                  <a:pt x="916" y="296"/>
                  <a:pt x="956" y="345"/>
                </a:cubicBezTo>
                <a:cubicBezTo>
                  <a:pt x="1005" y="405"/>
                  <a:pt x="1059" y="460"/>
                  <a:pt x="1105" y="520"/>
                </a:cubicBezTo>
                <a:cubicBezTo>
                  <a:pt x="1126" y="548"/>
                  <a:pt x="1173" y="587"/>
                  <a:pt x="1153" y="630"/>
                </a:cubicBezTo>
                <a:cubicBezTo>
                  <a:pt x="1132" y="675"/>
                  <a:pt x="1041" y="673"/>
                  <a:pt x="1002" y="675"/>
                </a:cubicBezTo>
                <a:cubicBezTo>
                  <a:pt x="962" y="677"/>
                  <a:pt x="896" y="687"/>
                  <a:pt x="872" y="644"/>
                </a:cubicBezTo>
                <a:cubicBezTo>
                  <a:pt x="870" y="635"/>
                  <a:pt x="869" y="625"/>
                  <a:pt x="867" y="616"/>
                </a:cubicBezTo>
                <a:moveTo>
                  <a:pt x="1391" y="21"/>
                </a:moveTo>
                <a:cubicBezTo>
                  <a:pt x="1427" y="198"/>
                  <a:pt x="1437" y="335"/>
                  <a:pt x="1437" y="514"/>
                </a:cubicBezTo>
                <a:cubicBezTo>
                  <a:pt x="1437" y="608"/>
                  <a:pt x="1417" y="671"/>
                  <a:pt x="1391" y="758"/>
                </a:cubicBezTo>
                <a:cubicBezTo>
                  <a:pt x="1390" y="764"/>
                  <a:pt x="1388" y="769"/>
                  <a:pt x="1387" y="775"/>
                </a:cubicBezTo>
                <a:cubicBezTo>
                  <a:pt x="1388" y="750"/>
                  <a:pt x="1403" y="704"/>
                  <a:pt x="1427" y="670"/>
                </a:cubicBezTo>
                <a:cubicBezTo>
                  <a:pt x="1460" y="623"/>
                  <a:pt x="1501" y="573"/>
                  <a:pt x="1553" y="548"/>
                </a:cubicBezTo>
                <a:cubicBezTo>
                  <a:pt x="1590" y="530"/>
                  <a:pt x="1626" y="532"/>
                  <a:pt x="1666" y="532"/>
                </a:cubicBezTo>
                <a:cubicBezTo>
                  <a:pt x="1673" y="532"/>
                  <a:pt x="1680" y="532"/>
                  <a:pt x="1687" y="532"/>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0"/>
          <p:cNvSpPr/>
          <p:nvPr/>
        </p:nvSpPr>
        <p:spPr>
          <a:xfrm>
            <a:off x="5819760" y="1484280"/>
            <a:ext cx="531720" cy="558720"/>
          </a:xfrm>
          <a:custGeom>
            <a:rect b="b" l="l" r="r" t="t"/>
            <a:pathLst>
              <a:path extrusionOk="0" h="1573" w="1482">
                <a:moveTo>
                  <a:pt x="710" y="905"/>
                </a:moveTo>
                <a:cubicBezTo>
                  <a:pt x="722" y="1025"/>
                  <a:pt x="745" y="1143"/>
                  <a:pt x="777" y="1261"/>
                </a:cubicBezTo>
                <a:cubicBezTo>
                  <a:pt x="798" y="1336"/>
                  <a:pt x="817" y="1407"/>
                  <a:pt x="830" y="1484"/>
                </a:cubicBezTo>
                <a:cubicBezTo>
                  <a:pt x="835" y="1510"/>
                  <a:pt x="835" y="1531"/>
                  <a:pt x="830" y="1552"/>
                </a:cubicBezTo>
                <a:moveTo>
                  <a:pt x="664" y="1419"/>
                </a:moveTo>
                <a:cubicBezTo>
                  <a:pt x="698" y="1451"/>
                  <a:pt x="720" y="1483"/>
                  <a:pt x="758" y="1510"/>
                </a:cubicBezTo>
                <a:cubicBezTo>
                  <a:pt x="793" y="1535"/>
                  <a:pt x="835" y="1528"/>
                  <a:pt x="876" y="1528"/>
                </a:cubicBezTo>
                <a:cubicBezTo>
                  <a:pt x="936" y="1528"/>
                  <a:pt x="951" y="1502"/>
                  <a:pt x="979" y="1454"/>
                </a:cubicBezTo>
                <a:cubicBezTo>
                  <a:pt x="995" y="1427"/>
                  <a:pt x="1004" y="1404"/>
                  <a:pt x="1006" y="1372"/>
                </a:cubicBezTo>
                <a:cubicBezTo>
                  <a:pt x="1006" y="1369"/>
                  <a:pt x="1006" y="1366"/>
                  <a:pt x="1006" y="1363"/>
                </a:cubicBezTo>
                <a:moveTo>
                  <a:pt x="139" y="19"/>
                </a:moveTo>
                <a:cubicBezTo>
                  <a:pt x="135" y="150"/>
                  <a:pt x="136" y="247"/>
                  <a:pt x="161" y="372"/>
                </a:cubicBezTo>
                <a:cubicBezTo>
                  <a:pt x="171" y="424"/>
                  <a:pt x="191" y="470"/>
                  <a:pt x="202" y="520"/>
                </a:cubicBezTo>
                <a:cubicBezTo>
                  <a:pt x="202" y="528"/>
                  <a:pt x="204" y="532"/>
                  <a:pt x="197" y="530"/>
                </a:cubicBezTo>
                <a:moveTo>
                  <a:pt x="0" y="273"/>
                </a:moveTo>
                <a:cubicBezTo>
                  <a:pt x="110" y="251"/>
                  <a:pt x="204" y="237"/>
                  <a:pt x="315" y="232"/>
                </a:cubicBezTo>
                <a:cubicBezTo>
                  <a:pt x="415" y="227"/>
                  <a:pt x="512" y="218"/>
                  <a:pt x="611" y="203"/>
                </a:cubicBezTo>
                <a:cubicBezTo>
                  <a:pt x="677" y="193"/>
                  <a:pt x="742" y="181"/>
                  <a:pt x="808" y="175"/>
                </a:cubicBezTo>
                <a:cubicBezTo>
                  <a:pt x="821" y="173"/>
                  <a:pt x="823" y="173"/>
                  <a:pt x="830" y="173"/>
                </a:cubicBezTo>
                <a:cubicBezTo>
                  <a:pt x="770" y="173"/>
                  <a:pt x="756" y="187"/>
                  <a:pt x="710" y="227"/>
                </a:cubicBezTo>
                <a:cubicBezTo>
                  <a:pt x="656" y="273"/>
                  <a:pt x="589" y="330"/>
                  <a:pt x="548" y="388"/>
                </a:cubicBezTo>
                <a:cubicBezTo>
                  <a:pt x="543" y="395"/>
                  <a:pt x="543" y="410"/>
                  <a:pt x="539" y="418"/>
                </a:cubicBezTo>
                <a:cubicBezTo>
                  <a:pt x="599" y="417"/>
                  <a:pt x="627" y="403"/>
                  <a:pt x="678" y="372"/>
                </a:cubicBezTo>
                <a:cubicBezTo>
                  <a:pt x="727" y="342"/>
                  <a:pt x="779" y="296"/>
                  <a:pt x="808" y="245"/>
                </a:cubicBezTo>
                <a:cubicBezTo>
                  <a:pt x="819" y="225"/>
                  <a:pt x="823" y="215"/>
                  <a:pt x="840" y="198"/>
                </a:cubicBezTo>
                <a:cubicBezTo>
                  <a:pt x="841" y="197"/>
                  <a:pt x="843" y="197"/>
                  <a:pt x="844" y="196"/>
                </a:cubicBezTo>
                <a:cubicBezTo>
                  <a:pt x="857" y="229"/>
                  <a:pt x="872" y="263"/>
                  <a:pt x="876" y="299"/>
                </a:cubicBezTo>
                <a:cubicBezTo>
                  <a:pt x="881" y="340"/>
                  <a:pt x="878" y="372"/>
                  <a:pt x="902" y="409"/>
                </a:cubicBezTo>
                <a:cubicBezTo>
                  <a:pt x="920" y="436"/>
                  <a:pt x="934" y="446"/>
                  <a:pt x="969" y="441"/>
                </a:cubicBezTo>
                <a:cubicBezTo>
                  <a:pt x="978" y="439"/>
                  <a:pt x="987" y="436"/>
                  <a:pt x="996" y="434"/>
                </a:cubicBezTo>
                <a:moveTo>
                  <a:pt x="1172" y="255"/>
                </a:moveTo>
                <a:cubicBezTo>
                  <a:pt x="1176" y="307"/>
                  <a:pt x="1181" y="347"/>
                  <a:pt x="1181" y="395"/>
                </a:cubicBezTo>
                <a:cubicBezTo>
                  <a:pt x="1156" y="395"/>
                  <a:pt x="1157" y="392"/>
                  <a:pt x="1131" y="383"/>
                </a:cubicBezTo>
                <a:moveTo>
                  <a:pt x="960" y="10"/>
                </a:moveTo>
                <a:cubicBezTo>
                  <a:pt x="923" y="-21"/>
                  <a:pt x="998" y="31"/>
                  <a:pt x="1001" y="33"/>
                </a:cubicBezTo>
                <a:moveTo>
                  <a:pt x="1468" y="54"/>
                </a:moveTo>
                <a:cubicBezTo>
                  <a:pt x="1473" y="153"/>
                  <a:pt x="1482" y="246"/>
                  <a:pt x="1472" y="343"/>
                </a:cubicBezTo>
                <a:cubicBezTo>
                  <a:pt x="1468" y="383"/>
                  <a:pt x="1458" y="417"/>
                  <a:pt x="1458" y="45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0"/>
          <p:cNvSpPr/>
          <p:nvPr/>
        </p:nvSpPr>
        <p:spPr>
          <a:xfrm>
            <a:off x="6059520" y="2314440"/>
            <a:ext cx="263520" cy="149400"/>
          </a:xfrm>
          <a:custGeom>
            <a:rect b="b" l="l" r="r" t="t"/>
            <a:pathLst>
              <a:path extrusionOk="0" h="415" w="733">
                <a:moveTo>
                  <a:pt x="0" y="10"/>
                </a:moveTo>
                <a:cubicBezTo>
                  <a:pt x="0" y="101"/>
                  <a:pt x="-2" y="188"/>
                  <a:pt x="9" y="278"/>
                </a:cubicBezTo>
                <a:cubicBezTo>
                  <a:pt x="14" y="320"/>
                  <a:pt x="6" y="365"/>
                  <a:pt x="26" y="402"/>
                </a:cubicBezTo>
                <a:cubicBezTo>
                  <a:pt x="31" y="411"/>
                  <a:pt x="34" y="408"/>
                  <a:pt x="41" y="411"/>
                </a:cubicBezTo>
                <a:moveTo>
                  <a:pt x="228" y="129"/>
                </a:moveTo>
                <a:cubicBezTo>
                  <a:pt x="228" y="88"/>
                  <a:pt x="204" y="33"/>
                  <a:pt x="238" y="10"/>
                </a:cubicBezTo>
                <a:cubicBezTo>
                  <a:pt x="258" y="-3"/>
                  <a:pt x="305" y="-4"/>
                  <a:pt x="327" y="0"/>
                </a:cubicBezTo>
                <a:cubicBezTo>
                  <a:pt x="380" y="10"/>
                  <a:pt x="377" y="77"/>
                  <a:pt x="378" y="117"/>
                </a:cubicBezTo>
                <a:cubicBezTo>
                  <a:pt x="379" y="170"/>
                  <a:pt x="388" y="230"/>
                  <a:pt x="363" y="278"/>
                </a:cubicBezTo>
                <a:cubicBezTo>
                  <a:pt x="354" y="295"/>
                  <a:pt x="349" y="301"/>
                  <a:pt x="342" y="316"/>
                </a:cubicBezTo>
                <a:cubicBezTo>
                  <a:pt x="406" y="316"/>
                  <a:pt x="452" y="306"/>
                  <a:pt x="512" y="287"/>
                </a:cubicBezTo>
                <a:cubicBezTo>
                  <a:pt x="565" y="270"/>
                  <a:pt x="619" y="246"/>
                  <a:pt x="674" y="236"/>
                </a:cubicBezTo>
                <a:cubicBezTo>
                  <a:pt x="692" y="233"/>
                  <a:pt x="712" y="234"/>
                  <a:pt x="731" y="23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0"/>
          <p:cNvSpPr/>
          <p:nvPr/>
        </p:nvSpPr>
        <p:spPr>
          <a:xfrm>
            <a:off x="631800" y="1776240"/>
            <a:ext cx="820800" cy="311040"/>
          </a:xfrm>
          <a:custGeom>
            <a:rect b="b" l="l" r="r" t="t"/>
            <a:pathLst>
              <a:path extrusionOk="0" h="865" w="2279">
                <a:moveTo>
                  <a:pt x="0" y="0"/>
                </a:moveTo>
                <a:cubicBezTo>
                  <a:pt x="4" y="139"/>
                  <a:pt x="7" y="276"/>
                  <a:pt x="21" y="414"/>
                </a:cubicBezTo>
                <a:cubicBezTo>
                  <a:pt x="30" y="499"/>
                  <a:pt x="41" y="583"/>
                  <a:pt x="53" y="667"/>
                </a:cubicBezTo>
                <a:cubicBezTo>
                  <a:pt x="56" y="689"/>
                  <a:pt x="59" y="712"/>
                  <a:pt x="62" y="734"/>
                </a:cubicBezTo>
                <a:cubicBezTo>
                  <a:pt x="69" y="717"/>
                  <a:pt x="72" y="752"/>
                  <a:pt x="84" y="692"/>
                </a:cubicBezTo>
                <a:cubicBezTo>
                  <a:pt x="103" y="602"/>
                  <a:pt x="125" y="529"/>
                  <a:pt x="166" y="445"/>
                </a:cubicBezTo>
                <a:cubicBezTo>
                  <a:pt x="203" y="371"/>
                  <a:pt x="251" y="291"/>
                  <a:pt x="322" y="245"/>
                </a:cubicBezTo>
                <a:cubicBezTo>
                  <a:pt x="351" y="226"/>
                  <a:pt x="435" y="206"/>
                  <a:pt x="467" y="228"/>
                </a:cubicBezTo>
                <a:cubicBezTo>
                  <a:pt x="526" y="268"/>
                  <a:pt x="542" y="382"/>
                  <a:pt x="551" y="445"/>
                </a:cubicBezTo>
                <a:cubicBezTo>
                  <a:pt x="562" y="525"/>
                  <a:pt x="556" y="609"/>
                  <a:pt x="556" y="690"/>
                </a:cubicBezTo>
                <a:cubicBezTo>
                  <a:pt x="556" y="702"/>
                  <a:pt x="556" y="703"/>
                  <a:pt x="556" y="709"/>
                </a:cubicBezTo>
                <a:moveTo>
                  <a:pt x="758" y="464"/>
                </a:moveTo>
                <a:cubicBezTo>
                  <a:pt x="851" y="472"/>
                  <a:pt x="963" y="516"/>
                  <a:pt x="1032" y="431"/>
                </a:cubicBezTo>
                <a:cubicBezTo>
                  <a:pt x="1067" y="388"/>
                  <a:pt x="1069" y="330"/>
                  <a:pt x="1064" y="277"/>
                </a:cubicBezTo>
                <a:cubicBezTo>
                  <a:pt x="1060" y="227"/>
                  <a:pt x="1005" y="231"/>
                  <a:pt x="965" y="232"/>
                </a:cubicBezTo>
                <a:cubicBezTo>
                  <a:pt x="894" y="234"/>
                  <a:pt x="851" y="319"/>
                  <a:pt x="825" y="377"/>
                </a:cubicBezTo>
                <a:cubicBezTo>
                  <a:pt x="794" y="448"/>
                  <a:pt x="785" y="534"/>
                  <a:pt x="794" y="611"/>
                </a:cubicBezTo>
                <a:cubicBezTo>
                  <a:pt x="802" y="682"/>
                  <a:pt x="882" y="724"/>
                  <a:pt x="946" y="744"/>
                </a:cubicBezTo>
                <a:cubicBezTo>
                  <a:pt x="1010" y="764"/>
                  <a:pt x="1086" y="767"/>
                  <a:pt x="1153" y="762"/>
                </a:cubicBezTo>
                <a:cubicBezTo>
                  <a:pt x="1170" y="760"/>
                  <a:pt x="1186" y="757"/>
                  <a:pt x="1203" y="755"/>
                </a:cubicBezTo>
                <a:moveTo>
                  <a:pt x="1530" y="520"/>
                </a:moveTo>
                <a:cubicBezTo>
                  <a:pt x="1529" y="485"/>
                  <a:pt x="1527" y="449"/>
                  <a:pt x="1526" y="414"/>
                </a:cubicBezTo>
                <a:cubicBezTo>
                  <a:pt x="1451" y="418"/>
                  <a:pt x="1405" y="434"/>
                  <a:pt x="1345" y="482"/>
                </a:cubicBezTo>
                <a:cubicBezTo>
                  <a:pt x="1303" y="516"/>
                  <a:pt x="1267" y="559"/>
                  <a:pt x="1261" y="611"/>
                </a:cubicBezTo>
                <a:cubicBezTo>
                  <a:pt x="1261" y="616"/>
                  <a:pt x="1261" y="620"/>
                  <a:pt x="1261" y="625"/>
                </a:cubicBezTo>
                <a:cubicBezTo>
                  <a:pt x="1331" y="639"/>
                  <a:pt x="1414" y="642"/>
                  <a:pt x="1485" y="622"/>
                </a:cubicBezTo>
                <a:cubicBezTo>
                  <a:pt x="1559" y="601"/>
                  <a:pt x="1639" y="549"/>
                  <a:pt x="1687" y="489"/>
                </a:cubicBezTo>
                <a:cubicBezTo>
                  <a:pt x="1700" y="473"/>
                  <a:pt x="1709" y="459"/>
                  <a:pt x="1723" y="443"/>
                </a:cubicBezTo>
                <a:cubicBezTo>
                  <a:pt x="1723" y="484"/>
                  <a:pt x="1711" y="797"/>
                  <a:pt x="1745" y="783"/>
                </a:cubicBezTo>
                <a:cubicBezTo>
                  <a:pt x="1751" y="778"/>
                  <a:pt x="1758" y="772"/>
                  <a:pt x="1764" y="767"/>
                </a:cubicBezTo>
                <a:moveTo>
                  <a:pt x="2180" y="109"/>
                </a:moveTo>
                <a:cubicBezTo>
                  <a:pt x="2204" y="251"/>
                  <a:pt x="2218" y="379"/>
                  <a:pt x="2221" y="522"/>
                </a:cubicBezTo>
                <a:cubicBezTo>
                  <a:pt x="2223" y="604"/>
                  <a:pt x="2226" y="668"/>
                  <a:pt x="2252" y="744"/>
                </a:cubicBezTo>
                <a:cubicBezTo>
                  <a:pt x="2256" y="760"/>
                  <a:pt x="2256" y="764"/>
                  <a:pt x="2267" y="767"/>
                </a:cubicBezTo>
                <a:cubicBezTo>
                  <a:pt x="2264" y="708"/>
                  <a:pt x="2264" y="675"/>
                  <a:pt x="2226" y="625"/>
                </a:cubicBezTo>
                <a:cubicBezTo>
                  <a:pt x="2184" y="570"/>
                  <a:pt x="2130" y="559"/>
                  <a:pt x="2065" y="557"/>
                </a:cubicBezTo>
                <a:cubicBezTo>
                  <a:pt x="2003" y="555"/>
                  <a:pt x="1964" y="595"/>
                  <a:pt x="1952" y="657"/>
                </a:cubicBezTo>
                <a:cubicBezTo>
                  <a:pt x="1938" y="728"/>
                  <a:pt x="1954" y="766"/>
                  <a:pt x="2014" y="800"/>
                </a:cubicBezTo>
                <a:cubicBezTo>
                  <a:pt x="2080" y="838"/>
                  <a:pt x="2161" y="855"/>
                  <a:pt x="2236" y="863"/>
                </a:cubicBezTo>
                <a:cubicBezTo>
                  <a:pt x="2250" y="864"/>
                  <a:pt x="2265" y="864"/>
                  <a:pt x="2279" y="865"/>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0"/>
          <p:cNvSpPr/>
          <p:nvPr/>
        </p:nvSpPr>
        <p:spPr>
          <a:xfrm>
            <a:off x="1824120" y="2336760"/>
            <a:ext cx="76320" cy="7920"/>
          </a:xfrm>
          <a:custGeom>
            <a:rect b="b" l="l" r="r" t="t"/>
            <a:pathLst>
              <a:path extrusionOk="0" h="120000" w="120000">
                <a:moveTo>
                  <a:pt x="333" y="318"/>
                </a:moveTo>
              </a:path>
            </a:pathLst>
          </a:custGeom>
          <a:noFill/>
          <a:ln cap="flat" cmpd="sng" w="28425">
            <a:solidFill>
              <a:srgbClr val="000000"/>
            </a:solidFill>
            <a:prstDash val="solid"/>
            <a:round/>
            <a:headEnd len="sm" w="sm" type="none"/>
            <a:tailEnd len="sm" w="sm" type="none"/>
          </a:ln>
        </p:spPr>
      </p:sp>
      <p:sp>
        <p:nvSpPr>
          <p:cNvPr id="730" name="Google Shape;730;p100"/>
          <p:cNvSpPr/>
          <p:nvPr/>
        </p:nvSpPr>
        <p:spPr>
          <a:xfrm>
            <a:off x="1058760" y="2141640"/>
            <a:ext cx="6672240" cy="542880"/>
          </a:xfrm>
          <a:custGeom>
            <a:rect b="b" l="l" r="r" t="t"/>
            <a:pathLst>
              <a:path extrusionOk="0" h="1515" w="18584">
                <a:moveTo>
                  <a:pt x="0" y="143"/>
                </a:moveTo>
                <a:cubicBezTo>
                  <a:pt x="33" y="279"/>
                  <a:pt x="57" y="397"/>
                  <a:pt x="67" y="535"/>
                </a:cubicBezTo>
                <a:cubicBezTo>
                  <a:pt x="74" y="629"/>
                  <a:pt x="87" y="720"/>
                  <a:pt x="103" y="812"/>
                </a:cubicBezTo>
                <a:cubicBezTo>
                  <a:pt x="122" y="919"/>
                  <a:pt x="190" y="971"/>
                  <a:pt x="291" y="1004"/>
                </a:cubicBezTo>
                <a:cubicBezTo>
                  <a:pt x="409" y="1042"/>
                  <a:pt x="537" y="1038"/>
                  <a:pt x="659" y="1052"/>
                </a:cubicBezTo>
                <a:cubicBezTo>
                  <a:pt x="764" y="1064"/>
                  <a:pt x="1063" y="1152"/>
                  <a:pt x="1162" y="1090"/>
                </a:cubicBezTo>
                <a:cubicBezTo>
                  <a:pt x="1177" y="1065"/>
                  <a:pt x="1183" y="1056"/>
                  <a:pt x="1193" y="1039"/>
                </a:cubicBezTo>
                <a:moveTo>
                  <a:pt x="1172" y="749"/>
                </a:moveTo>
                <a:cubicBezTo>
                  <a:pt x="1203" y="833"/>
                  <a:pt x="1213" y="883"/>
                  <a:pt x="1213" y="971"/>
                </a:cubicBezTo>
                <a:cubicBezTo>
                  <a:pt x="1213" y="1052"/>
                  <a:pt x="1182" y="1101"/>
                  <a:pt x="1126" y="1158"/>
                </a:cubicBezTo>
                <a:cubicBezTo>
                  <a:pt x="1101" y="1184"/>
                  <a:pt x="1059" y="1222"/>
                  <a:pt x="1022" y="1232"/>
                </a:cubicBezTo>
                <a:cubicBezTo>
                  <a:pt x="1016" y="1234"/>
                  <a:pt x="999" y="1230"/>
                  <a:pt x="996" y="1230"/>
                </a:cubicBezTo>
                <a:moveTo>
                  <a:pt x="1369" y="588"/>
                </a:moveTo>
                <a:cubicBezTo>
                  <a:pt x="1389" y="703"/>
                  <a:pt x="1411" y="820"/>
                  <a:pt x="1422" y="936"/>
                </a:cubicBezTo>
                <a:cubicBezTo>
                  <a:pt x="1433" y="1048"/>
                  <a:pt x="1445" y="1160"/>
                  <a:pt x="1458" y="1272"/>
                </a:cubicBezTo>
                <a:cubicBezTo>
                  <a:pt x="1463" y="1313"/>
                  <a:pt x="1454" y="1365"/>
                  <a:pt x="1472" y="1403"/>
                </a:cubicBezTo>
                <a:cubicBezTo>
                  <a:pt x="1487" y="1435"/>
                  <a:pt x="1477" y="1334"/>
                  <a:pt x="1477" y="1298"/>
                </a:cubicBezTo>
                <a:moveTo>
                  <a:pt x="1504" y="260"/>
                </a:moveTo>
                <a:cubicBezTo>
                  <a:pt x="1672" y="168"/>
                  <a:pt x="1718" y="143"/>
                  <a:pt x="1894" y="131"/>
                </a:cubicBezTo>
                <a:cubicBezTo>
                  <a:pt x="2067" y="119"/>
                  <a:pt x="2511" y="-2"/>
                  <a:pt x="2661" y="105"/>
                </a:cubicBezTo>
                <a:cubicBezTo>
                  <a:pt x="2739" y="161"/>
                  <a:pt x="2753" y="301"/>
                  <a:pt x="2765" y="385"/>
                </a:cubicBezTo>
                <a:cubicBezTo>
                  <a:pt x="2785" y="529"/>
                  <a:pt x="2795" y="679"/>
                  <a:pt x="2806" y="824"/>
                </a:cubicBezTo>
                <a:cubicBezTo>
                  <a:pt x="2816" y="956"/>
                  <a:pt x="2843" y="1085"/>
                  <a:pt x="2847" y="1218"/>
                </a:cubicBezTo>
                <a:cubicBezTo>
                  <a:pt x="2849" y="1270"/>
                  <a:pt x="2876" y="1451"/>
                  <a:pt x="2827" y="1489"/>
                </a:cubicBezTo>
                <a:cubicBezTo>
                  <a:pt x="2788" y="1507"/>
                  <a:pt x="2774" y="1513"/>
                  <a:pt x="2743" y="1510"/>
                </a:cubicBezTo>
                <a:moveTo>
                  <a:pt x="1602" y="1461"/>
                </a:moveTo>
                <a:cubicBezTo>
                  <a:pt x="1773" y="1438"/>
                  <a:pt x="1942" y="1420"/>
                  <a:pt x="2115" y="1417"/>
                </a:cubicBezTo>
                <a:cubicBezTo>
                  <a:pt x="2296" y="1414"/>
                  <a:pt x="2480" y="1411"/>
                  <a:pt x="2661" y="1419"/>
                </a:cubicBezTo>
                <a:cubicBezTo>
                  <a:pt x="2663" y="1419"/>
                  <a:pt x="2664" y="1419"/>
                  <a:pt x="2666" y="1419"/>
                </a:cubicBezTo>
                <a:moveTo>
                  <a:pt x="3034" y="883"/>
                </a:moveTo>
                <a:cubicBezTo>
                  <a:pt x="3383" y="883"/>
                  <a:pt x="4121" y="1035"/>
                  <a:pt x="4425" y="873"/>
                </a:cubicBezTo>
                <a:cubicBezTo>
                  <a:pt x="4428" y="868"/>
                  <a:pt x="4432" y="862"/>
                  <a:pt x="4435" y="857"/>
                </a:cubicBezTo>
                <a:cubicBezTo>
                  <a:pt x="4415" y="798"/>
                  <a:pt x="4407" y="794"/>
                  <a:pt x="4341" y="764"/>
                </a:cubicBezTo>
                <a:cubicBezTo>
                  <a:pt x="4276" y="735"/>
                  <a:pt x="4198" y="717"/>
                  <a:pt x="4134" y="698"/>
                </a:cubicBezTo>
                <a:cubicBezTo>
                  <a:pt x="4172" y="720"/>
                  <a:pt x="4203" y="742"/>
                  <a:pt x="4233" y="777"/>
                </a:cubicBezTo>
                <a:cubicBezTo>
                  <a:pt x="4276" y="827"/>
                  <a:pt x="4292" y="882"/>
                  <a:pt x="4295" y="946"/>
                </a:cubicBezTo>
                <a:cubicBezTo>
                  <a:pt x="4298" y="1013"/>
                  <a:pt x="4267" y="1059"/>
                  <a:pt x="4211" y="1095"/>
                </a:cubicBezTo>
                <a:cubicBezTo>
                  <a:pt x="4178" y="1116"/>
                  <a:pt x="4145" y="1117"/>
                  <a:pt x="4108" y="1120"/>
                </a:cubicBezTo>
                <a:moveTo>
                  <a:pt x="4844" y="495"/>
                </a:moveTo>
                <a:cubicBezTo>
                  <a:pt x="4867" y="648"/>
                  <a:pt x="4885" y="794"/>
                  <a:pt x="4887" y="948"/>
                </a:cubicBezTo>
                <a:cubicBezTo>
                  <a:pt x="4889" y="1119"/>
                  <a:pt x="4887" y="1290"/>
                  <a:pt x="4887" y="1461"/>
                </a:cubicBezTo>
                <a:cubicBezTo>
                  <a:pt x="4911" y="1382"/>
                  <a:pt x="4915" y="1290"/>
                  <a:pt x="4928" y="1207"/>
                </a:cubicBezTo>
                <a:moveTo>
                  <a:pt x="4974" y="467"/>
                </a:moveTo>
                <a:cubicBezTo>
                  <a:pt x="4975" y="401"/>
                  <a:pt x="4959" y="320"/>
                  <a:pt x="5000" y="266"/>
                </a:cubicBezTo>
                <a:cubicBezTo>
                  <a:pt x="5038" y="217"/>
                  <a:pt x="5121" y="208"/>
                  <a:pt x="5176" y="197"/>
                </a:cubicBezTo>
                <a:cubicBezTo>
                  <a:pt x="5283" y="175"/>
                  <a:pt x="5392" y="161"/>
                  <a:pt x="5499" y="138"/>
                </a:cubicBezTo>
                <a:cubicBezTo>
                  <a:pt x="5603" y="116"/>
                  <a:pt x="5762" y="40"/>
                  <a:pt x="5872" y="73"/>
                </a:cubicBezTo>
                <a:cubicBezTo>
                  <a:pt x="5955" y="98"/>
                  <a:pt x="5993" y="283"/>
                  <a:pt x="6011" y="348"/>
                </a:cubicBezTo>
                <a:cubicBezTo>
                  <a:pt x="6065" y="548"/>
                  <a:pt x="6076" y="765"/>
                  <a:pt x="6095" y="971"/>
                </a:cubicBezTo>
                <a:cubicBezTo>
                  <a:pt x="6106" y="1096"/>
                  <a:pt x="6109" y="1221"/>
                  <a:pt x="6110" y="1347"/>
                </a:cubicBezTo>
                <a:cubicBezTo>
                  <a:pt x="6110" y="1405"/>
                  <a:pt x="6128" y="1461"/>
                  <a:pt x="6074" y="1492"/>
                </a:cubicBezTo>
                <a:cubicBezTo>
                  <a:pt x="6060" y="1492"/>
                  <a:pt x="6047" y="1492"/>
                  <a:pt x="6033" y="1492"/>
                </a:cubicBezTo>
                <a:moveTo>
                  <a:pt x="5010" y="1468"/>
                </a:moveTo>
                <a:cubicBezTo>
                  <a:pt x="5177" y="1449"/>
                  <a:pt x="5340" y="1431"/>
                  <a:pt x="5508" y="1426"/>
                </a:cubicBezTo>
                <a:cubicBezTo>
                  <a:pt x="5682" y="1421"/>
                  <a:pt x="5868" y="1409"/>
                  <a:pt x="6042" y="1426"/>
                </a:cubicBezTo>
                <a:cubicBezTo>
                  <a:pt x="6057" y="1427"/>
                  <a:pt x="6071" y="1429"/>
                  <a:pt x="6086" y="1429"/>
                </a:cubicBezTo>
                <a:moveTo>
                  <a:pt x="6235" y="901"/>
                </a:moveTo>
                <a:cubicBezTo>
                  <a:pt x="6274" y="889"/>
                  <a:pt x="6370" y="880"/>
                  <a:pt x="6442" y="880"/>
                </a:cubicBezTo>
                <a:cubicBezTo>
                  <a:pt x="6639" y="880"/>
                  <a:pt x="6833" y="874"/>
                  <a:pt x="7029" y="852"/>
                </a:cubicBezTo>
                <a:cubicBezTo>
                  <a:pt x="7113" y="843"/>
                  <a:pt x="7225" y="840"/>
                  <a:pt x="7304" y="806"/>
                </a:cubicBezTo>
                <a:cubicBezTo>
                  <a:pt x="7318" y="797"/>
                  <a:pt x="7322" y="795"/>
                  <a:pt x="7330" y="787"/>
                </a:cubicBezTo>
                <a:cubicBezTo>
                  <a:pt x="7321" y="742"/>
                  <a:pt x="7318" y="742"/>
                  <a:pt x="7272" y="717"/>
                </a:cubicBezTo>
                <a:cubicBezTo>
                  <a:pt x="7251" y="706"/>
                  <a:pt x="7224" y="693"/>
                  <a:pt x="7205" y="684"/>
                </a:cubicBezTo>
                <a:cubicBezTo>
                  <a:pt x="7229" y="686"/>
                  <a:pt x="7241" y="678"/>
                  <a:pt x="7272" y="701"/>
                </a:cubicBezTo>
                <a:cubicBezTo>
                  <a:pt x="7327" y="741"/>
                  <a:pt x="7357" y="781"/>
                  <a:pt x="7361" y="847"/>
                </a:cubicBezTo>
                <a:cubicBezTo>
                  <a:pt x="7365" y="921"/>
                  <a:pt x="7314" y="964"/>
                  <a:pt x="7258" y="1004"/>
                </a:cubicBezTo>
                <a:cubicBezTo>
                  <a:pt x="7231" y="1023"/>
                  <a:pt x="7145" y="1086"/>
                  <a:pt x="7106" y="1076"/>
                </a:cubicBezTo>
                <a:cubicBezTo>
                  <a:pt x="7082" y="1070"/>
                  <a:pt x="7127" y="1081"/>
                  <a:pt x="7097" y="1060"/>
                </a:cubicBezTo>
                <a:moveTo>
                  <a:pt x="7652" y="465"/>
                </a:moveTo>
                <a:cubicBezTo>
                  <a:pt x="7670" y="597"/>
                  <a:pt x="7672" y="720"/>
                  <a:pt x="7672" y="854"/>
                </a:cubicBezTo>
                <a:cubicBezTo>
                  <a:pt x="7672" y="1003"/>
                  <a:pt x="7672" y="1151"/>
                  <a:pt x="7672" y="1300"/>
                </a:cubicBezTo>
                <a:cubicBezTo>
                  <a:pt x="7697" y="1258"/>
                  <a:pt x="7706" y="1239"/>
                  <a:pt x="7708" y="1202"/>
                </a:cubicBezTo>
                <a:moveTo>
                  <a:pt x="7775" y="341"/>
                </a:moveTo>
                <a:cubicBezTo>
                  <a:pt x="7780" y="301"/>
                  <a:pt x="7774" y="145"/>
                  <a:pt x="7823" y="99"/>
                </a:cubicBezTo>
                <a:cubicBezTo>
                  <a:pt x="7842" y="81"/>
                  <a:pt x="7860" y="89"/>
                  <a:pt x="7886" y="87"/>
                </a:cubicBezTo>
                <a:cubicBezTo>
                  <a:pt x="7923" y="84"/>
                  <a:pt x="7951" y="91"/>
                  <a:pt x="7985" y="105"/>
                </a:cubicBezTo>
                <a:cubicBezTo>
                  <a:pt x="8002" y="112"/>
                  <a:pt x="8015" y="123"/>
                  <a:pt x="8035" y="126"/>
                </a:cubicBezTo>
                <a:cubicBezTo>
                  <a:pt x="8174" y="145"/>
                  <a:pt x="8332" y="124"/>
                  <a:pt x="8471" y="124"/>
                </a:cubicBezTo>
                <a:cubicBezTo>
                  <a:pt x="8631" y="124"/>
                  <a:pt x="8859" y="100"/>
                  <a:pt x="8974" y="239"/>
                </a:cubicBezTo>
                <a:cubicBezTo>
                  <a:pt x="9038" y="316"/>
                  <a:pt x="9040" y="406"/>
                  <a:pt x="9041" y="500"/>
                </a:cubicBezTo>
                <a:cubicBezTo>
                  <a:pt x="9043" y="630"/>
                  <a:pt x="9025" y="741"/>
                  <a:pt x="9005" y="868"/>
                </a:cubicBezTo>
                <a:cubicBezTo>
                  <a:pt x="8987" y="981"/>
                  <a:pt x="8985" y="1096"/>
                  <a:pt x="8974" y="1209"/>
                </a:cubicBezTo>
                <a:cubicBezTo>
                  <a:pt x="8968" y="1270"/>
                  <a:pt x="8960" y="1336"/>
                  <a:pt x="8938" y="1393"/>
                </a:cubicBezTo>
                <a:cubicBezTo>
                  <a:pt x="8922" y="1434"/>
                  <a:pt x="8914" y="1428"/>
                  <a:pt x="8875" y="1438"/>
                </a:cubicBezTo>
                <a:cubicBezTo>
                  <a:pt x="8869" y="1438"/>
                  <a:pt x="8862" y="1438"/>
                  <a:pt x="8856" y="1438"/>
                </a:cubicBezTo>
                <a:moveTo>
                  <a:pt x="7859" y="1442"/>
                </a:moveTo>
                <a:cubicBezTo>
                  <a:pt x="8050" y="1441"/>
                  <a:pt x="8239" y="1429"/>
                  <a:pt x="8430" y="1424"/>
                </a:cubicBezTo>
                <a:cubicBezTo>
                  <a:pt x="8597" y="1420"/>
                  <a:pt x="9073" y="1418"/>
                  <a:pt x="8906" y="1426"/>
                </a:cubicBezTo>
                <a:cubicBezTo>
                  <a:pt x="8896" y="1426"/>
                  <a:pt x="8885" y="1426"/>
                  <a:pt x="8875" y="1426"/>
                </a:cubicBezTo>
                <a:moveTo>
                  <a:pt x="9140" y="838"/>
                </a:moveTo>
                <a:cubicBezTo>
                  <a:pt x="9344" y="836"/>
                  <a:pt x="9549" y="830"/>
                  <a:pt x="9753" y="838"/>
                </a:cubicBezTo>
                <a:cubicBezTo>
                  <a:pt x="9845" y="842"/>
                  <a:pt x="9936" y="852"/>
                  <a:pt x="10028" y="852"/>
                </a:cubicBezTo>
                <a:cubicBezTo>
                  <a:pt x="10031" y="852"/>
                  <a:pt x="10034" y="852"/>
                  <a:pt x="10037" y="852"/>
                </a:cubicBezTo>
                <a:cubicBezTo>
                  <a:pt x="10024" y="805"/>
                  <a:pt x="10013" y="800"/>
                  <a:pt x="9975" y="764"/>
                </a:cubicBezTo>
                <a:cubicBezTo>
                  <a:pt x="9959" y="748"/>
                  <a:pt x="9942" y="727"/>
                  <a:pt x="9929" y="712"/>
                </a:cubicBezTo>
                <a:cubicBezTo>
                  <a:pt x="9955" y="710"/>
                  <a:pt x="9998" y="704"/>
                  <a:pt x="10028" y="717"/>
                </a:cubicBezTo>
                <a:cubicBezTo>
                  <a:pt x="10082" y="740"/>
                  <a:pt x="10132" y="793"/>
                  <a:pt x="10141" y="852"/>
                </a:cubicBezTo>
                <a:cubicBezTo>
                  <a:pt x="10149" y="906"/>
                  <a:pt x="10144" y="972"/>
                  <a:pt x="10105" y="1013"/>
                </a:cubicBezTo>
                <a:cubicBezTo>
                  <a:pt x="10067" y="1053"/>
                  <a:pt x="10016" y="1055"/>
                  <a:pt x="9965" y="1057"/>
                </a:cubicBezTo>
                <a:moveTo>
                  <a:pt x="10588" y="390"/>
                </a:moveTo>
                <a:cubicBezTo>
                  <a:pt x="10621" y="572"/>
                  <a:pt x="10634" y="723"/>
                  <a:pt x="10634" y="906"/>
                </a:cubicBezTo>
                <a:cubicBezTo>
                  <a:pt x="10634" y="1034"/>
                  <a:pt x="10620" y="1399"/>
                  <a:pt x="10634" y="1272"/>
                </a:cubicBezTo>
                <a:cubicBezTo>
                  <a:pt x="10636" y="1254"/>
                  <a:pt x="10637" y="1236"/>
                  <a:pt x="10639" y="1218"/>
                </a:cubicBezTo>
                <a:moveTo>
                  <a:pt x="10675" y="345"/>
                </a:moveTo>
                <a:cubicBezTo>
                  <a:pt x="10831" y="271"/>
                  <a:pt x="10919" y="260"/>
                  <a:pt x="11091" y="257"/>
                </a:cubicBezTo>
                <a:cubicBezTo>
                  <a:pt x="11263" y="254"/>
                  <a:pt x="11455" y="236"/>
                  <a:pt x="11626" y="262"/>
                </a:cubicBezTo>
                <a:cubicBezTo>
                  <a:pt x="11809" y="290"/>
                  <a:pt x="11843" y="451"/>
                  <a:pt x="11869" y="607"/>
                </a:cubicBezTo>
                <a:cubicBezTo>
                  <a:pt x="11896" y="773"/>
                  <a:pt x="11890" y="939"/>
                  <a:pt x="11890" y="1107"/>
                </a:cubicBezTo>
                <a:cubicBezTo>
                  <a:pt x="11890" y="1161"/>
                  <a:pt x="11916" y="1303"/>
                  <a:pt x="11874" y="1345"/>
                </a:cubicBezTo>
                <a:cubicBezTo>
                  <a:pt x="11850" y="1368"/>
                  <a:pt x="11816" y="1358"/>
                  <a:pt x="11787" y="1361"/>
                </a:cubicBezTo>
                <a:moveTo>
                  <a:pt x="10733" y="1263"/>
                </a:moveTo>
                <a:cubicBezTo>
                  <a:pt x="10888" y="1238"/>
                  <a:pt x="11038" y="1227"/>
                  <a:pt x="11195" y="1223"/>
                </a:cubicBezTo>
                <a:cubicBezTo>
                  <a:pt x="11319" y="1220"/>
                  <a:pt x="11444" y="1220"/>
                  <a:pt x="11568" y="1218"/>
                </a:cubicBezTo>
                <a:cubicBezTo>
                  <a:pt x="11650" y="1216"/>
                  <a:pt x="11723" y="1211"/>
                  <a:pt x="11801" y="1186"/>
                </a:cubicBezTo>
                <a:moveTo>
                  <a:pt x="12097" y="740"/>
                </a:moveTo>
                <a:cubicBezTo>
                  <a:pt x="12256" y="738"/>
                  <a:pt x="12415" y="739"/>
                  <a:pt x="12574" y="740"/>
                </a:cubicBezTo>
                <a:cubicBezTo>
                  <a:pt x="12729" y="741"/>
                  <a:pt x="12887" y="749"/>
                  <a:pt x="13041" y="730"/>
                </a:cubicBezTo>
                <a:cubicBezTo>
                  <a:pt x="13108" y="722"/>
                  <a:pt x="13166" y="708"/>
                  <a:pt x="13228" y="682"/>
                </a:cubicBezTo>
                <a:cubicBezTo>
                  <a:pt x="13218" y="642"/>
                  <a:pt x="13245" y="643"/>
                  <a:pt x="13197" y="612"/>
                </a:cubicBezTo>
                <a:cubicBezTo>
                  <a:pt x="13128" y="568"/>
                  <a:pt x="13039" y="557"/>
                  <a:pt x="12964" y="527"/>
                </a:cubicBezTo>
                <a:cubicBezTo>
                  <a:pt x="12964" y="526"/>
                  <a:pt x="12964" y="526"/>
                  <a:pt x="12964" y="525"/>
                </a:cubicBezTo>
                <a:cubicBezTo>
                  <a:pt x="13026" y="535"/>
                  <a:pt x="13075" y="565"/>
                  <a:pt x="13125" y="605"/>
                </a:cubicBezTo>
                <a:cubicBezTo>
                  <a:pt x="13168" y="640"/>
                  <a:pt x="13181" y="679"/>
                  <a:pt x="13183" y="733"/>
                </a:cubicBezTo>
                <a:cubicBezTo>
                  <a:pt x="13186" y="790"/>
                  <a:pt x="13099" y="803"/>
                  <a:pt x="13053" y="812"/>
                </a:cubicBezTo>
                <a:cubicBezTo>
                  <a:pt x="13013" y="820"/>
                  <a:pt x="12973" y="822"/>
                  <a:pt x="12932" y="824"/>
                </a:cubicBezTo>
                <a:moveTo>
                  <a:pt x="13467" y="423"/>
                </a:moveTo>
                <a:cubicBezTo>
                  <a:pt x="13475" y="555"/>
                  <a:pt x="13484" y="683"/>
                  <a:pt x="13484" y="815"/>
                </a:cubicBezTo>
                <a:cubicBezTo>
                  <a:pt x="13484" y="959"/>
                  <a:pt x="13476" y="1106"/>
                  <a:pt x="13488" y="1249"/>
                </a:cubicBezTo>
                <a:cubicBezTo>
                  <a:pt x="13489" y="1261"/>
                  <a:pt x="13496" y="1295"/>
                  <a:pt x="13498" y="1305"/>
                </a:cubicBezTo>
                <a:cubicBezTo>
                  <a:pt x="13517" y="1264"/>
                  <a:pt x="13520" y="1258"/>
                  <a:pt x="13534" y="1202"/>
                </a:cubicBezTo>
                <a:moveTo>
                  <a:pt x="13633" y="173"/>
                </a:moveTo>
                <a:cubicBezTo>
                  <a:pt x="13809" y="84"/>
                  <a:pt x="13909" y="71"/>
                  <a:pt x="14104" y="52"/>
                </a:cubicBezTo>
                <a:cubicBezTo>
                  <a:pt x="14333" y="29"/>
                  <a:pt x="14560" y="0"/>
                  <a:pt x="14790" y="0"/>
                </a:cubicBezTo>
                <a:cubicBezTo>
                  <a:pt x="14853" y="0"/>
                  <a:pt x="14897" y="11"/>
                  <a:pt x="14935" y="68"/>
                </a:cubicBezTo>
                <a:cubicBezTo>
                  <a:pt x="14992" y="153"/>
                  <a:pt x="14990" y="317"/>
                  <a:pt x="15002" y="413"/>
                </a:cubicBezTo>
                <a:cubicBezTo>
                  <a:pt x="15024" y="583"/>
                  <a:pt x="15053" y="754"/>
                  <a:pt x="15065" y="925"/>
                </a:cubicBezTo>
                <a:cubicBezTo>
                  <a:pt x="15073" y="1040"/>
                  <a:pt x="15081" y="1154"/>
                  <a:pt x="15081" y="1270"/>
                </a:cubicBezTo>
                <a:cubicBezTo>
                  <a:pt x="15081" y="1342"/>
                  <a:pt x="15073" y="1362"/>
                  <a:pt x="15002" y="1377"/>
                </a:cubicBezTo>
                <a:cubicBezTo>
                  <a:pt x="14988" y="1377"/>
                  <a:pt x="14975" y="1377"/>
                  <a:pt x="14961" y="1377"/>
                </a:cubicBezTo>
                <a:moveTo>
                  <a:pt x="13592" y="1270"/>
                </a:moveTo>
                <a:cubicBezTo>
                  <a:pt x="13784" y="1252"/>
                  <a:pt x="13974" y="1241"/>
                  <a:pt x="14167" y="1239"/>
                </a:cubicBezTo>
                <a:cubicBezTo>
                  <a:pt x="14310" y="1237"/>
                  <a:pt x="14456" y="1230"/>
                  <a:pt x="14598" y="1251"/>
                </a:cubicBezTo>
                <a:cubicBezTo>
                  <a:pt x="14643" y="1258"/>
                  <a:pt x="14717" y="1267"/>
                  <a:pt x="14759" y="1291"/>
                </a:cubicBezTo>
                <a:cubicBezTo>
                  <a:pt x="14763" y="1296"/>
                  <a:pt x="14764" y="1296"/>
                  <a:pt x="14764" y="1300"/>
                </a:cubicBezTo>
                <a:moveTo>
                  <a:pt x="15356" y="498"/>
                </a:moveTo>
                <a:cubicBezTo>
                  <a:pt x="15325" y="498"/>
                  <a:pt x="15293" y="498"/>
                  <a:pt x="15262" y="498"/>
                </a:cubicBezTo>
                <a:cubicBezTo>
                  <a:pt x="15567" y="498"/>
                  <a:pt x="15877" y="514"/>
                  <a:pt x="16181" y="490"/>
                </a:cubicBezTo>
                <a:cubicBezTo>
                  <a:pt x="16213" y="487"/>
                  <a:pt x="16256" y="481"/>
                  <a:pt x="16285" y="477"/>
                </a:cubicBezTo>
                <a:cubicBezTo>
                  <a:pt x="16247" y="468"/>
                  <a:pt x="16198" y="458"/>
                  <a:pt x="16155" y="451"/>
                </a:cubicBezTo>
                <a:cubicBezTo>
                  <a:pt x="16080" y="439"/>
                  <a:pt x="15943" y="437"/>
                  <a:pt x="15880" y="392"/>
                </a:cubicBezTo>
                <a:cubicBezTo>
                  <a:pt x="15854" y="374"/>
                  <a:pt x="15879" y="387"/>
                  <a:pt x="15868" y="376"/>
                </a:cubicBezTo>
                <a:cubicBezTo>
                  <a:pt x="15931" y="368"/>
                  <a:pt x="15992" y="366"/>
                  <a:pt x="16056" y="366"/>
                </a:cubicBezTo>
                <a:cubicBezTo>
                  <a:pt x="16117" y="366"/>
                  <a:pt x="16198" y="352"/>
                  <a:pt x="16253" y="387"/>
                </a:cubicBezTo>
                <a:cubicBezTo>
                  <a:pt x="16286" y="408"/>
                  <a:pt x="16288" y="442"/>
                  <a:pt x="16285" y="477"/>
                </a:cubicBezTo>
                <a:cubicBezTo>
                  <a:pt x="16280" y="529"/>
                  <a:pt x="16203" y="562"/>
                  <a:pt x="16160" y="584"/>
                </a:cubicBezTo>
                <a:cubicBezTo>
                  <a:pt x="16108" y="610"/>
                  <a:pt x="16054" y="620"/>
                  <a:pt x="15998" y="628"/>
                </a:cubicBezTo>
                <a:moveTo>
                  <a:pt x="16679" y="390"/>
                </a:moveTo>
                <a:cubicBezTo>
                  <a:pt x="16685" y="483"/>
                  <a:pt x="16689" y="572"/>
                  <a:pt x="16689" y="665"/>
                </a:cubicBezTo>
                <a:cubicBezTo>
                  <a:pt x="16689" y="699"/>
                  <a:pt x="16689" y="707"/>
                  <a:pt x="16689" y="728"/>
                </a:cubicBezTo>
                <a:cubicBezTo>
                  <a:pt x="16689" y="780"/>
                  <a:pt x="16695" y="702"/>
                  <a:pt x="16699" y="691"/>
                </a:cubicBezTo>
                <a:cubicBezTo>
                  <a:pt x="16720" y="638"/>
                  <a:pt x="16740" y="566"/>
                  <a:pt x="16771" y="519"/>
                </a:cubicBezTo>
                <a:cubicBezTo>
                  <a:pt x="16795" y="483"/>
                  <a:pt x="16831" y="470"/>
                  <a:pt x="16870" y="469"/>
                </a:cubicBezTo>
                <a:cubicBezTo>
                  <a:pt x="16939" y="467"/>
                  <a:pt x="16975" y="484"/>
                  <a:pt x="17021" y="537"/>
                </a:cubicBezTo>
                <a:cubicBezTo>
                  <a:pt x="17056" y="577"/>
                  <a:pt x="17091" y="635"/>
                  <a:pt x="17098" y="688"/>
                </a:cubicBezTo>
                <a:cubicBezTo>
                  <a:pt x="17101" y="709"/>
                  <a:pt x="17098" y="733"/>
                  <a:pt x="17098" y="754"/>
                </a:cubicBezTo>
                <a:moveTo>
                  <a:pt x="17291" y="481"/>
                </a:moveTo>
                <a:cubicBezTo>
                  <a:pt x="17287" y="509"/>
                  <a:pt x="17240" y="659"/>
                  <a:pt x="17286" y="701"/>
                </a:cubicBezTo>
                <a:cubicBezTo>
                  <a:pt x="17310" y="723"/>
                  <a:pt x="17369" y="723"/>
                  <a:pt x="17399" y="717"/>
                </a:cubicBezTo>
                <a:cubicBezTo>
                  <a:pt x="17471" y="702"/>
                  <a:pt x="17519" y="633"/>
                  <a:pt x="17555" y="574"/>
                </a:cubicBezTo>
                <a:cubicBezTo>
                  <a:pt x="17580" y="532"/>
                  <a:pt x="17589" y="477"/>
                  <a:pt x="17618" y="439"/>
                </a:cubicBezTo>
                <a:cubicBezTo>
                  <a:pt x="17623" y="439"/>
                  <a:pt x="17625" y="439"/>
                  <a:pt x="17628" y="439"/>
                </a:cubicBezTo>
                <a:cubicBezTo>
                  <a:pt x="17630" y="481"/>
                  <a:pt x="17625" y="531"/>
                  <a:pt x="17637" y="572"/>
                </a:cubicBezTo>
                <a:cubicBezTo>
                  <a:pt x="17648" y="609"/>
                  <a:pt x="17665" y="652"/>
                  <a:pt x="17705" y="665"/>
                </a:cubicBezTo>
                <a:cubicBezTo>
                  <a:pt x="17767" y="685"/>
                  <a:pt x="17847" y="661"/>
                  <a:pt x="17897" y="628"/>
                </a:cubicBezTo>
                <a:cubicBezTo>
                  <a:pt x="17989" y="567"/>
                  <a:pt x="18028" y="473"/>
                  <a:pt x="18068" y="374"/>
                </a:cubicBezTo>
                <a:cubicBezTo>
                  <a:pt x="18098" y="299"/>
                  <a:pt x="18093" y="204"/>
                  <a:pt x="18121" y="136"/>
                </a:cubicBezTo>
                <a:cubicBezTo>
                  <a:pt x="18121" y="146"/>
                  <a:pt x="18121" y="156"/>
                  <a:pt x="18121" y="166"/>
                </a:cubicBezTo>
                <a:cubicBezTo>
                  <a:pt x="18121" y="290"/>
                  <a:pt x="18094" y="445"/>
                  <a:pt x="18126" y="565"/>
                </a:cubicBezTo>
                <a:cubicBezTo>
                  <a:pt x="18142" y="625"/>
                  <a:pt x="18175" y="654"/>
                  <a:pt x="18234" y="659"/>
                </a:cubicBezTo>
                <a:cubicBezTo>
                  <a:pt x="18319" y="666"/>
                  <a:pt x="18374" y="591"/>
                  <a:pt x="18417" y="527"/>
                </a:cubicBezTo>
                <a:cubicBezTo>
                  <a:pt x="18473" y="444"/>
                  <a:pt x="18488" y="353"/>
                  <a:pt x="18520" y="262"/>
                </a:cubicBezTo>
                <a:cubicBezTo>
                  <a:pt x="18524" y="244"/>
                  <a:pt x="18522" y="241"/>
                  <a:pt x="18530" y="234"/>
                </a:cubicBezTo>
                <a:cubicBezTo>
                  <a:pt x="18530" y="360"/>
                  <a:pt x="18584" y="670"/>
                  <a:pt x="18499" y="754"/>
                </a:cubicBezTo>
                <a:moveTo>
                  <a:pt x="1980" y="551"/>
                </a:moveTo>
                <a:cubicBezTo>
                  <a:pt x="1902" y="628"/>
                  <a:pt x="1856" y="634"/>
                  <a:pt x="1944" y="703"/>
                </a:cubicBezTo>
                <a:cubicBezTo>
                  <a:pt x="1990" y="739"/>
                  <a:pt x="2046" y="758"/>
                  <a:pt x="2091" y="796"/>
                </a:cubicBezTo>
                <a:cubicBezTo>
                  <a:pt x="2112" y="814"/>
                  <a:pt x="2124" y="828"/>
                  <a:pt x="2127" y="854"/>
                </a:cubicBezTo>
                <a:cubicBezTo>
                  <a:pt x="2118" y="887"/>
                  <a:pt x="2075" y="886"/>
                  <a:pt x="2043" y="889"/>
                </a:cubicBezTo>
                <a:cubicBezTo>
                  <a:pt x="1998" y="894"/>
                  <a:pt x="1953" y="891"/>
                  <a:pt x="1908" y="891"/>
                </a:cubicBezTo>
                <a:moveTo>
                  <a:pt x="5588" y="551"/>
                </a:moveTo>
                <a:cubicBezTo>
                  <a:pt x="5514" y="553"/>
                  <a:pt x="5481" y="585"/>
                  <a:pt x="5436" y="651"/>
                </a:cubicBezTo>
                <a:cubicBezTo>
                  <a:pt x="5386" y="725"/>
                  <a:pt x="5378" y="778"/>
                  <a:pt x="5378" y="864"/>
                </a:cubicBezTo>
                <a:cubicBezTo>
                  <a:pt x="5378" y="944"/>
                  <a:pt x="5439" y="947"/>
                  <a:pt x="5508" y="950"/>
                </a:cubicBezTo>
                <a:cubicBezTo>
                  <a:pt x="5560" y="953"/>
                  <a:pt x="5628" y="963"/>
                  <a:pt x="5660" y="910"/>
                </a:cubicBezTo>
                <a:cubicBezTo>
                  <a:pt x="5671" y="891"/>
                  <a:pt x="5665" y="858"/>
                  <a:pt x="5665" y="836"/>
                </a:cubicBezTo>
                <a:cubicBezTo>
                  <a:pt x="5623" y="830"/>
                  <a:pt x="5582" y="831"/>
                  <a:pt x="5540" y="831"/>
                </a:cubicBezTo>
                <a:moveTo>
                  <a:pt x="7941" y="530"/>
                </a:moveTo>
                <a:cubicBezTo>
                  <a:pt x="7938" y="514"/>
                  <a:pt x="7935" y="499"/>
                  <a:pt x="7932" y="483"/>
                </a:cubicBezTo>
                <a:cubicBezTo>
                  <a:pt x="8002" y="473"/>
                  <a:pt x="8068" y="469"/>
                  <a:pt x="8139" y="469"/>
                </a:cubicBezTo>
                <a:cubicBezTo>
                  <a:pt x="8182" y="469"/>
                  <a:pt x="8247" y="455"/>
                  <a:pt x="8285" y="483"/>
                </a:cubicBezTo>
                <a:cubicBezTo>
                  <a:pt x="8347" y="530"/>
                  <a:pt x="8356" y="591"/>
                  <a:pt x="8358" y="663"/>
                </a:cubicBezTo>
                <a:cubicBezTo>
                  <a:pt x="8360" y="736"/>
                  <a:pt x="8366" y="815"/>
                  <a:pt x="8321" y="878"/>
                </a:cubicBezTo>
                <a:cubicBezTo>
                  <a:pt x="8295" y="914"/>
                  <a:pt x="8261" y="932"/>
                  <a:pt x="8218" y="934"/>
                </a:cubicBezTo>
                <a:cubicBezTo>
                  <a:pt x="8173" y="936"/>
                  <a:pt x="8164" y="912"/>
                  <a:pt x="8160" y="870"/>
                </a:cubicBezTo>
                <a:cubicBezTo>
                  <a:pt x="8154" y="810"/>
                  <a:pt x="8171" y="792"/>
                  <a:pt x="8228" y="768"/>
                </a:cubicBezTo>
                <a:cubicBezTo>
                  <a:pt x="8303" y="737"/>
                  <a:pt x="8386" y="745"/>
                  <a:pt x="8466" y="745"/>
                </a:cubicBezTo>
                <a:cubicBezTo>
                  <a:pt x="8488" y="745"/>
                  <a:pt x="8511" y="745"/>
                  <a:pt x="8533" y="745"/>
                </a:cubicBezTo>
                <a:moveTo>
                  <a:pt x="11351" y="780"/>
                </a:moveTo>
                <a:cubicBezTo>
                  <a:pt x="11356" y="659"/>
                  <a:pt x="11383" y="643"/>
                  <a:pt x="11284" y="586"/>
                </a:cubicBezTo>
                <a:cubicBezTo>
                  <a:pt x="11250" y="566"/>
                  <a:pt x="11212" y="557"/>
                  <a:pt x="11173" y="556"/>
                </a:cubicBezTo>
                <a:cubicBezTo>
                  <a:pt x="11166" y="577"/>
                  <a:pt x="11168" y="598"/>
                  <a:pt x="11185" y="626"/>
                </a:cubicBezTo>
                <a:cubicBezTo>
                  <a:pt x="11225" y="692"/>
                  <a:pt x="11269" y="746"/>
                  <a:pt x="11303" y="815"/>
                </a:cubicBezTo>
                <a:cubicBezTo>
                  <a:pt x="11318" y="846"/>
                  <a:pt x="11349" y="906"/>
                  <a:pt x="11308" y="931"/>
                </a:cubicBezTo>
                <a:cubicBezTo>
                  <a:pt x="11279" y="949"/>
                  <a:pt x="11200" y="946"/>
                  <a:pt x="11173" y="929"/>
                </a:cubicBezTo>
                <a:cubicBezTo>
                  <a:pt x="11142" y="909"/>
                  <a:pt x="11126" y="849"/>
                  <a:pt x="11137" y="815"/>
                </a:cubicBezTo>
                <a:cubicBezTo>
                  <a:pt x="11153" y="766"/>
                  <a:pt x="11232" y="754"/>
                  <a:pt x="11272" y="73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0"/>
          <p:cNvSpPr/>
          <p:nvPr/>
        </p:nvSpPr>
        <p:spPr>
          <a:xfrm>
            <a:off x="603360" y="1433520"/>
            <a:ext cx="1889280" cy="34920"/>
          </a:xfrm>
          <a:custGeom>
            <a:rect b="b" l="l" r="r" t="t"/>
            <a:pathLst>
              <a:path extrusionOk="0" h="132" w="5239">
                <a:moveTo>
                  <a:pt x="0" y="73"/>
                </a:moveTo>
                <a:cubicBezTo>
                  <a:pt x="244" y="71"/>
                  <a:pt x="487" y="49"/>
                  <a:pt x="731" y="47"/>
                </a:cubicBezTo>
                <a:cubicBezTo>
                  <a:pt x="1180" y="44"/>
                  <a:pt x="1632" y="66"/>
                  <a:pt x="2079" y="29"/>
                </a:cubicBezTo>
                <a:cubicBezTo>
                  <a:pt x="2419" y="1"/>
                  <a:pt x="2784" y="-34"/>
                  <a:pt x="3124" y="10"/>
                </a:cubicBezTo>
                <a:cubicBezTo>
                  <a:pt x="3343" y="38"/>
                  <a:pt x="3554" y="65"/>
                  <a:pt x="3776" y="66"/>
                </a:cubicBezTo>
                <a:cubicBezTo>
                  <a:pt x="4180" y="68"/>
                  <a:pt x="4588" y="50"/>
                  <a:pt x="4991" y="80"/>
                </a:cubicBezTo>
                <a:cubicBezTo>
                  <a:pt x="5074" y="86"/>
                  <a:pt x="5157" y="92"/>
                  <a:pt x="5239" y="9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56"/>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a:t>
            </a:r>
            <a:endParaRPr b="1" i="0" sz="3300" u="none" cap="none" strike="noStrike"/>
          </a:p>
        </p:txBody>
      </p:sp>
      <p:sp>
        <p:nvSpPr>
          <p:cNvPr id="246" name="Google Shape;246;p56"/>
          <p:cNvSpPr txBox="1"/>
          <p:nvPr/>
        </p:nvSpPr>
        <p:spPr>
          <a:xfrm>
            <a:off x="457200" y="1200240"/>
            <a:ext cx="8229600" cy="12952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Consider the following sequence 12, 8, 6 20, 2.</a:t>
            </a:r>
            <a:endParaRPr b="0" i="0" sz="3200" u="none" cap="none" strike="noStrike">
              <a:latin typeface="Arial"/>
              <a:ea typeface="Arial"/>
              <a:cs typeface="Arial"/>
              <a:sym typeface="Arial"/>
            </a:endParaRPr>
          </a:p>
          <a:p>
            <a:pPr indent="-343080" lvl="0" marL="343080" marR="0" rtl="0" algn="l">
              <a:lnSpc>
                <a:spcPct val="100000"/>
              </a:lnSpc>
              <a:spcBef>
                <a:spcPts val="799"/>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A linked list to represent it will look like :</a:t>
            </a:r>
            <a:endParaRPr b="0" i="0" sz="3200" u="none" cap="none" strike="noStrike">
              <a:latin typeface="Arial"/>
              <a:ea typeface="Arial"/>
              <a:cs typeface="Arial"/>
              <a:sym typeface="Arial"/>
            </a:endParaRPr>
          </a:p>
          <a:p>
            <a:pPr indent="-343080" lvl="0" marL="343080" marR="0" rtl="0" algn="l">
              <a:lnSpc>
                <a:spcPct val="100000"/>
              </a:lnSpc>
              <a:spcBef>
                <a:spcPts val="799"/>
              </a:spcBef>
              <a:spcAft>
                <a:spcPts val="0"/>
              </a:spcAft>
              <a:buNone/>
            </a:pPr>
            <a:r>
              <a:rPr b="0" i="0" lang="en" sz="3200" u="none" cap="none" strike="noStrike">
                <a:solidFill>
                  <a:srgbClr val="000000"/>
                </a:solidFill>
                <a:latin typeface="Calibri"/>
                <a:ea typeface="Calibri"/>
                <a:cs typeface="Calibri"/>
                <a:sym typeface="Calibri"/>
              </a:rPr>
              <a:t> </a:t>
            </a:r>
            <a:endParaRPr b="0" i="0" sz="3200" u="none" cap="none" strike="noStrike">
              <a:latin typeface="Arial"/>
              <a:ea typeface="Arial"/>
              <a:cs typeface="Arial"/>
              <a:sym typeface="Arial"/>
            </a:endParaRPr>
          </a:p>
        </p:txBody>
      </p:sp>
      <p:pic>
        <p:nvPicPr>
          <p:cNvPr id="247" name="Google Shape;247;p56"/>
          <p:cNvPicPr preferRelativeResize="0"/>
          <p:nvPr/>
        </p:nvPicPr>
        <p:blipFill rotWithShape="1">
          <a:blip r:embed="rId3">
            <a:alphaModFix/>
          </a:blip>
          <a:srcRect b="0" l="0" r="0" t="0"/>
          <a:stretch/>
        </p:blipFill>
        <p:spPr>
          <a:xfrm>
            <a:off x="1687680" y="3424320"/>
            <a:ext cx="5769000" cy="36684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5" name="Shape 735"/>
        <p:cNvGrpSpPr/>
        <p:nvPr/>
      </p:nvGrpSpPr>
      <p:grpSpPr>
        <a:xfrm>
          <a:off x="0" y="0"/>
          <a:ext cx="0" cy="0"/>
          <a:chOff x="0" y="0"/>
          <a:chExt cx="0" cy="0"/>
        </a:xfrm>
      </p:grpSpPr>
      <p:sp>
        <p:nvSpPr>
          <p:cNvPr id="736" name="Google Shape;736;p101"/>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Merge Operation</a:t>
            </a:r>
            <a:endParaRPr b="1" i="0" sz="3300" u="none" cap="none" strike="noStrike"/>
          </a:p>
        </p:txBody>
      </p:sp>
      <p:sp>
        <p:nvSpPr>
          <p:cNvPr id="737" name="Google Shape;737;p101"/>
          <p:cNvSpPr txBox="1"/>
          <p:nvPr/>
        </p:nvSpPr>
        <p:spPr>
          <a:xfrm>
            <a:off x="457200" y="1200240"/>
            <a:ext cx="8229600" cy="3394440"/>
          </a:xfrm>
          <a:prstGeom prst="rect">
            <a:avLst/>
          </a:prstGeom>
          <a:noFill/>
          <a:ln>
            <a:noFill/>
          </a:ln>
        </p:spPr>
        <p:txBody>
          <a:bodyPr anchorCtr="0" anchor="t" bIns="45700" lIns="91425" spcFirstLastPara="1" rIns="91425" wrap="square" tIns="45700">
            <a:normAutofit/>
          </a:bodyPr>
          <a:lstStyle/>
          <a:p>
            <a:pPr indent="-311330" lvl="0" marL="343080" marR="0" rtl="0" algn="just">
              <a:lnSpc>
                <a:spcPct val="8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Merging to linked list (sorted linked list).</a:t>
            </a:r>
            <a:endParaRPr b="0" i="0" sz="2500" u="none" cap="none" strike="noStrike">
              <a:latin typeface="Arial"/>
              <a:ea typeface="Arial"/>
              <a:cs typeface="Arial"/>
              <a:sym typeface="Arial"/>
            </a:endParaRPr>
          </a:p>
          <a:p>
            <a:pPr indent="-311330" lvl="0" marL="343080" marR="0" rtl="0" algn="just">
              <a:lnSpc>
                <a:spcPct val="80000"/>
              </a:lnSpc>
              <a:spcBef>
                <a:spcPts val="7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Merging two un-sorted list is easy, you can add the second list at the end of first list or vice-versa.</a:t>
            </a:r>
            <a:endParaRPr b="0" i="0" sz="2500" u="none" cap="none" strike="noStrike">
              <a:latin typeface="Arial"/>
              <a:ea typeface="Arial"/>
              <a:cs typeface="Arial"/>
              <a:sym typeface="Arial"/>
            </a:endParaRPr>
          </a:p>
          <a:p>
            <a:pPr indent="-311330" lvl="0" marL="343080" marR="0" rtl="0" algn="just">
              <a:lnSpc>
                <a:spcPct val="80000"/>
              </a:lnSpc>
              <a:spcBef>
                <a:spcPts val="7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But merging to sorted list and getting a new sorted list containing both element require comparison of each node first list to another node of second list and then adding the smaller node in new list</a:t>
            </a:r>
            <a:endParaRPr b="0" i="0" sz="2500" u="none" cap="none"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1" name="Shape 741"/>
        <p:cNvGrpSpPr/>
        <p:nvPr/>
      </p:nvGrpSpPr>
      <p:grpSpPr>
        <a:xfrm>
          <a:off x="0" y="0"/>
          <a:ext cx="0" cy="0"/>
          <a:chOff x="0" y="0"/>
          <a:chExt cx="0" cy="0"/>
        </a:xfrm>
      </p:grpSpPr>
      <p:sp>
        <p:nvSpPr>
          <p:cNvPr id="742" name="Google Shape;742;p102"/>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Merge Operation</a:t>
            </a:r>
            <a:endParaRPr b="1" i="0" sz="3300" u="none" cap="none" strike="noStrike"/>
          </a:p>
        </p:txBody>
      </p:sp>
      <p:sp>
        <p:nvSpPr>
          <p:cNvPr id="743" name="Google Shape;743;p102"/>
          <p:cNvSpPr txBox="1"/>
          <p:nvPr/>
        </p:nvSpPr>
        <p:spPr>
          <a:xfrm>
            <a:off x="304920" y="3562200"/>
            <a:ext cx="8534520" cy="369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Calibri"/>
                <a:ea typeface="Calibri"/>
                <a:cs typeface="Calibri"/>
                <a:sym typeface="Calibri"/>
              </a:rPr>
              <a:t>If Both lists are un-sorted, you can merge list 2 at the end of list 1. And update the tail</a:t>
            </a:r>
            <a:endParaRPr b="0" i="0" sz="1800" u="none" cap="none" strike="noStrike">
              <a:latin typeface="Arial"/>
              <a:ea typeface="Arial"/>
              <a:cs typeface="Arial"/>
              <a:sym typeface="Arial"/>
            </a:endParaRPr>
          </a:p>
        </p:txBody>
      </p:sp>
      <p:sp>
        <p:nvSpPr>
          <p:cNvPr id="744" name="Google Shape;744;p102"/>
          <p:cNvSpPr/>
          <p:nvPr/>
        </p:nvSpPr>
        <p:spPr>
          <a:xfrm>
            <a:off x="407880" y="1081080"/>
            <a:ext cx="5205240" cy="1598760"/>
          </a:xfrm>
          <a:custGeom>
            <a:rect b="b" l="l" r="r" t="t"/>
            <a:pathLst>
              <a:path extrusionOk="0" h="4452" w="14458">
                <a:moveTo>
                  <a:pt x="0" y="676"/>
                </a:moveTo>
                <a:cubicBezTo>
                  <a:pt x="86" y="684"/>
                  <a:pt x="101" y="683"/>
                  <a:pt x="171" y="725"/>
                </a:cubicBezTo>
                <a:moveTo>
                  <a:pt x="14446" y="422"/>
                </a:moveTo>
                <a:cubicBezTo>
                  <a:pt x="14449" y="531"/>
                  <a:pt x="14446" y="523"/>
                  <a:pt x="14458" y="594"/>
                </a:cubicBezTo>
                <a:moveTo>
                  <a:pt x="14406" y="18"/>
                </a:moveTo>
                <a:cubicBezTo>
                  <a:pt x="14411" y="-6"/>
                  <a:pt x="14418" y="-12"/>
                  <a:pt x="14446" y="0"/>
                </a:cubicBezTo>
                <a:moveTo>
                  <a:pt x="135" y="4440"/>
                </a:moveTo>
                <a:cubicBezTo>
                  <a:pt x="250" y="4415"/>
                  <a:pt x="273" y="4396"/>
                  <a:pt x="337" y="4435"/>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2"/>
          <p:cNvSpPr/>
          <p:nvPr/>
        </p:nvSpPr>
        <p:spPr>
          <a:xfrm>
            <a:off x="2060640" y="1536840"/>
            <a:ext cx="4532400" cy="538200"/>
          </a:xfrm>
          <a:custGeom>
            <a:rect b="b" l="l" r="r" t="t"/>
            <a:pathLst>
              <a:path extrusionOk="0" h="1540" w="12598">
                <a:moveTo>
                  <a:pt x="0" y="251"/>
                </a:moveTo>
                <a:cubicBezTo>
                  <a:pt x="4" y="265"/>
                  <a:pt x="-7" y="260"/>
                  <a:pt x="0" y="272"/>
                </a:cubicBezTo>
                <a:cubicBezTo>
                  <a:pt x="14" y="296"/>
                  <a:pt x="27" y="299"/>
                  <a:pt x="32" y="328"/>
                </a:cubicBezTo>
                <a:cubicBezTo>
                  <a:pt x="57" y="473"/>
                  <a:pt x="-7" y="639"/>
                  <a:pt x="53" y="774"/>
                </a:cubicBezTo>
                <a:cubicBezTo>
                  <a:pt x="76" y="825"/>
                  <a:pt x="92" y="872"/>
                  <a:pt x="130" y="914"/>
                </a:cubicBezTo>
                <a:cubicBezTo>
                  <a:pt x="183" y="971"/>
                  <a:pt x="260" y="1013"/>
                  <a:pt x="332" y="1040"/>
                </a:cubicBezTo>
                <a:cubicBezTo>
                  <a:pt x="458" y="1087"/>
                  <a:pt x="585" y="1092"/>
                  <a:pt x="717" y="1092"/>
                </a:cubicBezTo>
                <a:cubicBezTo>
                  <a:pt x="761" y="1092"/>
                  <a:pt x="778" y="1082"/>
                  <a:pt x="811" y="1056"/>
                </a:cubicBezTo>
                <a:cubicBezTo>
                  <a:pt x="837" y="1036"/>
                  <a:pt x="849" y="1015"/>
                  <a:pt x="857" y="984"/>
                </a:cubicBezTo>
                <a:cubicBezTo>
                  <a:pt x="866" y="949"/>
                  <a:pt x="869" y="894"/>
                  <a:pt x="862" y="858"/>
                </a:cubicBezTo>
                <a:cubicBezTo>
                  <a:pt x="856" y="826"/>
                  <a:pt x="836" y="809"/>
                  <a:pt x="811" y="786"/>
                </a:cubicBezTo>
                <a:cubicBezTo>
                  <a:pt x="801" y="782"/>
                  <a:pt x="798" y="781"/>
                  <a:pt x="794" y="776"/>
                </a:cubicBezTo>
                <a:cubicBezTo>
                  <a:pt x="830" y="780"/>
                  <a:pt x="848" y="774"/>
                  <a:pt x="888" y="797"/>
                </a:cubicBezTo>
                <a:cubicBezTo>
                  <a:pt x="960" y="838"/>
                  <a:pt x="1007" y="896"/>
                  <a:pt x="1013" y="979"/>
                </a:cubicBezTo>
                <a:cubicBezTo>
                  <a:pt x="1019" y="1057"/>
                  <a:pt x="1010" y="1089"/>
                  <a:pt x="951" y="1140"/>
                </a:cubicBezTo>
                <a:cubicBezTo>
                  <a:pt x="913" y="1173"/>
                  <a:pt x="874" y="1190"/>
                  <a:pt x="830" y="1211"/>
                </a:cubicBezTo>
                <a:moveTo>
                  <a:pt x="1333" y="349"/>
                </a:moveTo>
                <a:cubicBezTo>
                  <a:pt x="1333" y="494"/>
                  <a:pt x="1339" y="636"/>
                  <a:pt x="1345" y="781"/>
                </a:cubicBezTo>
                <a:cubicBezTo>
                  <a:pt x="1350" y="895"/>
                  <a:pt x="1362" y="1008"/>
                  <a:pt x="1365" y="1122"/>
                </a:cubicBezTo>
                <a:cubicBezTo>
                  <a:pt x="1366" y="1163"/>
                  <a:pt x="1361" y="1183"/>
                  <a:pt x="1377" y="1217"/>
                </a:cubicBezTo>
                <a:cubicBezTo>
                  <a:pt x="1381" y="1197"/>
                  <a:pt x="1385" y="1163"/>
                  <a:pt x="1386" y="1136"/>
                </a:cubicBezTo>
                <a:moveTo>
                  <a:pt x="1413" y="538"/>
                </a:moveTo>
                <a:cubicBezTo>
                  <a:pt x="1419" y="407"/>
                  <a:pt x="1394" y="413"/>
                  <a:pt x="1459" y="338"/>
                </a:cubicBezTo>
                <a:cubicBezTo>
                  <a:pt x="1498" y="293"/>
                  <a:pt x="1642" y="299"/>
                  <a:pt x="1692" y="298"/>
                </a:cubicBezTo>
                <a:cubicBezTo>
                  <a:pt x="1872" y="293"/>
                  <a:pt x="2445" y="196"/>
                  <a:pt x="2594" y="303"/>
                </a:cubicBezTo>
                <a:cubicBezTo>
                  <a:pt x="2641" y="336"/>
                  <a:pt x="2651" y="423"/>
                  <a:pt x="2657" y="473"/>
                </a:cubicBezTo>
                <a:cubicBezTo>
                  <a:pt x="2670" y="591"/>
                  <a:pt x="2679" y="709"/>
                  <a:pt x="2684" y="828"/>
                </a:cubicBezTo>
                <a:cubicBezTo>
                  <a:pt x="2689" y="943"/>
                  <a:pt x="2702" y="1057"/>
                  <a:pt x="2710" y="1171"/>
                </a:cubicBezTo>
                <a:cubicBezTo>
                  <a:pt x="2713" y="1214"/>
                  <a:pt x="2725" y="1292"/>
                  <a:pt x="2693" y="1325"/>
                </a:cubicBezTo>
                <a:cubicBezTo>
                  <a:pt x="2681" y="1327"/>
                  <a:pt x="2669" y="1330"/>
                  <a:pt x="2657" y="1332"/>
                </a:cubicBezTo>
                <a:moveTo>
                  <a:pt x="1463" y="1180"/>
                </a:moveTo>
                <a:cubicBezTo>
                  <a:pt x="1664" y="1166"/>
                  <a:pt x="1863" y="1155"/>
                  <a:pt x="2065" y="1154"/>
                </a:cubicBezTo>
                <a:cubicBezTo>
                  <a:pt x="2242" y="1153"/>
                  <a:pt x="2424" y="1142"/>
                  <a:pt x="2599" y="1166"/>
                </a:cubicBezTo>
                <a:cubicBezTo>
                  <a:pt x="2626" y="1170"/>
                  <a:pt x="2652" y="1174"/>
                  <a:pt x="2679" y="1177"/>
                </a:cubicBezTo>
                <a:moveTo>
                  <a:pt x="1827" y="772"/>
                </a:moveTo>
                <a:cubicBezTo>
                  <a:pt x="1824" y="734"/>
                  <a:pt x="1820" y="695"/>
                  <a:pt x="1817" y="657"/>
                </a:cubicBezTo>
                <a:cubicBezTo>
                  <a:pt x="1869" y="644"/>
                  <a:pt x="1913" y="639"/>
                  <a:pt x="1966" y="639"/>
                </a:cubicBezTo>
                <a:cubicBezTo>
                  <a:pt x="2029" y="639"/>
                  <a:pt x="2028" y="681"/>
                  <a:pt x="2029" y="734"/>
                </a:cubicBezTo>
                <a:cubicBezTo>
                  <a:pt x="2031" y="810"/>
                  <a:pt x="2008" y="865"/>
                  <a:pt x="1978" y="933"/>
                </a:cubicBezTo>
                <a:cubicBezTo>
                  <a:pt x="1963" y="968"/>
                  <a:pt x="1957" y="992"/>
                  <a:pt x="1957" y="1029"/>
                </a:cubicBezTo>
                <a:cubicBezTo>
                  <a:pt x="2033" y="1033"/>
                  <a:pt x="2082" y="1022"/>
                  <a:pt x="2154" y="998"/>
                </a:cubicBezTo>
                <a:moveTo>
                  <a:pt x="2765" y="800"/>
                </a:moveTo>
                <a:cubicBezTo>
                  <a:pt x="3008" y="800"/>
                  <a:pt x="3255" y="813"/>
                  <a:pt x="3497" y="793"/>
                </a:cubicBezTo>
                <a:cubicBezTo>
                  <a:pt x="3576" y="786"/>
                  <a:pt x="3673" y="780"/>
                  <a:pt x="3747" y="746"/>
                </a:cubicBezTo>
                <a:cubicBezTo>
                  <a:pt x="3773" y="734"/>
                  <a:pt x="3804" y="685"/>
                  <a:pt x="3783" y="655"/>
                </a:cubicBezTo>
                <a:cubicBezTo>
                  <a:pt x="3762" y="625"/>
                  <a:pt x="3711" y="609"/>
                  <a:pt x="3680" y="594"/>
                </a:cubicBezTo>
                <a:cubicBezTo>
                  <a:pt x="3704" y="626"/>
                  <a:pt x="3724" y="648"/>
                  <a:pt x="3752" y="676"/>
                </a:cubicBezTo>
                <a:cubicBezTo>
                  <a:pt x="3804" y="728"/>
                  <a:pt x="3855" y="784"/>
                  <a:pt x="3865" y="858"/>
                </a:cubicBezTo>
                <a:cubicBezTo>
                  <a:pt x="3873" y="921"/>
                  <a:pt x="3848" y="950"/>
                  <a:pt x="3788" y="968"/>
                </a:cubicBezTo>
                <a:cubicBezTo>
                  <a:pt x="3739" y="983"/>
                  <a:pt x="3683" y="975"/>
                  <a:pt x="3632" y="975"/>
                </a:cubicBezTo>
                <a:moveTo>
                  <a:pt x="3964" y="372"/>
                </a:moveTo>
                <a:cubicBezTo>
                  <a:pt x="3964" y="509"/>
                  <a:pt x="3978" y="640"/>
                  <a:pt x="3981" y="776"/>
                </a:cubicBezTo>
                <a:cubicBezTo>
                  <a:pt x="3984" y="935"/>
                  <a:pt x="3981" y="1393"/>
                  <a:pt x="3981" y="1234"/>
                </a:cubicBezTo>
                <a:cubicBezTo>
                  <a:pt x="3981" y="1218"/>
                  <a:pt x="3981" y="1201"/>
                  <a:pt x="3981" y="1185"/>
                </a:cubicBezTo>
                <a:moveTo>
                  <a:pt x="4147" y="303"/>
                </a:moveTo>
                <a:cubicBezTo>
                  <a:pt x="4211" y="145"/>
                  <a:pt x="4220" y="157"/>
                  <a:pt x="4390" y="132"/>
                </a:cubicBezTo>
                <a:cubicBezTo>
                  <a:pt x="4558" y="107"/>
                  <a:pt x="4729" y="92"/>
                  <a:pt x="4898" y="76"/>
                </a:cubicBezTo>
                <a:cubicBezTo>
                  <a:pt x="5120" y="55"/>
                  <a:pt x="5339" y="42"/>
                  <a:pt x="5562" y="42"/>
                </a:cubicBezTo>
                <a:cubicBezTo>
                  <a:pt x="5718" y="42"/>
                  <a:pt x="5811" y="122"/>
                  <a:pt x="5848" y="275"/>
                </a:cubicBezTo>
                <a:cubicBezTo>
                  <a:pt x="5922" y="582"/>
                  <a:pt x="5932" y="997"/>
                  <a:pt x="5894" y="1311"/>
                </a:cubicBezTo>
                <a:cubicBezTo>
                  <a:pt x="5885" y="1388"/>
                  <a:pt x="5877" y="1397"/>
                  <a:pt x="5795" y="1409"/>
                </a:cubicBezTo>
                <a:cubicBezTo>
                  <a:pt x="5777" y="1409"/>
                  <a:pt x="5758" y="1409"/>
                  <a:pt x="5740" y="1409"/>
                </a:cubicBezTo>
                <a:moveTo>
                  <a:pt x="4229" y="1292"/>
                </a:moveTo>
                <a:cubicBezTo>
                  <a:pt x="4680" y="1292"/>
                  <a:pt x="5143" y="1263"/>
                  <a:pt x="5593" y="1299"/>
                </a:cubicBezTo>
                <a:cubicBezTo>
                  <a:pt x="5595" y="1299"/>
                  <a:pt x="5763" y="1307"/>
                  <a:pt x="5687" y="1311"/>
                </a:cubicBezTo>
                <a:moveTo>
                  <a:pt x="4825" y="804"/>
                </a:moveTo>
                <a:cubicBezTo>
                  <a:pt x="4861" y="715"/>
                  <a:pt x="4942" y="627"/>
                  <a:pt x="4852" y="552"/>
                </a:cubicBezTo>
                <a:cubicBezTo>
                  <a:pt x="4823" y="528"/>
                  <a:pt x="4792" y="530"/>
                  <a:pt x="4758" y="529"/>
                </a:cubicBezTo>
                <a:cubicBezTo>
                  <a:pt x="4755" y="529"/>
                  <a:pt x="4751" y="529"/>
                  <a:pt x="4748" y="529"/>
                </a:cubicBezTo>
                <a:cubicBezTo>
                  <a:pt x="4748" y="584"/>
                  <a:pt x="4744" y="633"/>
                  <a:pt x="4763" y="686"/>
                </a:cubicBezTo>
                <a:cubicBezTo>
                  <a:pt x="4796" y="779"/>
                  <a:pt x="4819" y="847"/>
                  <a:pt x="4821" y="947"/>
                </a:cubicBezTo>
                <a:cubicBezTo>
                  <a:pt x="4822" y="1013"/>
                  <a:pt x="4798" y="1049"/>
                  <a:pt x="4731" y="1063"/>
                </a:cubicBezTo>
                <a:cubicBezTo>
                  <a:pt x="4672" y="1075"/>
                  <a:pt x="4663" y="1022"/>
                  <a:pt x="4659" y="977"/>
                </a:cubicBezTo>
                <a:cubicBezTo>
                  <a:pt x="4651" y="882"/>
                  <a:pt x="4668" y="848"/>
                  <a:pt x="4753" y="802"/>
                </a:cubicBezTo>
                <a:cubicBezTo>
                  <a:pt x="4849" y="750"/>
                  <a:pt x="4958" y="735"/>
                  <a:pt x="5064" y="715"/>
                </a:cubicBezTo>
                <a:moveTo>
                  <a:pt x="5952" y="757"/>
                </a:moveTo>
                <a:cubicBezTo>
                  <a:pt x="6230" y="757"/>
                  <a:pt x="6584" y="815"/>
                  <a:pt x="6854" y="744"/>
                </a:cubicBezTo>
                <a:cubicBezTo>
                  <a:pt x="6898" y="732"/>
                  <a:pt x="6899" y="710"/>
                  <a:pt x="6895" y="669"/>
                </a:cubicBezTo>
                <a:cubicBezTo>
                  <a:pt x="6889" y="616"/>
                  <a:pt x="6838" y="600"/>
                  <a:pt x="6796" y="580"/>
                </a:cubicBezTo>
                <a:cubicBezTo>
                  <a:pt x="6791" y="578"/>
                  <a:pt x="6787" y="575"/>
                  <a:pt x="6782" y="573"/>
                </a:cubicBezTo>
                <a:cubicBezTo>
                  <a:pt x="6817" y="584"/>
                  <a:pt x="6878" y="605"/>
                  <a:pt x="6917" y="622"/>
                </a:cubicBezTo>
                <a:cubicBezTo>
                  <a:pt x="6978" y="648"/>
                  <a:pt x="7079" y="677"/>
                  <a:pt x="7114" y="741"/>
                </a:cubicBezTo>
                <a:cubicBezTo>
                  <a:pt x="7143" y="793"/>
                  <a:pt x="7099" y="825"/>
                  <a:pt x="7061" y="847"/>
                </a:cubicBezTo>
                <a:cubicBezTo>
                  <a:pt x="7005" y="879"/>
                  <a:pt x="6953" y="892"/>
                  <a:pt x="6890" y="895"/>
                </a:cubicBezTo>
                <a:moveTo>
                  <a:pt x="7415" y="296"/>
                </a:moveTo>
                <a:cubicBezTo>
                  <a:pt x="7375" y="355"/>
                  <a:pt x="7388" y="486"/>
                  <a:pt x="7393" y="567"/>
                </a:cubicBezTo>
                <a:cubicBezTo>
                  <a:pt x="7404" y="737"/>
                  <a:pt x="7420" y="902"/>
                  <a:pt x="7420" y="1073"/>
                </a:cubicBezTo>
                <a:cubicBezTo>
                  <a:pt x="7420" y="1079"/>
                  <a:pt x="7420" y="1255"/>
                  <a:pt x="7420" y="1196"/>
                </a:cubicBezTo>
                <a:cubicBezTo>
                  <a:pt x="7420" y="1180"/>
                  <a:pt x="7420" y="1163"/>
                  <a:pt x="7420" y="1147"/>
                </a:cubicBezTo>
                <a:moveTo>
                  <a:pt x="7461" y="190"/>
                </a:moveTo>
                <a:cubicBezTo>
                  <a:pt x="7614" y="41"/>
                  <a:pt x="7662" y="58"/>
                  <a:pt x="7882" y="55"/>
                </a:cubicBezTo>
                <a:cubicBezTo>
                  <a:pt x="8240" y="51"/>
                  <a:pt x="8593" y="24"/>
                  <a:pt x="8950" y="4"/>
                </a:cubicBezTo>
                <a:cubicBezTo>
                  <a:pt x="9037" y="-1"/>
                  <a:pt x="9184" y="-31"/>
                  <a:pt x="9246" y="39"/>
                </a:cubicBezTo>
                <a:cubicBezTo>
                  <a:pt x="9312" y="114"/>
                  <a:pt x="9285" y="289"/>
                  <a:pt x="9292" y="375"/>
                </a:cubicBezTo>
                <a:cubicBezTo>
                  <a:pt x="9308" y="556"/>
                  <a:pt x="9314" y="733"/>
                  <a:pt x="9318" y="914"/>
                </a:cubicBezTo>
                <a:cubicBezTo>
                  <a:pt x="9320" y="1006"/>
                  <a:pt x="9387" y="1408"/>
                  <a:pt x="9304" y="1479"/>
                </a:cubicBezTo>
                <a:cubicBezTo>
                  <a:pt x="9269" y="1509"/>
                  <a:pt x="9216" y="1492"/>
                  <a:pt x="9174" y="1495"/>
                </a:cubicBezTo>
                <a:moveTo>
                  <a:pt x="7793" y="1322"/>
                </a:moveTo>
                <a:cubicBezTo>
                  <a:pt x="8025" y="1320"/>
                  <a:pt x="8256" y="1316"/>
                  <a:pt x="8488" y="1308"/>
                </a:cubicBezTo>
                <a:cubicBezTo>
                  <a:pt x="8689" y="1301"/>
                  <a:pt x="8889" y="1297"/>
                  <a:pt x="9090" y="1290"/>
                </a:cubicBezTo>
                <a:cubicBezTo>
                  <a:pt x="9179" y="1287"/>
                  <a:pt x="9288" y="1295"/>
                  <a:pt x="9376" y="1274"/>
                </a:cubicBezTo>
                <a:cubicBezTo>
                  <a:pt x="9418" y="1264"/>
                  <a:pt x="9402" y="1258"/>
                  <a:pt x="9412" y="1227"/>
                </a:cubicBezTo>
                <a:moveTo>
                  <a:pt x="8385" y="422"/>
                </a:moveTo>
                <a:cubicBezTo>
                  <a:pt x="8282" y="565"/>
                  <a:pt x="8196" y="653"/>
                  <a:pt x="8182" y="828"/>
                </a:cubicBezTo>
                <a:cubicBezTo>
                  <a:pt x="8174" y="923"/>
                  <a:pt x="8176" y="992"/>
                  <a:pt x="8281" y="1024"/>
                </a:cubicBezTo>
                <a:cubicBezTo>
                  <a:pt x="8351" y="1045"/>
                  <a:pt x="8441" y="1041"/>
                  <a:pt x="8483" y="979"/>
                </a:cubicBezTo>
                <a:cubicBezTo>
                  <a:pt x="8508" y="942"/>
                  <a:pt x="8526" y="834"/>
                  <a:pt x="8493" y="795"/>
                </a:cubicBezTo>
                <a:cubicBezTo>
                  <a:pt x="8459" y="755"/>
                  <a:pt x="8384" y="764"/>
                  <a:pt x="8339" y="765"/>
                </a:cubicBezTo>
                <a:cubicBezTo>
                  <a:pt x="8291" y="766"/>
                  <a:pt x="8285" y="776"/>
                  <a:pt x="8250" y="804"/>
                </a:cubicBezTo>
                <a:moveTo>
                  <a:pt x="9417" y="711"/>
                </a:moveTo>
                <a:cubicBezTo>
                  <a:pt x="9326" y="700"/>
                  <a:pt x="9281" y="739"/>
                  <a:pt x="9282" y="692"/>
                </a:cubicBezTo>
                <a:cubicBezTo>
                  <a:pt x="9359" y="690"/>
                  <a:pt x="9438" y="689"/>
                  <a:pt x="9516" y="688"/>
                </a:cubicBezTo>
                <a:cubicBezTo>
                  <a:pt x="9696" y="687"/>
                  <a:pt x="9875" y="677"/>
                  <a:pt x="10055" y="667"/>
                </a:cubicBezTo>
                <a:cubicBezTo>
                  <a:pt x="10130" y="663"/>
                  <a:pt x="10204" y="658"/>
                  <a:pt x="10279" y="650"/>
                </a:cubicBezTo>
                <a:cubicBezTo>
                  <a:pt x="10253" y="616"/>
                  <a:pt x="10268" y="609"/>
                  <a:pt x="10206" y="583"/>
                </a:cubicBezTo>
                <a:cubicBezTo>
                  <a:pt x="10120" y="546"/>
                  <a:pt x="10027" y="529"/>
                  <a:pt x="9937" y="508"/>
                </a:cubicBezTo>
                <a:cubicBezTo>
                  <a:pt x="9914" y="502"/>
                  <a:pt x="9909" y="500"/>
                  <a:pt x="9894" y="499"/>
                </a:cubicBezTo>
                <a:cubicBezTo>
                  <a:pt x="9972" y="511"/>
                  <a:pt x="10049" y="540"/>
                  <a:pt x="10113" y="592"/>
                </a:cubicBezTo>
                <a:cubicBezTo>
                  <a:pt x="10169" y="638"/>
                  <a:pt x="10178" y="699"/>
                  <a:pt x="10175" y="767"/>
                </a:cubicBezTo>
                <a:cubicBezTo>
                  <a:pt x="10172" y="830"/>
                  <a:pt x="10106" y="874"/>
                  <a:pt x="10050" y="897"/>
                </a:cubicBezTo>
                <a:cubicBezTo>
                  <a:pt x="10024" y="908"/>
                  <a:pt x="9938" y="930"/>
                  <a:pt x="9910" y="910"/>
                </a:cubicBezTo>
                <a:cubicBezTo>
                  <a:pt x="9910" y="881"/>
                  <a:pt x="9910" y="869"/>
                  <a:pt x="9910" y="849"/>
                </a:cubicBezTo>
                <a:moveTo>
                  <a:pt x="10688" y="620"/>
                </a:moveTo>
                <a:cubicBezTo>
                  <a:pt x="10716" y="747"/>
                  <a:pt x="10724" y="840"/>
                  <a:pt x="10724" y="968"/>
                </a:cubicBezTo>
                <a:cubicBezTo>
                  <a:pt x="10724" y="1022"/>
                  <a:pt x="10724" y="1075"/>
                  <a:pt x="10724" y="1129"/>
                </a:cubicBezTo>
                <a:cubicBezTo>
                  <a:pt x="10762" y="1058"/>
                  <a:pt x="10810" y="996"/>
                  <a:pt x="10849" y="926"/>
                </a:cubicBezTo>
                <a:cubicBezTo>
                  <a:pt x="10887" y="857"/>
                  <a:pt x="10918" y="782"/>
                  <a:pt x="10984" y="734"/>
                </a:cubicBezTo>
                <a:cubicBezTo>
                  <a:pt x="11007" y="717"/>
                  <a:pt x="11065" y="708"/>
                  <a:pt x="11092" y="720"/>
                </a:cubicBezTo>
                <a:cubicBezTo>
                  <a:pt x="11153" y="748"/>
                  <a:pt x="11194" y="830"/>
                  <a:pt x="11212" y="891"/>
                </a:cubicBezTo>
                <a:cubicBezTo>
                  <a:pt x="11229" y="947"/>
                  <a:pt x="11238" y="1004"/>
                  <a:pt x="11248" y="1061"/>
                </a:cubicBezTo>
                <a:cubicBezTo>
                  <a:pt x="11252" y="1081"/>
                  <a:pt x="11255" y="1098"/>
                  <a:pt x="11280" y="1073"/>
                </a:cubicBezTo>
                <a:cubicBezTo>
                  <a:pt x="11289" y="1060"/>
                  <a:pt x="11297" y="1046"/>
                  <a:pt x="11306" y="1033"/>
                </a:cubicBezTo>
                <a:moveTo>
                  <a:pt x="11460" y="718"/>
                </a:moveTo>
                <a:cubicBezTo>
                  <a:pt x="11452" y="779"/>
                  <a:pt x="11446" y="836"/>
                  <a:pt x="11446" y="897"/>
                </a:cubicBezTo>
                <a:cubicBezTo>
                  <a:pt x="11446" y="955"/>
                  <a:pt x="11474" y="962"/>
                  <a:pt x="11528" y="965"/>
                </a:cubicBezTo>
                <a:cubicBezTo>
                  <a:pt x="11611" y="969"/>
                  <a:pt x="11637" y="954"/>
                  <a:pt x="11689" y="891"/>
                </a:cubicBezTo>
                <a:cubicBezTo>
                  <a:pt x="11723" y="849"/>
                  <a:pt x="11743" y="812"/>
                  <a:pt x="11756" y="760"/>
                </a:cubicBezTo>
                <a:cubicBezTo>
                  <a:pt x="11756" y="752"/>
                  <a:pt x="11756" y="751"/>
                  <a:pt x="11756" y="746"/>
                </a:cubicBezTo>
                <a:cubicBezTo>
                  <a:pt x="11767" y="818"/>
                  <a:pt x="11781" y="892"/>
                  <a:pt x="11804" y="961"/>
                </a:cubicBezTo>
                <a:cubicBezTo>
                  <a:pt x="11818" y="1003"/>
                  <a:pt x="11820" y="1010"/>
                  <a:pt x="11860" y="1021"/>
                </a:cubicBezTo>
                <a:cubicBezTo>
                  <a:pt x="11918" y="1038"/>
                  <a:pt x="11982" y="935"/>
                  <a:pt x="12002" y="897"/>
                </a:cubicBezTo>
                <a:cubicBezTo>
                  <a:pt x="12047" y="811"/>
                  <a:pt x="12068" y="712"/>
                  <a:pt x="12093" y="620"/>
                </a:cubicBezTo>
                <a:cubicBezTo>
                  <a:pt x="12105" y="575"/>
                  <a:pt x="12113" y="542"/>
                  <a:pt x="12115" y="496"/>
                </a:cubicBezTo>
                <a:cubicBezTo>
                  <a:pt x="12115" y="495"/>
                  <a:pt x="12115" y="495"/>
                  <a:pt x="12115" y="494"/>
                </a:cubicBezTo>
                <a:cubicBezTo>
                  <a:pt x="12114" y="547"/>
                  <a:pt x="12112" y="600"/>
                  <a:pt x="12105" y="652"/>
                </a:cubicBezTo>
                <a:cubicBezTo>
                  <a:pt x="12094" y="727"/>
                  <a:pt x="12074" y="808"/>
                  <a:pt x="12115" y="876"/>
                </a:cubicBezTo>
                <a:cubicBezTo>
                  <a:pt x="12142" y="920"/>
                  <a:pt x="12230" y="933"/>
                  <a:pt x="12276" y="916"/>
                </a:cubicBezTo>
                <a:cubicBezTo>
                  <a:pt x="12387" y="874"/>
                  <a:pt x="12490" y="730"/>
                  <a:pt x="12541" y="629"/>
                </a:cubicBezTo>
                <a:cubicBezTo>
                  <a:pt x="12559" y="593"/>
                  <a:pt x="12578" y="547"/>
                  <a:pt x="12591" y="512"/>
                </a:cubicBezTo>
                <a:cubicBezTo>
                  <a:pt x="12591" y="628"/>
                  <a:pt x="12573" y="735"/>
                  <a:pt x="12555" y="849"/>
                </a:cubicBezTo>
                <a:cubicBezTo>
                  <a:pt x="12546" y="906"/>
                  <a:pt x="12531" y="1022"/>
                  <a:pt x="12478" y="1058"/>
                </a:cubicBezTo>
                <a:cubicBezTo>
                  <a:pt x="12468" y="1061"/>
                  <a:pt x="12457" y="1063"/>
                  <a:pt x="12447" y="1066"/>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2"/>
          <p:cNvSpPr/>
          <p:nvPr/>
        </p:nvSpPr>
        <p:spPr>
          <a:xfrm>
            <a:off x="5075280" y="1092240"/>
            <a:ext cx="709560" cy="453960"/>
          </a:xfrm>
          <a:custGeom>
            <a:rect b="b" l="l" r="r" t="t"/>
            <a:pathLst>
              <a:path extrusionOk="0" h="1276" w="1971">
                <a:moveTo>
                  <a:pt x="41" y="514"/>
                </a:moveTo>
                <a:cubicBezTo>
                  <a:pt x="44" y="671"/>
                  <a:pt x="57" y="817"/>
                  <a:pt x="87" y="971"/>
                </a:cubicBezTo>
                <a:cubicBezTo>
                  <a:pt x="104" y="1060"/>
                  <a:pt x="137" y="1145"/>
                  <a:pt x="149" y="1235"/>
                </a:cubicBezTo>
                <a:cubicBezTo>
                  <a:pt x="154" y="1276"/>
                  <a:pt x="150" y="1253"/>
                  <a:pt x="144" y="1241"/>
                </a:cubicBezTo>
                <a:moveTo>
                  <a:pt x="0" y="1062"/>
                </a:moveTo>
                <a:cubicBezTo>
                  <a:pt x="8" y="1106"/>
                  <a:pt x="36" y="1131"/>
                  <a:pt x="63" y="1167"/>
                </a:cubicBezTo>
                <a:cubicBezTo>
                  <a:pt x="94" y="1207"/>
                  <a:pt x="134" y="1229"/>
                  <a:pt x="185" y="1233"/>
                </a:cubicBezTo>
                <a:cubicBezTo>
                  <a:pt x="246" y="1238"/>
                  <a:pt x="304" y="1239"/>
                  <a:pt x="351" y="1197"/>
                </a:cubicBezTo>
                <a:cubicBezTo>
                  <a:pt x="399" y="1154"/>
                  <a:pt x="418" y="1082"/>
                  <a:pt x="431" y="1022"/>
                </a:cubicBezTo>
                <a:cubicBezTo>
                  <a:pt x="441" y="978"/>
                  <a:pt x="436" y="930"/>
                  <a:pt x="436" y="885"/>
                </a:cubicBezTo>
                <a:cubicBezTo>
                  <a:pt x="436" y="874"/>
                  <a:pt x="436" y="863"/>
                  <a:pt x="436" y="852"/>
                </a:cubicBezTo>
                <a:moveTo>
                  <a:pt x="674" y="0"/>
                </a:moveTo>
                <a:cubicBezTo>
                  <a:pt x="674" y="162"/>
                  <a:pt x="674" y="324"/>
                  <a:pt x="674" y="486"/>
                </a:cubicBezTo>
                <a:cubicBezTo>
                  <a:pt x="642" y="456"/>
                  <a:pt x="646" y="443"/>
                  <a:pt x="633" y="394"/>
                </a:cubicBezTo>
                <a:cubicBezTo>
                  <a:pt x="626" y="368"/>
                  <a:pt x="605" y="300"/>
                  <a:pt x="621" y="273"/>
                </a:cubicBezTo>
                <a:cubicBezTo>
                  <a:pt x="646" y="229"/>
                  <a:pt x="730" y="212"/>
                  <a:pt x="772" y="201"/>
                </a:cubicBezTo>
                <a:cubicBezTo>
                  <a:pt x="841" y="183"/>
                  <a:pt x="908" y="173"/>
                  <a:pt x="979" y="171"/>
                </a:cubicBezTo>
                <a:cubicBezTo>
                  <a:pt x="1003" y="170"/>
                  <a:pt x="1028" y="171"/>
                  <a:pt x="1052" y="171"/>
                </a:cubicBezTo>
                <a:cubicBezTo>
                  <a:pt x="1060" y="205"/>
                  <a:pt x="1075" y="249"/>
                  <a:pt x="1064" y="288"/>
                </a:cubicBezTo>
                <a:cubicBezTo>
                  <a:pt x="1047" y="347"/>
                  <a:pt x="1002" y="400"/>
                  <a:pt x="979" y="457"/>
                </a:cubicBezTo>
                <a:cubicBezTo>
                  <a:pt x="968" y="483"/>
                  <a:pt x="969" y="506"/>
                  <a:pt x="965" y="532"/>
                </a:cubicBezTo>
                <a:cubicBezTo>
                  <a:pt x="1027" y="533"/>
                  <a:pt x="1051" y="532"/>
                  <a:pt x="1109" y="497"/>
                </a:cubicBezTo>
                <a:cubicBezTo>
                  <a:pt x="1176" y="456"/>
                  <a:pt x="1225" y="397"/>
                  <a:pt x="1280" y="343"/>
                </a:cubicBezTo>
                <a:cubicBezTo>
                  <a:pt x="1293" y="330"/>
                  <a:pt x="1305" y="317"/>
                  <a:pt x="1316" y="304"/>
                </a:cubicBezTo>
                <a:cubicBezTo>
                  <a:pt x="1331" y="360"/>
                  <a:pt x="1332" y="415"/>
                  <a:pt x="1333" y="474"/>
                </a:cubicBezTo>
                <a:cubicBezTo>
                  <a:pt x="1333" y="514"/>
                  <a:pt x="1329" y="561"/>
                  <a:pt x="1338" y="600"/>
                </a:cubicBezTo>
                <a:cubicBezTo>
                  <a:pt x="1342" y="610"/>
                  <a:pt x="1343" y="613"/>
                  <a:pt x="1348" y="618"/>
                </a:cubicBezTo>
                <a:cubicBezTo>
                  <a:pt x="1391" y="607"/>
                  <a:pt x="1383" y="598"/>
                  <a:pt x="1410" y="549"/>
                </a:cubicBezTo>
                <a:moveTo>
                  <a:pt x="1971" y="189"/>
                </a:moveTo>
                <a:cubicBezTo>
                  <a:pt x="1966" y="310"/>
                  <a:pt x="1952" y="418"/>
                  <a:pt x="1930" y="537"/>
                </a:cubicBezTo>
                <a:cubicBezTo>
                  <a:pt x="1920" y="591"/>
                  <a:pt x="1918" y="638"/>
                  <a:pt x="1918" y="693"/>
                </a:cubicBezTo>
                <a:cubicBezTo>
                  <a:pt x="1918" y="698"/>
                  <a:pt x="1918" y="702"/>
                  <a:pt x="1918" y="70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2"/>
          <p:cNvSpPr/>
          <p:nvPr/>
        </p:nvSpPr>
        <p:spPr>
          <a:xfrm>
            <a:off x="282600" y="1270080"/>
            <a:ext cx="1092240" cy="304920"/>
          </a:xfrm>
          <a:custGeom>
            <a:rect b="b" l="l" r="r" t="t"/>
            <a:pathLst>
              <a:path extrusionOk="0" h="845" w="3035">
                <a:moveTo>
                  <a:pt x="0" y="0"/>
                </a:moveTo>
                <a:cubicBezTo>
                  <a:pt x="0" y="282"/>
                  <a:pt x="0" y="563"/>
                  <a:pt x="0" y="845"/>
                </a:cubicBezTo>
                <a:cubicBezTo>
                  <a:pt x="47" y="845"/>
                  <a:pt x="84" y="834"/>
                  <a:pt x="130" y="826"/>
                </a:cubicBezTo>
                <a:cubicBezTo>
                  <a:pt x="186" y="816"/>
                  <a:pt x="244" y="814"/>
                  <a:pt x="301" y="814"/>
                </a:cubicBezTo>
                <a:cubicBezTo>
                  <a:pt x="353" y="814"/>
                  <a:pt x="409" y="817"/>
                  <a:pt x="457" y="809"/>
                </a:cubicBezTo>
                <a:moveTo>
                  <a:pt x="638" y="476"/>
                </a:moveTo>
                <a:cubicBezTo>
                  <a:pt x="675" y="578"/>
                  <a:pt x="691" y="619"/>
                  <a:pt x="691" y="718"/>
                </a:cubicBezTo>
                <a:cubicBezTo>
                  <a:pt x="691" y="754"/>
                  <a:pt x="700" y="756"/>
                  <a:pt x="664" y="756"/>
                </a:cubicBezTo>
                <a:moveTo>
                  <a:pt x="1215" y="373"/>
                </a:moveTo>
                <a:cubicBezTo>
                  <a:pt x="1124" y="440"/>
                  <a:pt x="1077" y="446"/>
                  <a:pt x="1073" y="553"/>
                </a:cubicBezTo>
                <a:cubicBezTo>
                  <a:pt x="1071" y="616"/>
                  <a:pt x="1170" y="643"/>
                  <a:pt x="1220" y="667"/>
                </a:cubicBezTo>
                <a:cubicBezTo>
                  <a:pt x="1253" y="683"/>
                  <a:pt x="1289" y="695"/>
                  <a:pt x="1319" y="716"/>
                </a:cubicBezTo>
                <a:cubicBezTo>
                  <a:pt x="1323" y="718"/>
                  <a:pt x="1325" y="718"/>
                  <a:pt x="1324" y="721"/>
                </a:cubicBezTo>
                <a:cubicBezTo>
                  <a:pt x="1296" y="730"/>
                  <a:pt x="1259" y="739"/>
                  <a:pt x="1225" y="742"/>
                </a:cubicBezTo>
                <a:cubicBezTo>
                  <a:pt x="1182" y="746"/>
                  <a:pt x="1116" y="749"/>
                  <a:pt x="1085" y="737"/>
                </a:cubicBezTo>
                <a:moveTo>
                  <a:pt x="1473" y="303"/>
                </a:moveTo>
                <a:cubicBezTo>
                  <a:pt x="1592" y="469"/>
                  <a:pt x="1608" y="463"/>
                  <a:pt x="1608" y="639"/>
                </a:cubicBezTo>
                <a:cubicBezTo>
                  <a:pt x="1608" y="668"/>
                  <a:pt x="1608" y="698"/>
                  <a:pt x="1608" y="727"/>
                </a:cubicBezTo>
                <a:cubicBezTo>
                  <a:pt x="1639" y="678"/>
                  <a:pt x="1668" y="644"/>
                  <a:pt x="1718" y="611"/>
                </a:cubicBezTo>
                <a:cubicBezTo>
                  <a:pt x="1796" y="560"/>
                  <a:pt x="1886" y="542"/>
                  <a:pt x="1976" y="525"/>
                </a:cubicBezTo>
                <a:cubicBezTo>
                  <a:pt x="1995" y="522"/>
                  <a:pt x="1989" y="519"/>
                  <a:pt x="2007" y="525"/>
                </a:cubicBezTo>
                <a:moveTo>
                  <a:pt x="2195" y="167"/>
                </a:moveTo>
                <a:cubicBezTo>
                  <a:pt x="2230" y="301"/>
                  <a:pt x="2252" y="407"/>
                  <a:pt x="2262" y="543"/>
                </a:cubicBezTo>
                <a:cubicBezTo>
                  <a:pt x="2267" y="605"/>
                  <a:pt x="2276" y="661"/>
                  <a:pt x="2289" y="718"/>
                </a:cubicBezTo>
                <a:cubicBezTo>
                  <a:pt x="2293" y="734"/>
                  <a:pt x="2293" y="747"/>
                  <a:pt x="2298" y="761"/>
                </a:cubicBezTo>
                <a:moveTo>
                  <a:pt x="2195" y="769"/>
                </a:moveTo>
                <a:cubicBezTo>
                  <a:pt x="2277" y="768"/>
                  <a:pt x="2357" y="756"/>
                  <a:pt x="2438" y="748"/>
                </a:cubicBezTo>
                <a:cubicBezTo>
                  <a:pt x="2475" y="744"/>
                  <a:pt x="2512" y="744"/>
                  <a:pt x="2549" y="744"/>
                </a:cubicBezTo>
                <a:cubicBezTo>
                  <a:pt x="2550" y="744"/>
                  <a:pt x="2552" y="744"/>
                  <a:pt x="2553" y="744"/>
                </a:cubicBezTo>
                <a:moveTo>
                  <a:pt x="2765" y="210"/>
                </a:moveTo>
                <a:cubicBezTo>
                  <a:pt x="2799" y="172"/>
                  <a:pt x="2789" y="177"/>
                  <a:pt x="2833" y="177"/>
                </a:cubicBezTo>
                <a:cubicBezTo>
                  <a:pt x="2845" y="177"/>
                  <a:pt x="2864" y="176"/>
                  <a:pt x="2873" y="179"/>
                </a:cubicBezTo>
                <a:cubicBezTo>
                  <a:pt x="2882" y="183"/>
                  <a:pt x="2886" y="181"/>
                  <a:pt x="2885" y="186"/>
                </a:cubicBezTo>
                <a:cubicBezTo>
                  <a:pt x="2879" y="193"/>
                  <a:pt x="2872" y="191"/>
                  <a:pt x="2859" y="191"/>
                </a:cubicBezTo>
                <a:cubicBezTo>
                  <a:pt x="2848" y="191"/>
                  <a:pt x="2832" y="195"/>
                  <a:pt x="2823" y="186"/>
                </a:cubicBezTo>
                <a:cubicBezTo>
                  <a:pt x="2813" y="176"/>
                  <a:pt x="2818" y="151"/>
                  <a:pt x="2818" y="138"/>
                </a:cubicBezTo>
                <a:cubicBezTo>
                  <a:pt x="2818" y="116"/>
                  <a:pt x="2854" y="121"/>
                  <a:pt x="2869" y="121"/>
                </a:cubicBezTo>
                <a:cubicBezTo>
                  <a:pt x="2898" y="121"/>
                  <a:pt x="2916" y="122"/>
                  <a:pt x="2922" y="156"/>
                </a:cubicBezTo>
                <a:cubicBezTo>
                  <a:pt x="2929" y="192"/>
                  <a:pt x="2927" y="220"/>
                  <a:pt x="2900" y="238"/>
                </a:cubicBezTo>
                <a:cubicBezTo>
                  <a:pt x="2890" y="244"/>
                  <a:pt x="2878" y="246"/>
                  <a:pt x="2873" y="252"/>
                </a:cubicBezTo>
                <a:moveTo>
                  <a:pt x="3020" y="600"/>
                </a:moveTo>
                <a:cubicBezTo>
                  <a:pt x="3016" y="588"/>
                  <a:pt x="3012" y="576"/>
                  <a:pt x="3008" y="564"/>
                </a:cubicBezTo>
                <a:cubicBezTo>
                  <a:pt x="3008" y="596"/>
                  <a:pt x="3014" y="626"/>
                  <a:pt x="3015" y="658"/>
                </a:cubicBezTo>
                <a:cubicBezTo>
                  <a:pt x="3016" y="681"/>
                  <a:pt x="3020" y="696"/>
                  <a:pt x="2994" y="700"/>
                </a:cubicBezTo>
                <a:cubicBezTo>
                  <a:pt x="2983" y="700"/>
                  <a:pt x="2979" y="700"/>
                  <a:pt x="2972" y="700"/>
                </a:cubicBezTo>
                <a:cubicBezTo>
                  <a:pt x="2972" y="676"/>
                  <a:pt x="2961" y="626"/>
                  <a:pt x="2984" y="613"/>
                </a:cubicBezTo>
                <a:cubicBezTo>
                  <a:pt x="2995" y="607"/>
                  <a:pt x="3004" y="605"/>
                  <a:pt x="3015" y="618"/>
                </a:cubicBezTo>
                <a:cubicBezTo>
                  <a:pt x="3021" y="630"/>
                  <a:pt x="3024" y="635"/>
                  <a:pt x="3035" y="63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2"/>
          <p:cNvSpPr/>
          <p:nvPr/>
        </p:nvSpPr>
        <p:spPr>
          <a:xfrm>
            <a:off x="1663560" y="1123920"/>
            <a:ext cx="839880" cy="287280"/>
          </a:xfrm>
          <a:custGeom>
            <a:rect b="b" l="l" r="r" t="t"/>
            <a:pathLst>
              <a:path extrusionOk="0" h="798" w="2330">
                <a:moveTo>
                  <a:pt x="0" y="0"/>
                </a:moveTo>
                <a:cubicBezTo>
                  <a:pt x="11" y="142"/>
                  <a:pt x="25" y="281"/>
                  <a:pt x="44" y="422"/>
                </a:cubicBezTo>
                <a:cubicBezTo>
                  <a:pt x="53" y="488"/>
                  <a:pt x="56" y="572"/>
                  <a:pt x="80" y="629"/>
                </a:cubicBezTo>
                <a:cubicBezTo>
                  <a:pt x="82" y="629"/>
                  <a:pt x="83" y="629"/>
                  <a:pt x="85" y="629"/>
                </a:cubicBezTo>
                <a:cubicBezTo>
                  <a:pt x="136" y="597"/>
                  <a:pt x="169" y="559"/>
                  <a:pt x="210" y="506"/>
                </a:cubicBezTo>
                <a:cubicBezTo>
                  <a:pt x="251" y="452"/>
                  <a:pt x="304" y="341"/>
                  <a:pt x="376" y="320"/>
                </a:cubicBezTo>
                <a:cubicBezTo>
                  <a:pt x="433" y="304"/>
                  <a:pt x="460" y="355"/>
                  <a:pt x="479" y="401"/>
                </a:cubicBezTo>
                <a:cubicBezTo>
                  <a:pt x="508" y="473"/>
                  <a:pt x="514" y="546"/>
                  <a:pt x="515" y="623"/>
                </a:cubicBezTo>
                <a:cubicBezTo>
                  <a:pt x="515" y="655"/>
                  <a:pt x="518" y="686"/>
                  <a:pt x="520" y="718"/>
                </a:cubicBezTo>
                <a:moveTo>
                  <a:pt x="821" y="529"/>
                </a:moveTo>
                <a:cubicBezTo>
                  <a:pt x="943" y="469"/>
                  <a:pt x="988" y="486"/>
                  <a:pt x="992" y="366"/>
                </a:cubicBezTo>
                <a:cubicBezTo>
                  <a:pt x="994" y="312"/>
                  <a:pt x="972" y="293"/>
                  <a:pt x="920" y="289"/>
                </a:cubicBezTo>
                <a:cubicBezTo>
                  <a:pt x="849" y="283"/>
                  <a:pt x="827" y="300"/>
                  <a:pt x="795" y="364"/>
                </a:cubicBezTo>
                <a:cubicBezTo>
                  <a:pt x="771" y="413"/>
                  <a:pt x="739" y="515"/>
                  <a:pt x="763" y="569"/>
                </a:cubicBezTo>
                <a:cubicBezTo>
                  <a:pt x="795" y="642"/>
                  <a:pt x="892" y="675"/>
                  <a:pt x="961" y="690"/>
                </a:cubicBezTo>
                <a:cubicBezTo>
                  <a:pt x="1040" y="708"/>
                  <a:pt x="1144" y="713"/>
                  <a:pt x="1225" y="702"/>
                </a:cubicBezTo>
                <a:cubicBezTo>
                  <a:pt x="1347" y="685"/>
                  <a:pt x="1436" y="590"/>
                  <a:pt x="1485" y="483"/>
                </a:cubicBezTo>
                <a:cubicBezTo>
                  <a:pt x="1502" y="445"/>
                  <a:pt x="1510" y="418"/>
                  <a:pt x="1512" y="378"/>
                </a:cubicBezTo>
                <a:cubicBezTo>
                  <a:pt x="1512" y="375"/>
                  <a:pt x="1512" y="371"/>
                  <a:pt x="1512" y="368"/>
                </a:cubicBezTo>
                <a:cubicBezTo>
                  <a:pt x="1472" y="372"/>
                  <a:pt x="1458" y="372"/>
                  <a:pt x="1432" y="412"/>
                </a:cubicBezTo>
                <a:cubicBezTo>
                  <a:pt x="1396" y="468"/>
                  <a:pt x="1381" y="536"/>
                  <a:pt x="1387" y="602"/>
                </a:cubicBezTo>
                <a:cubicBezTo>
                  <a:pt x="1388" y="609"/>
                  <a:pt x="1390" y="616"/>
                  <a:pt x="1391" y="623"/>
                </a:cubicBezTo>
                <a:cubicBezTo>
                  <a:pt x="1440" y="635"/>
                  <a:pt x="1513" y="649"/>
                  <a:pt x="1562" y="625"/>
                </a:cubicBezTo>
                <a:cubicBezTo>
                  <a:pt x="1612" y="601"/>
                  <a:pt x="1655" y="538"/>
                  <a:pt x="1666" y="485"/>
                </a:cubicBezTo>
                <a:cubicBezTo>
                  <a:pt x="1667" y="478"/>
                  <a:pt x="1666" y="404"/>
                  <a:pt x="1666" y="476"/>
                </a:cubicBezTo>
                <a:cubicBezTo>
                  <a:pt x="1683" y="529"/>
                  <a:pt x="1689" y="584"/>
                  <a:pt x="1692" y="641"/>
                </a:cubicBezTo>
                <a:cubicBezTo>
                  <a:pt x="1693" y="669"/>
                  <a:pt x="1685" y="723"/>
                  <a:pt x="1709" y="742"/>
                </a:cubicBezTo>
                <a:cubicBezTo>
                  <a:pt x="1728" y="757"/>
                  <a:pt x="1744" y="724"/>
                  <a:pt x="1750" y="718"/>
                </a:cubicBezTo>
                <a:moveTo>
                  <a:pt x="2118" y="21"/>
                </a:moveTo>
                <a:cubicBezTo>
                  <a:pt x="2148" y="172"/>
                  <a:pt x="2164" y="310"/>
                  <a:pt x="2176" y="462"/>
                </a:cubicBezTo>
                <a:cubicBezTo>
                  <a:pt x="2182" y="536"/>
                  <a:pt x="2173" y="620"/>
                  <a:pt x="2212" y="686"/>
                </a:cubicBezTo>
                <a:cubicBezTo>
                  <a:pt x="2225" y="708"/>
                  <a:pt x="2229" y="699"/>
                  <a:pt x="2248" y="705"/>
                </a:cubicBezTo>
                <a:cubicBezTo>
                  <a:pt x="2248" y="638"/>
                  <a:pt x="2259" y="608"/>
                  <a:pt x="2200" y="567"/>
                </a:cubicBezTo>
                <a:cubicBezTo>
                  <a:pt x="2164" y="542"/>
                  <a:pt x="2088" y="532"/>
                  <a:pt x="2046" y="544"/>
                </a:cubicBezTo>
                <a:cubicBezTo>
                  <a:pt x="1997" y="558"/>
                  <a:pt x="1958" y="649"/>
                  <a:pt x="1983" y="695"/>
                </a:cubicBezTo>
                <a:cubicBezTo>
                  <a:pt x="2017" y="757"/>
                  <a:pt x="2140" y="768"/>
                  <a:pt x="2200" y="779"/>
                </a:cubicBezTo>
                <a:cubicBezTo>
                  <a:pt x="2268" y="789"/>
                  <a:pt x="2287" y="792"/>
                  <a:pt x="2330" y="79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2"/>
          <p:cNvSpPr/>
          <p:nvPr/>
        </p:nvSpPr>
        <p:spPr>
          <a:xfrm>
            <a:off x="277920" y="2712960"/>
            <a:ext cx="1131840" cy="244440"/>
          </a:xfrm>
          <a:custGeom>
            <a:rect b="b" l="l" r="r" t="t"/>
            <a:pathLst>
              <a:path extrusionOk="0" h="680" w="3153">
                <a:moveTo>
                  <a:pt x="24" y="0"/>
                </a:moveTo>
                <a:cubicBezTo>
                  <a:pt x="24" y="108"/>
                  <a:pt x="21" y="208"/>
                  <a:pt x="9" y="315"/>
                </a:cubicBezTo>
                <a:cubicBezTo>
                  <a:pt x="1" y="386"/>
                  <a:pt x="-5" y="462"/>
                  <a:pt x="0" y="534"/>
                </a:cubicBezTo>
                <a:cubicBezTo>
                  <a:pt x="4" y="599"/>
                  <a:pt x="91" y="587"/>
                  <a:pt x="139" y="588"/>
                </a:cubicBezTo>
                <a:cubicBezTo>
                  <a:pt x="264" y="590"/>
                  <a:pt x="377" y="545"/>
                  <a:pt x="490" y="497"/>
                </a:cubicBezTo>
                <a:moveTo>
                  <a:pt x="705" y="280"/>
                </a:moveTo>
                <a:cubicBezTo>
                  <a:pt x="724" y="335"/>
                  <a:pt x="781" y="453"/>
                  <a:pt x="746" y="523"/>
                </a:cubicBezTo>
                <a:cubicBezTo>
                  <a:pt x="726" y="540"/>
                  <a:pt x="722" y="546"/>
                  <a:pt x="705" y="546"/>
                </a:cubicBezTo>
                <a:moveTo>
                  <a:pt x="1186" y="201"/>
                </a:moveTo>
                <a:cubicBezTo>
                  <a:pt x="1153" y="201"/>
                  <a:pt x="1014" y="167"/>
                  <a:pt x="1005" y="238"/>
                </a:cubicBezTo>
                <a:cubicBezTo>
                  <a:pt x="997" y="296"/>
                  <a:pt x="1040" y="323"/>
                  <a:pt x="1078" y="359"/>
                </a:cubicBezTo>
                <a:cubicBezTo>
                  <a:pt x="1120" y="398"/>
                  <a:pt x="1165" y="428"/>
                  <a:pt x="1186" y="483"/>
                </a:cubicBezTo>
                <a:cubicBezTo>
                  <a:pt x="1192" y="498"/>
                  <a:pt x="1200" y="539"/>
                  <a:pt x="1181" y="549"/>
                </a:cubicBezTo>
                <a:cubicBezTo>
                  <a:pt x="1163" y="559"/>
                  <a:pt x="1120" y="565"/>
                  <a:pt x="1099" y="560"/>
                </a:cubicBezTo>
                <a:cubicBezTo>
                  <a:pt x="1094" y="558"/>
                  <a:pt x="1088" y="555"/>
                  <a:pt x="1083" y="553"/>
                </a:cubicBezTo>
                <a:moveTo>
                  <a:pt x="1415" y="93"/>
                </a:moveTo>
                <a:cubicBezTo>
                  <a:pt x="1511" y="255"/>
                  <a:pt x="1523" y="263"/>
                  <a:pt x="1523" y="429"/>
                </a:cubicBezTo>
                <a:cubicBezTo>
                  <a:pt x="1523" y="450"/>
                  <a:pt x="1530" y="503"/>
                  <a:pt x="1508" y="520"/>
                </a:cubicBezTo>
                <a:cubicBezTo>
                  <a:pt x="1508" y="516"/>
                  <a:pt x="1508" y="513"/>
                  <a:pt x="1508" y="509"/>
                </a:cubicBezTo>
                <a:cubicBezTo>
                  <a:pt x="1513" y="453"/>
                  <a:pt x="1528" y="431"/>
                  <a:pt x="1576" y="399"/>
                </a:cubicBezTo>
                <a:cubicBezTo>
                  <a:pt x="1613" y="374"/>
                  <a:pt x="1647" y="364"/>
                  <a:pt x="1689" y="352"/>
                </a:cubicBezTo>
                <a:moveTo>
                  <a:pt x="2074" y="268"/>
                </a:moveTo>
                <a:cubicBezTo>
                  <a:pt x="2046" y="179"/>
                  <a:pt x="2032" y="178"/>
                  <a:pt x="2033" y="130"/>
                </a:cubicBezTo>
                <a:cubicBezTo>
                  <a:pt x="2071" y="122"/>
                  <a:pt x="2119" y="112"/>
                  <a:pt x="2151" y="143"/>
                </a:cubicBezTo>
                <a:cubicBezTo>
                  <a:pt x="2206" y="197"/>
                  <a:pt x="2208" y="276"/>
                  <a:pt x="2209" y="346"/>
                </a:cubicBezTo>
                <a:cubicBezTo>
                  <a:pt x="2210" y="413"/>
                  <a:pt x="2190" y="462"/>
                  <a:pt x="2177" y="525"/>
                </a:cubicBezTo>
                <a:cubicBezTo>
                  <a:pt x="2177" y="539"/>
                  <a:pt x="2177" y="541"/>
                  <a:pt x="2177" y="549"/>
                </a:cubicBezTo>
                <a:cubicBezTo>
                  <a:pt x="2278" y="549"/>
                  <a:pt x="2365" y="533"/>
                  <a:pt x="2464" y="509"/>
                </a:cubicBezTo>
                <a:cubicBezTo>
                  <a:pt x="2490" y="503"/>
                  <a:pt x="2515" y="496"/>
                  <a:pt x="2541" y="490"/>
                </a:cubicBezTo>
                <a:moveTo>
                  <a:pt x="2986" y="341"/>
                </a:moveTo>
                <a:cubicBezTo>
                  <a:pt x="2964" y="321"/>
                  <a:pt x="2966" y="312"/>
                  <a:pt x="2950" y="313"/>
                </a:cubicBezTo>
                <a:cubicBezTo>
                  <a:pt x="2950" y="331"/>
                  <a:pt x="2952" y="351"/>
                  <a:pt x="2936" y="364"/>
                </a:cubicBezTo>
                <a:cubicBezTo>
                  <a:pt x="2919" y="378"/>
                  <a:pt x="2908" y="378"/>
                  <a:pt x="2887" y="378"/>
                </a:cubicBezTo>
                <a:cubicBezTo>
                  <a:pt x="2887" y="350"/>
                  <a:pt x="2923" y="356"/>
                  <a:pt x="2945" y="355"/>
                </a:cubicBezTo>
                <a:cubicBezTo>
                  <a:pt x="2964" y="354"/>
                  <a:pt x="3003" y="348"/>
                  <a:pt x="3008" y="364"/>
                </a:cubicBezTo>
                <a:cubicBezTo>
                  <a:pt x="3008" y="367"/>
                  <a:pt x="3008" y="370"/>
                  <a:pt x="3008" y="373"/>
                </a:cubicBezTo>
                <a:cubicBezTo>
                  <a:pt x="3008" y="396"/>
                  <a:pt x="2997" y="388"/>
                  <a:pt x="2976" y="388"/>
                </a:cubicBezTo>
                <a:cubicBezTo>
                  <a:pt x="2962" y="388"/>
                  <a:pt x="2946" y="394"/>
                  <a:pt x="2945" y="376"/>
                </a:cubicBezTo>
                <a:cubicBezTo>
                  <a:pt x="2944" y="360"/>
                  <a:pt x="2944" y="365"/>
                  <a:pt x="2962" y="362"/>
                </a:cubicBezTo>
                <a:moveTo>
                  <a:pt x="3053" y="616"/>
                </a:moveTo>
                <a:cubicBezTo>
                  <a:pt x="3118" y="631"/>
                  <a:pt x="3148" y="612"/>
                  <a:pt x="3143" y="651"/>
                </a:cubicBezTo>
                <a:cubicBezTo>
                  <a:pt x="3138" y="676"/>
                  <a:pt x="3130" y="678"/>
                  <a:pt x="3102" y="679"/>
                </a:cubicBezTo>
                <a:cubicBezTo>
                  <a:pt x="3089" y="679"/>
                  <a:pt x="3087" y="680"/>
                  <a:pt x="3080" y="677"/>
                </a:cubicBezTo>
                <a:cubicBezTo>
                  <a:pt x="3080" y="669"/>
                  <a:pt x="3075" y="631"/>
                  <a:pt x="3085" y="628"/>
                </a:cubicBezTo>
                <a:cubicBezTo>
                  <a:pt x="3097" y="625"/>
                  <a:pt x="3114" y="616"/>
                  <a:pt x="3121" y="626"/>
                </a:cubicBezTo>
                <a:cubicBezTo>
                  <a:pt x="3124" y="630"/>
                  <a:pt x="3121" y="665"/>
                  <a:pt x="3121" y="660"/>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2"/>
          <p:cNvSpPr/>
          <p:nvPr/>
        </p:nvSpPr>
        <p:spPr>
          <a:xfrm>
            <a:off x="1763640" y="2728800"/>
            <a:ext cx="857160" cy="233280"/>
          </a:xfrm>
          <a:custGeom>
            <a:rect b="b" l="l" r="r" t="t"/>
            <a:pathLst>
              <a:path extrusionOk="0" h="644" w="2380">
                <a:moveTo>
                  <a:pt x="0" y="0"/>
                </a:moveTo>
                <a:cubicBezTo>
                  <a:pt x="11" y="134"/>
                  <a:pt x="21" y="267"/>
                  <a:pt x="24" y="401"/>
                </a:cubicBezTo>
                <a:cubicBezTo>
                  <a:pt x="25" y="456"/>
                  <a:pt x="12" y="543"/>
                  <a:pt x="36" y="581"/>
                </a:cubicBezTo>
                <a:cubicBezTo>
                  <a:pt x="81" y="564"/>
                  <a:pt x="108" y="540"/>
                  <a:pt x="145" y="502"/>
                </a:cubicBezTo>
                <a:cubicBezTo>
                  <a:pt x="204" y="441"/>
                  <a:pt x="273" y="380"/>
                  <a:pt x="356" y="352"/>
                </a:cubicBezTo>
                <a:cubicBezTo>
                  <a:pt x="413" y="333"/>
                  <a:pt x="516" y="319"/>
                  <a:pt x="559" y="364"/>
                </a:cubicBezTo>
                <a:cubicBezTo>
                  <a:pt x="604" y="411"/>
                  <a:pt x="606" y="468"/>
                  <a:pt x="607" y="529"/>
                </a:cubicBezTo>
                <a:cubicBezTo>
                  <a:pt x="607" y="556"/>
                  <a:pt x="607" y="582"/>
                  <a:pt x="607" y="609"/>
                </a:cubicBezTo>
                <a:moveTo>
                  <a:pt x="773" y="436"/>
                </a:moveTo>
                <a:cubicBezTo>
                  <a:pt x="851" y="433"/>
                  <a:pt x="967" y="451"/>
                  <a:pt x="1033" y="385"/>
                </a:cubicBezTo>
                <a:cubicBezTo>
                  <a:pt x="1067" y="351"/>
                  <a:pt x="1057" y="296"/>
                  <a:pt x="1057" y="252"/>
                </a:cubicBezTo>
                <a:cubicBezTo>
                  <a:pt x="1057" y="200"/>
                  <a:pt x="1025" y="180"/>
                  <a:pt x="975" y="175"/>
                </a:cubicBezTo>
                <a:cubicBezTo>
                  <a:pt x="908" y="169"/>
                  <a:pt x="883" y="201"/>
                  <a:pt x="855" y="257"/>
                </a:cubicBezTo>
                <a:cubicBezTo>
                  <a:pt x="824" y="318"/>
                  <a:pt x="813" y="392"/>
                  <a:pt x="823" y="460"/>
                </a:cubicBezTo>
                <a:cubicBezTo>
                  <a:pt x="834" y="541"/>
                  <a:pt x="919" y="566"/>
                  <a:pt x="989" y="576"/>
                </a:cubicBezTo>
                <a:cubicBezTo>
                  <a:pt x="1098" y="591"/>
                  <a:pt x="1214" y="584"/>
                  <a:pt x="1317" y="546"/>
                </a:cubicBezTo>
                <a:cubicBezTo>
                  <a:pt x="1407" y="513"/>
                  <a:pt x="1494" y="464"/>
                  <a:pt x="1555" y="389"/>
                </a:cubicBezTo>
                <a:cubicBezTo>
                  <a:pt x="1582" y="356"/>
                  <a:pt x="1588" y="333"/>
                  <a:pt x="1591" y="294"/>
                </a:cubicBezTo>
                <a:cubicBezTo>
                  <a:pt x="1591" y="291"/>
                  <a:pt x="1591" y="287"/>
                  <a:pt x="1591" y="284"/>
                </a:cubicBezTo>
                <a:cubicBezTo>
                  <a:pt x="1546" y="281"/>
                  <a:pt x="1514" y="273"/>
                  <a:pt x="1473" y="299"/>
                </a:cubicBezTo>
                <a:cubicBezTo>
                  <a:pt x="1429" y="327"/>
                  <a:pt x="1384" y="378"/>
                  <a:pt x="1374" y="431"/>
                </a:cubicBezTo>
                <a:cubicBezTo>
                  <a:pt x="1374" y="456"/>
                  <a:pt x="1374" y="461"/>
                  <a:pt x="1374" y="476"/>
                </a:cubicBezTo>
                <a:cubicBezTo>
                  <a:pt x="1424" y="482"/>
                  <a:pt x="1483" y="495"/>
                  <a:pt x="1536" y="478"/>
                </a:cubicBezTo>
                <a:cubicBezTo>
                  <a:pt x="1584" y="463"/>
                  <a:pt x="1637" y="424"/>
                  <a:pt x="1670" y="387"/>
                </a:cubicBezTo>
                <a:cubicBezTo>
                  <a:pt x="1677" y="379"/>
                  <a:pt x="1681" y="379"/>
                  <a:pt x="1680" y="373"/>
                </a:cubicBezTo>
                <a:cubicBezTo>
                  <a:pt x="1684" y="407"/>
                  <a:pt x="1685" y="445"/>
                  <a:pt x="1685" y="481"/>
                </a:cubicBezTo>
                <a:cubicBezTo>
                  <a:pt x="1685" y="514"/>
                  <a:pt x="1685" y="546"/>
                  <a:pt x="1685" y="579"/>
                </a:cubicBezTo>
                <a:moveTo>
                  <a:pt x="2219" y="4"/>
                </a:moveTo>
                <a:cubicBezTo>
                  <a:pt x="2238" y="186"/>
                  <a:pt x="2218" y="390"/>
                  <a:pt x="2272" y="566"/>
                </a:cubicBezTo>
                <a:cubicBezTo>
                  <a:pt x="2283" y="604"/>
                  <a:pt x="2297" y="619"/>
                  <a:pt x="2323" y="644"/>
                </a:cubicBezTo>
                <a:cubicBezTo>
                  <a:pt x="2323" y="580"/>
                  <a:pt x="2320" y="529"/>
                  <a:pt x="2267" y="483"/>
                </a:cubicBezTo>
                <a:cubicBezTo>
                  <a:pt x="2221" y="443"/>
                  <a:pt x="2134" y="429"/>
                  <a:pt x="2075" y="443"/>
                </a:cubicBezTo>
                <a:cubicBezTo>
                  <a:pt x="2021" y="456"/>
                  <a:pt x="2004" y="508"/>
                  <a:pt x="2012" y="558"/>
                </a:cubicBezTo>
                <a:cubicBezTo>
                  <a:pt x="2024" y="629"/>
                  <a:pt x="2150" y="615"/>
                  <a:pt x="2200" y="616"/>
                </a:cubicBezTo>
                <a:cubicBezTo>
                  <a:pt x="2278" y="617"/>
                  <a:pt x="2310" y="609"/>
                  <a:pt x="2380" y="579"/>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2"/>
          <p:cNvSpPr/>
          <p:nvPr/>
        </p:nvSpPr>
        <p:spPr>
          <a:xfrm>
            <a:off x="2244600" y="2962440"/>
            <a:ext cx="3143160" cy="584280"/>
          </a:xfrm>
          <a:custGeom>
            <a:rect b="b" l="l" r="r" t="t"/>
            <a:pathLst>
              <a:path extrusionOk="0" h="1638" w="8778">
                <a:moveTo>
                  <a:pt x="0" y="343"/>
                </a:moveTo>
                <a:cubicBezTo>
                  <a:pt x="4" y="400"/>
                  <a:pt x="5" y="458"/>
                  <a:pt x="5" y="516"/>
                </a:cubicBezTo>
                <a:cubicBezTo>
                  <a:pt x="5" y="694"/>
                  <a:pt x="-33" y="919"/>
                  <a:pt x="27" y="1087"/>
                </a:cubicBezTo>
                <a:cubicBezTo>
                  <a:pt x="60" y="1179"/>
                  <a:pt x="120" y="1199"/>
                  <a:pt x="212" y="1215"/>
                </a:cubicBezTo>
                <a:cubicBezTo>
                  <a:pt x="351" y="1239"/>
                  <a:pt x="493" y="1227"/>
                  <a:pt x="633" y="1236"/>
                </a:cubicBezTo>
                <a:cubicBezTo>
                  <a:pt x="672" y="1238"/>
                  <a:pt x="778" y="1260"/>
                  <a:pt x="809" y="1232"/>
                </a:cubicBezTo>
                <a:cubicBezTo>
                  <a:pt x="809" y="1226"/>
                  <a:pt x="809" y="1219"/>
                  <a:pt x="809" y="1213"/>
                </a:cubicBezTo>
                <a:moveTo>
                  <a:pt x="782" y="1014"/>
                </a:moveTo>
                <a:cubicBezTo>
                  <a:pt x="857" y="1057"/>
                  <a:pt x="860" y="1092"/>
                  <a:pt x="862" y="1182"/>
                </a:cubicBezTo>
                <a:cubicBezTo>
                  <a:pt x="864" y="1259"/>
                  <a:pt x="863" y="1319"/>
                  <a:pt x="814" y="1383"/>
                </a:cubicBezTo>
                <a:cubicBezTo>
                  <a:pt x="787" y="1418"/>
                  <a:pt x="739" y="1454"/>
                  <a:pt x="696" y="1465"/>
                </a:cubicBezTo>
                <a:cubicBezTo>
                  <a:pt x="683" y="1465"/>
                  <a:pt x="681" y="1465"/>
                  <a:pt x="674" y="1465"/>
                </a:cubicBezTo>
                <a:moveTo>
                  <a:pt x="1114" y="805"/>
                </a:moveTo>
                <a:cubicBezTo>
                  <a:pt x="1197" y="958"/>
                  <a:pt x="1199" y="1018"/>
                  <a:pt x="1199" y="1190"/>
                </a:cubicBezTo>
                <a:cubicBezTo>
                  <a:pt x="1199" y="1289"/>
                  <a:pt x="1201" y="1380"/>
                  <a:pt x="1182" y="1476"/>
                </a:cubicBezTo>
                <a:cubicBezTo>
                  <a:pt x="1178" y="1504"/>
                  <a:pt x="1177" y="1511"/>
                  <a:pt x="1172" y="1528"/>
                </a:cubicBezTo>
                <a:cubicBezTo>
                  <a:pt x="1147" y="1478"/>
                  <a:pt x="1151" y="1436"/>
                  <a:pt x="1151" y="1371"/>
                </a:cubicBezTo>
                <a:moveTo>
                  <a:pt x="1167" y="704"/>
                </a:moveTo>
                <a:cubicBezTo>
                  <a:pt x="1274" y="575"/>
                  <a:pt x="1287" y="538"/>
                  <a:pt x="1437" y="499"/>
                </a:cubicBezTo>
                <a:cubicBezTo>
                  <a:pt x="1620" y="452"/>
                  <a:pt x="1811" y="439"/>
                  <a:pt x="1998" y="413"/>
                </a:cubicBezTo>
                <a:cubicBezTo>
                  <a:pt x="2103" y="399"/>
                  <a:pt x="2207" y="383"/>
                  <a:pt x="2313" y="378"/>
                </a:cubicBezTo>
                <a:cubicBezTo>
                  <a:pt x="2374" y="375"/>
                  <a:pt x="2412" y="362"/>
                  <a:pt x="2448" y="411"/>
                </a:cubicBezTo>
                <a:cubicBezTo>
                  <a:pt x="2513" y="499"/>
                  <a:pt x="2521" y="665"/>
                  <a:pt x="2532" y="767"/>
                </a:cubicBezTo>
                <a:cubicBezTo>
                  <a:pt x="2549" y="922"/>
                  <a:pt x="2562" y="1077"/>
                  <a:pt x="2573" y="1232"/>
                </a:cubicBezTo>
                <a:cubicBezTo>
                  <a:pt x="2578" y="1303"/>
                  <a:pt x="2624" y="1532"/>
                  <a:pt x="2573" y="1595"/>
                </a:cubicBezTo>
                <a:cubicBezTo>
                  <a:pt x="2546" y="1614"/>
                  <a:pt x="2538" y="1620"/>
                  <a:pt x="2515" y="1621"/>
                </a:cubicBezTo>
                <a:moveTo>
                  <a:pt x="1218" y="1586"/>
                </a:moveTo>
                <a:cubicBezTo>
                  <a:pt x="1419" y="1583"/>
                  <a:pt x="1615" y="1566"/>
                  <a:pt x="1815" y="1558"/>
                </a:cubicBezTo>
                <a:cubicBezTo>
                  <a:pt x="2032" y="1550"/>
                  <a:pt x="2252" y="1564"/>
                  <a:pt x="2469" y="1553"/>
                </a:cubicBezTo>
                <a:moveTo>
                  <a:pt x="1639" y="835"/>
                </a:moveTo>
                <a:cubicBezTo>
                  <a:pt x="1628" y="715"/>
                  <a:pt x="1589" y="676"/>
                  <a:pt x="1711" y="655"/>
                </a:cubicBezTo>
                <a:cubicBezTo>
                  <a:pt x="1766" y="645"/>
                  <a:pt x="1844" y="644"/>
                  <a:pt x="1894" y="670"/>
                </a:cubicBezTo>
                <a:cubicBezTo>
                  <a:pt x="1945" y="696"/>
                  <a:pt x="1949" y="742"/>
                  <a:pt x="1950" y="791"/>
                </a:cubicBezTo>
                <a:cubicBezTo>
                  <a:pt x="1951" y="841"/>
                  <a:pt x="1920" y="862"/>
                  <a:pt x="1877" y="882"/>
                </a:cubicBezTo>
                <a:cubicBezTo>
                  <a:pt x="1868" y="886"/>
                  <a:pt x="1846" y="891"/>
                  <a:pt x="1841" y="898"/>
                </a:cubicBezTo>
                <a:cubicBezTo>
                  <a:pt x="1841" y="901"/>
                  <a:pt x="1841" y="904"/>
                  <a:pt x="1841" y="907"/>
                </a:cubicBezTo>
                <a:cubicBezTo>
                  <a:pt x="1878" y="935"/>
                  <a:pt x="1920" y="960"/>
                  <a:pt x="1950" y="996"/>
                </a:cubicBezTo>
                <a:cubicBezTo>
                  <a:pt x="1959" y="1007"/>
                  <a:pt x="1982" y="1071"/>
                  <a:pt x="1966" y="1085"/>
                </a:cubicBezTo>
                <a:cubicBezTo>
                  <a:pt x="1929" y="1117"/>
                  <a:pt x="1855" y="1124"/>
                  <a:pt x="1810" y="1131"/>
                </a:cubicBezTo>
                <a:cubicBezTo>
                  <a:pt x="1774" y="1137"/>
                  <a:pt x="1738" y="1138"/>
                  <a:pt x="1702" y="1138"/>
                </a:cubicBezTo>
                <a:cubicBezTo>
                  <a:pt x="1700" y="1138"/>
                  <a:pt x="1699" y="1138"/>
                  <a:pt x="1697" y="1138"/>
                </a:cubicBezTo>
                <a:moveTo>
                  <a:pt x="2578" y="991"/>
                </a:moveTo>
                <a:cubicBezTo>
                  <a:pt x="2554" y="982"/>
                  <a:pt x="2529" y="972"/>
                  <a:pt x="2505" y="963"/>
                </a:cubicBezTo>
                <a:cubicBezTo>
                  <a:pt x="2763" y="963"/>
                  <a:pt x="3097" y="1021"/>
                  <a:pt x="3345" y="954"/>
                </a:cubicBezTo>
                <a:cubicBezTo>
                  <a:pt x="3342" y="896"/>
                  <a:pt x="3344" y="877"/>
                  <a:pt x="3295" y="833"/>
                </a:cubicBezTo>
                <a:cubicBezTo>
                  <a:pt x="3243" y="785"/>
                  <a:pt x="3176" y="754"/>
                  <a:pt x="3117" y="716"/>
                </a:cubicBezTo>
                <a:cubicBezTo>
                  <a:pt x="3106" y="707"/>
                  <a:pt x="3105" y="705"/>
                  <a:pt x="3097" y="702"/>
                </a:cubicBezTo>
                <a:cubicBezTo>
                  <a:pt x="3140" y="733"/>
                  <a:pt x="3186" y="765"/>
                  <a:pt x="3215" y="816"/>
                </a:cubicBezTo>
                <a:cubicBezTo>
                  <a:pt x="3250" y="877"/>
                  <a:pt x="3251" y="949"/>
                  <a:pt x="3247" y="1017"/>
                </a:cubicBezTo>
                <a:cubicBezTo>
                  <a:pt x="3243" y="1077"/>
                  <a:pt x="3198" y="1119"/>
                  <a:pt x="3143" y="1140"/>
                </a:cubicBezTo>
                <a:cubicBezTo>
                  <a:pt x="3117" y="1150"/>
                  <a:pt x="3063" y="1156"/>
                  <a:pt x="3035" y="1148"/>
                </a:cubicBezTo>
                <a:cubicBezTo>
                  <a:pt x="3032" y="1144"/>
                  <a:pt x="3028" y="1140"/>
                  <a:pt x="3025" y="1136"/>
                </a:cubicBezTo>
                <a:moveTo>
                  <a:pt x="1442" y="774"/>
                </a:moveTo>
                <a:cubicBezTo>
                  <a:pt x="1363" y="807"/>
                  <a:pt x="1384" y="851"/>
                  <a:pt x="1384" y="940"/>
                </a:cubicBezTo>
                <a:cubicBezTo>
                  <a:pt x="1384" y="1016"/>
                  <a:pt x="1368" y="1110"/>
                  <a:pt x="1396" y="1182"/>
                </a:cubicBezTo>
                <a:cubicBezTo>
                  <a:pt x="1404" y="1204"/>
                  <a:pt x="1408" y="1205"/>
                  <a:pt x="1427" y="1208"/>
                </a:cubicBezTo>
                <a:moveTo>
                  <a:pt x="3444" y="446"/>
                </a:moveTo>
                <a:cubicBezTo>
                  <a:pt x="3443" y="632"/>
                  <a:pt x="3455" y="803"/>
                  <a:pt x="3480" y="987"/>
                </a:cubicBezTo>
                <a:cubicBezTo>
                  <a:pt x="3495" y="1096"/>
                  <a:pt x="3516" y="1203"/>
                  <a:pt x="3533" y="1311"/>
                </a:cubicBezTo>
                <a:cubicBezTo>
                  <a:pt x="3536" y="1332"/>
                  <a:pt x="3541" y="1340"/>
                  <a:pt x="3547" y="1353"/>
                </a:cubicBezTo>
                <a:cubicBezTo>
                  <a:pt x="3552" y="1336"/>
                  <a:pt x="3570" y="1279"/>
                  <a:pt x="3574" y="1250"/>
                </a:cubicBezTo>
                <a:moveTo>
                  <a:pt x="3646" y="353"/>
                </a:moveTo>
                <a:cubicBezTo>
                  <a:pt x="3742" y="235"/>
                  <a:pt x="3735" y="206"/>
                  <a:pt x="3880" y="179"/>
                </a:cubicBezTo>
                <a:cubicBezTo>
                  <a:pt x="4017" y="153"/>
                  <a:pt x="4157" y="137"/>
                  <a:pt x="4296" y="119"/>
                </a:cubicBezTo>
                <a:cubicBezTo>
                  <a:pt x="4512" y="91"/>
                  <a:pt x="4747" y="22"/>
                  <a:pt x="4965" y="31"/>
                </a:cubicBezTo>
                <a:cubicBezTo>
                  <a:pt x="5044" y="34"/>
                  <a:pt x="5058" y="56"/>
                  <a:pt x="5073" y="138"/>
                </a:cubicBezTo>
                <a:cubicBezTo>
                  <a:pt x="5099" y="279"/>
                  <a:pt x="5089" y="442"/>
                  <a:pt x="5083" y="585"/>
                </a:cubicBezTo>
                <a:cubicBezTo>
                  <a:pt x="5076" y="765"/>
                  <a:pt x="5069" y="944"/>
                  <a:pt x="5064" y="1124"/>
                </a:cubicBezTo>
                <a:cubicBezTo>
                  <a:pt x="5062" y="1221"/>
                  <a:pt x="5064" y="1327"/>
                  <a:pt x="5047" y="1423"/>
                </a:cubicBezTo>
                <a:cubicBezTo>
                  <a:pt x="5036" y="1484"/>
                  <a:pt x="5033" y="1472"/>
                  <a:pt x="4979" y="1483"/>
                </a:cubicBezTo>
                <a:cubicBezTo>
                  <a:pt x="4965" y="1483"/>
                  <a:pt x="4952" y="1483"/>
                  <a:pt x="4938" y="1483"/>
                </a:cubicBezTo>
                <a:moveTo>
                  <a:pt x="3646" y="1446"/>
                </a:moveTo>
                <a:cubicBezTo>
                  <a:pt x="3858" y="1434"/>
                  <a:pt x="4068" y="1417"/>
                  <a:pt x="4279" y="1399"/>
                </a:cubicBezTo>
                <a:cubicBezTo>
                  <a:pt x="4433" y="1386"/>
                  <a:pt x="4587" y="1370"/>
                  <a:pt x="4741" y="1357"/>
                </a:cubicBezTo>
                <a:cubicBezTo>
                  <a:pt x="4806" y="1352"/>
                  <a:pt x="4991" y="1371"/>
                  <a:pt x="4934" y="1339"/>
                </a:cubicBezTo>
                <a:cubicBezTo>
                  <a:pt x="4914" y="1329"/>
                  <a:pt x="4900" y="1324"/>
                  <a:pt x="4881" y="1322"/>
                </a:cubicBezTo>
                <a:moveTo>
                  <a:pt x="4161" y="623"/>
                </a:moveTo>
                <a:cubicBezTo>
                  <a:pt x="4159" y="609"/>
                  <a:pt x="4148" y="593"/>
                  <a:pt x="4149" y="588"/>
                </a:cubicBezTo>
                <a:cubicBezTo>
                  <a:pt x="4155" y="568"/>
                  <a:pt x="4171" y="563"/>
                  <a:pt x="4192" y="553"/>
                </a:cubicBezTo>
                <a:cubicBezTo>
                  <a:pt x="4249" y="525"/>
                  <a:pt x="4305" y="514"/>
                  <a:pt x="4368" y="506"/>
                </a:cubicBezTo>
                <a:cubicBezTo>
                  <a:pt x="4406" y="501"/>
                  <a:pt x="4443" y="501"/>
                  <a:pt x="4481" y="501"/>
                </a:cubicBezTo>
                <a:cubicBezTo>
                  <a:pt x="4466" y="544"/>
                  <a:pt x="4416" y="567"/>
                  <a:pt x="4378" y="595"/>
                </a:cubicBezTo>
                <a:cubicBezTo>
                  <a:pt x="4330" y="629"/>
                  <a:pt x="4301" y="655"/>
                  <a:pt x="4296" y="716"/>
                </a:cubicBezTo>
                <a:cubicBezTo>
                  <a:pt x="4291" y="776"/>
                  <a:pt x="4302" y="819"/>
                  <a:pt x="4327" y="873"/>
                </a:cubicBezTo>
                <a:cubicBezTo>
                  <a:pt x="4342" y="906"/>
                  <a:pt x="4342" y="926"/>
                  <a:pt x="4342" y="961"/>
                </a:cubicBezTo>
                <a:cubicBezTo>
                  <a:pt x="4342" y="964"/>
                  <a:pt x="4342" y="968"/>
                  <a:pt x="4342" y="971"/>
                </a:cubicBezTo>
                <a:cubicBezTo>
                  <a:pt x="4276" y="979"/>
                  <a:pt x="4210" y="977"/>
                  <a:pt x="4144" y="977"/>
                </a:cubicBezTo>
                <a:cubicBezTo>
                  <a:pt x="4134" y="977"/>
                  <a:pt x="4094" y="986"/>
                  <a:pt x="4099" y="966"/>
                </a:cubicBezTo>
                <a:cubicBezTo>
                  <a:pt x="4099" y="950"/>
                  <a:pt x="4105" y="945"/>
                  <a:pt x="4125" y="947"/>
                </a:cubicBezTo>
                <a:moveTo>
                  <a:pt x="5037" y="781"/>
                </a:moveTo>
                <a:cubicBezTo>
                  <a:pt x="5069" y="780"/>
                  <a:pt x="5127" y="779"/>
                  <a:pt x="5162" y="779"/>
                </a:cubicBezTo>
                <a:cubicBezTo>
                  <a:pt x="5338" y="779"/>
                  <a:pt x="5516" y="787"/>
                  <a:pt x="5692" y="776"/>
                </a:cubicBezTo>
                <a:cubicBezTo>
                  <a:pt x="5728" y="774"/>
                  <a:pt x="5807" y="775"/>
                  <a:pt x="5836" y="749"/>
                </a:cubicBezTo>
                <a:cubicBezTo>
                  <a:pt x="5854" y="733"/>
                  <a:pt x="5837" y="685"/>
                  <a:pt x="5826" y="672"/>
                </a:cubicBezTo>
                <a:cubicBezTo>
                  <a:pt x="5792" y="632"/>
                  <a:pt x="5734" y="608"/>
                  <a:pt x="5692" y="578"/>
                </a:cubicBezTo>
                <a:cubicBezTo>
                  <a:pt x="5678" y="573"/>
                  <a:pt x="5674" y="573"/>
                  <a:pt x="5670" y="564"/>
                </a:cubicBezTo>
                <a:cubicBezTo>
                  <a:pt x="5710" y="588"/>
                  <a:pt x="5752" y="629"/>
                  <a:pt x="5769" y="676"/>
                </a:cubicBezTo>
                <a:cubicBezTo>
                  <a:pt x="5786" y="723"/>
                  <a:pt x="5791" y="819"/>
                  <a:pt x="5764" y="863"/>
                </a:cubicBezTo>
                <a:cubicBezTo>
                  <a:pt x="5730" y="918"/>
                  <a:pt x="5651" y="956"/>
                  <a:pt x="5593" y="977"/>
                </a:cubicBezTo>
                <a:cubicBezTo>
                  <a:pt x="5591" y="978"/>
                  <a:pt x="5560" y="988"/>
                  <a:pt x="5557" y="982"/>
                </a:cubicBezTo>
                <a:cubicBezTo>
                  <a:pt x="5563" y="977"/>
                  <a:pt x="5570" y="971"/>
                  <a:pt x="5576" y="966"/>
                </a:cubicBezTo>
                <a:moveTo>
                  <a:pt x="6110" y="355"/>
                </a:moveTo>
                <a:cubicBezTo>
                  <a:pt x="6110" y="549"/>
                  <a:pt x="6108" y="743"/>
                  <a:pt x="6106" y="937"/>
                </a:cubicBezTo>
                <a:cubicBezTo>
                  <a:pt x="6105" y="1044"/>
                  <a:pt x="6102" y="1150"/>
                  <a:pt x="6101" y="1257"/>
                </a:cubicBezTo>
                <a:cubicBezTo>
                  <a:pt x="6101" y="1269"/>
                  <a:pt x="6101" y="1280"/>
                  <a:pt x="6101" y="1292"/>
                </a:cubicBezTo>
                <a:cubicBezTo>
                  <a:pt x="6101" y="1332"/>
                  <a:pt x="6105" y="1259"/>
                  <a:pt x="6110" y="1220"/>
                </a:cubicBezTo>
                <a:moveTo>
                  <a:pt x="6209" y="338"/>
                </a:moveTo>
                <a:cubicBezTo>
                  <a:pt x="6250" y="198"/>
                  <a:pt x="6214" y="194"/>
                  <a:pt x="6361" y="159"/>
                </a:cubicBezTo>
                <a:cubicBezTo>
                  <a:pt x="6509" y="124"/>
                  <a:pt x="6662" y="114"/>
                  <a:pt x="6811" y="91"/>
                </a:cubicBezTo>
                <a:cubicBezTo>
                  <a:pt x="7017" y="59"/>
                  <a:pt x="7225" y="9"/>
                  <a:pt x="7434" y="0"/>
                </a:cubicBezTo>
                <a:cubicBezTo>
                  <a:pt x="7526" y="-4"/>
                  <a:pt x="7628" y="-17"/>
                  <a:pt x="7708" y="33"/>
                </a:cubicBezTo>
                <a:cubicBezTo>
                  <a:pt x="7816" y="100"/>
                  <a:pt x="7832" y="240"/>
                  <a:pt x="7838" y="355"/>
                </a:cubicBezTo>
                <a:cubicBezTo>
                  <a:pt x="7849" y="572"/>
                  <a:pt x="7827" y="788"/>
                  <a:pt x="7797" y="1003"/>
                </a:cubicBezTo>
                <a:cubicBezTo>
                  <a:pt x="7782" y="1107"/>
                  <a:pt x="7787" y="1226"/>
                  <a:pt x="7757" y="1327"/>
                </a:cubicBezTo>
                <a:cubicBezTo>
                  <a:pt x="7730" y="1418"/>
                  <a:pt x="7658" y="1428"/>
                  <a:pt x="7578" y="1449"/>
                </a:cubicBezTo>
                <a:moveTo>
                  <a:pt x="6190" y="1362"/>
                </a:moveTo>
                <a:cubicBezTo>
                  <a:pt x="6369" y="1322"/>
                  <a:pt x="6510" y="1315"/>
                  <a:pt x="6693" y="1315"/>
                </a:cubicBezTo>
                <a:cubicBezTo>
                  <a:pt x="6750" y="1315"/>
                  <a:pt x="7419" y="1356"/>
                  <a:pt x="7434" y="1311"/>
                </a:cubicBezTo>
                <a:cubicBezTo>
                  <a:pt x="7434" y="1291"/>
                  <a:pt x="7430" y="1282"/>
                  <a:pt x="7412" y="1275"/>
                </a:cubicBezTo>
                <a:moveTo>
                  <a:pt x="6770" y="485"/>
                </a:moveTo>
                <a:cubicBezTo>
                  <a:pt x="6697" y="521"/>
                  <a:pt x="6581" y="538"/>
                  <a:pt x="6635" y="649"/>
                </a:cubicBezTo>
                <a:cubicBezTo>
                  <a:pt x="6667" y="713"/>
                  <a:pt x="6750" y="755"/>
                  <a:pt x="6801" y="802"/>
                </a:cubicBezTo>
                <a:cubicBezTo>
                  <a:pt x="6829" y="828"/>
                  <a:pt x="6867" y="853"/>
                  <a:pt x="6873" y="893"/>
                </a:cubicBezTo>
                <a:cubicBezTo>
                  <a:pt x="6880" y="940"/>
                  <a:pt x="6837" y="942"/>
                  <a:pt x="6796" y="950"/>
                </a:cubicBezTo>
                <a:cubicBezTo>
                  <a:pt x="6728" y="963"/>
                  <a:pt x="6658" y="961"/>
                  <a:pt x="6589" y="961"/>
                </a:cubicBezTo>
                <a:cubicBezTo>
                  <a:pt x="6550" y="961"/>
                  <a:pt x="6539" y="962"/>
                  <a:pt x="6515" y="954"/>
                </a:cubicBezTo>
                <a:moveTo>
                  <a:pt x="6972" y="574"/>
                </a:moveTo>
                <a:cubicBezTo>
                  <a:pt x="6855" y="545"/>
                  <a:pt x="6818" y="532"/>
                  <a:pt x="6712" y="532"/>
                </a:cubicBezTo>
                <a:moveTo>
                  <a:pt x="7708" y="725"/>
                </a:moveTo>
                <a:cubicBezTo>
                  <a:pt x="7961" y="725"/>
                  <a:pt x="8213" y="734"/>
                  <a:pt x="8466" y="728"/>
                </a:cubicBezTo>
                <a:cubicBezTo>
                  <a:pt x="8546" y="726"/>
                  <a:pt x="8630" y="726"/>
                  <a:pt x="8710" y="714"/>
                </a:cubicBezTo>
                <a:cubicBezTo>
                  <a:pt x="8745" y="709"/>
                  <a:pt x="8725" y="708"/>
                  <a:pt x="8731" y="686"/>
                </a:cubicBezTo>
                <a:cubicBezTo>
                  <a:pt x="8671" y="646"/>
                  <a:pt x="8610" y="616"/>
                  <a:pt x="8543" y="588"/>
                </a:cubicBezTo>
                <a:cubicBezTo>
                  <a:pt x="8519" y="578"/>
                  <a:pt x="8488" y="563"/>
                  <a:pt x="8466" y="553"/>
                </a:cubicBezTo>
                <a:cubicBezTo>
                  <a:pt x="8522" y="553"/>
                  <a:pt x="8564" y="553"/>
                  <a:pt x="8611" y="588"/>
                </a:cubicBezTo>
                <a:cubicBezTo>
                  <a:pt x="8651" y="618"/>
                  <a:pt x="8649" y="676"/>
                  <a:pt x="8647" y="723"/>
                </a:cubicBezTo>
                <a:cubicBezTo>
                  <a:pt x="8643" y="805"/>
                  <a:pt x="8574" y="837"/>
                  <a:pt x="8512" y="877"/>
                </a:cubicBezTo>
                <a:cubicBezTo>
                  <a:pt x="8482" y="897"/>
                  <a:pt x="8453" y="912"/>
                  <a:pt x="8426" y="935"/>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2"/>
          <p:cNvSpPr/>
          <p:nvPr/>
        </p:nvSpPr>
        <p:spPr>
          <a:xfrm>
            <a:off x="5651640" y="2433600"/>
            <a:ext cx="623880" cy="487440"/>
          </a:xfrm>
          <a:custGeom>
            <a:rect b="b" l="l" r="r" t="t"/>
            <a:pathLst>
              <a:path extrusionOk="0" h="1366" w="1808">
                <a:moveTo>
                  <a:pt x="98" y="639"/>
                </a:moveTo>
                <a:cubicBezTo>
                  <a:pt x="101" y="593"/>
                  <a:pt x="105" y="548"/>
                  <a:pt x="108" y="502"/>
                </a:cubicBezTo>
                <a:cubicBezTo>
                  <a:pt x="104" y="499"/>
                  <a:pt x="104" y="434"/>
                  <a:pt x="103" y="520"/>
                </a:cubicBezTo>
                <a:cubicBezTo>
                  <a:pt x="101" y="703"/>
                  <a:pt x="165" y="878"/>
                  <a:pt x="197" y="1057"/>
                </a:cubicBezTo>
                <a:cubicBezTo>
                  <a:pt x="207" y="1115"/>
                  <a:pt x="215" y="1161"/>
                  <a:pt x="233" y="1215"/>
                </a:cubicBezTo>
                <a:cubicBezTo>
                  <a:pt x="233" y="1216"/>
                  <a:pt x="233" y="1217"/>
                  <a:pt x="233" y="1218"/>
                </a:cubicBezTo>
                <a:cubicBezTo>
                  <a:pt x="194" y="1171"/>
                  <a:pt x="168" y="1109"/>
                  <a:pt x="125" y="1062"/>
                </a:cubicBezTo>
                <a:cubicBezTo>
                  <a:pt x="91" y="1025"/>
                  <a:pt x="49" y="990"/>
                  <a:pt x="9" y="961"/>
                </a:cubicBezTo>
                <a:cubicBezTo>
                  <a:pt x="5" y="956"/>
                  <a:pt x="4" y="955"/>
                  <a:pt x="0" y="956"/>
                </a:cubicBezTo>
                <a:cubicBezTo>
                  <a:pt x="7" y="1037"/>
                  <a:pt x="46" y="1120"/>
                  <a:pt x="82" y="1192"/>
                </a:cubicBezTo>
                <a:cubicBezTo>
                  <a:pt x="103" y="1234"/>
                  <a:pt x="133" y="1315"/>
                  <a:pt x="175" y="1341"/>
                </a:cubicBezTo>
                <a:cubicBezTo>
                  <a:pt x="216" y="1366"/>
                  <a:pt x="273" y="1357"/>
                  <a:pt x="310" y="1332"/>
                </a:cubicBezTo>
                <a:cubicBezTo>
                  <a:pt x="421" y="1258"/>
                  <a:pt x="471" y="1134"/>
                  <a:pt x="512" y="1012"/>
                </a:cubicBezTo>
                <a:cubicBezTo>
                  <a:pt x="523" y="981"/>
                  <a:pt x="525" y="954"/>
                  <a:pt x="529" y="922"/>
                </a:cubicBezTo>
                <a:moveTo>
                  <a:pt x="700" y="0"/>
                </a:moveTo>
                <a:cubicBezTo>
                  <a:pt x="697" y="156"/>
                  <a:pt x="708" y="307"/>
                  <a:pt x="710" y="462"/>
                </a:cubicBezTo>
                <a:cubicBezTo>
                  <a:pt x="711" y="519"/>
                  <a:pt x="710" y="577"/>
                  <a:pt x="710" y="634"/>
                </a:cubicBezTo>
                <a:cubicBezTo>
                  <a:pt x="710" y="675"/>
                  <a:pt x="716" y="665"/>
                  <a:pt x="710" y="626"/>
                </a:cubicBezTo>
                <a:cubicBezTo>
                  <a:pt x="698" y="544"/>
                  <a:pt x="679" y="473"/>
                  <a:pt x="678" y="388"/>
                </a:cubicBezTo>
                <a:cubicBezTo>
                  <a:pt x="677" y="324"/>
                  <a:pt x="678" y="284"/>
                  <a:pt x="746" y="259"/>
                </a:cubicBezTo>
                <a:cubicBezTo>
                  <a:pt x="853" y="220"/>
                  <a:pt x="971" y="222"/>
                  <a:pt x="1083" y="222"/>
                </a:cubicBezTo>
                <a:cubicBezTo>
                  <a:pt x="1144" y="222"/>
                  <a:pt x="1205" y="222"/>
                  <a:pt x="1266" y="222"/>
                </a:cubicBezTo>
                <a:cubicBezTo>
                  <a:pt x="1260" y="259"/>
                  <a:pt x="1248" y="279"/>
                  <a:pt x="1225" y="313"/>
                </a:cubicBezTo>
                <a:cubicBezTo>
                  <a:pt x="1188" y="368"/>
                  <a:pt x="1138" y="423"/>
                  <a:pt x="1109" y="483"/>
                </a:cubicBezTo>
                <a:cubicBezTo>
                  <a:pt x="1096" y="509"/>
                  <a:pt x="1092" y="537"/>
                  <a:pt x="1083" y="562"/>
                </a:cubicBezTo>
                <a:cubicBezTo>
                  <a:pt x="1138" y="566"/>
                  <a:pt x="1190" y="574"/>
                  <a:pt x="1244" y="555"/>
                </a:cubicBezTo>
                <a:cubicBezTo>
                  <a:pt x="1322" y="528"/>
                  <a:pt x="1368" y="471"/>
                  <a:pt x="1415" y="409"/>
                </a:cubicBezTo>
                <a:cubicBezTo>
                  <a:pt x="1437" y="380"/>
                  <a:pt x="1451" y="355"/>
                  <a:pt x="1468" y="325"/>
                </a:cubicBezTo>
                <a:cubicBezTo>
                  <a:pt x="1468" y="401"/>
                  <a:pt x="1470" y="479"/>
                  <a:pt x="1477" y="555"/>
                </a:cubicBezTo>
                <a:cubicBezTo>
                  <a:pt x="1480" y="585"/>
                  <a:pt x="1503" y="640"/>
                  <a:pt x="1545" y="623"/>
                </a:cubicBezTo>
                <a:cubicBezTo>
                  <a:pt x="1575" y="616"/>
                  <a:pt x="1588" y="607"/>
                  <a:pt x="1598" y="581"/>
                </a:cubicBezTo>
                <a:moveTo>
                  <a:pt x="1728" y="369"/>
                </a:moveTo>
                <a:cubicBezTo>
                  <a:pt x="1730" y="472"/>
                  <a:pt x="1808" y="614"/>
                  <a:pt x="1728" y="679"/>
                </a:cubicBezTo>
                <a:cubicBezTo>
                  <a:pt x="1713" y="679"/>
                  <a:pt x="1710" y="679"/>
                  <a:pt x="1701" y="679"/>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2"/>
          <p:cNvSpPr/>
          <p:nvPr/>
        </p:nvSpPr>
        <p:spPr>
          <a:xfrm>
            <a:off x="5435640" y="2911320"/>
            <a:ext cx="1600200" cy="563400"/>
          </a:xfrm>
          <a:custGeom>
            <a:rect b="b" l="l" r="r" t="t"/>
            <a:pathLst>
              <a:path extrusionOk="0" h="1566" w="4445">
                <a:moveTo>
                  <a:pt x="5" y="291"/>
                </a:moveTo>
                <a:cubicBezTo>
                  <a:pt x="0" y="440"/>
                  <a:pt x="0" y="588"/>
                  <a:pt x="0" y="737"/>
                </a:cubicBezTo>
                <a:cubicBezTo>
                  <a:pt x="0" y="929"/>
                  <a:pt x="0" y="1454"/>
                  <a:pt x="0" y="1262"/>
                </a:cubicBezTo>
                <a:moveTo>
                  <a:pt x="19" y="161"/>
                </a:moveTo>
                <a:cubicBezTo>
                  <a:pt x="163" y="64"/>
                  <a:pt x="235" y="73"/>
                  <a:pt x="414" y="72"/>
                </a:cubicBezTo>
                <a:cubicBezTo>
                  <a:pt x="733" y="71"/>
                  <a:pt x="1057" y="90"/>
                  <a:pt x="1374" y="54"/>
                </a:cubicBezTo>
                <a:cubicBezTo>
                  <a:pt x="1473" y="43"/>
                  <a:pt x="1568" y="21"/>
                  <a:pt x="1665" y="2"/>
                </a:cubicBezTo>
                <a:cubicBezTo>
                  <a:pt x="1670" y="1"/>
                  <a:pt x="1675" y="1"/>
                  <a:pt x="1680" y="0"/>
                </a:cubicBezTo>
                <a:cubicBezTo>
                  <a:pt x="1698" y="71"/>
                  <a:pt x="1705" y="135"/>
                  <a:pt x="1706" y="210"/>
                </a:cubicBezTo>
                <a:cubicBezTo>
                  <a:pt x="1714" y="654"/>
                  <a:pt x="1696" y="1099"/>
                  <a:pt x="1711" y="1542"/>
                </a:cubicBezTo>
                <a:cubicBezTo>
                  <a:pt x="1711" y="1557"/>
                  <a:pt x="1711" y="1558"/>
                  <a:pt x="1711" y="1566"/>
                </a:cubicBezTo>
                <a:moveTo>
                  <a:pt x="5" y="1409"/>
                </a:moveTo>
                <a:cubicBezTo>
                  <a:pt x="237" y="1357"/>
                  <a:pt x="440" y="1350"/>
                  <a:pt x="679" y="1346"/>
                </a:cubicBezTo>
                <a:cubicBezTo>
                  <a:pt x="1010" y="1341"/>
                  <a:pt x="1344" y="1331"/>
                  <a:pt x="1675" y="1349"/>
                </a:cubicBezTo>
                <a:cubicBezTo>
                  <a:pt x="1696" y="1350"/>
                  <a:pt x="1731" y="1355"/>
                  <a:pt x="1747" y="1358"/>
                </a:cubicBezTo>
                <a:cubicBezTo>
                  <a:pt x="1699" y="1353"/>
                  <a:pt x="1658" y="1346"/>
                  <a:pt x="1613" y="1323"/>
                </a:cubicBezTo>
                <a:cubicBezTo>
                  <a:pt x="1580" y="1301"/>
                  <a:pt x="1568" y="1294"/>
                  <a:pt x="1545" y="1281"/>
                </a:cubicBezTo>
                <a:moveTo>
                  <a:pt x="804" y="347"/>
                </a:moveTo>
                <a:cubicBezTo>
                  <a:pt x="804" y="443"/>
                  <a:pt x="829" y="597"/>
                  <a:pt x="794" y="690"/>
                </a:cubicBezTo>
                <a:cubicBezTo>
                  <a:pt x="787" y="707"/>
                  <a:pt x="787" y="713"/>
                  <a:pt x="782" y="728"/>
                </a:cubicBezTo>
                <a:cubicBezTo>
                  <a:pt x="887" y="728"/>
                  <a:pt x="1002" y="742"/>
                  <a:pt x="1105" y="723"/>
                </a:cubicBezTo>
                <a:cubicBezTo>
                  <a:pt x="1151" y="715"/>
                  <a:pt x="1183" y="693"/>
                  <a:pt x="1218" y="667"/>
                </a:cubicBezTo>
                <a:cubicBezTo>
                  <a:pt x="1241" y="650"/>
                  <a:pt x="1233" y="651"/>
                  <a:pt x="1239" y="630"/>
                </a:cubicBezTo>
                <a:cubicBezTo>
                  <a:pt x="1239" y="629"/>
                  <a:pt x="1239" y="628"/>
                  <a:pt x="1239" y="627"/>
                </a:cubicBezTo>
                <a:cubicBezTo>
                  <a:pt x="1237" y="691"/>
                  <a:pt x="1211" y="741"/>
                  <a:pt x="1203" y="805"/>
                </a:cubicBezTo>
                <a:cubicBezTo>
                  <a:pt x="1194" y="876"/>
                  <a:pt x="1194" y="949"/>
                  <a:pt x="1194" y="1020"/>
                </a:cubicBezTo>
                <a:cubicBezTo>
                  <a:pt x="1194" y="1049"/>
                  <a:pt x="1192" y="1058"/>
                  <a:pt x="1213" y="1066"/>
                </a:cubicBezTo>
                <a:moveTo>
                  <a:pt x="1815" y="807"/>
                </a:moveTo>
                <a:cubicBezTo>
                  <a:pt x="1803" y="799"/>
                  <a:pt x="1791" y="792"/>
                  <a:pt x="1779" y="784"/>
                </a:cubicBezTo>
                <a:cubicBezTo>
                  <a:pt x="1965" y="784"/>
                  <a:pt x="2159" y="800"/>
                  <a:pt x="2344" y="777"/>
                </a:cubicBezTo>
                <a:cubicBezTo>
                  <a:pt x="2407" y="769"/>
                  <a:pt x="2509" y="760"/>
                  <a:pt x="2563" y="721"/>
                </a:cubicBezTo>
                <a:cubicBezTo>
                  <a:pt x="2566" y="717"/>
                  <a:pt x="2570" y="713"/>
                  <a:pt x="2573" y="709"/>
                </a:cubicBezTo>
                <a:cubicBezTo>
                  <a:pt x="2566" y="673"/>
                  <a:pt x="2562" y="651"/>
                  <a:pt x="2527" y="627"/>
                </a:cubicBezTo>
                <a:cubicBezTo>
                  <a:pt x="2492" y="603"/>
                  <a:pt x="2449" y="588"/>
                  <a:pt x="2411" y="569"/>
                </a:cubicBezTo>
                <a:cubicBezTo>
                  <a:pt x="2408" y="567"/>
                  <a:pt x="2405" y="566"/>
                  <a:pt x="2402" y="564"/>
                </a:cubicBezTo>
                <a:cubicBezTo>
                  <a:pt x="2435" y="616"/>
                  <a:pt x="2473" y="664"/>
                  <a:pt x="2496" y="723"/>
                </a:cubicBezTo>
                <a:cubicBezTo>
                  <a:pt x="2517" y="776"/>
                  <a:pt x="2514" y="841"/>
                  <a:pt x="2510" y="898"/>
                </a:cubicBezTo>
                <a:cubicBezTo>
                  <a:pt x="2507" y="939"/>
                  <a:pt x="2481" y="969"/>
                  <a:pt x="2448" y="991"/>
                </a:cubicBezTo>
                <a:cubicBezTo>
                  <a:pt x="2434" y="1001"/>
                  <a:pt x="2428" y="1003"/>
                  <a:pt x="2411" y="1003"/>
                </a:cubicBezTo>
                <a:cubicBezTo>
                  <a:pt x="2411" y="1001"/>
                  <a:pt x="2411" y="998"/>
                  <a:pt x="2411" y="996"/>
                </a:cubicBezTo>
                <a:moveTo>
                  <a:pt x="2878" y="693"/>
                </a:moveTo>
                <a:cubicBezTo>
                  <a:pt x="2882" y="768"/>
                  <a:pt x="2881" y="839"/>
                  <a:pt x="2878" y="914"/>
                </a:cubicBezTo>
                <a:cubicBezTo>
                  <a:pt x="2877" y="944"/>
                  <a:pt x="2878" y="973"/>
                  <a:pt x="2878" y="1003"/>
                </a:cubicBezTo>
                <a:cubicBezTo>
                  <a:pt x="2925" y="947"/>
                  <a:pt x="2950" y="882"/>
                  <a:pt x="2977" y="814"/>
                </a:cubicBezTo>
                <a:cubicBezTo>
                  <a:pt x="2999" y="758"/>
                  <a:pt x="3006" y="696"/>
                  <a:pt x="3030" y="642"/>
                </a:cubicBezTo>
                <a:cubicBezTo>
                  <a:pt x="3034" y="633"/>
                  <a:pt x="3035" y="631"/>
                  <a:pt x="3040" y="627"/>
                </a:cubicBezTo>
                <a:cubicBezTo>
                  <a:pt x="3071" y="644"/>
                  <a:pt x="3088" y="667"/>
                  <a:pt x="3107" y="702"/>
                </a:cubicBezTo>
                <a:cubicBezTo>
                  <a:pt x="3140" y="762"/>
                  <a:pt x="3147" y="831"/>
                  <a:pt x="3165" y="896"/>
                </a:cubicBezTo>
                <a:cubicBezTo>
                  <a:pt x="3169" y="910"/>
                  <a:pt x="3173" y="963"/>
                  <a:pt x="3184" y="973"/>
                </a:cubicBezTo>
                <a:cubicBezTo>
                  <a:pt x="3202" y="989"/>
                  <a:pt x="3216" y="945"/>
                  <a:pt x="3227" y="924"/>
                </a:cubicBezTo>
                <a:moveTo>
                  <a:pt x="3381" y="674"/>
                </a:moveTo>
                <a:cubicBezTo>
                  <a:pt x="3380" y="708"/>
                  <a:pt x="3360" y="794"/>
                  <a:pt x="3376" y="826"/>
                </a:cubicBezTo>
                <a:cubicBezTo>
                  <a:pt x="3398" y="870"/>
                  <a:pt x="3449" y="885"/>
                  <a:pt x="3492" y="887"/>
                </a:cubicBezTo>
                <a:cubicBezTo>
                  <a:pt x="3564" y="890"/>
                  <a:pt x="3583" y="843"/>
                  <a:pt x="3615" y="788"/>
                </a:cubicBezTo>
                <a:cubicBezTo>
                  <a:pt x="3635" y="753"/>
                  <a:pt x="3647" y="722"/>
                  <a:pt x="3663" y="686"/>
                </a:cubicBezTo>
                <a:cubicBezTo>
                  <a:pt x="3669" y="718"/>
                  <a:pt x="3671" y="731"/>
                  <a:pt x="3677" y="763"/>
                </a:cubicBezTo>
                <a:cubicBezTo>
                  <a:pt x="3683" y="796"/>
                  <a:pt x="3713" y="836"/>
                  <a:pt x="3750" y="845"/>
                </a:cubicBezTo>
                <a:cubicBezTo>
                  <a:pt x="3807" y="859"/>
                  <a:pt x="3863" y="854"/>
                  <a:pt x="3906" y="814"/>
                </a:cubicBezTo>
                <a:cubicBezTo>
                  <a:pt x="3968" y="757"/>
                  <a:pt x="4001" y="673"/>
                  <a:pt x="4026" y="595"/>
                </a:cubicBezTo>
                <a:cubicBezTo>
                  <a:pt x="4041" y="548"/>
                  <a:pt x="4044" y="508"/>
                  <a:pt x="4046" y="460"/>
                </a:cubicBezTo>
                <a:cubicBezTo>
                  <a:pt x="4046" y="521"/>
                  <a:pt x="4051" y="570"/>
                  <a:pt x="4062" y="630"/>
                </a:cubicBezTo>
                <a:cubicBezTo>
                  <a:pt x="4076" y="705"/>
                  <a:pt x="4086" y="766"/>
                  <a:pt x="4125" y="833"/>
                </a:cubicBezTo>
                <a:cubicBezTo>
                  <a:pt x="4151" y="877"/>
                  <a:pt x="4198" y="890"/>
                  <a:pt x="4248" y="880"/>
                </a:cubicBezTo>
                <a:cubicBezTo>
                  <a:pt x="4328" y="864"/>
                  <a:pt x="4369" y="785"/>
                  <a:pt x="4399" y="719"/>
                </a:cubicBezTo>
                <a:cubicBezTo>
                  <a:pt x="4432" y="645"/>
                  <a:pt x="4445" y="587"/>
                  <a:pt x="4445" y="508"/>
                </a:cubicBezTo>
                <a:cubicBezTo>
                  <a:pt x="4445" y="494"/>
                  <a:pt x="4445" y="493"/>
                  <a:pt x="4445" y="485"/>
                </a:cubicBezTo>
                <a:cubicBezTo>
                  <a:pt x="4445" y="579"/>
                  <a:pt x="4439" y="672"/>
                  <a:pt x="4431" y="765"/>
                </a:cubicBezTo>
                <a:cubicBezTo>
                  <a:pt x="4425" y="833"/>
                  <a:pt x="4414" y="849"/>
                  <a:pt x="4378" y="88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2"/>
          <p:cNvSpPr/>
          <p:nvPr/>
        </p:nvSpPr>
        <p:spPr>
          <a:xfrm>
            <a:off x="6189840" y="2371680"/>
            <a:ext cx="54000" cy="9360"/>
          </a:xfrm>
          <a:custGeom>
            <a:rect b="b" l="l" r="r" t="t"/>
            <a:pathLst>
              <a:path extrusionOk="0" h="120000" w="120000">
                <a:moveTo>
                  <a:pt x="0" y="0"/>
                </a:moveTo>
              </a:path>
            </a:pathLst>
          </a:custGeom>
          <a:noFill/>
          <a:ln cap="flat" cmpd="sng" w="28425">
            <a:solidFill>
              <a:srgbClr val="000000"/>
            </a:solidFill>
            <a:prstDash val="solid"/>
            <a:round/>
            <a:headEnd len="sm" w="sm" type="none"/>
            <a:tailEnd len="sm" w="sm" type="none"/>
          </a:ln>
        </p:spPr>
      </p:sp>
      <p:sp>
        <p:nvSpPr>
          <p:cNvPr id="755" name="Google Shape;755;p102"/>
          <p:cNvSpPr/>
          <p:nvPr/>
        </p:nvSpPr>
        <p:spPr>
          <a:xfrm>
            <a:off x="6432480" y="2370240"/>
            <a:ext cx="38160" cy="351000"/>
          </a:xfrm>
          <a:custGeom>
            <a:rect b="b" l="l" r="r" t="t"/>
            <a:pathLst>
              <a:path extrusionOk="0" h="884" w="99">
                <a:moveTo>
                  <a:pt x="0" y="0"/>
                </a:moveTo>
                <a:cubicBezTo>
                  <a:pt x="36" y="177"/>
                  <a:pt x="58" y="342"/>
                  <a:pt x="77" y="520"/>
                </a:cubicBezTo>
                <a:cubicBezTo>
                  <a:pt x="90" y="642"/>
                  <a:pt x="98" y="761"/>
                  <a:pt x="99" y="88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2"/>
          <p:cNvSpPr/>
          <p:nvPr/>
        </p:nvSpPr>
        <p:spPr>
          <a:xfrm>
            <a:off x="6613560" y="4019400"/>
            <a:ext cx="166680" cy="192240"/>
          </a:xfrm>
          <a:custGeom>
            <a:rect b="b" l="l" r="r" t="t"/>
            <a:pathLst>
              <a:path extrusionOk="0" h="532" w="462">
                <a:moveTo>
                  <a:pt x="265" y="84"/>
                </a:moveTo>
                <a:cubicBezTo>
                  <a:pt x="254" y="75"/>
                  <a:pt x="244" y="67"/>
                  <a:pt x="233" y="58"/>
                </a:cubicBezTo>
                <a:cubicBezTo>
                  <a:pt x="233" y="164"/>
                  <a:pt x="235" y="270"/>
                  <a:pt x="238" y="376"/>
                </a:cubicBezTo>
                <a:cubicBezTo>
                  <a:pt x="240" y="423"/>
                  <a:pt x="238" y="471"/>
                  <a:pt x="238" y="518"/>
                </a:cubicBezTo>
                <a:moveTo>
                  <a:pt x="41" y="532"/>
                </a:moveTo>
                <a:cubicBezTo>
                  <a:pt x="128" y="503"/>
                  <a:pt x="213" y="478"/>
                  <a:pt x="296" y="441"/>
                </a:cubicBezTo>
                <a:cubicBezTo>
                  <a:pt x="322" y="429"/>
                  <a:pt x="344" y="411"/>
                  <a:pt x="373" y="406"/>
                </a:cubicBezTo>
                <a:cubicBezTo>
                  <a:pt x="382" y="403"/>
                  <a:pt x="387" y="402"/>
                  <a:pt x="395" y="404"/>
                </a:cubicBezTo>
                <a:moveTo>
                  <a:pt x="161" y="387"/>
                </a:moveTo>
                <a:cubicBezTo>
                  <a:pt x="162" y="419"/>
                  <a:pt x="144" y="471"/>
                  <a:pt x="176" y="476"/>
                </a:cubicBezTo>
                <a:cubicBezTo>
                  <a:pt x="202" y="480"/>
                  <a:pt x="250" y="481"/>
                  <a:pt x="274" y="471"/>
                </a:cubicBezTo>
                <a:cubicBezTo>
                  <a:pt x="320" y="453"/>
                  <a:pt x="344" y="420"/>
                  <a:pt x="378" y="389"/>
                </a:cubicBezTo>
                <a:cubicBezTo>
                  <a:pt x="395" y="374"/>
                  <a:pt x="420" y="352"/>
                  <a:pt x="440" y="343"/>
                </a:cubicBezTo>
                <a:cubicBezTo>
                  <a:pt x="453" y="339"/>
                  <a:pt x="454" y="338"/>
                  <a:pt x="462" y="338"/>
                </a:cubicBezTo>
                <a:moveTo>
                  <a:pt x="140" y="128"/>
                </a:moveTo>
                <a:cubicBezTo>
                  <a:pt x="166" y="190"/>
                  <a:pt x="164" y="235"/>
                  <a:pt x="176" y="299"/>
                </a:cubicBezTo>
                <a:cubicBezTo>
                  <a:pt x="186" y="350"/>
                  <a:pt x="193" y="401"/>
                  <a:pt x="202" y="452"/>
                </a:cubicBezTo>
                <a:cubicBezTo>
                  <a:pt x="207" y="483"/>
                  <a:pt x="208" y="493"/>
                  <a:pt x="224" y="518"/>
                </a:cubicBezTo>
                <a:moveTo>
                  <a:pt x="301" y="103"/>
                </a:moveTo>
                <a:cubicBezTo>
                  <a:pt x="287" y="186"/>
                  <a:pt x="273" y="262"/>
                  <a:pt x="265" y="345"/>
                </a:cubicBezTo>
                <a:cubicBezTo>
                  <a:pt x="263" y="364"/>
                  <a:pt x="261" y="379"/>
                  <a:pt x="260" y="397"/>
                </a:cubicBezTo>
                <a:cubicBezTo>
                  <a:pt x="260" y="310"/>
                  <a:pt x="272" y="214"/>
                  <a:pt x="255" y="128"/>
                </a:cubicBezTo>
                <a:cubicBezTo>
                  <a:pt x="247" y="87"/>
                  <a:pt x="234" y="31"/>
                  <a:pt x="207" y="0"/>
                </a:cubicBezTo>
                <a:cubicBezTo>
                  <a:pt x="207" y="114"/>
                  <a:pt x="203" y="230"/>
                  <a:pt x="219" y="341"/>
                </a:cubicBezTo>
                <a:cubicBezTo>
                  <a:pt x="222" y="362"/>
                  <a:pt x="220" y="365"/>
                  <a:pt x="229" y="376"/>
                </a:cubicBezTo>
                <a:moveTo>
                  <a:pt x="0" y="408"/>
                </a:moveTo>
                <a:cubicBezTo>
                  <a:pt x="51" y="425"/>
                  <a:pt x="108" y="451"/>
                  <a:pt x="161" y="465"/>
                </a:cubicBezTo>
                <a:cubicBezTo>
                  <a:pt x="174" y="469"/>
                  <a:pt x="188" y="467"/>
                  <a:pt x="202" y="467"/>
                </a:cubicBezTo>
                <a:cubicBezTo>
                  <a:pt x="223" y="467"/>
                  <a:pt x="244" y="467"/>
                  <a:pt x="265" y="46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2"/>
          <p:cNvSpPr/>
          <p:nvPr/>
        </p:nvSpPr>
        <p:spPr>
          <a:xfrm>
            <a:off x="223920" y="4200480"/>
            <a:ext cx="7448400" cy="658800"/>
          </a:xfrm>
          <a:custGeom>
            <a:rect b="b" l="l" r="r" t="t"/>
            <a:pathLst>
              <a:path extrusionOk="0" h="1831" w="20717">
                <a:moveTo>
                  <a:pt x="0" y="0"/>
                </a:moveTo>
                <a:cubicBezTo>
                  <a:pt x="16" y="111"/>
                  <a:pt x="31" y="209"/>
                  <a:pt x="67" y="314"/>
                </a:cubicBezTo>
                <a:cubicBezTo>
                  <a:pt x="86" y="370"/>
                  <a:pt x="102" y="430"/>
                  <a:pt x="125" y="485"/>
                </a:cubicBezTo>
                <a:cubicBezTo>
                  <a:pt x="136" y="511"/>
                  <a:pt x="136" y="510"/>
                  <a:pt x="147" y="525"/>
                </a:cubicBezTo>
                <a:cubicBezTo>
                  <a:pt x="156" y="480"/>
                  <a:pt x="163" y="433"/>
                  <a:pt x="178" y="389"/>
                </a:cubicBezTo>
                <a:cubicBezTo>
                  <a:pt x="190" y="351"/>
                  <a:pt x="204" y="311"/>
                  <a:pt x="238" y="287"/>
                </a:cubicBezTo>
                <a:cubicBezTo>
                  <a:pt x="262" y="271"/>
                  <a:pt x="313" y="271"/>
                  <a:pt x="337" y="287"/>
                </a:cubicBezTo>
                <a:cubicBezTo>
                  <a:pt x="400" y="330"/>
                  <a:pt x="433" y="426"/>
                  <a:pt x="457" y="494"/>
                </a:cubicBezTo>
                <a:cubicBezTo>
                  <a:pt x="469" y="529"/>
                  <a:pt x="470" y="561"/>
                  <a:pt x="471" y="597"/>
                </a:cubicBezTo>
                <a:moveTo>
                  <a:pt x="650" y="385"/>
                </a:moveTo>
                <a:cubicBezTo>
                  <a:pt x="711" y="387"/>
                  <a:pt x="833" y="416"/>
                  <a:pt x="888" y="359"/>
                </a:cubicBezTo>
                <a:cubicBezTo>
                  <a:pt x="909" y="337"/>
                  <a:pt x="922" y="294"/>
                  <a:pt x="914" y="264"/>
                </a:cubicBezTo>
                <a:cubicBezTo>
                  <a:pt x="901" y="218"/>
                  <a:pt x="849" y="225"/>
                  <a:pt x="811" y="224"/>
                </a:cubicBezTo>
                <a:cubicBezTo>
                  <a:pt x="751" y="223"/>
                  <a:pt x="702" y="225"/>
                  <a:pt x="669" y="285"/>
                </a:cubicBezTo>
                <a:cubicBezTo>
                  <a:pt x="650" y="320"/>
                  <a:pt x="645" y="402"/>
                  <a:pt x="654" y="441"/>
                </a:cubicBezTo>
                <a:cubicBezTo>
                  <a:pt x="668" y="497"/>
                  <a:pt x="756" y="517"/>
                  <a:pt x="804" y="529"/>
                </a:cubicBezTo>
                <a:cubicBezTo>
                  <a:pt x="869" y="545"/>
                  <a:pt x="935" y="546"/>
                  <a:pt x="1001" y="546"/>
                </a:cubicBezTo>
                <a:cubicBezTo>
                  <a:pt x="1055" y="546"/>
                  <a:pt x="1070" y="546"/>
                  <a:pt x="1104" y="543"/>
                </a:cubicBezTo>
                <a:moveTo>
                  <a:pt x="1400" y="350"/>
                </a:moveTo>
                <a:cubicBezTo>
                  <a:pt x="1409" y="338"/>
                  <a:pt x="1418" y="326"/>
                  <a:pt x="1427" y="314"/>
                </a:cubicBezTo>
                <a:cubicBezTo>
                  <a:pt x="1382" y="314"/>
                  <a:pt x="1344" y="310"/>
                  <a:pt x="1302" y="329"/>
                </a:cubicBezTo>
                <a:cubicBezTo>
                  <a:pt x="1268" y="344"/>
                  <a:pt x="1227" y="361"/>
                  <a:pt x="1215" y="399"/>
                </a:cubicBezTo>
                <a:cubicBezTo>
                  <a:pt x="1215" y="409"/>
                  <a:pt x="1215" y="411"/>
                  <a:pt x="1215" y="417"/>
                </a:cubicBezTo>
                <a:cubicBezTo>
                  <a:pt x="1276" y="417"/>
                  <a:pt x="1333" y="423"/>
                  <a:pt x="1391" y="401"/>
                </a:cubicBezTo>
                <a:cubicBezTo>
                  <a:pt x="1430" y="386"/>
                  <a:pt x="1466" y="356"/>
                  <a:pt x="1499" y="331"/>
                </a:cubicBezTo>
                <a:cubicBezTo>
                  <a:pt x="1512" y="321"/>
                  <a:pt x="1509" y="324"/>
                  <a:pt x="1516" y="319"/>
                </a:cubicBezTo>
                <a:cubicBezTo>
                  <a:pt x="1516" y="355"/>
                  <a:pt x="1519" y="390"/>
                  <a:pt x="1521" y="425"/>
                </a:cubicBezTo>
                <a:cubicBezTo>
                  <a:pt x="1523" y="452"/>
                  <a:pt x="1525" y="474"/>
                  <a:pt x="1552" y="485"/>
                </a:cubicBezTo>
                <a:cubicBezTo>
                  <a:pt x="1569" y="492"/>
                  <a:pt x="1586" y="487"/>
                  <a:pt x="1603" y="485"/>
                </a:cubicBezTo>
                <a:moveTo>
                  <a:pt x="1785" y="142"/>
                </a:moveTo>
                <a:cubicBezTo>
                  <a:pt x="1857" y="166"/>
                  <a:pt x="1858" y="169"/>
                  <a:pt x="1884" y="240"/>
                </a:cubicBezTo>
                <a:cubicBezTo>
                  <a:pt x="1899" y="283"/>
                  <a:pt x="1908" y="329"/>
                  <a:pt x="1920" y="373"/>
                </a:cubicBezTo>
                <a:cubicBezTo>
                  <a:pt x="1925" y="392"/>
                  <a:pt x="1925" y="409"/>
                  <a:pt x="1925" y="429"/>
                </a:cubicBezTo>
                <a:cubicBezTo>
                  <a:pt x="1925" y="430"/>
                  <a:pt x="1925" y="430"/>
                  <a:pt x="1925" y="431"/>
                </a:cubicBezTo>
                <a:cubicBezTo>
                  <a:pt x="1895" y="428"/>
                  <a:pt x="1872" y="416"/>
                  <a:pt x="1843" y="406"/>
                </a:cubicBezTo>
                <a:cubicBezTo>
                  <a:pt x="1825" y="400"/>
                  <a:pt x="1809" y="401"/>
                  <a:pt x="1790" y="401"/>
                </a:cubicBezTo>
                <a:cubicBezTo>
                  <a:pt x="1785" y="415"/>
                  <a:pt x="1779" y="451"/>
                  <a:pt x="1785" y="467"/>
                </a:cubicBezTo>
                <a:cubicBezTo>
                  <a:pt x="1797" y="497"/>
                  <a:pt x="1839" y="520"/>
                  <a:pt x="1867" y="532"/>
                </a:cubicBezTo>
                <a:cubicBezTo>
                  <a:pt x="1874" y="534"/>
                  <a:pt x="1882" y="537"/>
                  <a:pt x="1889" y="539"/>
                </a:cubicBezTo>
                <a:moveTo>
                  <a:pt x="1157" y="971"/>
                </a:moveTo>
                <a:cubicBezTo>
                  <a:pt x="1157" y="976"/>
                  <a:pt x="1157" y="1017"/>
                  <a:pt x="1157" y="1031"/>
                </a:cubicBezTo>
                <a:cubicBezTo>
                  <a:pt x="1157" y="1085"/>
                  <a:pt x="1165" y="1126"/>
                  <a:pt x="1179" y="1178"/>
                </a:cubicBezTo>
                <a:cubicBezTo>
                  <a:pt x="1197" y="1248"/>
                  <a:pt x="1215" y="1316"/>
                  <a:pt x="1266" y="1367"/>
                </a:cubicBezTo>
                <a:cubicBezTo>
                  <a:pt x="1318" y="1420"/>
                  <a:pt x="1397" y="1437"/>
                  <a:pt x="1468" y="1449"/>
                </a:cubicBezTo>
                <a:cubicBezTo>
                  <a:pt x="1655" y="1481"/>
                  <a:pt x="1861" y="1481"/>
                  <a:pt x="2050" y="1470"/>
                </a:cubicBezTo>
                <a:cubicBezTo>
                  <a:pt x="2096" y="1467"/>
                  <a:pt x="2156" y="1463"/>
                  <a:pt x="2199" y="1446"/>
                </a:cubicBezTo>
                <a:cubicBezTo>
                  <a:pt x="2234" y="1432"/>
                  <a:pt x="2250" y="1418"/>
                  <a:pt x="2257" y="1381"/>
                </a:cubicBezTo>
                <a:cubicBezTo>
                  <a:pt x="2262" y="1356"/>
                  <a:pt x="2264" y="1311"/>
                  <a:pt x="2267" y="1299"/>
                </a:cubicBezTo>
                <a:cubicBezTo>
                  <a:pt x="2290" y="1327"/>
                  <a:pt x="2311" y="1345"/>
                  <a:pt x="2315" y="1388"/>
                </a:cubicBezTo>
                <a:cubicBezTo>
                  <a:pt x="2319" y="1432"/>
                  <a:pt x="2317" y="1476"/>
                  <a:pt x="2303" y="1517"/>
                </a:cubicBezTo>
                <a:cubicBezTo>
                  <a:pt x="2294" y="1542"/>
                  <a:pt x="2281" y="1555"/>
                  <a:pt x="2267" y="1575"/>
                </a:cubicBezTo>
                <a:moveTo>
                  <a:pt x="2813" y="1269"/>
                </a:moveTo>
                <a:cubicBezTo>
                  <a:pt x="2947" y="1202"/>
                  <a:pt x="2958" y="1190"/>
                  <a:pt x="3087" y="1190"/>
                </a:cubicBezTo>
                <a:cubicBezTo>
                  <a:pt x="3138" y="1190"/>
                  <a:pt x="3159" y="1211"/>
                  <a:pt x="3164" y="1262"/>
                </a:cubicBezTo>
                <a:cubicBezTo>
                  <a:pt x="3170" y="1325"/>
                  <a:pt x="3161" y="1364"/>
                  <a:pt x="3133" y="1418"/>
                </a:cubicBezTo>
                <a:cubicBezTo>
                  <a:pt x="3116" y="1450"/>
                  <a:pt x="3091" y="1487"/>
                  <a:pt x="3087" y="1523"/>
                </a:cubicBezTo>
                <a:cubicBezTo>
                  <a:pt x="3087" y="1527"/>
                  <a:pt x="3087" y="1531"/>
                  <a:pt x="3087" y="1535"/>
                </a:cubicBezTo>
                <a:cubicBezTo>
                  <a:pt x="3115" y="1546"/>
                  <a:pt x="3158" y="1549"/>
                  <a:pt x="3200" y="1549"/>
                </a:cubicBezTo>
                <a:cubicBezTo>
                  <a:pt x="3244" y="1549"/>
                  <a:pt x="3342" y="1562"/>
                  <a:pt x="3367" y="1509"/>
                </a:cubicBezTo>
                <a:cubicBezTo>
                  <a:pt x="3367" y="1499"/>
                  <a:pt x="3367" y="1489"/>
                  <a:pt x="3367" y="1479"/>
                </a:cubicBezTo>
                <a:moveTo>
                  <a:pt x="2500" y="858"/>
                </a:moveTo>
                <a:cubicBezTo>
                  <a:pt x="2481" y="1008"/>
                  <a:pt x="2476" y="1144"/>
                  <a:pt x="2476" y="1295"/>
                </a:cubicBezTo>
                <a:cubicBezTo>
                  <a:pt x="2476" y="1421"/>
                  <a:pt x="2491" y="1538"/>
                  <a:pt x="2517" y="1661"/>
                </a:cubicBezTo>
                <a:cubicBezTo>
                  <a:pt x="2528" y="1712"/>
                  <a:pt x="2540" y="1794"/>
                  <a:pt x="2589" y="1824"/>
                </a:cubicBezTo>
                <a:cubicBezTo>
                  <a:pt x="2596" y="1826"/>
                  <a:pt x="2604" y="1829"/>
                  <a:pt x="2611" y="1831"/>
                </a:cubicBezTo>
                <a:cubicBezTo>
                  <a:pt x="2663" y="1790"/>
                  <a:pt x="2657" y="1776"/>
                  <a:pt x="2666" y="1696"/>
                </a:cubicBezTo>
                <a:moveTo>
                  <a:pt x="2642" y="921"/>
                </a:moveTo>
                <a:cubicBezTo>
                  <a:pt x="2743" y="761"/>
                  <a:pt x="2764" y="769"/>
                  <a:pt x="2957" y="753"/>
                </a:cubicBezTo>
                <a:cubicBezTo>
                  <a:pt x="3081" y="743"/>
                  <a:pt x="3206" y="733"/>
                  <a:pt x="3330" y="730"/>
                </a:cubicBezTo>
                <a:cubicBezTo>
                  <a:pt x="3397" y="728"/>
                  <a:pt x="3562" y="699"/>
                  <a:pt x="3612" y="753"/>
                </a:cubicBezTo>
                <a:cubicBezTo>
                  <a:pt x="3671" y="816"/>
                  <a:pt x="3677" y="950"/>
                  <a:pt x="3684" y="1029"/>
                </a:cubicBezTo>
                <a:cubicBezTo>
                  <a:pt x="3697" y="1168"/>
                  <a:pt x="3707" y="1309"/>
                  <a:pt x="3715" y="1449"/>
                </a:cubicBezTo>
                <a:cubicBezTo>
                  <a:pt x="3720" y="1541"/>
                  <a:pt x="3727" y="1634"/>
                  <a:pt x="3730" y="1726"/>
                </a:cubicBezTo>
                <a:cubicBezTo>
                  <a:pt x="3733" y="1801"/>
                  <a:pt x="3729" y="1767"/>
                  <a:pt x="3699" y="1803"/>
                </a:cubicBezTo>
                <a:moveTo>
                  <a:pt x="2823" y="1829"/>
                </a:moveTo>
                <a:cubicBezTo>
                  <a:pt x="2967" y="1820"/>
                  <a:pt x="3106" y="1799"/>
                  <a:pt x="3249" y="1784"/>
                </a:cubicBezTo>
                <a:cubicBezTo>
                  <a:pt x="3383" y="1770"/>
                  <a:pt x="3520" y="1767"/>
                  <a:pt x="3653" y="1745"/>
                </a:cubicBezTo>
                <a:cubicBezTo>
                  <a:pt x="3703" y="1737"/>
                  <a:pt x="3749" y="1722"/>
                  <a:pt x="3797" y="1705"/>
                </a:cubicBezTo>
                <a:moveTo>
                  <a:pt x="3963" y="1449"/>
                </a:moveTo>
                <a:cubicBezTo>
                  <a:pt x="4009" y="1394"/>
                  <a:pt x="4056" y="1403"/>
                  <a:pt x="4129" y="1393"/>
                </a:cubicBezTo>
                <a:cubicBezTo>
                  <a:pt x="4211" y="1382"/>
                  <a:pt x="4293" y="1372"/>
                  <a:pt x="4375" y="1362"/>
                </a:cubicBezTo>
                <a:cubicBezTo>
                  <a:pt x="4406" y="1358"/>
                  <a:pt x="4432" y="1357"/>
                  <a:pt x="4461" y="1348"/>
                </a:cubicBezTo>
                <a:cubicBezTo>
                  <a:pt x="4455" y="1310"/>
                  <a:pt x="4449" y="1306"/>
                  <a:pt x="4416" y="1278"/>
                </a:cubicBezTo>
                <a:cubicBezTo>
                  <a:pt x="4384" y="1251"/>
                  <a:pt x="4355" y="1240"/>
                  <a:pt x="4317" y="1227"/>
                </a:cubicBezTo>
                <a:cubicBezTo>
                  <a:pt x="4351" y="1274"/>
                  <a:pt x="4395" y="1311"/>
                  <a:pt x="4421" y="1365"/>
                </a:cubicBezTo>
                <a:cubicBezTo>
                  <a:pt x="4442" y="1408"/>
                  <a:pt x="4442" y="1450"/>
                  <a:pt x="4442" y="1496"/>
                </a:cubicBezTo>
                <a:cubicBezTo>
                  <a:pt x="4442" y="1530"/>
                  <a:pt x="4425" y="1533"/>
                  <a:pt x="4394" y="1535"/>
                </a:cubicBezTo>
                <a:cubicBezTo>
                  <a:pt x="4364" y="1537"/>
                  <a:pt x="4371" y="1539"/>
                  <a:pt x="4358" y="1514"/>
                </a:cubicBezTo>
                <a:moveTo>
                  <a:pt x="4685" y="963"/>
                </a:moveTo>
                <a:cubicBezTo>
                  <a:pt x="4717" y="1107"/>
                  <a:pt x="4730" y="1232"/>
                  <a:pt x="4731" y="1379"/>
                </a:cubicBezTo>
                <a:cubicBezTo>
                  <a:pt x="4732" y="1491"/>
                  <a:pt x="4742" y="1597"/>
                  <a:pt x="4748" y="1708"/>
                </a:cubicBezTo>
                <a:cubicBezTo>
                  <a:pt x="4750" y="1747"/>
                  <a:pt x="4752" y="1766"/>
                  <a:pt x="4767" y="1787"/>
                </a:cubicBezTo>
                <a:cubicBezTo>
                  <a:pt x="4806" y="1714"/>
                  <a:pt x="4796" y="1620"/>
                  <a:pt x="4798" y="1537"/>
                </a:cubicBezTo>
                <a:moveTo>
                  <a:pt x="4794" y="982"/>
                </a:moveTo>
                <a:cubicBezTo>
                  <a:pt x="4805" y="868"/>
                  <a:pt x="4790" y="842"/>
                  <a:pt x="4887" y="789"/>
                </a:cubicBezTo>
                <a:cubicBezTo>
                  <a:pt x="4980" y="739"/>
                  <a:pt x="5090" y="723"/>
                  <a:pt x="5193" y="709"/>
                </a:cubicBezTo>
                <a:cubicBezTo>
                  <a:pt x="5273" y="698"/>
                  <a:pt x="5484" y="641"/>
                  <a:pt x="5561" y="688"/>
                </a:cubicBezTo>
                <a:cubicBezTo>
                  <a:pt x="5650" y="743"/>
                  <a:pt x="5650" y="875"/>
                  <a:pt x="5665" y="963"/>
                </a:cubicBezTo>
                <a:cubicBezTo>
                  <a:pt x="5691" y="1116"/>
                  <a:pt x="5711" y="1275"/>
                  <a:pt x="5718" y="1430"/>
                </a:cubicBezTo>
                <a:cubicBezTo>
                  <a:pt x="5721" y="1504"/>
                  <a:pt x="5752" y="1700"/>
                  <a:pt x="5708" y="1768"/>
                </a:cubicBezTo>
                <a:cubicBezTo>
                  <a:pt x="5677" y="1789"/>
                  <a:pt x="5667" y="1796"/>
                  <a:pt x="5641" y="1794"/>
                </a:cubicBezTo>
                <a:moveTo>
                  <a:pt x="4774" y="1784"/>
                </a:moveTo>
                <a:cubicBezTo>
                  <a:pt x="4980" y="1739"/>
                  <a:pt x="5185" y="1704"/>
                  <a:pt x="5395" y="1682"/>
                </a:cubicBezTo>
                <a:cubicBezTo>
                  <a:pt x="5481" y="1673"/>
                  <a:pt x="5562" y="1667"/>
                  <a:pt x="5646" y="1647"/>
                </a:cubicBezTo>
                <a:moveTo>
                  <a:pt x="5198" y="1306"/>
                </a:moveTo>
                <a:cubicBezTo>
                  <a:pt x="5212" y="1201"/>
                  <a:pt x="5248" y="1146"/>
                  <a:pt x="5167" y="1077"/>
                </a:cubicBezTo>
                <a:cubicBezTo>
                  <a:pt x="5133" y="1048"/>
                  <a:pt x="5095" y="1052"/>
                  <a:pt x="5054" y="1052"/>
                </a:cubicBezTo>
                <a:cubicBezTo>
                  <a:pt x="5005" y="1052"/>
                  <a:pt x="5013" y="1076"/>
                  <a:pt x="5013" y="1119"/>
                </a:cubicBezTo>
                <a:cubicBezTo>
                  <a:pt x="5012" y="1200"/>
                  <a:pt x="5058" y="1253"/>
                  <a:pt x="5090" y="1325"/>
                </a:cubicBezTo>
                <a:cubicBezTo>
                  <a:pt x="5115" y="1381"/>
                  <a:pt x="5116" y="1428"/>
                  <a:pt x="5116" y="1488"/>
                </a:cubicBezTo>
                <a:cubicBezTo>
                  <a:pt x="5116" y="1509"/>
                  <a:pt x="5114" y="1516"/>
                  <a:pt x="5094" y="1517"/>
                </a:cubicBezTo>
                <a:cubicBezTo>
                  <a:pt x="5058" y="1517"/>
                  <a:pt x="5039" y="1520"/>
                  <a:pt x="5032" y="1475"/>
                </a:cubicBezTo>
                <a:cubicBezTo>
                  <a:pt x="5022" y="1411"/>
                  <a:pt x="5024" y="1366"/>
                  <a:pt x="5075" y="1327"/>
                </a:cubicBezTo>
                <a:cubicBezTo>
                  <a:pt x="5147" y="1272"/>
                  <a:pt x="5238" y="1248"/>
                  <a:pt x="5323" y="1220"/>
                </a:cubicBezTo>
                <a:moveTo>
                  <a:pt x="5812" y="1132"/>
                </a:moveTo>
                <a:cubicBezTo>
                  <a:pt x="5907" y="1132"/>
                  <a:pt x="6001" y="1131"/>
                  <a:pt x="6096" y="1129"/>
                </a:cubicBezTo>
                <a:cubicBezTo>
                  <a:pt x="6180" y="1127"/>
                  <a:pt x="6263" y="1124"/>
                  <a:pt x="6346" y="1113"/>
                </a:cubicBezTo>
                <a:cubicBezTo>
                  <a:pt x="6378" y="1109"/>
                  <a:pt x="6409" y="1111"/>
                  <a:pt x="6423" y="1080"/>
                </a:cubicBezTo>
                <a:cubicBezTo>
                  <a:pt x="6439" y="1042"/>
                  <a:pt x="6409" y="988"/>
                  <a:pt x="6387" y="961"/>
                </a:cubicBezTo>
                <a:cubicBezTo>
                  <a:pt x="6357" y="925"/>
                  <a:pt x="6319" y="894"/>
                  <a:pt x="6283" y="865"/>
                </a:cubicBezTo>
                <a:cubicBezTo>
                  <a:pt x="6325" y="888"/>
                  <a:pt x="6357" y="914"/>
                  <a:pt x="6387" y="961"/>
                </a:cubicBezTo>
                <a:cubicBezTo>
                  <a:pt x="6434" y="1033"/>
                  <a:pt x="6432" y="1096"/>
                  <a:pt x="6432" y="1178"/>
                </a:cubicBezTo>
                <a:cubicBezTo>
                  <a:pt x="6432" y="1245"/>
                  <a:pt x="6422" y="1279"/>
                  <a:pt x="6365" y="1318"/>
                </a:cubicBezTo>
                <a:cubicBezTo>
                  <a:pt x="6357" y="1322"/>
                  <a:pt x="6349" y="1326"/>
                  <a:pt x="6341" y="1330"/>
                </a:cubicBezTo>
                <a:moveTo>
                  <a:pt x="6666" y="683"/>
                </a:moveTo>
                <a:cubicBezTo>
                  <a:pt x="6666" y="882"/>
                  <a:pt x="6665" y="1080"/>
                  <a:pt x="6678" y="1278"/>
                </a:cubicBezTo>
                <a:cubicBezTo>
                  <a:pt x="6685" y="1379"/>
                  <a:pt x="6694" y="1472"/>
                  <a:pt x="6719" y="1570"/>
                </a:cubicBezTo>
                <a:cubicBezTo>
                  <a:pt x="6729" y="1611"/>
                  <a:pt x="6729" y="1595"/>
                  <a:pt x="6740" y="1612"/>
                </a:cubicBezTo>
                <a:cubicBezTo>
                  <a:pt x="6752" y="1568"/>
                  <a:pt x="6761" y="1489"/>
                  <a:pt x="6765" y="1430"/>
                </a:cubicBezTo>
                <a:moveTo>
                  <a:pt x="6765" y="763"/>
                </a:moveTo>
                <a:cubicBezTo>
                  <a:pt x="6927" y="630"/>
                  <a:pt x="6962" y="620"/>
                  <a:pt x="7164" y="599"/>
                </a:cubicBezTo>
                <a:cubicBezTo>
                  <a:pt x="7294" y="585"/>
                  <a:pt x="7424" y="574"/>
                  <a:pt x="7554" y="560"/>
                </a:cubicBezTo>
                <a:cubicBezTo>
                  <a:pt x="7624" y="553"/>
                  <a:pt x="7790" y="514"/>
                  <a:pt x="7845" y="569"/>
                </a:cubicBezTo>
                <a:cubicBezTo>
                  <a:pt x="7941" y="665"/>
                  <a:pt x="7912" y="1015"/>
                  <a:pt x="7922" y="1136"/>
                </a:cubicBezTo>
                <a:cubicBezTo>
                  <a:pt x="7934" y="1286"/>
                  <a:pt x="7945" y="1436"/>
                  <a:pt x="7953" y="1586"/>
                </a:cubicBezTo>
                <a:cubicBezTo>
                  <a:pt x="7955" y="1629"/>
                  <a:pt x="7986" y="1756"/>
                  <a:pt x="7963" y="1799"/>
                </a:cubicBezTo>
                <a:cubicBezTo>
                  <a:pt x="7953" y="1800"/>
                  <a:pt x="7942" y="1800"/>
                  <a:pt x="7932" y="1801"/>
                </a:cubicBezTo>
                <a:moveTo>
                  <a:pt x="6647" y="1689"/>
                </a:moveTo>
                <a:cubicBezTo>
                  <a:pt x="6820" y="1669"/>
                  <a:pt x="6991" y="1641"/>
                  <a:pt x="7164" y="1621"/>
                </a:cubicBezTo>
                <a:cubicBezTo>
                  <a:pt x="7330" y="1602"/>
                  <a:pt x="7496" y="1590"/>
                  <a:pt x="7662" y="1584"/>
                </a:cubicBezTo>
                <a:cubicBezTo>
                  <a:pt x="7685" y="1583"/>
                  <a:pt x="7852" y="1597"/>
                  <a:pt x="7876" y="1570"/>
                </a:cubicBezTo>
                <a:cubicBezTo>
                  <a:pt x="7876" y="1560"/>
                  <a:pt x="7874" y="1556"/>
                  <a:pt x="7864" y="1554"/>
                </a:cubicBezTo>
                <a:moveTo>
                  <a:pt x="7195" y="882"/>
                </a:moveTo>
                <a:cubicBezTo>
                  <a:pt x="7128" y="983"/>
                  <a:pt x="7048" y="1082"/>
                  <a:pt x="7029" y="1206"/>
                </a:cubicBezTo>
                <a:cubicBezTo>
                  <a:pt x="7021" y="1261"/>
                  <a:pt x="7025" y="1307"/>
                  <a:pt x="7087" y="1318"/>
                </a:cubicBezTo>
                <a:cubicBezTo>
                  <a:pt x="7121" y="1324"/>
                  <a:pt x="7213" y="1334"/>
                  <a:pt x="7231" y="1297"/>
                </a:cubicBezTo>
                <a:cubicBezTo>
                  <a:pt x="7253" y="1252"/>
                  <a:pt x="7231" y="1193"/>
                  <a:pt x="7195" y="1178"/>
                </a:cubicBezTo>
                <a:cubicBezTo>
                  <a:pt x="7172" y="1168"/>
                  <a:pt x="7116" y="1160"/>
                  <a:pt x="7092" y="1169"/>
                </a:cubicBezTo>
                <a:cubicBezTo>
                  <a:pt x="7089" y="1173"/>
                  <a:pt x="7085" y="1176"/>
                  <a:pt x="7082" y="1180"/>
                </a:cubicBezTo>
                <a:moveTo>
                  <a:pt x="8052" y="1090"/>
                </a:moveTo>
                <a:cubicBezTo>
                  <a:pt x="8040" y="1085"/>
                  <a:pt x="8028" y="1080"/>
                  <a:pt x="8016" y="1075"/>
                </a:cubicBezTo>
                <a:cubicBezTo>
                  <a:pt x="8040" y="1073"/>
                  <a:pt x="8059" y="1067"/>
                  <a:pt x="8083" y="1066"/>
                </a:cubicBezTo>
                <a:cubicBezTo>
                  <a:pt x="8310" y="1058"/>
                  <a:pt x="8535" y="1042"/>
                  <a:pt x="8762" y="1031"/>
                </a:cubicBezTo>
                <a:cubicBezTo>
                  <a:pt x="8901" y="1024"/>
                  <a:pt x="9039" y="1020"/>
                  <a:pt x="9178" y="1015"/>
                </a:cubicBezTo>
                <a:cubicBezTo>
                  <a:pt x="9180" y="1015"/>
                  <a:pt x="9181" y="1015"/>
                  <a:pt x="9183" y="1015"/>
                </a:cubicBezTo>
                <a:cubicBezTo>
                  <a:pt x="9158" y="984"/>
                  <a:pt x="9130" y="955"/>
                  <a:pt x="9089" y="933"/>
                </a:cubicBezTo>
                <a:cubicBezTo>
                  <a:pt x="9036" y="904"/>
                  <a:pt x="8982" y="891"/>
                  <a:pt x="8923" y="882"/>
                </a:cubicBezTo>
                <a:cubicBezTo>
                  <a:pt x="8918" y="881"/>
                  <a:pt x="8914" y="880"/>
                  <a:pt x="8909" y="879"/>
                </a:cubicBezTo>
                <a:cubicBezTo>
                  <a:pt x="8932" y="896"/>
                  <a:pt x="8969" y="920"/>
                  <a:pt x="8995" y="945"/>
                </a:cubicBezTo>
                <a:cubicBezTo>
                  <a:pt x="9045" y="995"/>
                  <a:pt x="9044" y="1031"/>
                  <a:pt x="9044" y="1098"/>
                </a:cubicBezTo>
                <a:cubicBezTo>
                  <a:pt x="9044" y="1164"/>
                  <a:pt x="9032" y="1188"/>
                  <a:pt x="8976" y="1227"/>
                </a:cubicBezTo>
                <a:cubicBezTo>
                  <a:pt x="8944" y="1249"/>
                  <a:pt x="8912" y="1255"/>
                  <a:pt x="8877" y="1267"/>
                </a:cubicBezTo>
                <a:moveTo>
                  <a:pt x="9229" y="632"/>
                </a:moveTo>
                <a:cubicBezTo>
                  <a:pt x="9288" y="811"/>
                  <a:pt x="9311" y="951"/>
                  <a:pt x="9328" y="1138"/>
                </a:cubicBezTo>
                <a:cubicBezTo>
                  <a:pt x="9338" y="1245"/>
                  <a:pt x="9344" y="1354"/>
                  <a:pt x="9359" y="1460"/>
                </a:cubicBezTo>
                <a:cubicBezTo>
                  <a:pt x="9361" y="1475"/>
                  <a:pt x="9362" y="1526"/>
                  <a:pt x="9395" y="1502"/>
                </a:cubicBezTo>
                <a:cubicBezTo>
                  <a:pt x="9401" y="1490"/>
                  <a:pt x="9406" y="1479"/>
                  <a:pt x="9412" y="1467"/>
                </a:cubicBezTo>
                <a:moveTo>
                  <a:pt x="9340" y="509"/>
                </a:moveTo>
                <a:cubicBezTo>
                  <a:pt x="9521" y="460"/>
                  <a:pt x="9661" y="444"/>
                  <a:pt x="9847" y="433"/>
                </a:cubicBezTo>
                <a:cubicBezTo>
                  <a:pt x="10050" y="421"/>
                  <a:pt x="10239" y="366"/>
                  <a:pt x="10439" y="340"/>
                </a:cubicBezTo>
                <a:cubicBezTo>
                  <a:pt x="10472" y="336"/>
                  <a:pt x="10505" y="336"/>
                  <a:pt x="10538" y="335"/>
                </a:cubicBezTo>
                <a:cubicBezTo>
                  <a:pt x="10579" y="522"/>
                  <a:pt x="10574" y="704"/>
                  <a:pt x="10593" y="893"/>
                </a:cubicBezTo>
                <a:cubicBezTo>
                  <a:pt x="10612" y="1084"/>
                  <a:pt x="10631" y="1275"/>
                  <a:pt x="10651" y="1467"/>
                </a:cubicBezTo>
                <a:cubicBezTo>
                  <a:pt x="10652" y="1480"/>
                  <a:pt x="10677" y="1630"/>
                  <a:pt x="10661" y="1642"/>
                </a:cubicBezTo>
                <a:cubicBezTo>
                  <a:pt x="10625" y="1649"/>
                  <a:pt x="10613" y="1651"/>
                  <a:pt x="10589" y="1649"/>
                </a:cubicBezTo>
                <a:moveTo>
                  <a:pt x="9390" y="1610"/>
                </a:moveTo>
                <a:cubicBezTo>
                  <a:pt x="9587" y="1552"/>
                  <a:pt x="9768" y="1516"/>
                  <a:pt x="9972" y="1491"/>
                </a:cubicBezTo>
                <a:cubicBezTo>
                  <a:pt x="10134" y="1471"/>
                  <a:pt x="10296" y="1449"/>
                  <a:pt x="10459" y="1435"/>
                </a:cubicBezTo>
                <a:cubicBezTo>
                  <a:pt x="10530" y="1429"/>
                  <a:pt x="10724" y="1471"/>
                  <a:pt x="10673" y="1420"/>
                </a:cubicBezTo>
                <a:cubicBezTo>
                  <a:pt x="10647" y="1394"/>
                  <a:pt x="10863" y="1477"/>
                  <a:pt x="10629" y="1407"/>
                </a:cubicBezTo>
                <a:moveTo>
                  <a:pt x="9530" y="898"/>
                </a:moveTo>
                <a:cubicBezTo>
                  <a:pt x="9554" y="1015"/>
                  <a:pt x="9578" y="1128"/>
                  <a:pt x="9592" y="1246"/>
                </a:cubicBezTo>
                <a:cubicBezTo>
                  <a:pt x="9595" y="1271"/>
                  <a:pt x="9597" y="1347"/>
                  <a:pt x="9619" y="1365"/>
                </a:cubicBezTo>
                <a:cubicBezTo>
                  <a:pt x="9624" y="1365"/>
                  <a:pt x="9625" y="1365"/>
                  <a:pt x="9628" y="1365"/>
                </a:cubicBezTo>
                <a:moveTo>
                  <a:pt x="9951" y="872"/>
                </a:moveTo>
                <a:cubicBezTo>
                  <a:pt x="9951" y="861"/>
                  <a:pt x="9943" y="807"/>
                  <a:pt x="9960" y="797"/>
                </a:cubicBezTo>
                <a:cubicBezTo>
                  <a:pt x="9983" y="784"/>
                  <a:pt x="10022" y="776"/>
                  <a:pt x="10049" y="774"/>
                </a:cubicBezTo>
                <a:cubicBezTo>
                  <a:pt x="10060" y="774"/>
                  <a:pt x="10064" y="774"/>
                  <a:pt x="10071" y="774"/>
                </a:cubicBezTo>
                <a:cubicBezTo>
                  <a:pt x="10071" y="820"/>
                  <a:pt x="10051" y="814"/>
                  <a:pt x="10028" y="849"/>
                </a:cubicBezTo>
                <a:cubicBezTo>
                  <a:pt x="10023" y="856"/>
                  <a:pt x="10017" y="899"/>
                  <a:pt x="10023" y="908"/>
                </a:cubicBezTo>
                <a:cubicBezTo>
                  <a:pt x="10044" y="941"/>
                  <a:pt x="10093" y="949"/>
                  <a:pt x="10117" y="984"/>
                </a:cubicBezTo>
                <a:cubicBezTo>
                  <a:pt x="10137" y="1013"/>
                  <a:pt x="10139" y="1040"/>
                  <a:pt x="10139" y="1073"/>
                </a:cubicBezTo>
                <a:cubicBezTo>
                  <a:pt x="10139" y="1115"/>
                  <a:pt x="10094" y="1122"/>
                  <a:pt x="10059" y="1132"/>
                </a:cubicBezTo>
                <a:cubicBezTo>
                  <a:pt x="10038" y="1138"/>
                  <a:pt x="10014" y="1141"/>
                  <a:pt x="9992" y="1140"/>
                </a:cubicBezTo>
                <a:cubicBezTo>
                  <a:pt x="9992" y="1139"/>
                  <a:pt x="9992" y="1139"/>
                  <a:pt x="9992" y="1138"/>
                </a:cubicBezTo>
                <a:moveTo>
                  <a:pt x="10444" y="912"/>
                </a:moveTo>
                <a:cubicBezTo>
                  <a:pt x="10588" y="909"/>
                  <a:pt x="10731" y="907"/>
                  <a:pt x="10875" y="905"/>
                </a:cubicBezTo>
                <a:cubicBezTo>
                  <a:pt x="10981" y="904"/>
                  <a:pt x="11089" y="904"/>
                  <a:pt x="11195" y="895"/>
                </a:cubicBezTo>
                <a:cubicBezTo>
                  <a:pt x="11199" y="894"/>
                  <a:pt x="11203" y="894"/>
                  <a:pt x="11207" y="893"/>
                </a:cubicBezTo>
                <a:cubicBezTo>
                  <a:pt x="11203" y="868"/>
                  <a:pt x="11199" y="842"/>
                  <a:pt x="11181" y="821"/>
                </a:cubicBezTo>
                <a:cubicBezTo>
                  <a:pt x="11156" y="791"/>
                  <a:pt x="11119" y="774"/>
                  <a:pt x="11092" y="749"/>
                </a:cubicBezTo>
                <a:cubicBezTo>
                  <a:pt x="11092" y="747"/>
                  <a:pt x="11092" y="746"/>
                  <a:pt x="11092" y="744"/>
                </a:cubicBezTo>
                <a:cubicBezTo>
                  <a:pt x="11146" y="749"/>
                  <a:pt x="11169" y="766"/>
                  <a:pt x="11195" y="816"/>
                </a:cubicBezTo>
                <a:cubicBezTo>
                  <a:pt x="11218" y="860"/>
                  <a:pt x="11224" y="939"/>
                  <a:pt x="11207" y="987"/>
                </a:cubicBezTo>
                <a:cubicBezTo>
                  <a:pt x="11188" y="1038"/>
                  <a:pt x="11135" y="1067"/>
                  <a:pt x="11087" y="1080"/>
                </a:cubicBezTo>
                <a:cubicBezTo>
                  <a:pt x="11068" y="1085"/>
                  <a:pt x="11030" y="1094"/>
                  <a:pt x="11019" y="1075"/>
                </a:cubicBezTo>
                <a:cubicBezTo>
                  <a:pt x="11019" y="1067"/>
                  <a:pt x="11019" y="1058"/>
                  <a:pt x="11019" y="1050"/>
                </a:cubicBezTo>
                <a:moveTo>
                  <a:pt x="11481" y="509"/>
                </a:moveTo>
                <a:cubicBezTo>
                  <a:pt x="11485" y="649"/>
                  <a:pt x="11486" y="789"/>
                  <a:pt x="11486" y="929"/>
                </a:cubicBezTo>
                <a:cubicBezTo>
                  <a:pt x="11486" y="1022"/>
                  <a:pt x="11482" y="1118"/>
                  <a:pt x="11491" y="1211"/>
                </a:cubicBezTo>
                <a:cubicBezTo>
                  <a:pt x="11495" y="1253"/>
                  <a:pt x="11496" y="1230"/>
                  <a:pt x="11508" y="1246"/>
                </a:cubicBezTo>
                <a:cubicBezTo>
                  <a:pt x="11530" y="1199"/>
                  <a:pt x="11544" y="1138"/>
                  <a:pt x="11558" y="1082"/>
                </a:cubicBezTo>
                <a:moveTo>
                  <a:pt x="11580" y="499"/>
                </a:moveTo>
                <a:cubicBezTo>
                  <a:pt x="11752" y="379"/>
                  <a:pt x="11800" y="353"/>
                  <a:pt x="11989" y="312"/>
                </a:cubicBezTo>
                <a:cubicBezTo>
                  <a:pt x="12075" y="293"/>
                  <a:pt x="12166" y="269"/>
                  <a:pt x="12254" y="266"/>
                </a:cubicBezTo>
                <a:cubicBezTo>
                  <a:pt x="12300" y="265"/>
                  <a:pt x="12324" y="259"/>
                  <a:pt x="12357" y="296"/>
                </a:cubicBezTo>
                <a:cubicBezTo>
                  <a:pt x="12417" y="364"/>
                  <a:pt x="12430" y="492"/>
                  <a:pt x="12446" y="576"/>
                </a:cubicBezTo>
                <a:cubicBezTo>
                  <a:pt x="12472" y="719"/>
                  <a:pt x="12503" y="860"/>
                  <a:pt x="12514" y="1005"/>
                </a:cubicBezTo>
                <a:cubicBezTo>
                  <a:pt x="12522" y="1113"/>
                  <a:pt x="12523" y="1222"/>
                  <a:pt x="12523" y="1330"/>
                </a:cubicBezTo>
                <a:cubicBezTo>
                  <a:pt x="12523" y="1391"/>
                  <a:pt x="12516" y="1415"/>
                  <a:pt x="12451" y="1420"/>
                </a:cubicBezTo>
                <a:cubicBezTo>
                  <a:pt x="12436" y="1420"/>
                  <a:pt x="12420" y="1420"/>
                  <a:pt x="12405" y="1420"/>
                </a:cubicBezTo>
                <a:moveTo>
                  <a:pt x="11513" y="1283"/>
                </a:moveTo>
                <a:cubicBezTo>
                  <a:pt x="11694" y="1167"/>
                  <a:pt x="11811" y="1136"/>
                  <a:pt x="12025" y="1106"/>
                </a:cubicBezTo>
                <a:cubicBezTo>
                  <a:pt x="12174" y="1085"/>
                  <a:pt x="12323" y="1075"/>
                  <a:pt x="12473" y="1066"/>
                </a:cubicBezTo>
                <a:cubicBezTo>
                  <a:pt x="12523" y="1063"/>
                  <a:pt x="12583" y="1058"/>
                  <a:pt x="12627" y="1050"/>
                </a:cubicBezTo>
                <a:moveTo>
                  <a:pt x="11809" y="644"/>
                </a:moveTo>
                <a:cubicBezTo>
                  <a:pt x="11814" y="617"/>
                  <a:pt x="11778" y="636"/>
                  <a:pt x="11828" y="623"/>
                </a:cubicBezTo>
                <a:cubicBezTo>
                  <a:pt x="11870" y="612"/>
                  <a:pt x="11915" y="614"/>
                  <a:pt x="11958" y="613"/>
                </a:cubicBezTo>
                <a:cubicBezTo>
                  <a:pt x="11989" y="613"/>
                  <a:pt x="11997" y="613"/>
                  <a:pt x="12016" y="611"/>
                </a:cubicBezTo>
                <a:cubicBezTo>
                  <a:pt x="12042" y="611"/>
                  <a:pt x="11990" y="611"/>
                  <a:pt x="11989" y="611"/>
                </a:cubicBezTo>
                <a:cubicBezTo>
                  <a:pt x="11962" y="611"/>
                  <a:pt x="11934" y="611"/>
                  <a:pt x="11907" y="611"/>
                </a:cubicBezTo>
                <a:cubicBezTo>
                  <a:pt x="11915" y="593"/>
                  <a:pt x="11927" y="596"/>
                  <a:pt x="11953" y="592"/>
                </a:cubicBezTo>
                <a:cubicBezTo>
                  <a:pt x="11988" y="587"/>
                  <a:pt x="12022" y="588"/>
                  <a:pt x="12057" y="588"/>
                </a:cubicBezTo>
                <a:cubicBezTo>
                  <a:pt x="12088" y="588"/>
                  <a:pt x="12092" y="592"/>
                  <a:pt x="12093" y="623"/>
                </a:cubicBezTo>
                <a:cubicBezTo>
                  <a:pt x="12094" y="668"/>
                  <a:pt x="12031" y="689"/>
                  <a:pt x="11994" y="704"/>
                </a:cubicBezTo>
                <a:cubicBezTo>
                  <a:pt x="11969" y="714"/>
                  <a:pt x="11948" y="717"/>
                  <a:pt x="11922" y="723"/>
                </a:cubicBezTo>
                <a:cubicBezTo>
                  <a:pt x="11963" y="733"/>
                  <a:pt x="12008" y="736"/>
                  <a:pt x="12047" y="753"/>
                </a:cubicBezTo>
                <a:cubicBezTo>
                  <a:pt x="12068" y="762"/>
                  <a:pt x="12085" y="769"/>
                  <a:pt x="12088" y="791"/>
                </a:cubicBezTo>
                <a:cubicBezTo>
                  <a:pt x="12084" y="832"/>
                  <a:pt x="12060" y="825"/>
                  <a:pt x="12025" y="837"/>
                </a:cubicBezTo>
                <a:cubicBezTo>
                  <a:pt x="11992" y="848"/>
                  <a:pt x="11961" y="859"/>
                  <a:pt x="11927" y="863"/>
                </a:cubicBezTo>
                <a:cubicBezTo>
                  <a:pt x="11925" y="863"/>
                  <a:pt x="11924" y="863"/>
                  <a:pt x="11922" y="863"/>
                </a:cubicBezTo>
                <a:moveTo>
                  <a:pt x="12555" y="842"/>
                </a:moveTo>
                <a:cubicBezTo>
                  <a:pt x="12579" y="831"/>
                  <a:pt x="12598" y="818"/>
                  <a:pt x="12649" y="812"/>
                </a:cubicBezTo>
                <a:cubicBezTo>
                  <a:pt x="12795" y="794"/>
                  <a:pt x="12942" y="788"/>
                  <a:pt x="13089" y="781"/>
                </a:cubicBezTo>
                <a:cubicBezTo>
                  <a:pt x="13265" y="773"/>
                  <a:pt x="13487" y="793"/>
                  <a:pt x="13650" y="763"/>
                </a:cubicBezTo>
                <a:cubicBezTo>
                  <a:pt x="13625" y="733"/>
                  <a:pt x="13597" y="705"/>
                  <a:pt x="13556" y="681"/>
                </a:cubicBezTo>
                <a:cubicBezTo>
                  <a:pt x="13523" y="662"/>
                  <a:pt x="13485" y="647"/>
                  <a:pt x="13452" y="630"/>
                </a:cubicBezTo>
                <a:cubicBezTo>
                  <a:pt x="13452" y="629"/>
                  <a:pt x="13452" y="629"/>
                  <a:pt x="13452" y="628"/>
                </a:cubicBezTo>
                <a:cubicBezTo>
                  <a:pt x="13471" y="682"/>
                  <a:pt x="13483" y="714"/>
                  <a:pt x="13484" y="774"/>
                </a:cubicBezTo>
                <a:cubicBezTo>
                  <a:pt x="13485" y="871"/>
                  <a:pt x="13441" y="932"/>
                  <a:pt x="13358" y="982"/>
                </a:cubicBezTo>
                <a:cubicBezTo>
                  <a:pt x="13327" y="1001"/>
                  <a:pt x="13305" y="1003"/>
                  <a:pt x="13272" y="1010"/>
                </a:cubicBezTo>
                <a:moveTo>
                  <a:pt x="13972" y="467"/>
                </a:moveTo>
                <a:cubicBezTo>
                  <a:pt x="13987" y="593"/>
                  <a:pt x="14002" y="718"/>
                  <a:pt x="14013" y="844"/>
                </a:cubicBezTo>
                <a:cubicBezTo>
                  <a:pt x="14021" y="939"/>
                  <a:pt x="14023" y="1034"/>
                  <a:pt x="14023" y="1129"/>
                </a:cubicBezTo>
                <a:cubicBezTo>
                  <a:pt x="14023" y="1153"/>
                  <a:pt x="14023" y="1177"/>
                  <a:pt x="14023" y="1201"/>
                </a:cubicBezTo>
                <a:cubicBezTo>
                  <a:pt x="14047" y="1176"/>
                  <a:pt x="14048" y="1159"/>
                  <a:pt x="14054" y="1119"/>
                </a:cubicBezTo>
                <a:moveTo>
                  <a:pt x="14040" y="467"/>
                </a:moveTo>
                <a:cubicBezTo>
                  <a:pt x="14024" y="460"/>
                  <a:pt x="14007" y="453"/>
                  <a:pt x="13991" y="446"/>
                </a:cubicBezTo>
                <a:cubicBezTo>
                  <a:pt x="14007" y="436"/>
                  <a:pt x="14023" y="425"/>
                  <a:pt x="14054" y="417"/>
                </a:cubicBezTo>
                <a:cubicBezTo>
                  <a:pt x="14148" y="391"/>
                  <a:pt x="14248" y="380"/>
                  <a:pt x="14345" y="370"/>
                </a:cubicBezTo>
                <a:cubicBezTo>
                  <a:pt x="14483" y="356"/>
                  <a:pt x="14621" y="350"/>
                  <a:pt x="14759" y="350"/>
                </a:cubicBezTo>
                <a:cubicBezTo>
                  <a:pt x="14786" y="350"/>
                  <a:pt x="14850" y="338"/>
                  <a:pt x="14875" y="354"/>
                </a:cubicBezTo>
                <a:cubicBezTo>
                  <a:pt x="14930" y="388"/>
                  <a:pt x="14890" y="640"/>
                  <a:pt x="14894" y="690"/>
                </a:cubicBezTo>
                <a:cubicBezTo>
                  <a:pt x="14903" y="808"/>
                  <a:pt x="14910" y="926"/>
                  <a:pt x="14916" y="1045"/>
                </a:cubicBezTo>
                <a:cubicBezTo>
                  <a:pt x="14920" y="1113"/>
                  <a:pt x="14944" y="1240"/>
                  <a:pt x="14916" y="1306"/>
                </a:cubicBezTo>
                <a:cubicBezTo>
                  <a:pt x="14905" y="1332"/>
                  <a:pt x="14863" y="1333"/>
                  <a:pt x="14843" y="1339"/>
                </a:cubicBezTo>
                <a:moveTo>
                  <a:pt x="13972" y="1353"/>
                </a:moveTo>
                <a:cubicBezTo>
                  <a:pt x="14178" y="1333"/>
                  <a:pt x="14386" y="1311"/>
                  <a:pt x="14593" y="1306"/>
                </a:cubicBezTo>
                <a:cubicBezTo>
                  <a:pt x="14685" y="1304"/>
                  <a:pt x="14787" y="1312"/>
                  <a:pt x="14875" y="1304"/>
                </a:cubicBezTo>
                <a:moveTo>
                  <a:pt x="14490" y="702"/>
                </a:moveTo>
                <a:cubicBezTo>
                  <a:pt x="14437" y="705"/>
                  <a:pt x="14418" y="701"/>
                  <a:pt x="14413" y="760"/>
                </a:cubicBezTo>
                <a:cubicBezTo>
                  <a:pt x="14409" y="817"/>
                  <a:pt x="14429" y="831"/>
                  <a:pt x="14475" y="865"/>
                </a:cubicBezTo>
                <a:cubicBezTo>
                  <a:pt x="14519" y="897"/>
                  <a:pt x="14578" y="925"/>
                  <a:pt x="14615" y="966"/>
                </a:cubicBezTo>
                <a:cubicBezTo>
                  <a:pt x="14623" y="975"/>
                  <a:pt x="14648" y="1013"/>
                  <a:pt x="14636" y="1026"/>
                </a:cubicBezTo>
                <a:cubicBezTo>
                  <a:pt x="14609" y="1055"/>
                  <a:pt x="14541" y="1053"/>
                  <a:pt x="14506" y="1054"/>
                </a:cubicBezTo>
                <a:cubicBezTo>
                  <a:pt x="14472" y="1054"/>
                  <a:pt x="14461" y="1054"/>
                  <a:pt x="14439" y="1054"/>
                </a:cubicBezTo>
                <a:moveTo>
                  <a:pt x="14718" y="711"/>
                </a:moveTo>
                <a:cubicBezTo>
                  <a:pt x="14633" y="706"/>
                  <a:pt x="14629" y="681"/>
                  <a:pt x="14583" y="728"/>
                </a:cubicBezTo>
                <a:moveTo>
                  <a:pt x="15072" y="884"/>
                </a:moveTo>
                <a:cubicBezTo>
                  <a:pt x="15265" y="869"/>
                  <a:pt x="15454" y="869"/>
                  <a:pt x="15647" y="861"/>
                </a:cubicBezTo>
                <a:cubicBezTo>
                  <a:pt x="15812" y="854"/>
                  <a:pt x="15976" y="840"/>
                  <a:pt x="16140" y="828"/>
                </a:cubicBezTo>
                <a:cubicBezTo>
                  <a:pt x="16199" y="824"/>
                  <a:pt x="16263" y="824"/>
                  <a:pt x="16321" y="807"/>
                </a:cubicBezTo>
                <a:cubicBezTo>
                  <a:pt x="16321" y="805"/>
                  <a:pt x="16321" y="804"/>
                  <a:pt x="16321" y="802"/>
                </a:cubicBezTo>
                <a:cubicBezTo>
                  <a:pt x="16303" y="790"/>
                  <a:pt x="16274" y="764"/>
                  <a:pt x="16234" y="755"/>
                </a:cubicBezTo>
                <a:cubicBezTo>
                  <a:pt x="16184" y="744"/>
                  <a:pt x="16129" y="741"/>
                  <a:pt x="16078" y="734"/>
                </a:cubicBezTo>
                <a:cubicBezTo>
                  <a:pt x="16109" y="734"/>
                  <a:pt x="16130" y="732"/>
                  <a:pt x="16160" y="739"/>
                </a:cubicBezTo>
                <a:cubicBezTo>
                  <a:pt x="16207" y="749"/>
                  <a:pt x="16267" y="767"/>
                  <a:pt x="16285" y="818"/>
                </a:cubicBezTo>
                <a:cubicBezTo>
                  <a:pt x="16295" y="848"/>
                  <a:pt x="16298" y="904"/>
                  <a:pt x="16275" y="929"/>
                </a:cubicBezTo>
                <a:cubicBezTo>
                  <a:pt x="16239" y="967"/>
                  <a:pt x="16174" y="990"/>
                  <a:pt x="16124" y="998"/>
                </a:cubicBezTo>
                <a:moveTo>
                  <a:pt x="16670" y="557"/>
                </a:moveTo>
                <a:cubicBezTo>
                  <a:pt x="16681" y="676"/>
                  <a:pt x="16684" y="790"/>
                  <a:pt x="16684" y="910"/>
                </a:cubicBezTo>
                <a:cubicBezTo>
                  <a:pt x="16684" y="958"/>
                  <a:pt x="16679" y="1227"/>
                  <a:pt x="16689" y="1178"/>
                </a:cubicBezTo>
                <a:moveTo>
                  <a:pt x="16701" y="525"/>
                </a:moveTo>
                <a:cubicBezTo>
                  <a:pt x="16882" y="432"/>
                  <a:pt x="16933" y="417"/>
                  <a:pt x="17125" y="406"/>
                </a:cubicBezTo>
                <a:cubicBezTo>
                  <a:pt x="17268" y="398"/>
                  <a:pt x="17413" y="389"/>
                  <a:pt x="17555" y="366"/>
                </a:cubicBezTo>
                <a:cubicBezTo>
                  <a:pt x="17694" y="344"/>
                  <a:pt x="17829" y="303"/>
                  <a:pt x="17967" y="277"/>
                </a:cubicBezTo>
                <a:cubicBezTo>
                  <a:pt x="18018" y="267"/>
                  <a:pt x="18080" y="248"/>
                  <a:pt x="18107" y="301"/>
                </a:cubicBezTo>
                <a:cubicBezTo>
                  <a:pt x="18152" y="391"/>
                  <a:pt x="18161" y="526"/>
                  <a:pt x="18174" y="623"/>
                </a:cubicBezTo>
                <a:cubicBezTo>
                  <a:pt x="18192" y="761"/>
                  <a:pt x="18201" y="906"/>
                  <a:pt x="18205" y="1045"/>
                </a:cubicBezTo>
                <a:cubicBezTo>
                  <a:pt x="18207" y="1107"/>
                  <a:pt x="18235" y="1284"/>
                  <a:pt x="18200" y="1341"/>
                </a:cubicBezTo>
                <a:cubicBezTo>
                  <a:pt x="18163" y="1402"/>
                  <a:pt x="18109" y="1393"/>
                  <a:pt x="18044" y="1395"/>
                </a:cubicBezTo>
                <a:moveTo>
                  <a:pt x="16971" y="1280"/>
                </a:moveTo>
                <a:cubicBezTo>
                  <a:pt x="17155" y="1243"/>
                  <a:pt x="17331" y="1220"/>
                  <a:pt x="17519" y="1206"/>
                </a:cubicBezTo>
                <a:cubicBezTo>
                  <a:pt x="17713" y="1191"/>
                  <a:pt x="17908" y="1183"/>
                  <a:pt x="18102" y="1171"/>
                </a:cubicBezTo>
                <a:cubicBezTo>
                  <a:pt x="18126" y="1169"/>
                  <a:pt x="18158" y="1170"/>
                  <a:pt x="18174" y="1159"/>
                </a:cubicBezTo>
                <a:cubicBezTo>
                  <a:pt x="18174" y="1156"/>
                  <a:pt x="18174" y="1153"/>
                  <a:pt x="18174" y="1150"/>
                </a:cubicBezTo>
                <a:moveTo>
                  <a:pt x="17469" y="723"/>
                </a:moveTo>
                <a:cubicBezTo>
                  <a:pt x="17455" y="708"/>
                  <a:pt x="17455" y="702"/>
                  <a:pt x="17442" y="704"/>
                </a:cubicBezTo>
                <a:cubicBezTo>
                  <a:pt x="17414" y="728"/>
                  <a:pt x="17392" y="754"/>
                  <a:pt x="17370" y="784"/>
                </a:cubicBezTo>
                <a:cubicBezTo>
                  <a:pt x="17356" y="804"/>
                  <a:pt x="17338" y="828"/>
                  <a:pt x="17334" y="854"/>
                </a:cubicBezTo>
                <a:cubicBezTo>
                  <a:pt x="17334" y="862"/>
                  <a:pt x="17334" y="865"/>
                  <a:pt x="17334" y="870"/>
                </a:cubicBezTo>
                <a:cubicBezTo>
                  <a:pt x="17372" y="882"/>
                  <a:pt x="17412" y="879"/>
                  <a:pt x="17452" y="879"/>
                </a:cubicBezTo>
                <a:cubicBezTo>
                  <a:pt x="17513" y="879"/>
                  <a:pt x="17559" y="863"/>
                  <a:pt x="17608" y="826"/>
                </a:cubicBezTo>
                <a:cubicBezTo>
                  <a:pt x="17631" y="809"/>
                  <a:pt x="17645" y="790"/>
                  <a:pt x="17659" y="768"/>
                </a:cubicBezTo>
                <a:cubicBezTo>
                  <a:pt x="17659" y="842"/>
                  <a:pt x="17634" y="968"/>
                  <a:pt x="17671" y="1033"/>
                </a:cubicBezTo>
                <a:cubicBezTo>
                  <a:pt x="17680" y="1042"/>
                  <a:pt x="17681" y="1045"/>
                  <a:pt x="17690" y="1043"/>
                </a:cubicBezTo>
                <a:moveTo>
                  <a:pt x="18366" y="751"/>
                </a:moveTo>
                <a:cubicBezTo>
                  <a:pt x="18449" y="737"/>
                  <a:pt x="18535" y="728"/>
                  <a:pt x="18619" y="723"/>
                </a:cubicBezTo>
                <a:cubicBezTo>
                  <a:pt x="18716" y="717"/>
                  <a:pt x="18814" y="718"/>
                  <a:pt x="18910" y="700"/>
                </a:cubicBezTo>
                <a:cubicBezTo>
                  <a:pt x="18938" y="695"/>
                  <a:pt x="18939" y="698"/>
                  <a:pt x="18942" y="672"/>
                </a:cubicBezTo>
                <a:cubicBezTo>
                  <a:pt x="18945" y="638"/>
                  <a:pt x="18900" y="607"/>
                  <a:pt x="18874" y="590"/>
                </a:cubicBezTo>
                <a:cubicBezTo>
                  <a:pt x="18861" y="582"/>
                  <a:pt x="18855" y="580"/>
                  <a:pt x="18843" y="571"/>
                </a:cubicBezTo>
                <a:cubicBezTo>
                  <a:pt x="18877" y="608"/>
                  <a:pt x="18920" y="640"/>
                  <a:pt x="18942" y="686"/>
                </a:cubicBezTo>
                <a:cubicBezTo>
                  <a:pt x="18957" y="717"/>
                  <a:pt x="18957" y="776"/>
                  <a:pt x="18951" y="810"/>
                </a:cubicBezTo>
                <a:cubicBezTo>
                  <a:pt x="18944" y="846"/>
                  <a:pt x="18905" y="871"/>
                  <a:pt x="18874" y="884"/>
                </a:cubicBezTo>
                <a:cubicBezTo>
                  <a:pt x="18856" y="892"/>
                  <a:pt x="18856" y="886"/>
                  <a:pt x="18843" y="889"/>
                </a:cubicBezTo>
                <a:moveTo>
                  <a:pt x="19202" y="751"/>
                </a:moveTo>
                <a:cubicBezTo>
                  <a:pt x="19214" y="851"/>
                  <a:pt x="19221" y="939"/>
                  <a:pt x="19221" y="1038"/>
                </a:cubicBezTo>
                <a:cubicBezTo>
                  <a:pt x="19221" y="1069"/>
                  <a:pt x="19215" y="1074"/>
                  <a:pt x="19233" y="1085"/>
                </a:cubicBezTo>
                <a:cubicBezTo>
                  <a:pt x="19238" y="1045"/>
                  <a:pt x="19237" y="994"/>
                  <a:pt x="19252" y="956"/>
                </a:cubicBezTo>
                <a:cubicBezTo>
                  <a:pt x="19276" y="896"/>
                  <a:pt x="19324" y="833"/>
                  <a:pt x="19368" y="786"/>
                </a:cubicBezTo>
                <a:cubicBezTo>
                  <a:pt x="19384" y="769"/>
                  <a:pt x="19400" y="756"/>
                  <a:pt x="19423" y="753"/>
                </a:cubicBezTo>
                <a:cubicBezTo>
                  <a:pt x="19475" y="747"/>
                  <a:pt x="19487" y="797"/>
                  <a:pt x="19502" y="837"/>
                </a:cubicBezTo>
                <a:cubicBezTo>
                  <a:pt x="19520" y="886"/>
                  <a:pt x="19526" y="938"/>
                  <a:pt x="19543" y="987"/>
                </a:cubicBezTo>
                <a:cubicBezTo>
                  <a:pt x="19550" y="1007"/>
                  <a:pt x="19551" y="1033"/>
                  <a:pt x="19579" y="1024"/>
                </a:cubicBezTo>
                <a:cubicBezTo>
                  <a:pt x="19581" y="1020"/>
                  <a:pt x="19582" y="1017"/>
                  <a:pt x="19584" y="1013"/>
                </a:cubicBezTo>
                <a:moveTo>
                  <a:pt x="19668" y="847"/>
                </a:moveTo>
                <a:cubicBezTo>
                  <a:pt x="19682" y="890"/>
                  <a:pt x="19693" y="930"/>
                  <a:pt x="19719" y="968"/>
                </a:cubicBezTo>
                <a:cubicBezTo>
                  <a:pt x="19738" y="996"/>
                  <a:pt x="19752" y="1019"/>
                  <a:pt x="19786" y="1029"/>
                </a:cubicBezTo>
                <a:cubicBezTo>
                  <a:pt x="19823" y="1040"/>
                  <a:pt x="19854" y="1017"/>
                  <a:pt x="19871" y="987"/>
                </a:cubicBezTo>
                <a:cubicBezTo>
                  <a:pt x="19896" y="944"/>
                  <a:pt x="19911" y="886"/>
                  <a:pt x="19916" y="837"/>
                </a:cubicBezTo>
                <a:cubicBezTo>
                  <a:pt x="19917" y="829"/>
                  <a:pt x="19921" y="813"/>
                  <a:pt x="19921" y="812"/>
                </a:cubicBezTo>
                <a:cubicBezTo>
                  <a:pt x="19931" y="831"/>
                  <a:pt x="19939" y="883"/>
                  <a:pt x="19952" y="908"/>
                </a:cubicBezTo>
                <a:cubicBezTo>
                  <a:pt x="19969" y="941"/>
                  <a:pt x="19998" y="1002"/>
                  <a:pt x="20037" y="1015"/>
                </a:cubicBezTo>
                <a:cubicBezTo>
                  <a:pt x="20073" y="1027"/>
                  <a:pt x="20121" y="1029"/>
                  <a:pt x="20155" y="1008"/>
                </a:cubicBezTo>
                <a:cubicBezTo>
                  <a:pt x="20206" y="977"/>
                  <a:pt x="20261" y="890"/>
                  <a:pt x="20280" y="835"/>
                </a:cubicBezTo>
                <a:cubicBezTo>
                  <a:pt x="20296" y="789"/>
                  <a:pt x="20308" y="741"/>
                  <a:pt x="20316" y="693"/>
                </a:cubicBezTo>
                <a:cubicBezTo>
                  <a:pt x="20316" y="691"/>
                  <a:pt x="20316" y="688"/>
                  <a:pt x="20316" y="686"/>
                </a:cubicBezTo>
                <a:cubicBezTo>
                  <a:pt x="20331" y="733"/>
                  <a:pt x="20354" y="776"/>
                  <a:pt x="20383" y="816"/>
                </a:cubicBezTo>
                <a:cubicBezTo>
                  <a:pt x="20418" y="864"/>
                  <a:pt x="20453" y="892"/>
                  <a:pt x="20513" y="898"/>
                </a:cubicBezTo>
                <a:cubicBezTo>
                  <a:pt x="20576" y="904"/>
                  <a:pt x="20611" y="896"/>
                  <a:pt x="20643" y="837"/>
                </a:cubicBezTo>
                <a:cubicBezTo>
                  <a:pt x="20667" y="793"/>
                  <a:pt x="20683" y="744"/>
                  <a:pt x="20689" y="695"/>
                </a:cubicBezTo>
                <a:cubicBezTo>
                  <a:pt x="20689" y="688"/>
                  <a:pt x="20689" y="687"/>
                  <a:pt x="20689" y="683"/>
                </a:cubicBezTo>
                <a:cubicBezTo>
                  <a:pt x="20689" y="787"/>
                  <a:pt x="20717" y="944"/>
                  <a:pt x="20653" y="1031"/>
                </a:cubicBezTo>
                <a:cubicBezTo>
                  <a:pt x="20622" y="1060"/>
                  <a:pt x="20614" y="1069"/>
                  <a:pt x="20585" y="1073"/>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1" name="Shape 761"/>
        <p:cNvGrpSpPr/>
        <p:nvPr/>
      </p:nvGrpSpPr>
      <p:grpSpPr>
        <a:xfrm>
          <a:off x="0" y="0"/>
          <a:ext cx="0" cy="0"/>
          <a:chOff x="0" y="0"/>
          <a:chExt cx="0" cy="0"/>
        </a:xfrm>
      </p:grpSpPr>
      <p:sp>
        <p:nvSpPr>
          <p:cNvPr id="762" name="Google Shape;762;p103"/>
          <p:cNvSpPr txBox="1"/>
          <p:nvPr/>
        </p:nvSpPr>
        <p:spPr>
          <a:xfrm>
            <a:off x="457200" y="285840"/>
            <a:ext cx="8229600" cy="5370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Merge Operation</a:t>
            </a:r>
            <a:endParaRPr b="1" i="0" sz="3300" u="none" cap="none" strike="noStrike"/>
          </a:p>
        </p:txBody>
      </p:sp>
      <p:sp>
        <p:nvSpPr>
          <p:cNvPr id="763" name="Google Shape;763;p103"/>
          <p:cNvSpPr txBox="1"/>
          <p:nvPr/>
        </p:nvSpPr>
        <p:spPr>
          <a:xfrm>
            <a:off x="457200" y="743040"/>
            <a:ext cx="8229600" cy="1066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For sorted list, you have to arrange nodes in their proper position. </a:t>
            </a:r>
            <a:endParaRPr b="0" i="0" sz="2000" u="none" cap="none" strike="noStrike">
              <a:latin typeface="Arial"/>
              <a:ea typeface="Arial"/>
              <a:cs typeface="Arial"/>
              <a:sym typeface="Arial"/>
            </a:endParaRPr>
          </a:p>
          <a:p>
            <a:pPr indent="-343080" lvl="0" marL="343080" marR="0" rtl="0" algn="l">
              <a:lnSpc>
                <a:spcPct val="100000"/>
              </a:lnSpc>
              <a:spcBef>
                <a:spcPts val="499"/>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Compare , list1  first node  with  first node of list 2, add smaller node in new linked list, repeate the process, until list is arraganed.</a:t>
            </a:r>
            <a:endParaRPr b="0" i="0" sz="2000" u="none" cap="none" strike="noStrike">
              <a:latin typeface="Arial"/>
              <a:ea typeface="Arial"/>
              <a:cs typeface="Arial"/>
              <a:sym typeface="Arial"/>
            </a:endParaRPr>
          </a:p>
        </p:txBody>
      </p:sp>
      <p:sp>
        <p:nvSpPr>
          <p:cNvPr id="764" name="Google Shape;764;p103"/>
          <p:cNvSpPr/>
          <p:nvPr/>
        </p:nvSpPr>
        <p:spPr>
          <a:xfrm>
            <a:off x="246240" y="1974960"/>
            <a:ext cx="554039" cy="295200"/>
          </a:xfrm>
          <a:custGeom>
            <a:rect b="b" l="l" r="r" t="t"/>
            <a:pathLst>
              <a:path extrusionOk="0" h="827" w="1555">
                <a:moveTo>
                  <a:pt x="5" y="206"/>
                </a:moveTo>
                <a:cubicBezTo>
                  <a:pt x="5" y="230"/>
                  <a:pt x="5" y="245"/>
                  <a:pt x="5" y="269"/>
                </a:cubicBezTo>
                <a:cubicBezTo>
                  <a:pt x="5" y="378"/>
                  <a:pt x="3" y="486"/>
                  <a:pt x="0" y="595"/>
                </a:cubicBezTo>
                <a:cubicBezTo>
                  <a:pt x="-1" y="645"/>
                  <a:pt x="-19" y="750"/>
                  <a:pt x="5" y="798"/>
                </a:cubicBezTo>
                <a:cubicBezTo>
                  <a:pt x="19" y="826"/>
                  <a:pt x="38" y="821"/>
                  <a:pt x="68" y="821"/>
                </a:cubicBezTo>
                <a:cubicBezTo>
                  <a:pt x="123" y="821"/>
                  <a:pt x="180" y="826"/>
                  <a:pt x="234" y="815"/>
                </a:cubicBezTo>
                <a:cubicBezTo>
                  <a:pt x="281" y="806"/>
                  <a:pt x="327" y="785"/>
                  <a:pt x="373" y="771"/>
                </a:cubicBezTo>
                <a:cubicBezTo>
                  <a:pt x="390" y="766"/>
                  <a:pt x="415" y="763"/>
                  <a:pt x="431" y="754"/>
                </a:cubicBezTo>
                <a:cubicBezTo>
                  <a:pt x="436" y="750"/>
                  <a:pt x="437" y="749"/>
                  <a:pt x="436" y="745"/>
                </a:cubicBezTo>
                <a:moveTo>
                  <a:pt x="650" y="453"/>
                </a:moveTo>
                <a:cubicBezTo>
                  <a:pt x="664" y="517"/>
                  <a:pt x="676" y="580"/>
                  <a:pt x="686" y="644"/>
                </a:cubicBezTo>
                <a:cubicBezTo>
                  <a:pt x="690" y="673"/>
                  <a:pt x="691" y="699"/>
                  <a:pt x="691" y="728"/>
                </a:cubicBezTo>
                <a:moveTo>
                  <a:pt x="373" y="203"/>
                </a:moveTo>
                <a:cubicBezTo>
                  <a:pt x="410" y="199"/>
                  <a:pt x="447" y="204"/>
                  <a:pt x="484" y="201"/>
                </a:cubicBezTo>
                <a:cubicBezTo>
                  <a:pt x="528" y="198"/>
                  <a:pt x="576" y="178"/>
                  <a:pt x="588" y="129"/>
                </a:cubicBezTo>
                <a:cubicBezTo>
                  <a:pt x="597" y="91"/>
                  <a:pt x="584" y="47"/>
                  <a:pt x="551" y="24"/>
                </a:cubicBezTo>
                <a:cubicBezTo>
                  <a:pt x="515" y="-1"/>
                  <a:pt x="477" y="0"/>
                  <a:pt x="436" y="0"/>
                </a:cubicBezTo>
                <a:cubicBezTo>
                  <a:pt x="395" y="0"/>
                  <a:pt x="387" y="16"/>
                  <a:pt x="385" y="54"/>
                </a:cubicBezTo>
                <a:cubicBezTo>
                  <a:pt x="385" y="63"/>
                  <a:pt x="385" y="71"/>
                  <a:pt x="385" y="80"/>
                </a:cubicBezTo>
                <a:moveTo>
                  <a:pt x="1136" y="315"/>
                </a:moveTo>
                <a:cubicBezTo>
                  <a:pt x="1080" y="358"/>
                  <a:pt x="1049" y="378"/>
                  <a:pt x="1042" y="451"/>
                </a:cubicBezTo>
                <a:cubicBezTo>
                  <a:pt x="1035" y="518"/>
                  <a:pt x="1043" y="547"/>
                  <a:pt x="1100" y="584"/>
                </a:cubicBezTo>
                <a:cubicBezTo>
                  <a:pt x="1141" y="611"/>
                  <a:pt x="1187" y="625"/>
                  <a:pt x="1230" y="647"/>
                </a:cubicBezTo>
                <a:cubicBezTo>
                  <a:pt x="1233" y="649"/>
                  <a:pt x="1237" y="650"/>
                  <a:pt x="1240" y="652"/>
                </a:cubicBezTo>
                <a:cubicBezTo>
                  <a:pt x="1240" y="672"/>
                  <a:pt x="1244" y="676"/>
                  <a:pt x="1220" y="686"/>
                </a:cubicBezTo>
                <a:cubicBezTo>
                  <a:pt x="1183" y="702"/>
                  <a:pt x="1145" y="706"/>
                  <a:pt x="1105" y="707"/>
                </a:cubicBezTo>
                <a:cubicBezTo>
                  <a:pt x="1087" y="707"/>
                  <a:pt x="1068" y="707"/>
                  <a:pt x="1050" y="707"/>
                </a:cubicBezTo>
                <a:moveTo>
                  <a:pt x="1283" y="273"/>
                </a:moveTo>
                <a:cubicBezTo>
                  <a:pt x="1319" y="392"/>
                  <a:pt x="1343" y="494"/>
                  <a:pt x="1360" y="616"/>
                </a:cubicBezTo>
                <a:cubicBezTo>
                  <a:pt x="1365" y="655"/>
                  <a:pt x="1370" y="694"/>
                  <a:pt x="1370" y="733"/>
                </a:cubicBezTo>
                <a:cubicBezTo>
                  <a:pt x="1370" y="734"/>
                  <a:pt x="1370" y="734"/>
                  <a:pt x="1370" y="735"/>
                </a:cubicBezTo>
                <a:cubicBezTo>
                  <a:pt x="1374" y="723"/>
                  <a:pt x="1381" y="690"/>
                  <a:pt x="1387" y="673"/>
                </a:cubicBezTo>
                <a:cubicBezTo>
                  <a:pt x="1396" y="645"/>
                  <a:pt x="1412" y="617"/>
                  <a:pt x="1437" y="600"/>
                </a:cubicBezTo>
                <a:cubicBezTo>
                  <a:pt x="1464" y="582"/>
                  <a:pt x="1484" y="581"/>
                  <a:pt x="1516" y="581"/>
                </a:cubicBezTo>
                <a:cubicBezTo>
                  <a:pt x="1523" y="581"/>
                  <a:pt x="1529" y="581"/>
                  <a:pt x="1536" y="581"/>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3"/>
          <p:cNvSpPr/>
          <p:nvPr/>
        </p:nvSpPr>
        <p:spPr>
          <a:xfrm>
            <a:off x="944640" y="2079720"/>
            <a:ext cx="130320" cy="210960"/>
          </a:xfrm>
          <a:custGeom>
            <a:rect b="b" l="l" r="r" t="t"/>
            <a:pathLst>
              <a:path extrusionOk="0" h="586" w="359">
                <a:moveTo>
                  <a:pt x="120" y="0"/>
                </a:moveTo>
                <a:cubicBezTo>
                  <a:pt x="135" y="82"/>
                  <a:pt x="145" y="163"/>
                  <a:pt x="156" y="245"/>
                </a:cubicBezTo>
                <a:cubicBezTo>
                  <a:pt x="166" y="322"/>
                  <a:pt x="181" y="399"/>
                  <a:pt x="188" y="476"/>
                </a:cubicBezTo>
                <a:cubicBezTo>
                  <a:pt x="191" y="510"/>
                  <a:pt x="188" y="546"/>
                  <a:pt x="188" y="581"/>
                </a:cubicBezTo>
                <a:moveTo>
                  <a:pt x="0" y="586"/>
                </a:moveTo>
                <a:cubicBezTo>
                  <a:pt x="104" y="576"/>
                  <a:pt x="205" y="564"/>
                  <a:pt x="308" y="553"/>
                </a:cubicBezTo>
                <a:cubicBezTo>
                  <a:pt x="325" y="551"/>
                  <a:pt x="342" y="549"/>
                  <a:pt x="359" y="54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3"/>
          <p:cNvSpPr/>
          <p:nvPr/>
        </p:nvSpPr>
        <p:spPr>
          <a:xfrm>
            <a:off x="1182600" y="2092320"/>
            <a:ext cx="85680" cy="139680"/>
          </a:xfrm>
          <a:custGeom>
            <a:rect b="b" l="l" r="r" t="t"/>
            <a:pathLst>
              <a:path extrusionOk="0" h="388" w="239">
                <a:moveTo>
                  <a:pt x="94" y="48"/>
                </a:moveTo>
                <a:cubicBezTo>
                  <a:pt x="79" y="37"/>
                  <a:pt x="68" y="35"/>
                  <a:pt x="68" y="18"/>
                </a:cubicBezTo>
                <a:cubicBezTo>
                  <a:pt x="68" y="12"/>
                  <a:pt x="68" y="6"/>
                  <a:pt x="68" y="0"/>
                </a:cubicBezTo>
                <a:cubicBezTo>
                  <a:pt x="78" y="3"/>
                  <a:pt x="73" y="16"/>
                  <a:pt x="73" y="27"/>
                </a:cubicBezTo>
                <a:cubicBezTo>
                  <a:pt x="73" y="49"/>
                  <a:pt x="49" y="48"/>
                  <a:pt x="32" y="48"/>
                </a:cubicBezTo>
                <a:cubicBezTo>
                  <a:pt x="21" y="48"/>
                  <a:pt x="11" y="48"/>
                  <a:pt x="0" y="48"/>
                </a:cubicBezTo>
                <a:cubicBezTo>
                  <a:pt x="4" y="19"/>
                  <a:pt x="6" y="29"/>
                  <a:pt x="49" y="27"/>
                </a:cubicBezTo>
                <a:cubicBezTo>
                  <a:pt x="79" y="25"/>
                  <a:pt x="110" y="27"/>
                  <a:pt x="140" y="27"/>
                </a:cubicBezTo>
                <a:moveTo>
                  <a:pt x="203" y="351"/>
                </a:moveTo>
                <a:cubicBezTo>
                  <a:pt x="203" y="343"/>
                  <a:pt x="204" y="371"/>
                  <a:pt x="193" y="380"/>
                </a:cubicBezTo>
                <a:cubicBezTo>
                  <a:pt x="183" y="388"/>
                  <a:pt x="169" y="387"/>
                  <a:pt x="157" y="387"/>
                </a:cubicBezTo>
                <a:cubicBezTo>
                  <a:pt x="157" y="367"/>
                  <a:pt x="149" y="339"/>
                  <a:pt x="171" y="330"/>
                </a:cubicBezTo>
                <a:cubicBezTo>
                  <a:pt x="191" y="322"/>
                  <a:pt x="218" y="319"/>
                  <a:pt x="239" y="314"/>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3"/>
          <p:cNvSpPr/>
          <p:nvPr/>
        </p:nvSpPr>
        <p:spPr>
          <a:xfrm>
            <a:off x="1527120" y="1995480"/>
            <a:ext cx="757081" cy="277920"/>
          </a:xfrm>
          <a:custGeom>
            <a:rect b="b" l="l" r="r" t="t"/>
            <a:pathLst>
              <a:path extrusionOk="0" h="772" w="2106">
                <a:moveTo>
                  <a:pt x="0" y="0"/>
                </a:moveTo>
                <a:cubicBezTo>
                  <a:pt x="4" y="137"/>
                  <a:pt x="22" y="258"/>
                  <a:pt x="50" y="392"/>
                </a:cubicBezTo>
                <a:cubicBezTo>
                  <a:pt x="71" y="490"/>
                  <a:pt x="93" y="591"/>
                  <a:pt x="118" y="688"/>
                </a:cubicBezTo>
                <a:cubicBezTo>
                  <a:pt x="128" y="717"/>
                  <a:pt x="132" y="722"/>
                  <a:pt x="130" y="741"/>
                </a:cubicBezTo>
                <a:cubicBezTo>
                  <a:pt x="131" y="734"/>
                  <a:pt x="144" y="617"/>
                  <a:pt x="149" y="583"/>
                </a:cubicBezTo>
                <a:cubicBezTo>
                  <a:pt x="160" y="510"/>
                  <a:pt x="163" y="429"/>
                  <a:pt x="202" y="364"/>
                </a:cubicBezTo>
                <a:cubicBezTo>
                  <a:pt x="221" y="332"/>
                  <a:pt x="277" y="330"/>
                  <a:pt x="305" y="352"/>
                </a:cubicBezTo>
                <a:cubicBezTo>
                  <a:pt x="387" y="414"/>
                  <a:pt x="425" y="529"/>
                  <a:pt x="440" y="625"/>
                </a:cubicBezTo>
                <a:cubicBezTo>
                  <a:pt x="447" y="674"/>
                  <a:pt x="449" y="720"/>
                  <a:pt x="462" y="765"/>
                </a:cubicBezTo>
                <a:cubicBezTo>
                  <a:pt x="462" y="767"/>
                  <a:pt x="462" y="770"/>
                  <a:pt x="462" y="772"/>
                </a:cubicBezTo>
                <a:moveTo>
                  <a:pt x="710" y="474"/>
                </a:moveTo>
                <a:cubicBezTo>
                  <a:pt x="776" y="482"/>
                  <a:pt x="895" y="536"/>
                  <a:pt x="912" y="432"/>
                </a:cubicBezTo>
                <a:cubicBezTo>
                  <a:pt x="921" y="375"/>
                  <a:pt x="911" y="325"/>
                  <a:pt x="861" y="292"/>
                </a:cubicBezTo>
                <a:cubicBezTo>
                  <a:pt x="835" y="275"/>
                  <a:pt x="745" y="257"/>
                  <a:pt x="715" y="273"/>
                </a:cubicBezTo>
                <a:cubicBezTo>
                  <a:pt x="664" y="301"/>
                  <a:pt x="674" y="396"/>
                  <a:pt x="674" y="440"/>
                </a:cubicBezTo>
                <a:cubicBezTo>
                  <a:pt x="673" y="523"/>
                  <a:pt x="682" y="575"/>
                  <a:pt x="751" y="627"/>
                </a:cubicBezTo>
                <a:cubicBezTo>
                  <a:pt x="807" y="670"/>
                  <a:pt x="880" y="678"/>
                  <a:pt x="948" y="681"/>
                </a:cubicBezTo>
                <a:cubicBezTo>
                  <a:pt x="1003" y="683"/>
                  <a:pt x="1059" y="681"/>
                  <a:pt x="1114" y="681"/>
                </a:cubicBezTo>
                <a:moveTo>
                  <a:pt x="1384" y="501"/>
                </a:moveTo>
                <a:cubicBezTo>
                  <a:pt x="1382" y="475"/>
                  <a:pt x="1381" y="448"/>
                  <a:pt x="1379" y="422"/>
                </a:cubicBezTo>
                <a:cubicBezTo>
                  <a:pt x="1337" y="422"/>
                  <a:pt x="1286" y="413"/>
                  <a:pt x="1249" y="438"/>
                </a:cubicBezTo>
                <a:cubicBezTo>
                  <a:pt x="1214" y="461"/>
                  <a:pt x="1185" y="504"/>
                  <a:pt x="1181" y="543"/>
                </a:cubicBezTo>
                <a:cubicBezTo>
                  <a:pt x="1181" y="566"/>
                  <a:pt x="1181" y="571"/>
                  <a:pt x="1181" y="585"/>
                </a:cubicBezTo>
                <a:cubicBezTo>
                  <a:pt x="1227" y="597"/>
                  <a:pt x="1296" y="611"/>
                  <a:pt x="1343" y="597"/>
                </a:cubicBezTo>
                <a:cubicBezTo>
                  <a:pt x="1392" y="583"/>
                  <a:pt x="1430" y="540"/>
                  <a:pt x="1458" y="501"/>
                </a:cubicBezTo>
                <a:cubicBezTo>
                  <a:pt x="1473" y="481"/>
                  <a:pt x="1471" y="477"/>
                  <a:pt x="1477" y="457"/>
                </a:cubicBezTo>
                <a:cubicBezTo>
                  <a:pt x="1478" y="497"/>
                  <a:pt x="1475" y="544"/>
                  <a:pt x="1482" y="583"/>
                </a:cubicBezTo>
                <a:cubicBezTo>
                  <a:pt x="1485" y="602"/>
                  <a:pt x="1499" y="682"/>
                  <a:pt x="1514" y="697"/>
                </a:cubicBezTo>
                <a:cubicBezTo>
                  <a:pt x="1538" y="721"/>
                  <a:pt x="1580" y="692"/>
                  <a:pt x="1598" y="681"/>
                </a:cubicBezTo>
                <a:moveTo>
                  <a:pt x="1877" y="81"/>
                </a:moveTo>
                <a:cubicBezTo>
                  <a:pt x="1916" y="212"/>
                  <a:pt x="1921" y="313"/>
                  <a:pt x="1944" y="445"/>
                </a:cubicBezTo>
                <a:cubicBezTo>
                  <a:pt x="1958" y="526"/>
                  <a:pt x="1975" y="608"/>
                  <a:pt x="1992" y="688"/>
                </a:cubicBezTo>
                <a:cubicBezTo>
                  <a:pt x="1996" y="708"/>
                  <a:pt x="1996" y="722"/>
                  <a:pt x="1997" y="741"/>
                </a:cubicBezTo>
                <a:cubicBezTo>
                  <a:pt x="1994" y="692"/>
                  <a:pt x="1982" y="649"/>
                  <a:pt x="1944" y="614"/>
                </a:cubicBezTo>
                <a:cubicBezTo>
                  <a:pt x="1917" y="589"/>
                  <a:pt x="1906" y="588"/>
                  <a:pt x="1877" y="588"/>
                </a:cubicBezTo>
                <a:cubicBezTo>
                  <a:pt x="1877" y="633"/>
                  <a:pt x="1866" y="669"/>
                  <a:pt x="1903" y="702"/>
                </a:cubicBezTo>
                <a:cubicBezTo>
                  <a:pt x="1958" y="752"/>
                  <a:pt x="2036" y="766"/>
                  <a:pt x="2106" y="772"/>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3"/>
          <p:cNvSpPr/>
          <p:nvPr/>
        </p:nvSpPr>
        <p:spPr>
          <a:xfrm>
            <a:off x="6496200" y="1946160"/>
            <a:ext cx="36360" cy="173160"/>
          </a:xfrm>
          <a:custGeom>
            <a:rect b="b" l="l" r="r" t="t"/>
            <a:pathLst>
              <a:path extrusionOk="0" h="481" w="103">
                <a:moveTo>
                  <a:pt x="98" y="352"/>
                </a:moveTo>
                <a:cubicBezTo>
                  <a:pt x="101" y="436"/>
                  <a:pt x="103" y="438"/>
                  <a:pt x="103" y="481"/>
                </a:cubicBezTo>
                <a:moveTo>
                  <a:pt x="0" y="0"/>
                </a:moveTo>
                <a:lnTo>
                  <a:pt x="0" y="0"/>
                </a:ln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3"/>
          <p:cNvSpPr/>
          <p:nvPr/>
        </p:nvSpPr>
        <p:spPr>
          <a:xfrm>
            <a:off x="5975280" y="1973160"/>
            <a:ext cx="530280" cy="460440"/>
          </a:xfrm>
          <a:custGeom>
            <a:rect b="b" l="l" r="r" t="t"/>
            <a:pathLst>
              <a:path extrusionOk="0" h="1287" w="1473">
                <a:moveTo>
                  <a:pt x="140" y="477"/>
                </a:moveTo>
                <a:cubicBezTo>
                  <a:pt x="148" y="599"/>
                  <a:pt x="184" y="711"/>
                  <a:pt x="203" y="832"/>
                </a:cubicBezTo>
                <a:cubicBezTo>
                  <a:pt x="218" y="926"/>
                  <a:pt x="230" y="1020"/>
                  <a:pt x="239" y="1115"/>
                </a:cubicBezTo>
                <a:cubicBezTo>
                  <a:pt x="240" y="1121"/>
                  <a:pt x="253" y="1192"/>
                  <a:pt x="239" y="1199"/>
                </a:cubicBezTo>
                <a:cubicBezTo>
                  <a:pt x="228" y="1199"/>
                  <a:pt x="218" y="1199"/>
                  <a:pt x="207" y="1199"/>
                </a:cubicBezTo>
                <a:moveTo>
                  <a:pt x="0" y="1110"/>
                </a:moveTo>
                <a:cubicBezTo>
                  <a:pt x="29" y="1141"/>
                  <a:pt x="52" y="1173"/>
                  <a:pt x="82" y="1203"/>
                </a:cubicBezTo>
                <a:cubicBezTo>
                  <a:pt x="114" y="1235"/>
                  <a:pt x="161" y="1272"/>
                  <a:pt x="207" y="1279"/>
                </a:cubicBezTo>
                <a:cubicBezTo>
                  <a:pt x="262" y="1287"/>
                  <a:pt x="309" y="1283"/>
                  <a:pt x="347" y="1243"/>
                </a:cubicBezTo>
                <a:cubicBezTo>
                  <a:pt x="405" y="1183"/>
                  <a:pt x="413" y="1127"/>
                  <a:pt x="414" y="1047"/>
                </a:cubicBezTo>
                <a:cubicBezTo>
                  <a:pt x="415" y="970"/>
                  <a:pt x="414" y="893"/>
                  <a:pt x="414" y="816"/>
                </a:cubicBezTo>
                <a:moveTo>
                  <a:pt x="669" y="0"/>
                </a:moveTo>
                <a:cubicBezTo>
                  <a:pt x="669" y="177"/>
                  <a:pt x="669" y="354"/>
                  <a:pt x="669" y="531"/>
                </a:cubicBezTo>
                <a:cubicBezTo>
                  <a:pt x="642" y="497"/>
                  <a:pt x="624" y="450"/>
                  <a:pt x="616" y="405"/>
                </a:cubicBezTo>
                <a:cubicBezTo>
                  <a:pt x="608" y="357"/>
                  <a:pt x="612" y="349"/>
                  <a:pt x="648" y="327"/>
                </a:cubicBezTo>
                <a:cubicBezTo>
                  <a:pt x="694" y="298"/>
                  <a:pt x="761" y="282"/>
                  <a:pt x="814" y="269"/>
                </a:cubicBezTo>
                <a:cubicBezTo>
                  <a:pt x="876" y="254"/>
                  <a:pt x="940" y="248"/>
                  <a:pt x="1002" y="236"/>
                </a:cubicBezTo>
                <a:cubicBezTo>
                  <a:pt x="1023" y="232"/>
                  <a:pt x="1044" y="228"/>
                  <a:pt x="1064" y="224"/>
                </a:cubicBezTo>
                <a:cubicBezTo>
                  <a:pt x="1033" y="241"/>
                  <a:pt x="1004" y="259"/>
                  <a:pt x="975" y="287"/>
                </a:cubicBezTo>
                <a:cubicBezTo>
                  <a:pt x="949" y="312"/>
                  <a:pt x="935" y="333"/>
                  <a:pt x="929" y="367"/>
                </a:cubicBezTo>
                <a:cubicBezTo>
                  <a:pt x="929" y="379"/>
                  <a:pt x="929" y="381"/>
                  <a:pt x="929" y="388"/>
                </a:cubicBezTo>
                <a:cubicBezTo>
                  <a:pt x="987" y="391"/>
                  <a:pt x="1052" y="401"/>
                  <a:pt x="1110" y="384"/>
                </a:cubicBezTo>
                <a:cubicBezTo>
                  <a:pt x="1180" y="364"/>
                  <a:pt x="1229" y="314"/>
                  <a:pt x="1281" y="271"/>
                </a:cubicBezTo>
                <a:cubicBezTo>
                  <a:pt x="1294" y="264"/>
                  <a:pt x="1297" y="264"/>
                  <a:pt x="1302" y="257"/>
                </a:cubicBezTo>
                <a:cubicBezTo>
                  <a:pt x="1312" y="286"/>
                  <a:pt x="1335" y="332"/>
                  <a:pt x="1343" y="369"/>
                </a:cubicBezTo>
                <a:cubicBezTo>
                  <a:pt x="1352" y="408"/>
                  <a:pt x="1370" y="482"/>
                  <a:pt x="1411" y="505"/>
                </a:cubicBezTo>
                <a:cubicBezTo>
                  <a:pt x="1444" y="511"/>
                  <a:pt x="1452" y="514"/>
                  <a:pt x="1473" y="512"/>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3"/>
          <p:cNvSpPr/>
          <p:nvPr/>
        </p:nvSpPr>
        <p:spPr>
          <a:xfrm>
            <a:off x="19726200" y="13100040"/>
            <a:ext cx="300" cy="300"/>
          </a:xfrm>
          <a:custGeom>
            <a:rect b="b" l="l" r="r" t="t"/>
            <a:pathLst>
              <a:path extrusionOk="0" h="120000" w="120000">
                <a:moveTo>
                  <a:pt x="0" y="0"/>
                </a:moveTo>
                <a:lnTo>
                  <a:pt x="0" y="0"/>
                </a:lnTo>
                <a:lnTo>
                  <a:pt x="0" y="0"/>
                </a:lnTo>
                <a:lnTo>
                  <a:pt x="0" y="0"/>
                </a:lnTo>
                <a:lnTo>
                  <a:pt x="0" y="0"/>
                </a:lnTo>
              </a:path>
            </a:pathLst>
          </a:custGeom>
          <a:noFill/>
          <a:ln cap="flat" cmpd="sng" w="28425">
            <a:solidFill>
              <a:srgbClr val="000000"/>
            </a:solidFill>
            <a:prstDash val="solid"/>
            <a:round/>
            <a:headEnd len="sm" w="sm" type="none"/>
            <a:tailEnd len="sm" w="sm" type="none"/>
          </a:ln>
        </p:spPr>
      </p:sp>
      <p:sp>
        <p:nvSpPr>
          <p:cNvPr id="771" name="Google Shape;771;p103"/>
          <p:cNvSpPr/>
          <p:nvPr/>
        </p:nvSpPr>
        <p:spPr>
          <a:xfrm>
            <a:off x="1957320" y="2386080"/>
            <a:ext cx="5545074" cy="450719"/>
          </a:xfrm>
          <a:custGeom>
            <a:rect b="b" l="l" r="r" t="t"/>
            <a:pathLst>
              <a:path extrusionOk="0" h="1259" w="15436">
                <a:moveTo>
                  <a:pt x="10" y="229"/>
                </a:moveTo>
                <a:cubicBezTo>
                  <a:pt x="2" y="290"/>
                  <a:pt x="0" y="355"/>
                  <a:pt x="0" y="420"/>
                </a:cubicBezTo>
                <a:cubicBezTo>
                  <a:pt x="0" y="556"/>
                  <a:pt x="-15" y="702"/>
                  <a:pt x="5" y="837"/>
                </a:cubicBezTo>
                <a:cubicBezTo>
                  <a:pt x="6" y="846"/>
                  <a:pt x="8" y="857"/>
                  <a:pt x="10" y="867"/>
                </a:cubicBezTo>
                <a:cubicBezTo>
                  <a:pt x="58" y="864"/>
                  <a:pt x="100" y="853"/>
                  <a:pt x="149" y="845"/>
                </a:cubicBezTo>
                <a:cubicBezTo>
                  <a:pt x="278" y="825"/>
                  <a:pt x="409" y="814"/>
                  <a:pt x="539" y="806"/>
                </a:cubicBezTo>
                <a:cubicBezTo>
                  <a:pt x="672" y="798"/>
                  <a:pt x="806" y="795"/>
                  <a:pt x="939" y="795"/>
                </a:cubicBezTo>
                <a:cubicBezTo>
                  <a:pt x="951" y="795"/>
                  <a:pt x="1003" y="801"/>
                  <a:pt x="1011" y="792"/>
                </a:cubicBezTo>
                <a:cubicBezTo>
                  <a:pt x="1016" y="786"/>
                  <a:pt x="998" y="785"/>
                  <a:pt x="997" y="778"/>
                </a:cubicBezTo>
                <a:moveTo>
                  <a:pt x="908" y="648"/>
                </a:moveTo>
                <a:cubicBezTo>
                  <a:pt x="950" y="695"/>
                  <a:pt x="980" y="723"/>
                  <a:pt x="985" y="787"/>
                </a:cubicBezTo>
                <a:cubicBezTo>
                  <a:pt x="989" y="839"/>
                  <a:pt x="990" y="883"/>
                  <a:pt x="948" y="918"/>
                </a:cubicBezTo>
                <a:cubicBezTo>
                  <a:pt x="917" y="944"/>
                  <a:pt x="889" y="955"/>
                  <a:pt x="850" y="957"/>
                </a:cubicBezTo>
                <a:cubicBezTo>
                  <a:pt x="848" y="957"/>
                  <a:pt x="847" y="957"/>
                  <a:pt x="845" y="957"/>
                </a:cubicBezTo>
                <a:moveTo>
                  <a:pt x="1199" y="499"/>
                </a:moveTo>
                <a:cubicBezTo>
                  <a:pt x="1225" y="619"/>
                  <a:pt x="1243" y="737"/>
                  <a:pt x="1261" y="858"/>
                </a:cubicBezTo>
                <a:cubicBezTo>
                  <a:pt x="1272" y="935"/>
                  <a:pt x="1280" y="1012"/>
                  <a:pt x="1281" y="1090"/>
                </a:cubicBezTo>
                <a:cubicBezTo>
                  <a:pt x="1282" y="1159"/>
                  <a:pt x="1281" y="1113"/>
                  <a:pt x="1281" y="1071"/>
                </a:cubicBezTo>
                <a:moveTo>
                  <a:pt x="1281" y="394"/>
                </a:moveTo>
                <a:cubicBezTo>
                  <a:pt x="1449" y="325"/>
                  <a:pt x="1559" y="290"/>
                  <a:pt x="1733" y="264"/>
                </a:cubicBezTo>
                <a:cubicBezTo>
                  <a:pt x="1892" y="240"/>
                  <a:pt x="2053" y="223"/>
                  <a:pt x="2214" y="210"/>
                </a:cubicBezTo>
                <a:cubicBezTo>
                  <a:pt x="2296" y="203"/>
                  <a:pt x="2454" y="170"/>
                  <a:pt x="2532" y="204"/>
                </a:cubicBezTo>
                <a:cubicBezTo>
                  <a:pt x="2583" y="226"/>
                  <a:pt x="2607" y="280"/>
                  <a:pt x="2626" y="329"/>
                </a:cubicBezTo>
                <a:cubicBezTo>
                  <a:pt x="2659" y="415"/>
                  <a:pt x="2660" y="515"/>
                  <a:pt x="2667" y="606"/>
                </a:cubicBezTo>
                <a:cubicBezTo>
                  <a:pt x="2678" y="763"/>
                  <a:pt x="2709" y="990"/>
                  <a:pt x="2667" y="1144"/>
                </a:cubicBezTo>
                <a:cubicBezTo>
                  <a:pt x="2647" y="1215"/>
                  <a:pt x="2620" y="1192"/>
                  <a:pt x="2568" y="1211"/>
                </a:cubicBezTo>
                <a:moveTo>
                  <a:pt x="1442" y="1251"/>
                </a:moveTo>
                <a:cubicBezTo>
                  <a:pt x="1621" y="1236"/>
                  <a:pt x="1801" y="1218"/>
                  <a:pt x="1981" y="1213"/>
                </a:cubicBezTo>
                <a:cubicBezTo>
                  <a:pt x="2145" y="1208"/>
                  <a:pt x="2629" y="1211"/>
                  <a:pt x="2465" y="1211"/>
                </a:cubicBezTo>
                <a:cubicBezTo>
                  <a:pt x="2458" y="1211"/>
                  <a:pt x="2450" y="1211"/>
                  <a:pt x="2443" y="1211"/>
                </a:cubicBezTo>
                <a:moveTo>
                  <a:pt x="1815" y="750"/>
                </a:moveTo>
                <a:cubicBezTo>
                  <a:pt x="1815" y="853"/>
                  <a:pt x="1815" y="957"/>
                  <a:pt x="1815" y="1060"/>
                </a:cubicBezTo>
                <a:cubicBezTo>
                  <a:pt x="1854" y="1064"/>
                  <a:pt x="1852" y="1056"/>
                  <a:pt x="1873" y="1020"/>
                </a:cubicBezTo>
                <a:moveTo>
                  <a:pt x="2080" y="797"/>
                </a:moveTo>
                <a:cubicBezTo>
                  <a:pt x="2105" y="877"/>
                  <a:pt x="2094" y="921"/>
                  <a:pt x="2178" y="927"/>
                </a:cubicBezTo>
                <a:cubicBezTo>
                  <a:pt x="2202" y="929"/>
                  <a:pt x="2223" y="927"/>
                  <a:pt x="2246" y="922"/>
                </a:cubicBezTo>
                <a:cubicBezTo>
                  <a:pt x="2250" y="892"/>
                  <a:pt x="2262" y="830"/>
                  <a:pt x="2250" y="802"/>
                </a:cubicBezTo>
                <a:cubicBezTo>
                  <a:pt x="2230" y="754"/>
                  <a:pt x="2175" y="746"/>
                  <a:pt x="2132" y="743"/>
                </a:cubicBezTo>
                <a:moveTo>
                  <a:pt x="2931" y="739"/>
                </a:moveTo>
                <a:cubicBezTo>
                  <a:pt x="3112" y="741"/>
                  <a:pt x="3294" y="747"/>
                  <a:pt x="3475" y="736"/>
                </a:cubicBezTo>
                <a:cubicBezTo>
                  <a:pt x="3592" y="729"/>
                  <a:pt x="3714" y="719"/>
                  <a:pt x="3829" y="697"/>
                </a:cubicBezTo>
                <a:cubicBezTo>
                  <a:pt x="3865" y="690"/>
                  <a:pt x="3909" y="672"/>
                  <a:pt x="3933" y="660"/>
                </a:cubicBezTo>
                <a:cubicBezTo>
                  <a:pt x="3906" y="622"/>
                  <a:pt x="3885" y="605"/>
                  <a:pt x="3834" y="583"/>
                </a:cubicBezTo>
                <a:cubicBezTo>
                  <a:pt x="3805" y="570"/>
                  <a:pt x="3775" y="562"/>
                  <a:pt x="3745" y="552"/>
                </a:cubicBezTo>
                <a:cubicBezTo>
                  <a:pt x="3776" y="569"/>
                  <a:pt x="3801" y="577"/>
                  <a:pt x="3829" y="599"/>
                </a:cubicBezTo>
                <a:cubicBezTo>
                  <a:pt x="3877" y="636"/>
                  <a:pt x="3880" y="665"/>
                  <a:pt x="3880" y="720"/>
                </a:cubicBezTo>
                <a:cubicBezTo>
                  <a:pt x="3880" y="770"/>
                  <a:pt x="3849" y="789"/>
                  <a:pt x="3803" y="804"/>
                </a:cubicBezTo>
                <a:cubicBezTo>
                  <a:pt x="3774" y="814"/>
                  <a:pt x="3744" y="815"/>
                  <a:pt x="3714" y="816"/>
                </a:cubicBezTo>
                <a:moveTo>
                  <a:pt x="4202" y="326"/>
                </a:moveTo>
                <a:cubicBezTo>
                  <a:pt x="4202" y="585"/>
                  <a:pt x="4186" y="851"/>
                  <a:pt x="4212" y="1107"/>
                </a:cubicBezTo>
                <a:cubicBezTo>
                  <a:pt x="4216" y="1142"/>
                  <a:pt x="4213" y="1122"/>
                  <a:pt x="4238" y="1132"/>
                </a:cubicBezTo>
                <a:cubicBezTo>
                  <a:pt x="4246" y="1088"/>
                  <a:pt x="4254" y="1048"/>
                  <a:pt x="4265" y="1004"/>
                </a:cubicBezTo>
                <a:moveTo>
                  <a:pt x="4310" y="313"/>
                </a:moveTo>
                <a:cubicBezTo>
                  <a:pt x="4465" y="249"/>
                  <a:pt x="4575" y="226"/>
                  <a:pt x="4741" y="208"/>
                </a:cubicBezTo>
                <a:cubicBezTo>
                  <a:pt x="5030" y="176"/>
                  <a:pt x="5319" y="124"/>
                  <a:pt x="5608" y="98"/>
                </a:cubicBezTo>
                <a:cubicBezTo>
                  <a:pt x="5646" y="95"/>
                  <a:pt x="5756" y="77"/>
                  <a:pt x="5790" y="106"/>
                </a:cubicBezTo>
                <a:cubicBezTo>
                  <a:pt x="5866" y="171"/>
                  <a:pt x="5868" y="312"/>
                  <a:pt x="5872" y="401"/>
                </a:cubicBezTo>
                <a:cubicBezTo>
                  <a:pt x="5877" y="520"/>
                  <a:pt x="5872" y="640"/>
                  <a:pt x="5877" y="760"/>
                </a:cubicBezTo>
                <a:cubicBezTo>
                  <a:pt x="5880" y="842"/>
                  <a:pt x="5900" y="921"/>
                  <a:pt x="5904" y="1002"/>
                </a:cubicBezTo>
                <a:cubicBezTo>
                  <a:pt x="5907" y="1059"/>
                  <a:pt x="5906" y="1043"/>
                  <a:pt x="5882" y="1065"/>
                </a:cubicBezTo>
                <a:cubicBezTo>
                  <a:pt x="5874" y="1065"/>
                  <a:pt x="5866" y="1065"/>
                  <a:pt x="5858" y="1065"/>
                </a:cubicBezTo>
                <a:moveTo>
                  <a:pt x="4436" y="1130"/>
                </a:moveTo>
                <a:cubicBezTo>
                  <a:pt x="4629" y="1141"/>
                  <a:pt x="4818" y="1145"/>
                  <a:pt x="5011" y="1134"/>
                </a:cubicBezTo>
                <a:cubicBezTo>
                  <a:pt x="5156" y="1126"/>
                  <a:pt x="5300" y="1111"/>
                  <a:pt x="5446" y="1111"/>
                </a:cubicBezTo>
                <a:cubicBezTo>
                  <a:pt x="5455" y="1111"/>
                  <a:pt x="5464" y="1111"/>
                  <a:pt x="5473" y="1111"/>
                </a:cubicBezTo>
                <a:cubicBezTo>
                  <a:pt x="5463" y="1111"/>
                  <a:pt x="5402" y="1111"/>
                  <a:pt x="5374" y="1111"/>
                </a:cubicBezTo>
                <a:cubicBezTo>
                  <a:pt x="5362" y="1111"/>
                  <a:pt x="5350" y="1111"/>
                  <a:pt x="5338" y="1111"/>
                </a:cubicBezTo>
                <a:moveTo>
                  <a:pt x="4570" y="546"/>
                </a:moveTo>
                <a:cubicBezTo>
                  <a:pt x="4653" y="524"/>
                  <a:pt x="4697" y="513"/>
                  <a:pt x="4777" y="513"/>
                </a:cubicBezTo>
                <a:cubicBezTo>
                  <a:pt x="4813" y="513"/>
                  <a:pt x="4860" y="500"/>
                  <a:pt x="4871" y="546"/>
                </a:cubicBezTo>
                <a:cubicBezTo>
                  <a:pt x="4881" y="590"/>
                  <a:pt x="4873" y="637"/>
                  <a:pt x="4845" y="669"/>
                </a:cubicBezTo>
                <a:cubicBezTo>
                  <a:pt x="4813" y="705"/>
                  <a:pt x="4767" y="733"/>
                  <a:pt x="4727" y="760"/>
                </a:cubicBezTo>
                <a:cubicBezTo>
                  <a:pt x="4721" y="764"/>
                  <a:pt x="4716" y="767"/>
                  <a:pt x="4710" y="771"/>
                </a:cubicBezTo>
                <a:cubicBezTo>
                  <a:pt x="4736" y="786"/>
                  <a:pt x="4711" y="788"/>
                  <a:pt x="4777" y="792"/>
                </a:cubicBezTo>
                <a:cubicBezTo>
                  <a:pt x="4865" y="797"/>
                  <a:pt x="4954" y="795"/>
                  <a:pt x="5042" y="795"/>
                </a:cubicBezTo>
                <a:cubicBezTo>
                  <a:pt x="5099" y="795"/>
                  <a:pt x="5136" y="792"/>
                  <a:pt x="5177" y="755"/>
                </a:cubicBezTo>
                <a:moveTo>
                  <a:pt x="5213" y="529"/>
                </a:moveTo>
                <a:cubicBezTo>
                  <a:pt x="5213" y="522"/>
                  <a:pt x="5213" y="515"/>
                  <a:pt x="5213" y="508"/>
                </a:cubicBezTo>
                <a:cubicBezTo>
                  <a:pt x="5208" y="538"/>
                  <a:pt x="5197" y="596"/>
                  <a:pt x="5208" y="625"/>
                </a:cubicBezTo>
                <a:cubicBezTo>
                  <a:pt x="5232" y="686"/>
                  <a:pt x="5299" y="735"/>
                  <a:pt x="5338" y="785"/>
                </a:cubicBezTo>
                <a:cubicBezTo>
                  <a:pt x="5348" y="798"/>
                  <a:pt x="5358" y="828"/>
                  <a:pt x="5360" y="843"/>
                </a:cubicBezTo>
                <a:cubicBezTo>
                  <a:pt x="5360" y="845"/>
                  <a:pt x="5360" y="848"/>
                  <a:pt x="5360" y="850"/>
                </a:cubicBezTo>
                <a:cubicBezTo>
                  <a:pt x="5322" y="862"/>
                  <a:pt x="5284" y="862"/>
                  <a:pt x="5244" y="862"/>
                </a:cubicBezTo>
                <a:cubicBezTo>
                  <a:pt x="5224" y="862"/>
                  <a:pt x="5217" y="862"/>
                  <a:pt x="5203" y="862"/>
                </a:cubicBezTo>
                <a:moveTo>
                  <a:pt x="5598" y="594"/>
                </a:moveTo>
                <a:cubicBezTo>
                  <a:pt x="5509" y="507"/>
                  <a:pt x="5546" y="515"/>
                  <a:pt x="5441" y="515"/>
                </a:cubicBezTo>
                <a:moveTo>
                  <a:pt x="6029" y="646"/>
                </a:moveTo>
                <a:cubicBezTo>
                  <a:pt x="6211" y="650"/>
                  <a:pt x="6395" y="656"/>
                  <a:pt x="6577" y="650"/>
                </a:cubicBezTo>
                <a:cubicBezTo>
                  <a:pt x="6704" y="646"/>
                  <a:pt x="6833" y="630"/>
                  <a:pt x="6958" y="604"/>
                </a:cubicBezTo>
                <a:cubicBezTo>
                  <a:pt x="7000" y="595"/>
                  <a:pt x="7006" y="587"/>
                  <a:pt x="7035" y="571"/>
                </a:cubicBezTo>
                <a:cubicBezTo>
                  <a:pt x="7016" y="518"/>
                  <a:pt x="7002" y="510"/>
                  <a:pt x="6946" y="480"/>
                </a:cubicBezTo>
                <a:cubicBezTo>
                  <a:pt x="6902" y="457"/>
                  <a:pt x="6853" y="452"/>
                  <a:pt x="6811" y="432"/>
                </a:cubicBezTo>
                <a:cubicBezTo>
                  <a:pt x="6817" y="432"/>
                  <a:pt x="6822" y="432"/>
                  <a:pt x="6828" y="432"/>
                </a:cubicBezTo>
                <a:cubicBezTo>
                  <a:pt x="6906" y="460"/>
                  <a:pt x="6982" y="494"/>
                  <a:pt x="7039" y="557"/>
                </a:cubicBezTo>
                <a:cubicBezTo>
                  <a:pt x="7079" y="602"/>
                  <a:pt x="7111" y="674"/>
                  <a:pt x="7097" y="736"/>
                </a:cubicBezTo>
                <a:cubicBezTo>
                  <a:pt x="7084" y="793"/>
                  <a:pt x="7029" y="817"/>
                  <a:pt x="6977" y="822"/>
                </a:cubicBezTo>
                <a:cubicBezTo>
                  <a:pt x="6939" y="826"/>
                  <a:pt x="6898" y="822"/>
                  <a:pt x="6859" y="822"/>
                </a:cubicBezTo>
                <a:moveTo>
                  <a:pt x="7335" y="217"/>
                </a:moveTo>
                <a:cubicBezTo>
                  <a:pt x="7343" y="372"/>
                  <a:pt x="7359" y="522"/>
                  <a:pt x="7371" y="676"/>
                </a:cubicBezTo>
                <a:cubicBezTo>
                  <a:pt x="7379" y="782"/>
                  <a:pt x="7389" y="887"/>
                  <a:pt x="7393" y="993"/>
                </a:cubicBezTo>
                <a:cubicBezTo>
                  <a:pt x="7393" y="1004"/>
                  <a:pt x="7382" y="1056"/>
                  <a:pt x="7403" y="1057"/>
                </a:cubicBezTo>
                <a:cubicBezTo>
                  <a:pt x="7410" y="1025"/>
                  <a:pt x="7412" y="1008"/>
                  <a:pt x="7412" y="983"/>
                </a:cubicBezTo>
                <a:moveTo>
                  <a:pt x="7461" y="229"/>
                </a:moveTo>
                <a:cubicBezTo>
                  <a:pt x="7629" y="169"/>
                  <a:pt x="7764" y="151"/>
                  <a:pt x="7942" y="131"/>
                </a:cubicBezTo>
                <a:cubicBezTo>
                  <a:pt x="8280" y="94"/>
                  <a:pt x="8620" y="59"/>
                  <a:pt x="8960" y="56"/>
                </a:cubicBezTo>
                <a:cubicBezTo>
                  <a:pt x="9063" y="55"/>
                  <a:pt x="9155" y="42"/>
                  <a:pt x="9234" y="122"/>
                </a:cubicBezTo>
                <a:cubicBezTo>
                  <a:pt x="9313" y="202"/>
                  <a:pt x="9328" y="337"/>
                  <a:pt x="9338" y="443"/>
                </a:cubicBezTo>
                <a:cubicBezTo>
                  <a:pt x="9354" y="620"/>
                  <a:pt x="9387" y="898"/>
                  <a:pt x="9338" y="1071"/>
                </a:cubicBezTo>
                <a:cubicBezTo>
                  <a:pt x="9313" y="1159"/>
                  <a:pt x="9285" y="1160"/>
                  <a:pt x="9213" y="1186"/>
                </a:cubicBezTo>
                <a:moveTo>
                  <a:pt x="7713" y="1090"/>
                </a:moveTo>
                <a:cubicBezTo>
                  <a:pt x="7892" y="1045"/>
                  <a:pt x="8038" y="1025"/>
                  <a:pt x="8223" y="1023"/>
                </a:cubicBezTo>
                <a:cubicBezTo>
                  <a:pt x="8449" y="1021"/>
                  <a:pt x="8677" y="1015"/>
                  <a:pt x="8902" y="1030"/>
                </a:cubicBezTo>
                <a:cubicBezTo>
                  <a:pt x="8987" y="1036"/>
                  <a:pt x="9072" y="1046"/>
                  <a:pt x="9157" y="1057"/>
                </a:cubicBezTo>
                <a:moveTo>
                  <a:pt x="7860" y="520"/>
                </a:moveTo>
                <a:cubicBezTo>
                  <a:pt x="7857" y="455"/>
                  <a:pt x="7857" y="506"/>
                  <a:pt x="7855" y="485"/>
                </a:cubicBezTo>
                <a:cubicBezTo>
                  <a:pt x="7855" y="480"/>
                  <a:pt x="7855" y="478"/>
                  <a:pt x="7855" y="474"/>
                </a:cubicBezTo>
                <a:cubicBezTo>
                  <a:pt x="7913" y="451"/>
                  <a:pt x="7974" y="439"/>
                  <a:pt x="8036" y="432"/>
                </a:cubicBezTo>
                <a:cubicBezTo>
                  <a:pt x="8098" y="425"/>
                  <a:pt x="8161" y="427"/>
                  <a:pt x="8223" y="427"/>
                </a:cubicBezTo>
                <a:cubicBezTo>
                  <a:pt x="8242" y="427"/>
                  <a:pt x="8278" y="444"/>
                  <a:pt x="8255" y="471"/>
                </a:cubicBezTo>
                <a:cubicBezTo>
                  <a:pt x="8225" y="505"/>
                  <a:pt x="8174" y="517"/>
                  <a:pt x="8139" y="543"/>
                </a:cubicBezTo>
                <a:cubicBezTo>
                  <a:pt x="8125" y="553"/>
                  <a:pt x="8121" y="578"/>
                  <a:pt x="8125" y="594"/>
                </a:cubicBezTo>
                <a:cubicBezTo>
                  <a:pt x="8133" y="625"/>
                  <a:pt x="8165" y="632"/>
                  <a:pt x="8170" y="669"/>
                </a:cubicBezTo>
                <a:cubicBezTo>
                  <a:pt x="8176" y="717"/>
                  <a:pt x="8148" y="728"/>
                  <a:pt x="8103" y="741"/>
                </a:cubicBezTo>
                <a:cubicBezTo>
                  <a:pt x="8050" y="756"/>
                  <a:pt x="7992" y="763"/>
                  <a:pt x="7937" y="766"/>
                </a:cubicBezTo>
                <a:cubicBezTo>
                  <a:pt x="7922" y="767"/>
                  <a:pt x="7906" y="766"/>
                  <a:pt x="7891" y="766"/>
                </a:cubicBezTo>
                <a:moveTo>
                  <a:pt x="8560" y="440"/>
                </a:moveTo>
                <a:cubicBezTo>
                  <a:pt x="8530" y="440"/>
                  <a:pt x="8524" y="441"/>
                  <a:pt x="8512" y="434"/>
                </a:cubicBezTo>
                <a:cubicBezTo>
                  <a:pt x="8512" y="432"/>
                  <a:pt x="8512" y="431"/>
                  <a:pt x="8512" y="429"/>
                </a:cubicBezTo>
                <a:cubicBezTo>
                  <a:pt x="8554" y="414"/>
                  <a:pt x="8597" y="405"/>
                  <a:pt x="8642" y="403"/>
                </a:cubicBezTo>
                <a:cubicBezTo>
                  <a:pt x="8676" y="401"/>
                  <a:pt x="8713" y="403"/>
                  <a:pt x="8741" y="410"/>
                </a:cubicBezTo>
                <a:cubicBezTo>
                  <a:pt x="8741" y="449"/>
                  <a:pt x="8737" y="443"/>
                  <a:pt x="8710" y="471"/>
                </a:cubicBezTo>
                <a:cubicBezTo>
                  <a:pt x="8693" y="488"/>
                  <a:pt x="8695" y="507"/>
                  <a:pt x="8695" y="529"/>
                </a:cubicBezTo>
                <a:cubicBezTo>
                  <a:pt x="8695" y="553"/>
                  <a:pt x="8707" y="572"/>
                  <a:pt x="8710" y="596"/>
                </a:cubicBezTo>
                <a:cubicBezTo>
                  <a:pt x="8715" y="634"/>
                  <a:pt x="8699" y="644"/>
                  <a:pt x="8664" y="657"/>
                </a:cubicBezTo>
                <a:cubicBezTo>
                  <a:pt x="8609" y="677"/>
                  <a:pt x="8546" y="684"/>
                  <a:pt x="8488" y="690"/>
                </a:cubicBezTo>
                <a:cubicBezTo>
                  <a:pt x="8467" y="692"/>
                  <a:pt x="8447" y="693"/>
                  <a:pt x="8426" y="694"/>
                </a:cubicBezTo>
                <a:cubicBezTo>
                  <a:pt x="8477" y="694"/>
                  <a:pt x="8529" y="694"/>
                  <a:pt x="8580" y="694"/>
                </a:cubicBezTo>
                <a:moveTo>
                  <a:pt x="9306" y="546"/>
                </a:moveTo>
                <a:cubicBezTo>
                  <a:pt x="9503" y="546"/>
                  <a:pt x="9702" y="555"/>
                  <a:pt x="9898" y="543"/>
                </a:cubicBezTo>
                <a:cubicBezTo>
                  <a:pt x="9926" y="541"/>
                  <a:pt x="10135" y="546"/>
                  <a:pt x="10153" y="522"/>
                </a:cubicBezTo>
                <a:cubicBezTo>
                  <a:pt x="10159" y="514"/>
                  <a:pt x="10162" y="505"/>
                  <a:pt x="10153" y="492"/>
                </a:cubicBezTo>
                <a:cubicBezTo>
                  <a:pt x="10138" y="471"/>
                  <a:pt x="10096" y="454"/>
                  <a:pt x="10074" y="440"/>
                </a:cubicBezTo>
                <a:cubicBezTo>
                  <a:pt x="10068" y="436"/>
                  <a:pt x="10060" y="430"/>
                  <a:pt x="10055" y="427"/>
                </a:cubicBezTo>
                <a:cubicBezTo>
                  <a:pt x="10115" y="430"/>
                  <a:pt x="10167" y="436"/>
                  <a:pt x="10226" y="453"/>
                </a:cubicBezTo>
                <a:cubicBezTo>
                  <a:pt x="10271" y="466"/>
                  <a:pt x="10333" y="479"/>
                  <a:pt x="10339" y="529"/>
                </a:cubicBezTo>
                <a:cubicBezTo>
                  <a:pt x="10348" y="601"/>
                  <a:pt x="10248" y="637"/>
                  <a:pt x="10199" y="662"/>
                </a:cubicBezTo>
                <a:cubicBezTo>
                  <a:pt x="10135" y="695"/>
                  <a:pt x="10072" y="718"/>
                  <a:pt x="10002" y="734"/>
                </a:cubicBezTo>
                <a:moveTo>
                  <a:pt x="10738" y="215"/>
                </a:moveTo>
                <a:cubicBezTo>
                  <a:pt x="10738" y="363"/>
                  <a:pt x="10752" y="495"/>
                  <a:pt x="10765" y="641"/>
                </a:cubicBezTo>
                <a:cubicBezTo>
                  <a:pt x="10773" y="732"/>
                  <a:pt x="10771" y="825"/>
                  <a:pt x="10774" y="916"/>
                </a:cubicBezTo>
                <a:cubicBezTo>
                  <a:pt x="10775" y="953"/>
                  <a:pt x="10767" y="956"/>
                  <a:pt x="10791" y="972"/>
                </a:cubicBezTo>
                <a:moveTo>
                  <a:pt x="10801" y="124"/>
                </a:moveTo>
                <a:cubicBezTo>
                  <a:pt x="10946" y="87"/>
                  <a:pt x="11057" y="78"/>
                  <a:pt x="11205" y="71"/>
                </a:cubicBezTo>
                <a:cubicBezTo>
                  <a:pt x="11537" y="56"/>
                  <a:pt x="11875" y="43"/>
                  <a:pt x="12206" y="13"/>
                </a:cubicBezTo>
                <a:cubicBezTo>
                  <a:pt x="12252" y="9"/>
                  <a:pt x="12311" y="-8"/>
                  <a:pt x="12358" y="0"/>
                </a:cubicBezTo>
                <a:cubicBezTo>
                  <a:pt x="12402" y="8"/>
                  <a:pt x="12405" y="13"/>
                  <a:pt x="12425" y="64"/>
                </a:cubicBezTo>
                <a:cubicBezTo>
                  <a:pt x="12468" y="173"/>
                  <a:pt x="12469" y="298"/>
                  <a:pt x="12471" y="413"/>
                </a:cubicBezTo>
                <a:cubicBezTo>
                  <a:pt x="12477" y="686"/>
                  <a:pt x="12492" y="978"/>
                  <a:pt x="12457" y="1246"/>
                </a:cubicBezTo>
                <a:moveTo>
                  <a:pt x="11155" y="1213"/>
                </a:moveTo>
                <a:cubicBezTo>
                  <a:pt x="11314" y="1186"/>
                  <a:pt x="11469" y="1164"/>
                  <a:pt x="11631" y="1160"/>
                </a:cubicBezTo>
                <a:cubicBezTo>
                  <a:pt x="11856" y="1155"/>
                  <a:pt x="12080" y="1167"/>
                  <a:pt x="12305" y="1171"/>
                </a:cubicBezTo>
                <a:cubicBezTo>
                  <a:pt x="12329" y="1171"/>
                  <a:pt x="12353" y="1171"/>
                  <a:pt x="12377" y="1171"/>
                </a:cubicBezTo>
                <a:moveTo>
                  <a:pt x="10733" y="876"/>
                </a:moveTo>
                <a:cubicBezTo>
                  <a:pt x="10733" y="963"/>
                  <a:pt x="10725" y="1053"/>
                  <a:pt x="10738" y="1139"/>
                </a:cubicBezTo>
                <a:cubicBezTo>
                  <a:pt x="10741" y="1158"/>
                  <a:pt x="10752" y="1191"/>
                  <a:pt x="10770" y="1202"/>
                </a:cubicBezTo>
                <a:cubicBezTo>
                  <a:pt x="10780" y="1208"/>
                  <a:pt x="10799" y="1204"/>
                  <a:pt x="10810" y="1204"/>
                </a:cubicBezTo>
                <a:cubicBezTo>
                  <a:pt x="10948" y="1205"/>
                  <a:pt x="11101" y="1183"/>
                  <a:pt x="11236" y="1209"/>
                </a:cubicBezTo>
                <a:cubicBezTo>
                  <a:pt x="11261" y="1214"/>
                  <a:pt x="11284" y="1226"/>
                  <a:pt x="11309" y="1234"/>
                </a:cubicBezTo>
                <a:moveTo>
                  <a:pt x="11200" y="320"/>
                </a:moveTo>
                <a:cubicBezTo>
                  <a:pt x="11191" y="312"/>
                  <a:pt x="11183" y="304"/>
                  <a:pt x="11174" y="296"/>
                </a:cubicBezTo>
                <a:cubicBezTo>
                  <a:pt x="11174" y="372"/>
                  <a:pt x="11157" y="463"/>
                  <a:pt x="11195" y="527"/>
                </a:cubicBezTo>
                <a:cubicBezTo>
                  <a:pt x="11220" y="569"/>
                  <a:pt x="11263" y="575"/>
                  <a:pt x="11309" y="578"/>
                </a:cubicBezTo>
                <a:cubicBezTo>
                  <a:pt x="11356" y="581"/>
                  <a:pt x="11405" y="588"/>
                  <a:pt x="11439" y="552"/>
                </a:cubicBezTo>
                <a:cubicBezTo>
                  <a:pt x="11459" y="531"/>
                  <a:pt x="11468" y="501"/>
                  <a:pt x="11475" y="474"/>
                </a:cubicBezTo>
                <a:cubicBezTo>
                  <a:pt x="11475" y="470"/>
                  <a:pt x="11475" y="469"/>
                  <a:pt x="11475" y="466"/>
                </a:cubicBezTo>
                <a:cubicBezTo>
                  <a:pt x="11475" y="570"/>
                  <a:pt x="11462" y="683"/>
                  <a:pt x="11491" y="781"/>
                </a:cubicBezTo>
                <a:cubicBezTo>
                  <a:pt x="11500" y="813"/>
                  <a:pt x="11505" y="811"/>
                  <a:pt x="11537" y="811"/>
                </a:cubicBezTo>
                <a:moveTo>
                  <a:pt x="12529" y="652"/>
                </a:moveTo>
                <a:cubicBezTo>
                  <a:pt x="12478" y="652"/>
                  <a:pt x="12586" y="653"/>
                  <a:pt x="12637" y="652"/>
                </a:cubicBezTo>
                <a:cubicBezTo>
                  <a:pt x="12776" y="650"/>
                  <a:pt x="12914" y="637"/>
                  <a:pt x="13053" y="629"/>
                </a:cubicBezTo>
                <a:cubicBezTo>
                  <a:pt x="13151" y="624"/>
                  <a:pt x="13268" y="635"/>
                  <a:pt x="13364" y="606"/>
                </a:cubicBezTo>
                <a:cubicBezTo>
                  <a:pt x="13375" y="600"/>
                  <a:pt x="13381" y="597"/>
                  <a:pt x="13390" y="594"/>
                </a:cubicBezTo>
                <a:cubicBezTo>
                  <a:pt x="13383" y="564"/>
                  <a:pt x="13400" y="567"/>
                  <a:pt x="13369" y="543"/>
                </a:cubicBezTo>
                <a:cubicBezTo>
                  <a:pt x="13340" y="521"/>
                  <a:pt x="13304" y="502"/>
                  <a:pt x="13270" y="490"/>
                </a:cubicBezTo>
                <a:cubicBezTo>
                  <a:pt x="13286" y="499"/>
                  <a:pt x="13291" y="495"/>
                  <a:pt x="13306" y="506"/>
                </a:cubicBezTo>
                <a:cubicBezTo>
                  <a:pt x="13350" y="539"/>
                  <a:pt x="13391" y="577"/>
                  <a:pt x="13400" y="634"/>
                </a:cubicBezTo>
                <a:cubicBezTo>
                  <a:pt x="13407" y="679"/>
                  <a:pt x="13410" y="734"/>
                  <a:pt x="13373" y="762"/>
                </a:cubicBezTo>
                <a:cubicBezTo>
                  <a:pt x="13329" y="795"/>
                  <a:pt x="13267" y="797"/>
                  <a:pt x="13219" y="795"/>
                </a:cubicBezTo>
                <a:moveTo>
                  <a:pt x="13742" y="606"/>
                </a:moveTo>
                <a:cubicBezTo>
                  <a:pt x="13742" y="690"/>
                  <a:pt x="13736" y="763"/>
                  <a:pt x="13754" y="839"/>
                </a:cubicBezTo>
                <a:cubicBezTo>
                  <a:pt x="13754" y="849"/>
                  <a:pt x="13754" y="852"/>
                  <a:pt x="13758" y="858"/>
                </a:cubicBezTo>
                <a:cubicBezTo>
                  <a:pt x="13791" y="841"/>
                  <a:pt x="13785" y="828"/>
                  <a:pt x="13804" y="792"/>
                </a:cubicBezTo>
                <a:cubicBezTo>
                  <a:pt x="13832" y="739"/>
                  <a:pt x="13853" y="692"/>
                  <a:pt x="13872" y="636"/>
                </a:cubicBezTo>
                <a:cubicBezTo>
                  <a:pt x="13876" y="625"/>
                  <a:pt x="13882" y="620"/>
                  <a:pt x="13888" y="613"/>
                </a:cubicBezTo>
                <a:cubicBezTo>
                  <a:pt x="13904" y="629"/>
                  <a:pt x="13918" y="656"/>
                  <a:pt x="13929" y="683"/>
                </a:cubicBezTo>
                <a:cubicBezTo>
                  <a:pt x="13950" y="732"/>
                  <a:pt x="13966" y="775"/>
                  <a:pt x="14002" y="813"/>
                </a:cubicBezTo>
                <a:cubicBezTo>
                  <a:pt x="14023" y="836"/>
                  <a:pt x="14039" y="843"/>
                  <a:pt x="14069" y="843"/>
                </a:cubicBezTo>
                <a:cubicBezTo>
                  <a:pt x="14076" y="843"/>
                  <a:pt x="14084" y="843"/>
                  <a:pt x="14091" y="843"/>
                </a:cubicBezTo>
                <a:moveTo>
                  <a:pt x="14189" y="611"/>
                </a:moveTo>
                <a:cubicBezTo>
                  <a:pt x="14189" y="647"/>
                  <a:pt x="14174" y="750"/>
                  <a:pt x="14204" y="787"/>
                </a:cubicBezTo>
                <a:cubicBezTo>
                  <a:pt x="14230" y="819"/>
                  <a:pt x="14265" y="826"/>
                  <a:pt x="14302" y="829"/>
                </a:cubicBezTo>
                <a:cubicBezTo>
                  <a:pt x="14362" y="833"/>
                  <a:pt x="14395" y="826"/>
                  <a:pt x="14432" y="776"/>
                </a:cubicBezTo>
                <a:cubicBezTo>
                  <a:pt x="14454" y="746"/>
                  <a:pt x="14478" y="693"/>
                  <a:pt x="14490" y="662"/>
                </a:cubicBezTo>
                <a:cubicBezTo>
                  <a:pt x="14490" y="656"/>
                  <a:pt x="14490" y="655"/>
                  <a:pt x="14490" y="652"/>
                </a:cubicBezTo>
                <a:cubicBezTo>
                  <a:pt x="14496" y="695"/>
                  <a:pt x="14503" y="728"/>
                  <a:pt x="14521" y="769"/>
                </a:cubicBezTo>
                <a:cubicBezTo>
                  <a:pt x="14537" y="806"/>
                  <a:pt x="14556" y="842"/>
                  <a:pt x="14598" y="853"/>
                </a:cubicBezTo>
                <a:cubicBezTo>
                  <a:pt x="14643" y="865"/>
                  <a:pt x="14692" y="856"/>
                  <a:pt x="14728" y="827"/>
                </a:cubicBezTo>
                <a:cubicBezTo>
                  <a:pt x="14811" y="760"/>
                  <a:pt x="14863" y="626"/>
                  <a:pt x="14894" y="527"/>
                </a:cubicBezTo>
                <a:cubicBezTo>
                  <a:pt x="14904" y="495"/>
                  <a:pt x="14905" y="464"/>
                  <a:pt x="14909" y="432"/>
                </a:cubicBezTo>
                <a:cubicBezTo>
                  <a:pt x="14919" y="479"/>
                  <a:pt x="14924" y="541"/>
                  <a:pt x="14935" y="592"/>
                </a:cubicBezTo>
                <a:cubicBezTo>
                  <a:pt x="14947" y="648"/>
                  <a:pt x="14956" y="730"/>
                  <a:pt x="15003" y="769"/>
                </a:cubicBezTo>
                <a:cubicBezTo>
                  <a:pt x="15036" y="796"/>
                  <a:pt x="15102" y="800"/>
                  <a:pt x="15142" y="792"/>
                </a:cubicBezTo>
                <a:cubicBezTo>
                  <a:pt x="15230" y="775"/>
                  <a:pt x="15263" y="701"/>
                  <a:pt x="15303" y="629"/>
                </a:cubicBezTo>
                <a:cubicBezTo>
                  <a:pt x="15333" y="574"/>
                  <a:pt x="15364" y="515"/>
                  <a:pt x="15388" y="457"/>
                </a:cubicBezTo>
                <a:cubicBezTo>
                  <a:pt x="15388" y="455"/>
                  <a:pt x="15388" y="452"/>
                  <a:pt x="15388" y="450"/>
                </a:cubicBezTo>
                <a:cubicBezTo>
                  <a:pt x="15393" y="508"/>
                  <a:pt x="15400" y="570"/>
                  <a:pt x="15402" y="629"/>
                </a:cubicBezTo>
                <a:cubicBezTo>
                  <a:pt x="15404" y="700"/>
                  <a:pt x="15421" y="802"/>
                  <a:pt x="15376" y="839"/>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3"/>
          <p:cNvSpPr/>
          <p:nvPr/>
        </p:nvSpPr>
        <p:spPr>
          <a:xfrm>
            <a:off x="6649920" y="1932120"/>
            <a:ext cx="14400" cy="301680"/>
          </a:xfrm>
          <a:custGeom>
            <a:rect b="b" l="l" r="r" t="t"/>
            <a:pathLst>
              <a:path extrusionOk="0" h="423" w="37">
                <a:moveTo>
                  <a:pt x="0" y="0"/>
                </a:moveTo>
                <a:cubicBezTo>
                  <a:pt x="10" y="141"/>
                  <a:pt x="33" y="281"/>
                  <a:pt x="37" y="423"/>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03"/>
          <p:cNvSpPr/>
          <p:nvPr/>
        </p:nvSpPr>
        <p:spPr>
          <a:xfrm>
            <a:off x="357120" y="3036960"/>
            <a:ext cx="1092243" cy="363601"/>
          </a:xfrm>
          <a:custGeom>
            <a:rect b="b" l="l" r="r" t="t"/>
            <a:pathLst>
              <a:path extrusionOk="0" h="1008" w="3035">
                <a:moveTo>
                  <a:pt x="0" y="222"/>
                </a:moveTo>
                <a:cubicBezTo>
                  <a:pt x="5" y="361"/>
                  <a:pt x="23" y="492"/>
                  <a:pt x="36" y="630"/>
                </a:cubicBezTo>
                <a:cubicBezTo>
                  <a:pt x="44" y="719"/>
                  <a:pt x="43" y="808"/>
                  <a:pt x="43" y="898"/>
                </a:cubicBezTo>
                <a:cubicBezTo>
                  <a:pt x="43" y="928"/>
                  <a:pt x="46" y="928"/>
                  <a:pt x="53" y="950"/>
                </a:cubicBezTo>
                <a:cubicBezTo>
                  <a:pt x="138" y="949"/>
                  <a:pt x="212" y="933"/>
                  <a:pt x="296" y="917"/>
                </a:cubicBezTo>
                <a:cubicBezTo>
                  <a:pt x="369" y="903"/>
                  <a:pt x="442" y="892"/>
                  <a:pt x="515" y="885"/>
                </a:cubicBezTo>
                <a:cubicBezTo>
                  <a:pt x="531" y="883"/>
                  <a:pt x="546" y="884"/>
                  <a:pt x="561" y="877"/>
                </a:cubicBezTo>
                <a:cubicBezTo>
                  <a:pt x="578" y="870"/>
                  <a:pt x="584" y="867"/>
                  <a:pt x="592" y="856"/>
                </a:cubicBezTo>
                <a:moveTo>
                  <a:pt x="821" y="567"/>
                </a:moveTo>
                <a:cubicBezTo>
                  <a:pt x="872" y="673"/>
                  <a:pt x="887" y="719"/>
                  <a:pt x="888" y="833"/>
                </a:cubicBezTo>
                <a:cubicBezTo>
                  <a:pt x="888" y="859"/>
                  <a:pt x="888" y="886"/>
                  <a:pt x="888" y="912"/>
                </a:cubicBezTo>
                <a:cubicBezTo>
                  <a:pt x="834" y="890"/>
                  <a:pt x="831" y="860"/>
                  <a:pt x="799" y="803"/>
                </a:cubicBezTo>
                <a:moveTo>
                  <a:pt x="436" y="224"/>
                </a:moveTo>
                <a:cubicBezTo>
                  <a:pt x="541" y="243"/>
                  <a:pt x="637" y="263"/>
                  <a:pt x="744" y="264"/>
                </a:cubicBezTo>
                <a:cubicBezTo>
                  <a:pt x="807" y="265"/>
                  <a:pt x="849" y="267"/>
                  <a:pt x="857" y="196"/>
                </a:cubicBezTo>
                <a:cubicBezTo>
                  <a:pt x="866" y="115"/>
                  <a:pt x="830" y="86"/>
                  <a:pt x="763" y="49"/>
                </a:cubicBezTo>
                <a:cubicBezTo>
                  <a:pt x="676" y="1"/>
                  <a:pt x="589" y="0"/>
                  <a:pt x="493" y="0"/>
                </a:cubicBezTo>
                <a:cubicBezTo>
                  <a:pt x="426" y="0"/>
                  <a:pt x="409" y="15"/>
                  <a:pt x="395" y="77"/>
                </a:cubicBezTo>
                <a:moveTo>
                  <a:pt x="1328" y="429"/>
                </a:moveTo>
                <a:cubicBezTo>
                  <a:pt x="1232" y="445"/>
                  <a:pt x="1238" y="458"/>
                  <a:pt x="1242" y="563"/>
                </a:cubicBezTo>
                <a:cubicBezTo>
                  <a:pt x="1246" y="650"/>
                  <a:pt x="1290" y="697"/>
                  <a:pt x="1333" y="768"/>
                </a:cubicBezTo>
                <a:cubicBezTo>
                  <a:pt x="1354" y="802"/>
                  <a:pt x="1378" y="843"/>
                  <a:pt x="1381" y="882"/>
                </a:cubicBezTo>
                <a:cubicBezTo>
                  <a:pt x="1381" y="887"/>
                  <a:pt x="1381" y="891"/>
                  <a:pt x="1381" y="896"/>
                </a:cubicBezTo>
                <a:cubicBezTo>
                  <a:pt x="1336" y="923"/>
                  <a:pt x="1284" y="919"/>
                  <a:pt x="1230" y="919"/>
                </a:cubicBezTo>
                <a:cubicBezTo>
                  <a:pt x="1180" y="919"/>
                  <a:pt x="1109" y="935"/>
                  <a:pt x="1085" y="877"/>
                </a:cubicBezTo>
                <a:cubicBezTo>
                  <a:pt x="1081" y="845"/>
                  <a:pt x="1079" y="833"/>
                  <a:pt x="1081" y="810"/>
                </a:cubicBezTo>
                <a:moveTo>
                  <a:pt x="1485" y="376"/>
                </a:moveTo>
                <a:cubicBezTo>
                  <a:pt x="1556" y="544"/>
                  <a:pt x="1567" y="584"/>
                  <a:pt x="1567" y="751"/>
                </a:cubicBezTo>
                <a:cubicBezTo>
                  <a:pt x="1567" y="806"/>
                  <a:pt x="1563" y="824"/>
                  <a:pt x="1535" y="866"/>
                </a:cubicBezTo>
                <a:cubicBezTo>
                  <a:pt x="1563" y="806"/>
                  <a:pt x="1605" y="776"/>
                  <a:pt x="1665" y="747"/>
                </a:cubicBezTo>
                <a:cubicBezTo>
                  <a:pt x="1728" y="716"/>
                  <a:pt x="1794" y="710"/>
                  <a:pt x="1863" y="703"/>
                </a:cubicBezTo>
                <a:moveTo>
                  <a:pt x="2267" y="553"/>
                </a:moveTo>
                <a:cubicBezTo>
                  <a:pt x="2166" y="462"/>
                  <a:pt x="2250" y="552"/>
                  <a:pt x="2221" y="492"/>
                </a:cubicBezTo>
                <a:cubicBezTo>
                  <a:pt x="2255" y="456"/>
                  <a:pt x="2299" y="445"/>
                  <a:pt x="2351" y="441"/>
                </a:cubicBezTo>
                <a:cubicBezTo>
                  <a:pt x="2414" y="436"/>
                  <a:pt x="2443" y="443"/>
                  <a:pt x="2455" y="511"/>
                </a:cubicBezTo>
                <a:cubicBezTo>
                  <a:pt x="2471" y="601"/>
                  <a:pt x="2458" y="689"/>
                  <a:pt x="2409" y="766"/>
                </a:cubicBezTo>
                <a:cubicBezTo>
                  <a:pt x="2368" y="831"/>
                  <a:pt x="2314" y="885"/>
                  <a:pt x="2284" y="954"/>
                </a:cubicBezTo>
                <a:cubicBezTo>
                  <a:pt x="2310" y="960"/>
                  <a:pt x="2394" y="967"/>
                  <a:pt x="2433" y="962"/>
                </a:cubicBezTo>
                <a:cubicBezTo>
                  <a:pt x="2535" y="948"/>
                  <a:pt x="2639" y="905"/>
                  <a:pt x="2734" y="868"/>
                </a:cubicBezTo>
                <a:cubicBezTo>
                  <a:pt x="2783" y="847"/>
                  <a:pt x="2797" y="842"/>
                  <a:pt x="2823" y="819"/>
                </a:cubicBezTo>
                <a:moveTo>
                  <a:pt x="2989" y="640"/>
                </a:moveTo>
                <a:cubicBezTo>
                  <a:pt x="3035" y="688"/>
                  <a:pt x="3035" y="666"/>
                  <a:pt x="3035" y="705"/>
                </a:cubicBezTo>
                <a:cubicBezTo>
                  <a:pt x="3021" y="705"/>
                  <a:pt x="3011" y="707"/>
                  <a:pt x="2999" y="698"/>
                </a:cubicBezTo>
                <a:cubicBezTo>
                  <a:pt x="2989" y="690"/>
                  <a:pt x="2990" y="686"/>
                  <a:pt x="2979" y="684"/>
                </a:cubicBezTo>
                <a:moveTo>
                  <a:pt x="2979" y="1008"/>
                </a:moveTo>
                <a:cubicBezTo>
                  <a:pt x="2979" y="993"/>
                  <a:pt x="2977" y="996"/>
                  <a:pt x="2989" y="985"/>
                </a:cubicBezTo>
                <a:cubicBezTo>
                  <a:pt x="2996" y="979"/>
                  <a:pt x="3006" y="973"/>
                  <a:pt x="3015" y="971"/>
                </a:cubicBezTo>
                <a:cubicBezTo>
                  <a:pt x="3017" y="971"/>
                  <a:pt x="3018" y="971"/>
                  <a:pt x="3020" y="971"/>
                </a:cubicBezTo>
                <a:cubicBezTo>
                  <a:pt x="3020" y="956"/>
                  <a:pt x="3022" y="956"/>
                  <a:pt x="3035" y="94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3"/>
          <p:cNvSpPr/>
          <p:nvPr/>
        </p:nvSpPr>
        <p:spPr>
          <a:xfrm>
            <a:off x="1692360" y="3238560"/>
            <a:ext cx="746278" cy="217439"/>
          </a:xfrm>
          <a:custGeom>
            <a:rect b="b" l="l" r="r" t="t"/>
            <a:pathLst>
              <a:path extrusionOk="0" h="602" w="2069">
                <a:moveTo>
                  <a:pt x="0" y="0"/>
                </a:moveTo>
                <a:cubicBezTo>
                  <a:pt x="10" y="113"/>
                  <a:pt x="27" y="212"/>
                  <a:pt x="50" y="322"/>
                </a:cubicBezTo>
                <a:cubicBezTo>
                  <a:pt x="63" y="384"/>
                  <a:pt x="77" y="446"/>
                  <a:pt x="82" y="509"/>
                </a:cubicBezTo>
                <a:cubicBezTo>
                  <a:pt x="82" y="524"/>
                  <a:pt x="80" y="527"/>
                  <a:pt x="86" y="534"/>
                </a:cubicBezTo>
                <a:cubicBezTo>
                  <a:pt x="125" y="491"/>
                  <a:pt x="149" y="440"/>
                  <a:pt x="185" y="394"/>
                </a:cubicBezTo>
                <a:cubicBezTo>
                  <a:pt x="207" y="366"/>
                  <a:pt x="236" y="329"/>
                  <a:pt x="274" y="325"/>
                </a:cubicBezTo>
                <a:cubicBezTo>
                  <a:pt x="329" y="319"/>
                  <a:pt x="349" y="333"/>
                  <a:pt x="373" y="385"/>
                </a:cubicBezTo>
                <a:cubicBezTo>
                  <a:pt x="398" y="440"/>
                  <a:pt x="405" y="497"/>
                  <a:pt x="419" y="553"/>
                </a:cubicBezTo>
                <a:cubicBezTo>
                  <a:pt x="421" y="563"/>
                  <a:pt x="431" y="589"/>
                  <a:pt x="435" y="602"/>
                </a:cubicBezTo>
                <a:moveTo>
                  <a:pt x="611" y="415"/>
                </a:moveTo>
                <a:cubicBezTo>
                  <a:pt x="687" y="405"/>
                  <a:pt x="812" y="428"/>
                  <a:pt x="835" y="325"/>
                </a:cubicBezTo>
                <a:cubicBezTo>
                  <a:pt x="846" y="273"/>
                  <a:pt x="832" y="217"/>
                  <a:pt x="782" y="191"/>
                </a:cubicBezTo>
                <a:cubicBezTo>
                  <a:pt x="744" y="171"/>
                  <a:pt x="640" y="167"/>
                  <a:pt x="601" y="185"/>
                </a:cubicBezTo>
                <a:cubicBezTo>
                  <a:pt x="547" y="209"/>
                  <a:pt x="514" y="289"/>
                  <a:pt x="508" y="343"/>
                </a:cubicBezTo>
                <a:cubicBezTo>
                  <a:pt x="501" y="402"/>
                  <a:pt x="497" y="476"/>
                  <a:pt x="553" y="511"/>
                </a:cubicBezTo>
                <a:cubicBezTo>
                  <a:pt x="638" y="564"/>
                  <a:pt x="750" y="554"/>
                  <a:pt x="845" y="555"/>
                </a:cubicBezTo>
                <a:cubicBezTo>
                  <a:pt x="923" y="555"/>
                  <a:pt x="950" y="555"/>
                  <a:pt x="1001" y="539"/>
                </a:cubicBezTo>
                <a:moveTo>
                  <a:pt x="1328" y="364"/>
                </a:moveTo>
                <a:cubicBezTo>
                  <a:pt x="1186" y="334"/>
                  <a:pt x="1189" y="319"/>
                  <a:pt x="1088" y="402"/>
                </a:cubicBezTo>
                <a:cubicBezTo>
                  <a:pt x="1046" y="436"/>
                  <a:pt x="1047" y="445"/>
                  <a:pt x="1047" y="495"/>
                </a:cubicBezTo>
                <a:cubicBezTo>
                  <a:pt x="1108" y="502"/>
                  <a:pt x="1159" y="500"/>
                  <a:pt x="1218" y="483"/>
                </a:cubicBezTo>
                <a:cubicBezTo>
                  <a:pt x="1269" y="468"/>
                  <a:pt x="1322" y="440"/>
                  <a:pt x="1364" y="406"/>
                </a:cubicBezTo>
                <a:cubicBezTo>
                  <a:pt x="1372" y="397"/>
                  <a:pt x="1372" y="394"/>
                  <a:pt x="1379" y="392"/>
                </a:cubicBezTo>
                <a:cubicBezTo>
                  <a:pt x="1379" y="422"/>
                  <a:pt x="1381" y="453"/>
                  <a:pt x="1384" y="483"/>
                </a:cubicBezTo>
                <a:cubicBezTo>
                  <a:pt x="1386" y="499"/>
                  <a:pt x="1384" y="534"/>
                  <a:pt x="1400" y="546"/>
                </a:cubicBezTo>
                <a:cubicBezTo>
                  <a:pt x="1417" y="558"/>
                  <a:pt x="1440" y="537"/>
                  <a:pt x="1451" y="530"/>
                </a:cubicBezTo>
                <a:moveTo>
                  <a:pt x="1800" y="0"/>
                </a:moveTo>
                <a:cubicBezTo>
                  <a:pt x="1884" y="129"/>
                  <a:pt x="1920" y="187"/>
                  <a:pt x="1935" y="336"/>
                </a:cubicBezTo>
                <a:cubicBezTo>
                  <a:pt x="1941" y="394"/>
                  <a:pt x="1937" y="451"/>
                  <a:pt x="1944" y="509"/>
                </a:cubicBezTo>
                <a:cubicBezTo>
                  <a:pt x="1944" y="512"/>
                  <a:pt x="1944" y="515"/>
                  <a:pt x="1944" y="518"/>
                </a:cubicBezTo>
                <a:cubicBezTo>
                  <a:pt x="1899" y="476"/>
                  <a:pt x="1865" y="449"/>
                  <a:pt x="1800" y="444"/>
                </a:cubicBezTo>
                <a:cubicBezTo>
                  <a:pt x="1771" y="442"/>
                  <a:pt x="1712" y="432"/>
                  <a:pt x="1696" y="465"/>
                </a:cubicBezTo>
                <a:cubicBezTo>
                  <a:pt x="1696" y="470"/>
                  <a:pt x="1696" y="476"/>
                  <a:pt x="1696" y="481"/>
                </a:cubicBezTo>
                <a:cubicBezTo>
                  <a:pt x="1708" y="539"/>
                  <a:pt x="1765" y="532"/>
                  <a:pt x="1819" y="539"/>
                </a:cubicBezTo>
                <a:cubicBezTo>
                  <a:pt x="1893" y="549"/>
                  <a:pt x="1961" y="561"/>
                  <a:pt x="2033" y="579"/>
                </a:cubicBezTo>
                <a:cubicBezTo>
                  <a:pt x="2045" y="582"/>
                  <a:pt x="2057" y="585"/>
                  <a:pt x="2069" y="58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3"/>
          <p:cNvSpPr/>
          <p:nvPr/>
        </p:nvSpPr>
        <p:spPr>
          <a:xfrm>
            <a:off x="2743200" y="3711600"/>
            <a:ext cx="1139756" cy="60480"/>
          </a:xfrm>
          <a:custGeom>
            <a:rect b="b" l="l" r="r" t="t"/>
            <a:pathLst>
              <a:path extrusionOk="0" h="193" w="3165">
                <a:moveTo>
                  <a:pt x="178" y="167"/>
                </a:moveTo>
                <a:cubicBezTo>
                  <a:pt x="119" y="155"/>
                  <a:pt x="59" y="142"/>
                  <a:pt x="0" y="130"/>
                </a:cubicBezTo>
                <a:moveTo>
                  <a:pt x="3165" y="13"/>
                </a:moveTo>
                <a:cubicBezTo>
                  <a:pt x="3079" y="6"/>
                  <a:pt x="2970" y="-26"/>
                  <a:pt x="2895" y="39"/>
                </a:cubicBezTo>
                <a:cubicBezTo>
                  <a:pt x="2892" y="45"/>
                  <a:pt x="2888" y="52"/>
                  <a:pt x="2885" y="58"/>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3"/>
          <p:cNvSpPr/>
          <p:nvPr/>
        </p:nvSpPr>
        <p:spPr>
          <a:xfrm>
            <a:off x="2000160" y="3470400"/>
            <a:ext cx="5148358" cy="542878"/>
          </a:xfrm>
          <a:custGeom>
            <a:rect b="b" l="l" r="r" t="t"/>
            <a:pathLst>
              <a:path extrusionOk="0" h="1539" w="14300">
                <a:moveTo>
                  <a:pt x="0" y="369"/>
                </a:moveTo>
                <a:cubicBezTo>
                  <a:pt x="69" y="416"/>
                  <a:pt x="95" y="445"/>
                  <a:pt x="111" y="532"/>
                </a:cubicBezTo>
                <a:cubicBezTo>
                  <a:pt x="125" y="607"/>
                  <a:pt x="125" y="685"/>
                  <a:pt x="125" y="761"/>
                </a:cubicBezTo>
                <a:cubicBezTo>
                  <a:pt x="125" y="818"/>
                  <a:pt x="127" y="875"/>
                  <a:pt x="121" y="932"/>
                </a:cubicBezTo>
                <a:cubicBezTo>
                  <a:pt x="119" y="954"/>
                  <a:pt x="117" y="974"/>
                  <a:pt x="116" y="996"/>
                </a:cubicBezTo>
                <a:cubicBezTo>
                  <a:pt x="155" y="1010"/>
                  <a:pt x="188" y="1013"/>
                  <a:pt x="234" y="1013"/>
                </a:cubicBezTo>
                <a:cubicBezTo>
                  <a:pt x="444" y="1014"/>
                  <a:pt x="693" y="1049"/>
                  <a:pt x="898" y="1003"/>
                </a:cubicBezTo>
                <a:cubicBezTo>
                  <a:pt x="960" y="989"/>
                  <a:pt x="1006" y="946"/>
                  <a:pt x="1009" y="882"/>
                </a:cubicBezTo>
                <a:cubicBezTo>
                  <a:pt x="1011" y="844"/>
                  <a:pt x="1004" y="819"/>
                  <a:pt x="996" y="787"/>
                </a:cubicBezTo>
                <a:cubicBezTo>
                  <a:pt x="995" y="783"/>
                  <a:pt x="993" y="779"/>
                  <a:pt x="992" y="775"/>
                </a:cubicBezTo>
                <a:cubicBezTo>
                  <a:pt x="990" y="796"/>
                  <a:pt x="989" y="801"/>
                  <a:pt x="996" y="821"/>
                </a:cubicBezTo>
                <a:cubicBezTo>
                  <a:pt x="1013" y="870"/>
                  <a:pt x="1041" y="960"/>
                  <a:pt x="1009" y="1011"/>
                </a:cubicBezTo>
                <a:cubicBezTo>
                  <a:pt x="968" y="1076"/>
                  <a:pt x="864" y="1064"/>
                  <a:pt x="799" y="1064"/>
                </a:cubicBezTo>
                <a:moveTo>
                  <a:pt x="1297" y="576"/>
                </a:moveTo>
                <a:cubicBezTo>
                  <a:pt x="1309" y="704"/>
                  <a:pt x="1320" y="831"/>
                  <a:pt x="1333" y="959"/>
                </a:cubicBezTo>
                <a:cubicBezTo>
                  <a:pt x="1342" y="1046"/>
                  <a:pt x="1345" y="1131"/>
                  <a:pt x="1345" y="1218"/>
                </a:cubicBezTo>
                <a:cubicBezTo>
                  <a:pt x="1345" y="1228"/>
                  <a:pt x="1345" y="1239"/>
                  <a:pt x="1345" y="1249"/>
                </a:cubicBezTo>
                <a:cubicBezTo>
                  <a:pt x="1345" y="1277"/>
                  <a:pt x="1345" y="1230"/>
                  <a:pt x="1345" y="1202"/>
                </a:cubicBezTo>
                <a:cubicBezTo>
                  <a:pt x="1345" y="1134"/>
                  <a:pt x="1345" y="1109"/>
                  <a:pt x="1345" y="1062"/>
                </a:cubicBezTo>
                <a:moveTo>
                  <a:pt x="1382" y="581"/>
                </a:moveTo>
                <a:cubicBezTo>
                  <a:pt x="1524" y="511"/>
                  <a:pt x="1565" y="504"/>
                  <a:pt x="1714" y="492"/>
                </a:cubicBezTo>
                <a:cubicBezTo>
                  <a:pt x="1891" y="477"/>
                  <a:pt x="2068" y="462"/>
                  <a:pt x="2243" y="432"/>
                </a:cubicBezTo>
                <a:cubicBezTo>
                  <a:pt x="2343" y="415"/>
                  <a:pt x="2443" y="395"/>
                  <a:pt x="2544" y="390"/>
                </a:cubicBezTo>
                <a:cubicBezTo>
                  <a:pt x="2607" y="387"/>
                  <a:pt x="2655" y="383"/>
                  <a:pt x="2693" y="441"/>
                </a:cubicBezTo>
                <a:cubicBezTo>
                  <a:pt x="2753" y="530"/>
                  <a:pt x="2765" y="649"/>
                  <a:pt x="2782" y="752"/>
                </a:cubicBezTo>
                <a:cubicBezTo>
                  <a:pt x="2810" y="921"/>
                  <a:pt x="2827" y="1094"/>
                  <a:pt x="2845" y="1265"/>
                </a:cubicBezTo>
                <a:cubicBezTo>
                  <a:pt x="2853" y="1339"/>
                  <a:pt x="2849" y="1358"/>
                  <a:pt x="2823" y="1398"/>
                </a:cubicBezTo>
                <a:moveTo>
                  <a:pt x="1432" y="1396"/>
                </a:moveTo>
                <a:cubicBezTo>
                  <a:pt x="1664" y="1396"/>
                  <a:pt x="1896" y="1394"/>
                  <a:pt x="2128" y="1391"/>
                </a:cubicBezTo>
                <a:cubicBezTo>
                  <a:pt x="2283" y="1389"/>
                  <a:pt x="2439" y="1393"/>
                  <a:pt x="2594" y="1386"/>
                </a:cubicBezTo>
                <a:cubicBezTo>
                  <a:pt x="2595" y="1386"/>
                  <a:pt x="2732" y="1377"/>
                  <a:pt x="2729" y="1372"/>
                </a:cubicBezTo>
                <a:cubicBezTo>
                  <a:pt x="2715" y="1353"/>
                  <a:pt x="2720" y="1364"/>
                  <a:pt x="2688" y="1349"/>
                </a:cubicBezTo>
                <a:moveTo>
                  <a:pt x="1957" y="889"/>
                </a:moveTo>
                <a:cubicBezTo>
                  <a:pt x="1862" y="886"/>
                  <a:pt x="1817" y="845"/>
                  <a:pt x="1822" y="901"/>
                </a:cubicBezTo>
                <a:cubicBezTo>
                  <a:pt x="1822" y="950"/>
                  <a:pt x="1842" y="965"/>
                  <a:pt x="1889" y="987"/>
                </a:cubicBezTo>
                <a:cubicBezTo>
                  <a:pt x="1961" y="1020"/>
                  <a:pt x="2040" y="1036"/>
                  <a:pt x="2113" y="1067"/>
                </a:cubicBezTo>
                <a:cubicBezTo>
                  <a:pt x="2150" y="1083"/>
                  <a:pt x="2163" y="1094"/>
                  <a:pt x="2164" y="1132"/>
                </a:cubicBezTo>
                <a:cubicBezTo>
                  <a:pt x="2166" y="1186"/>
                  <a:pt x="2093" y="1197"/>
                  <a:pt x="2051" y="1207"/>
                </a:cubicBezTo>
                <a:cubicBezTo>
                  <a:pt x="1986" y="1222"/>
                  <a:pt x="1919" y="1218"/>
                  <a:pt x="1853" y="1218"/>
                </a:cubicBezTo>
                <a:moveTo>
                  <a:pt x="2895" y="945"/>
                </a:moveTo>
                <a:cubicBezTo>
                  <a:pt x="3123" y="945"/>
                  <a:pt x="3358" y="959"/>
                  <a:pt x="3586" y="943"/>
                </a:cubicBezTo>
                <a:cubicBezTo>
                  <a:pt x="3614" y="941"/>
                  <a:pt x="3633" y="935"/>
                  <a:pt x="3658" y="929"/>
                </a:cubicBezTo>
                <a:cubicBezTo>
                  <a:pt x="3648" y="891"/>
                  <a:pt x="3669" y="910"/>
                  <a:pt x="3632" y="877"/>
                </a:cubicBezTo>
                <a:cubicBezTo>
                  <a:pt x="3611" y="859"/>
                  <a:pt x="3575" y="843"/>
                  <a:pt x="3555" y="833"/>
                </a:cubicBezTo>
                <a:cubicBezTo>
                  <a:pt x="3590" y="848"/>
                  <a:pt x="3631" y="862"/>
                  <a:pt x="3653" y="898"/>
                </a:cubicBezTo>
                <a:cubicBezTo>
                  <a:pt x="3678" y="938"/>
                  <a:pt x="3694" y="997"/>
                  <a:pt x="3663" y="1038"/>
                </a:cubicBezTo>
                <a:cubicBezTo>
                  <a:pt x="3616" y="1101"/>
                  <a:pt x="3521" y="1115"/>
                  <a:pt x="3451" y="1130"/>
                </a:cubicBezTo>
                <a:moveTo>
                  <a:pt x="4156" y="423"/>
                </a:moveTo>
                <a:cubicBezTo>
                  <a:pt x="4152" y="608"/>
                  <a:pt x="4151" y="793"/>
                  <a:pt x="4151" y="978"/>
                </a:cubicBezTo>
                <a:cubicBezTo>
                  <a:pt x="4151" y="1104"/>
                  <a:pt x="4156" y="1225"/>
                  <a:pt x="4183" y="1346"/>
                </a:cubicBezTo>
                <a:cubicBezTo>
                  <a:pt x="4184" y="1350"/>
                  <a:pt x="4193" y="1446"/>
                  <a:pt x="4228" y="1410"/>
                </a:cubicBezTo>
                <a:cubicBezTo>
                  <a:pt x="4234" y="1396"/>
                  <a:pt x="4239" y="1382"/>
                  <a:pt x="4245" y="1368"/>
                </a:cubicBezTo>
                <a:moveTo>
                  <a:pt x="4147" y="388"/>
                </a:moveTo>
                <a:cubicBezTo>
                  <a:pt x="4326" y="336"/>
                  <a:pt x="4477" y="322"/>
                  <a:pt x="4664" y="310"/>
                </a:cubicBezTo>
                <a:cubicBezTo>
                  <a:pt x="4956" y="291"/>
                  <a:pt x="5239" y="273"/>
                  <a:pt x="5526" y="215"/>
                </a:cubicBezTo>
                <a:cubicBezTo>
                  <a:pt x="5569" y="206"/>
                  <a:pt x="5612" y="199"/>
                  <a:pt x="5656" y="198"/>
                </a:cubicBezTo>
                <a:cubicBezTo>
                  <a:pt x="5661" y="199"/>
                  <a:pt x="5667" y="200"/>
                  <a:pt x="5672" y="201"/>
                </a:cubicBezTo>
                <a:cubicBezTo>
                  <a:pt x="5699" y="302"/>
                  <a:pt x="5709" y="402"/>
                  <a:pt x="5718" y="507"/>
                </a:cubicBezTo>
                <a:cubicBezTo>
                  <a:pt x="5732" y="673"/>
                  <a:pt x="5738" y="841"/>
                  <a:pt x="5740" y="1008"/>
                </a:cubicBezTo>
                <a:cubicBezTo>
                  <a:pt x="5741" y="1101"/>
                  <a:pt x="5777" y="1298"/>
                  <a:pt x="5728" y="1384"/>
                </a:cubicBezTo>
                <a:cubicBezTo>
                  <a:pt x="5717" y="1393"/>
                  <a:pt x="5707" y="1403"/>
                  <a:pt x="5696" y="1412"/>
                </a:cubicBezTo>
                <a:moveTo>
                  <a:pt x="4156" y="1505"/>
                </a:moveTo>
                <a:cubicBezTo>
                  <a:pt x="4464" y="1470"/>
                  <a:pt x="4771" y="1426"/>
                  <a:pt x="5080" y="1396"/>
                </a:cubicBezTo>
                <a:cubicBezTo>
                  <a:pt x="5230" y="1382"/>
                  <a:pt x="5379" y="1377"/>
                  <a:pt x="5530" y="1377"/>
                </a:cubicBezTo>
                <a:cubicBezTo>
                  <a:pt x="5564" y="1377"/>
                  <a:pt x="5649" y="1377"/>
                  <a:pt x="5615" y="1377"/>
                </a:cubicBezTo>
                <a:cubicBezTo>
                  <a:pt x="5603" y="1377"/>
                  <a:pt x="5591" y="1377"/>
                  <a:pt x="5579" y="1377"/>
                </a:cubicBezTo>
                <a:moveTo>
                  <a:pt x="4592" y="658"/>
                </a:moveTo>
                <a:cubicBezTo>
                  <a:pt x="4589" y="777"/>
                  <a:pt x="4582" y="896"/>
                  <a:pt x="4592" y="1015"/>
                </a:cubicBezTo>
                <a:cubicBezTo>
                  <a:pt x="4593" y="1032"/>
                  <a:pt x="4600" y="1127"/>
                  <a:pt x="4623" y="1137"/>
                </a:cubicBezTo>
                <a:cubicBezTo>
                  <a:pt x="4632" y="1137"/>
                  <a:pt x="4638" y="1137"/>
                  <a:pt x="4645" y="1137"/>
                </a:cubicBezTo>
                <a:moveTo>
                  <a:pt x="4929" y="712"/>
                </a:moveTo>
                <a:cubicBezTo>
                  <a:pt x="4872" y="694"/>
                  <a:pt x="4824" y="663"/>
                  <a:pt x="4806" y="742"/>
                </a:cubicBezTo>
                <a:cubicBezTo>
                  <a:pt x="4795" y="789"/>
                  <a:pt x="4811" y="831"/>
                  <a:pt x="4847" y="861"/>
                </a:cubicBezTo>
                <a:cubicBezTo>
                  <a:pt x="4898" y="904"/>
                  <a:pt x="4965" y="926"/>
                  <a:pt x="5023" y="957"/>
                </a:cubicBezTo>
                <a:cubicBezTo>
                  <a:pt x="5032" y="962"/>
                  <a:pt x="5053" y="976"/>
                  <a:pt x="5059" y="980"/>
                </a:cubicBezTo>
                <a:cubicBezTo>
                  <a:pt x="5059" y="998"/>
                  <a:pt x="5062" y="1003"/>
                  <a:pt x="5044" y="1015"/>
                </a:cubicBezTo>
                <a:cubicBezTo>
                  <a:pt x="5012" y="1035"/>
                  <a:pt x="4967" y="1049"/>
                  <a:pt x="4929" y="1053"/>
                </a:cubicBezTo>
                <a:cubicBezTo>
                  <a:pt x="4907" y="1053"/>
                  <a:pt x="4898" y="1053"/>
                  <a:pt x="4883" y="1053"/>
                </a:cubicBezTo>
                <a:moveTo>
                  <a:pt x="5745" y="852"/>
                </a:moveTo>
                <a:cubicBezTo>
                  <a:pt x="5977" y="826"/>
                  <a:pt x="6208" y="811"/>
                  <a:pt x="6440" y="794"/>
                </a:cubicBezTo>
                <a:cubicBezTo>
                  <a:pt x="6473" y="792"/>
                  <a:pt x="6668" y="796"/>
                  <a:pt x="6688" y="754"/>
                </a:cubicBezTo>
                <a:cubicBezTo>
                  <a:pt x="6698" y="734"/>
                  <a:pt x="6688" y="682"/>
                  <a:pt x="6678" y="665"/>
                </a:cubicBezTo>
                <a:cubicBezTo>
                  <a:pt x="6674" y="657"/>
                  <a:pt x="6657" y="638"/>
                  <a:pt x="6652" y="630"/>
                </a:cubicBezTo>
                <a:cubicBezTo>
                  <a:pt x="6694" y="660"/>
                  <a:pt x="6746" y="690"/>
                  <a:pt x="6777" y="737"/>
                </a:cubicBezTo>
                <a:cubicBezTo>
                  <a:pt x="6801" y="773"/>
                  <a:pt x="6832" y="852"/>
                  <a:pt x="6813" y="896"/>
                </a:cubicBezTo>
                <a:cubicBezTo>
                  <a:pt x="6792" y="946"/>
                  <a:pt x="6725" y="969"/>
                  <a:pt x="6678" y="985"/>
                </a:cubicBezTo>
                <a:cubicBezTo>
                  <a:pt x="6658" y="992"/>
                  <a:pt x="6644" y="992"/>
                  <a:pt x="6625" y="994"/>
                </a:cubicBezTo>
                <a:moveTo>
                  <a:pt x="7025" y="283"/>
                </a:moveTo>
                <a:cubicBezTo>
                  <a:pt x="7025" y="445"/>
                  <a:pt x="7024" y="602"/>
                  <a:pt x="7042" y="763"/>
                </a:cubicBezTo>
                <a:cubicBezTo>
                  <a:pt x="7057" y="902"/>
                  <a:pt x="7085" y="1038"/>
                  <a:pt x="7104" y="1176"/>
                </a:cubicBezTo>
                <a:cubicBezTo>
                  <a:pt x="7107" y="1194"/>
                  <a:pt x="7102" y="1280"/>
                  <a:pt x="7114" y="1300"/>
                </a:cubicBezTo>
                <a:cubicBezTo>
                  <a:pt x="7114" y="1269"/>
                  <a:pt x="7114" y="1252"/>
                  <a:pt x="7114" y="1228"/>
                </a:cubicBezTo>
                <a:moveTo>
                  <a:pt x="7160" y="220"/>
                </a:moveTo>
                <a:cubicBezTo>
                  <a:pt x="7324" y="164"/>
                  <a:pt x="7454" y="147"/>
                  <a:pt x="7627" y="131"/>
                </a:cubicBezTo>
                <a:cubicBezTo>
                  <a:pt x="7992" y="96"/>
                  <a:pt x="8359" y="29"/>
                  <a:pt x="8726" y="28"/>
                </a:cubicBezTo>
                <a:cubicBezTo>
                  <a:pt x="8818" y="28"/>
                  <a:pt x="8880" y="35"/>
                  <a:pt x="8928" y="122"/>
                </a:cubicBezTo>
                <a:cubicBezTo>
                  <a:pt x="8994" y="242"/>
                  <a:pt x="8990" y="375"/>
                  <a:pt x="8991" y="507"/>
                </a:cubicBezTo>
                <a:cubicBezTo>
                  <a:pt x="8993" y="723"/>
                  <a:pt x="8998" y="940"/>
                  <a:pt x="8981" y="1155"/>
                </a:cubicBezTo>
                <a:cubicBezTo>
                  <a:pt x="8975" y="1233"/>
                  <a:pt x="8981" y="1386"/>
                  <a:pt x="8945" y="1457"/>
                </a:cubicBezTo>
                <a:cubicBezTo>
                  <a:pt x="8911" y="1525"/>
                  <a:pt x="8912" y="1477"/>
                  <a:pt x="8861" y="1507"/>
                </a:cubicBezTo>
                <a:moveTo>
                  <a:pt x="7477" y="1414"/>
                </a:moveTo>
                <a:cubicBezTo>
                  <a:pt x="7691" y="1387"/>
                  <a:pt x="7905" y="1360"/>
                  <a:pt x="8120" y="1342"/>
                </a:cubicBezTo>
                <a:cubicBezTo>
                  <a:pt x="8282" y="1328"/>
                  <a:pt x="8445" y="1321"/>
                  <a:pt x="8608" y="1319"/>
                </a:cubicBezTo>
                <a:cubicBezTo>
                  <a:pt x="8660" y="1318"/>
                  <a:pt x="8733" y="1320"/>
                  <a:pt x="8779" y="1323"/>
                </a:cubicBezTo>
                <a:moveTo>
                  <a:pt x="7338" y="665"/>
                </a:moveTo>
                <a:cubicBezTo>
                  <a:pt x="7361" y="639"/>
                  <a:pt x="7424" y="528"/>
                  <a:pt x="7492" y="574"/>
                </a:cubicBezTo>
                <a:cubicBezTo>
                  <a:pt x="7533" y="602"/>
                  <a:pt x="7518" y="687"/>
                  <a:pt x="7518" y="726"/>
                </a:cubicBezTo>
                <a:cubicBezTo>
                  <a:pt x="7518" y="791"/>
                  <a:pt x="7492" y="836"/>
                  <a:pt x="7482" y="898"/>
                </a:cubicBezTo>
                <a:cubicBezTo>
                  <a:pt x="7479" y="916"/>
                  <a:pt x="7482" y="938"/>
                  <a:pt x="7482" y="957"/>
                </a:cubicBezTo>
                <a:cubicBezTo>
                  <a:pt x="7533" y="960"/>
                  <a:pt x="7577" y="966"/>
                  <a:pt x="7627" y="945"/>
                </a:cubicBezTo>
                <a:cubicBezTo>
                  <a:pt x="7709" y="910"/>
                  <a:pt x="7768" y="840"/>
                  <a:pt x="7814" y="766"/>
                </a:cubicBezTo>
                <a:cubicBezTo>
                  <a:pt x="7839" y="726"/>
                  <a:pt x="7847" y="694"/>
                  <a:pt x="7855" y="649"/>
                </a:cubicBezTo>
                <a:cubicBezTo>
                  <a:pt x="7855" y="708"/>
                  <a:pt x="7859" y="761"/>
                  <a:pt x="7872" y="819"/>
                </a:cubicBezTo>
                <a:cubicBezTo>
                  <a:pt x="7887" y="884"/>
                  <a:pt x="7920" y="969"/>
                  <a:pt x="7995" y="985"/>
                </a:cubicBezTo>
                <a:cubicBezTo>
                  <a:pt x="8023" y="985"/>
                  <a:pt x="8030" y="985"/>
                  <a:pt x="8048" y="985"/>
                </a:cubicBezTo>
                <a:cubicBezTo>
                  <a:pt x="8058" y="949"/>
                  <a:pt x="8069" y="904"/>
                  <a:pt x="8062" y="859"/>
                </a:cubicBezTo>
                <a:cubicBezTo>
                  <a:pt x="8050" y="784"/>
                  <a:pt x="8006" y="728"/>
                  <a:pt x="7944" y="686"/>
                </a:cubicBezTo>
                <a:cubicBezTo>
                  <a:pt x="7913" y="665"/>
                  <a:pt x="7877" y="656"/>
                  <a:pt x="7841" y="651"/>
                </a:cubicBezTo>
                <a:cubicBezTo>
                  <a:pt x="7835" y="651"/>
                  <a:pt x="7830" y="651"/>
                  <a:pt x="7824" y="651"/>
                </a:cubicBezTo>
                <a:moveTo>
                  <a:pt x="8820" y="742"/>
                </a:moveTo>
                <a:cubicBezTo>
                  <a:pt x="8898" y="738"/>
                  <a:pt x="8975" y="731"/>
                  <a:pt x="9054" y="731"/>
                </a:cubicBezTo>
                <a:cubicBezTo>
                  <a:pt x="9364" y="729"/>
                  <a:pt x="9673" y="731"/>
                  <a:pt x="9983" y="731"/>
                </a:cubicBezTo>
                <a:cubicBezTo>
                  <a:pt x="9965" y="711"/>
                  <a:pt x="9954" y="687"/>
                  <a:pt x="9925" y="672"/>
                </a:cubicBezTo>
                <a:cubicBezTo>
                  <a:pt x="9899" y="659"/>
                  <a:pt x="9886" y="653"/>
                  <a:pt x="9869" y="639"/>
                </a:cubicBezTo>
                <a:cubicBezTo>
                  <a:pt x="9869" y="638"/>
                  <a:pt x="9869" y="638"/>
                  <a:pt x="9869" y="637"/>
                </a:cubicBezTo>
                <a:cubicBezTo>
                  <a:pt x="9909" y="661"/>
                  <a:pt x="9923" y="658"/>
                  <a:pt x="9925" y="716"/>
                </a:cubicBezTo>
                <a:cubicBezTo>
                  <a:pt x="9927" y="791"/>
                  <a:pt x="9903" y="825"/>
                  <a:pt x="9843" y="871"/>
                </a:cubicBezTo>
                <a:cubicBezTo>
                  <a:pt x="9795" y="908"/>
                  <a:pt x="9752" y="938"/>
                  <a:pt x="9713" y="985"/>
                </a:cubicBezTo>
                <a:moveTo>
                  <a:pt x="10252" y="462"/>
                </a:moveTo>
                <a:cubicBezTo>
                  <a:pt x="10210" y="529"/>
                  <a:pt x="10152" y="601"/>
                  <a:pt x="10117" y="672"/>
                </a:cubicBezTo>
                <a:cubicBezTo>
                  <a:pt x="10114" y="679"/>
                  <a:pt x="10092" y="735"/>
                  <a:pt x="10103" y="745"/>
                </a:cubicBezTo>
                <a:cubicBezTo>
                  <a:pt x="10143" y="783"/>
                  <a:pt x="10226" y="788"/>
                  <a:pt x="10279" y="794"/>
                </a:cubicBezTo>
                <a:cubicBezTo>
                  <a:pt x="10370" y="805"/>
                  <a:pt x="10592" y="846"/>
                  <a:pt x="10668" y="784"/>
                </a:cubicBezTo>
                <a:cubicBezTo>
                  <a:pt x="10689" y="767"/>
                  <a:pt x="10710" y="711"/>
                  <a:pt x="10714" y="684"/>
                </a:cubicBezTo>
                <a:cubicBezTo>
                  <a:pt x="10714" y="671"/>
                  <a:pt x="10714" y="668"/>
                  <a:pt x="10714" y="660"/>
                </a:cubicBezTo>
                <a:cubicBezTo>
                  <a:pt x="10709" y="723"/>
                  <a:pt x="10690" y="783"/>
                  <a:pt x="10678" y="845"/>
                </a:cubicBezTo>
                <a:cubicBezTo>
                  <a:pt x="10667" y="899"/>
                  <a:pt x="10643" y="951"/>
                  <a:pt x="10637" y="1006"/>
                </a:cubicBezTo>
                <a:cubicBezTo>
                  <a:pt x="10633" y="1041"/>
                  <a:pt x="10640" y="1021"/>
                  <a:pt x="10668" y="1029"/>
                </a:cubicBezTo>
                <a:moveTo>
                  <a:pt x="10988" y="752"/>
                </a:moveTo>
                <a:cubicBezTo>
                  <a:pt x="11043" y="834"/>
                  <a:pt x="11045" y="865"/>
                  <a:pt x="11140" y="871"/>
                </a:cubicBezTo>
                <a:cubicBezTo>
                  <a:pt x="11162" y="872"/>
                  <a:pt x="11185" y="871"/>
                  <a:pt x="11207" y="871"/>
                </a:cubicBezTo>
                <a:cubicBezTo>
                  <a:pt x="11212" y="848"/>
                  <a:pt x="11222" y="798"/>
                  <a:pt x="11212" y="775"/>
                </a:cubicBezTo>
                <a:cubicBezTo>
                  <a:pt x="11194" y="734"/>
                  <a:pt x="11130" y="709"/>
                  <a:pt x="11092" y="693"/>
                </a:cubicBezTo>
                <a:cubicBezTo>
                  <a:pt x="11080" y="688"/>
                  <a:pt x="11068" y="684"/>
                  <a:pt x="11056" y="679"/>
                </a:cubicBezTo>
                <a:moveTo>
                  <a:pt x="9942" y="369"/>
                </a:moveTo>
                <a:cubicBezTo>
                  <a:pt x="9942" y="624"/>
                  <a:pt x="9922" y="888"/>
                  <a:pt x="9956" y="1141"/>
                </a:cubicBezTo>
                <a:cubicBezTo>
                  <a:pt x="9970" y="1244"/>
                  <a:pt x="9989" y="1346"/>
                  <a:pt x="10014" y="1444"/>
                </a:cubicBezTo>
                <a:cubicBezTo>
                  <a:pt x="10016" y="1454"/>
                  <a:pt x="10017" y="1465"/>
                  <a:pt x="10019" y="1475"/>
                </a:cubicBezTo>
                <a:moveTo>
                  <a:pt x="9821" y="152"/>
                </a:moveTo>
                <a:cubicBezTo>
                  <a:pt x="9946" y="84"/>
                  <a:pt x="10070" y="70"/>
                  <a:pt x="10211" y="49"/>
                </a:cubicBezTo>
                <a:cubicBezTo>
                  <a:pt x="10365" y="26"/>
                  <a:pt x="10518" y="9"/>
                  <a:pt x="10673" y="3"/>
                </a:cubicBezTo>
                <a:cubicBezTo>
                  <a:pt x="10832" y="-3"/>
                  <a:pt x="11001" y="-14"/>
                  <a:pt x="11159" y="12"/>
                </a:cubicBezTo>
                <a:cubicBezTo>
                  <a:pt x="11230" y="24"/>
                  <a:pt x="11301" y="42"/>
                  <a:pt x="11369" y="66"/>
                </a:cubicBezTo>
                <a:cubicBezTo>
                  <a:pt x="11391" y="74"/>
                  <a:pt x="11423" y="81"/>
                  <a:pt x="11441" y="96"/>
                </a:cubicBezTo>
                <a:cubicBezTo>
                  <a:pt x="11492" y="138"/>
                  <a:pt x="11503" y="246"/>
                  <a:pt x="11513" y="304"/>
                </a:cubicBezTo>
                <a:cubicBezTo>
                  <a:pt x="11536" y="436"/>
                  <a:pt x="11533" y="580"/>
                  <a:pt x="11535" y="714"/>
                </a:cubicBezTo>
                <a:cubicBezTo>
                  <a:pt x="11537" y="846"/>
                  <a:pt x="11534" y="975"/>
                  <a:pt x="11523" y="1106"/>
                </a:cubicBezTo>
                <a:cubicBezTo>
                  <a:pt x="11514" y="1210"/>
                  <a:pt x="11482" y="1304"/>
                  <a:pt x="11455" y="1400"/>
                </a:cubicBezTo>
                <a:cubicBezTo>
                  <a:pt x="11455" y="1404"/>
                  <a:pt x="11455" y="1408"/>
                  <a:pt x="11455" y="1412"/>
                </a:cubicBezTo>
                <a:moveTo>
                  <a:pt x="9978" y="1442"/>
                </a:moveTo>
                <a:cubicBezTo>
                  <a:pt x="10258" y="1438"/>
                  <a:pt x="10538" y="1438"/>
                  <a:pt x="10818" y="1438"/>
                </a:cubicBezTo>
                <a:cubicBezTo>
                  <a:pt x="10899" y="1438"/>
                  <a:pt x="11300" y="1499"/>
                  <a:pt x="11369" y="1433"/>
                </a:cubicBezTo>
                <a:cubicBezTo>
                  <a:pt x="11378" y="1425"/>
                  <a:pt x="11372" y="1450"/>
                  <a:pt x="11357" y="1428"/>
                </a:cubicBezTo>
                <a:moveTo>
                  <a:pt x="11725" y="969"/>
                </a:moveTo>
                <a:cubicBezTo>
                  <a:pt x="11723" y="956"/>
                  <a:pt x="11720" y="947"/>
                  <a:pt x="11720" y="932"/>
                </a:cubicBezTo>
                <a:cubicBezTo>
                  <a:pt x="11720" y="922"/>
                  <a:pt x="11720" y="913"/>
                  <a:pt x="11720" y="903"/>
                </a:cubicBezTo>
                <a:cubicBezTo>
                  <a:pt x="11784" y="902"/>
                  <a:pt x="11849" y="901"/>
                  <a:pt x="11913" y="901"/>
                </a:cubicBezTo>
                <a:cubicBezTo>
                  <a:pt x="12050" y="901"/>
                  <a:pt x="12185" y="910"/>
                  <a:pt x="12322" y="915"/>
                </a:cubicBezTo>
                <a:cubicBezTo>
                  <a:pt x="12459" y="920"/>
                  <a:pt x="12617" y="936"/>
                  <a:pt x="12752" y="910"/>
                </a:cubicBezTo>
                <a:cubicBezTo>
                  <a:pt x="12764" y="908"/>
                  <a:pt x="12803" y="901"/>
                  <a:pt x="12810" y="887"/>
                </a:cubicBezTo>
                <a:cubicBezTo>
                  <a:pt x="12821" y="864"/>
                  <a:pt x="12801" y="846"/>
                  <a:pt x="12789" y="831"/>
                </a:cubicBezTo>
                <a:cubicBezTo>
                  <a:pt x="12761" y="796"/>
                  <a:pt x="12721" y="771"/>
                  <a:pt x="12680" y="754"/>
                </a:cubicBezTo>
                <a:cubicBezTo>
                  <a:pt x="12663" y="747"/>
                  <a:pt x="12654" y="740"/>
                  <a:pt x="12644" y="735"/>
                </a:cubicBezTo>
                <a:cubicBezTo>
                  <a:pt x="12676" y="774"/>
                  <a:pt x="12713" y="811"/>
                  <a:pt x="12743" y="852"/>
                </a:cubicBezTo>
                <a:cubicBezTo>
                  <a:pt x="12780" y="903"/>
                  <a:pt x="12788" y="948"/>
                  <a:pt x="12789" y="1008"/>
                </a:cubicBezTo>
                <a:cubicBezTo>
                  <a:pt x="12790" y="1066"/>
                  <a:pt x="12776" y="1081"/>
                  <a:pt x="12721" y="1101"/>
                </a:cubicBezTo>
                <a:cubicBezTo>
                  <a:pt x="12683" y="1115"/>
                  <a:pt x="12643" y="1119"/>
                  <a:pt x="12603" y="1122"/>
                </a:cubicBezTo>
                <a:cubicBezTo>
                  <a:pt x="12597" y="1122"/>
                  <a:pt x="12592" y="1122"/>
                  <a:pt x="12586" y="1122"/>
                </a:cubicBezTo>
                <a:moveTo>
                  <a:pt x="13178" y="877"/>
                </a:moveTo>
                <a:cubicBezTo>
                  <a:pt x="13178" y="943"/>
                  <a:pt x="13172" y="1019"/>
                  <a:pt x="13183" y="1085"/>
                </a:cubicBezTo>
                <a:cubicBezTo>
                  <a:pt x="13183" y="1087"/>
                  <a:pt x="13183" y="1088"/>
                  <a:pt x="13183" y="1090"/>
                </a:cubicBezTo>
                <a:cubicBezTo>
                  <a:pt x="13212" y="1072"/>
                  <a:pt x="13210" y="1059"/>
                  <a:pt x="13224" y="1027"/>
                </a:cubicBezTo>
                <a:cubicBezTo>
                  <a:pt x="13246" y="977"/>
                  <a:pt x="13264" y="927"/>
                  <a:pt x="13282" y="875"/>
                </a:cubicBezTo>
                <a:cubicBezTo>
                  <a:pt x="13286" y="865"/>
                  <a:pt x="13288" y="859"/>
                  <a:pt x="13292" y="850"/>
                </a:cubicBezTo>
                <a:cubicBezTo>
                  <a:pt x="13338" y="850"/>
                  <a:pt x="13331" y="870"/>
                  <a:pt x="13354" y="906"/>
                </a:cubicBezTo>
                <a:cubicBezTo>
                  <a:pt x="13389" y="962"/>
                  <a:pt x="13401" y="1006"/>
                  <a:pt x="13421" y="1067"/>
                </a:cubicBezTo>
                <a:cubicBezTo>
                  <a:pt x="13426" y="1083"/>
                  <a:pt x="13435" y="1110"/>
                  <a:pt x="13448" y="1120"/>
                </a:cubicBezTo>
                <a:cubicBezTo>
                  <a:pt x="13450" y="1120"/>
                  <a:pt x="13451" y="1120"/>
                  <a:pt x="13453" y="1120"/>
                </a:cubicBezTo>
                <a:moveTo>
                  <a:pt x="13506" y="908"/>
                </a:moveTo>
                <a:cubicBezTo>
                  <a:pt x="13512" y="948"/>
                  <a:pt x="13511" y="988"/>
                  <a:pt x="13542" y="1017"/>
                </a:cubicBezTo>
                <a:cubicBezTo>
                  <a:pt x="13566" y="1040"/>
                  <a:pt x="13580" y="1041"/>
                  <a:pt x="13614" y="1041"/>
                </a:cubicBezTo>
                <a:cubicBezTo>
                  <a:pt x="13656" y="1042"/>
                  <a:pt x="13679" y="1018"/>
                  <a:pt x="13703" y="985"/>
                </a:cubicBezTo>
                <a:cubicBezTo>
                  <a:pt x="13715" y="968"/>
                  <a:pt x="13727" y="948"/>
                  <a:pt x="13739" y="932"/>
                </a:cubicBezTo>
                <a:cubicBezTo>
                  <a:pt x="13746" y="962"/>
                  <a:pt x="13751" y="994"/>
                  <a:pt x="13775" y="1015"/>
                </a:cubicBezTo>
                <a:cubicBezTo>
                  <a:pt x="13803" y="1039"/>
                  <a:pt x="13814" y="1041"/>
                  <a:pt x="13852" y="1043"/>
                </a:cubicBezTo>
                <a:cubicBezTo>
                  <a:pt x="13915" y="1046"/>
                  <a:pt x="13941" y="1031"/>
                  <a:pt x="13987" y="987"/>
                </a:cubicBezTo>
                <a:cubicBezTo>
                  <a:pt x="14028" y="947"/>
                  <a:pt x="14044" y="904"/>
                  <a:pt x="14071" y="856"/>
                </a:cubicBezTo>
                <a:cubicBezTo>
                  <a:pt x="14082" y="836"/>
                  <a:pt x="14075" y="843"/>
                  <a:pt x="14081" y="831"/>
                </a:cubicBezTo>
                <a:cubicBezTo>
                  <a:pt x="14081" y="857"/>
                  <a:pt x="14069" y="917"/>
                  <a:pt x="14086" y="938"/>
                </a:cubicBezTo>
                <a:cubicBezTo>
                  <a:pt x="14097" y="951"/>
                  <a:pt x="14145" y="948"/>
                  <a:pt x="14158" y="945"/>
                </a:cubicBezTo>
                <a:cubicBezTo>
                  <a:pt x="14216" y="931"/>
                  <a:pt x="14253" y="850"/>
                  <a:pt x="14269" y="800"/>
                </a:cubicBezTo>
                <a:cubicBezTo>
                  <a:pt x="14282" y="760"/>
                  <a:pt x="14289" y="710"/>
                  <a:pt x="14300" y="674"/>
                </a:cubicBezTo>
                <a:cubicBezTo>
                  <a:pt x="14300" y="805"/>
                  <a:pt x="14300" y="936"/>
                  <a:pt x="14300" y="1067"/>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3"/>
          <p:cNvSpPr/>
          <p:nvPr/>
        </p:nvSpPr>
        <p:spPr>
          <a:xfrm>
            <a:off x="5583240" y="2944800"/>
            <a:ext cx="372959" cy="210960"/>
          </a:xfrm>
          <a:custGeom>
            <a:rect b="b" l="l" r="r" t="t"/>
            <a:pathLst>
              <a:path extrusionOk="0" h="588" w="981">
                <a:moveTo>
                  <a:pt x="104" y="0"/>
                </a:moveTo>
                <a:cubicBezTo>
                  <a:pt x="118" y="122"/>
                  <a:pt x="137" y="243"/>
                  <a:pt x="152" y="364"/>
                </a:cubicBezTo>
                <a:cubicBezTo>
                  <a:pt x="160" y="433"/>
                  <a:pt x="170" y="501"/>
                  <a:pt x="171" y="570"/>
                </a:cubicBezTo>
                <a:cubicBezTo>
                  <a:pt x="171" y="580"/>
                  <a:pt x="171" y="582"/>
                  <a:pt x="171" y="588"/>
                </a:cubicBezTo>
                <a:cubicBezTo>
                  <a:pt x="122" y="577"/>
                  <a:pt x="110" y="570"/>
                  <a:pt x="68" y="537"/>
                </a:cubicBezTo>
                <a:cubicBezTo>
                  <a:pt x="41" y="516"/>
                  <a:pt x="20" y="492"/>
                  <a:pt x="5" y="462"/>
                </a:cubicBezTo>
                <a:cubicBezTo>
                  <a:pt x="-3" y="447"/>
                  <a:pt x="-6" y="412"/>
                  <a:pt x="5" y="397"/>
                </a:cubicBezTo>
                <a:cubicBezTo>
                  <a:pt x="36" y="353"/>
                  <a:pt x="185" y="350"/>
                  <a:pt x="229" y="343"/>
                </a:cubicBezTo>
                <a:cubicBezTo>
                  <a:pt x="323" y="328"/>
                  <a:pt x="415" y="309"/>
                  <a:pt x="508" y="290"/>
                </a:cubicBezTo>
                <a:cubicBezTo>
                  <a:pt x="562" y="279"/>
                  <a:pt x="614" y="263"/>
                  <a:pt x="669" y="255"/>
                </a:cubicBezTo>
                <a:cubicBezTo>
                  <a:pt x="676" y="252"/>
                  <a:pt x="680" y="252"/>
                  <a:pt x="686" y="253"/>
                </a:cubicBezTo>
                <a:cubicBezTo>
                  <a:pt x="654" y="267"/>
                  <a:pt x="627" y="283"/>
                  <a:pt x="597" y="306"/>
                </a:cubicBezTo>
                <a:cubicBezTo>
                  <a:pt x="563" y="333"/>
                  <a:pt x="534" y="359"/>
                  <a:pt x="525" y="400"/>
                </a:cubicBezTo>
                <a:cubicBezTo>
                  <a:pt x="525" y="409"/>
                  <a:pt x="525" y="412"/>
                  <a:pt x="525" y="418"/>
                </a:cubicBezTo>
                <a:cubicBezTo>
                  <a:pt x="570" y="425"/>
                  <a:pt x="613" y="427"/>
                  <a:pt x="660" y="427"/>
                </a:cubicBezTo>
                <a:cubicBezTo>
                  <a:pt x="733" y="427"/>
                  <a:pt x="785" y="402"/>
                  <a:pt x="840" y="355"/>
                </a:cubicBezTo>
                <a:cubicBezTo>
                  <a:pt x="867" y="331"/>
                  <a:pt x="874" y="305"/>
                  <a:pt x="893" y="276"/>
                </a:cubicBezTo>
                <a:cubicBezTo>
                  <a:pt x="895" y="274"/>
                  <a:pt x="896" y="273"/>
                  <a:pt x="898" y="271"/>
                </a:cubicBezTo>
                <a:cubicBezTo>
                  <a:pt x="898" y="341"/>
                  <a:pt x="894" y="408"/>
                  <a:pt x="924" y="472"/>
                </a:cubicBezTo>
                <a:cubicBezTo>
                  <a:pt x="933" y="492"/>
                  <a:pt x="954" y="538"/>
                  <a:pt x="975" y="549"/>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3"/>
          <p:cNvSpPr/>
          <p:nvPr/>
        </p:nvSpPr>
        <p:spPr>
          <a:xfrm>
            <a:off x="6002280" y="3071880"/>
            <a:ext cx="7800" cy="44400"/>
          </a:xfrm>
          <a:custGeom>
            <a:rect b="b" l="l" r="r" t="t"/>
            <a:pathLst>
              <a:path extrusionOk="0" h="120000" w="120000">
                <a:moveTo>
                  <a:pt x="0" y="0"/>
                </a:moveTo>
              </a:path>
            </a:pathLst>
          </a:custGeom>
          <a:noFill/>
          <a:ln cap="flat" cmpd="sng" w="28425">
            <a:solidFill>
              <a:srgbClr val="000000"/>
            </a:solidFill>
            <a:prstDash val="solid"/>
            <a:round/>
            <a:headEnd len="sm" w="sm" type="none"/>
            <a:tailEnd len="sm" w="sm" type="none"/>
          </a:ln>
        </p:spPr>
      </p:sp>
      <p:sp>
        <p:nvSpPr>
          <p:cNvPr id="779" name="Google Shape;779;p103"/>
          <p:cNvSpPr/>
          <p:nvPr/>
        </p:nvSpPr>
        <p:spPr>
          <a:xfrm>
            <a:off x="5969160" y="2946240"/>
            <a:ext cx="165240" cy="187200"/>
          </a:xfrm>
          <a:custGeom>
            <a:rect b="b" l="l" r="r" t="t"/>
            <a:pathLst>
              <a:path extrusionOk="0" h="520" w="457">
                <a:moveTo>
                  <a:pt x="0" y="89"/>
                </a:moveTo>
                <a:cubicBezTo>
                  <a:pt x="13" y="84"/>
                  <a:pt x="42" y="92"/>
                  <a:pt x="57" y="95"/>
                </a:cubicBezTo>
                <a:cubicBezTo>
                  <a:pt x="68" y="97"/>
                  <a:pt x="78" y="98"/>
                  <a:pt x="89" y="98"/>
                </a:cubicBezTo>
                <a:cubicBezTo>
                  <a:pt x="83" y="90"/>
                  <a:pt x="69" y="90"/>
                  <a:pt x="62" y="87"/>
                </a:cubicBezTo>
                <a:moveTo>
                  <a:pt x="358" y="0"/>
                </a:moveTo>
                <a:cubicBezTo>
                  <a:pt x="382" y="107"/>
                  <a:pt x="395" y="211"/>
                  <a:pt x="416" y="317"/>
                </a:cubicBezTo>
                <a:cubicBezTo>
                  <a:pt x="428" y="374"/>
                  <a:pt x="438" y="429"/>
                  <a:pt x="452" y="483"/>
                </a:cubicBezTo>
                <a:cubicBezTo>
                  <a:pt x="455" y="494"/>
                  <a:pt x="455" y="509"/>
                  <a:pt x="457" y="520"/>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3"/>
          <p:cNvSpPr/>
          <p:nvPr/>
        </p:nvSpPr>
        <p:spPr>
          <a:xfrm>
            <a:off x="5808600" y="3205080"/>
            <a:ext cx="160200" cy="179280"/>
          </a:xfrm>
          <a:custGeom>
            <a:rect b="b" l="l" r="r" t="t"/>
            <a:pathLst>
              <a:path extrusionOk="0" h="508" w="458">
                <a:moveTo>
                  <a:pt x="104" y="0"/>
                </a:moveTo>
                <a:cubicBezTo>
                  <a:pt x="107" y="113"/>
                  <a:pt x="104" y="226"/>
                  <a:pt x="109" y="339"/>
                </a:cubicBezTo>
                <a:cubicBezTo>
                  <a:pt x="111" y="391"/>
                  <a:pt x="114" y="436"/>
                  <a:pt x="130" y="485"/>
                </a:cubicBezTo>
                <a:cubicBezTo>
                  <a:pt x="138" y="508"/>
                  <a:pt x="135" y="494"/>
                  <a:pt x="145" y="490"/>
                </a:cubicBezTo>
                <a:moveTo>
                  <a:pt x="10" y="320"/>
                </a:moveTo>
                <a:cubicBezTo>
                  <a:pt x="4" y="392"/>
                  <a:pt x="-6" y="427"/>
                  <a:pt x="68" y="460"/>
                </a:cubicBezTo>
                <a:cubicBezTo>
                  <a:pt x="126" y="486"/>
                  <a:pt x="213" y="486"/>
                  <a:pt x="275" y="479"/>
                </a:cubicBezTo>
                <a:cubicBezTo>
                  <a:pt x="335" y="472"/>
                  <a:pt x="405" y="441"/>
                  <a:pt x="436" y="385"/>
                </a:cubicBezTo>
                <a:cubicBezTo>
                  <a:pt x="445" y="369"/>
                  <a:pt x="452" y="321"/>
                  <a:pt x="446" y="303"/>
                </a:cubicBezTo>
                <a:cubicBezTo>
                  <a:pt x="439" y="284"/>
                  <a:pt x="432" y="286"/>
                  <a:pt x="409" y="282"/>
                </a:cubicBezTo>
                <a:cubicBezTo>
                  <a:pt x="408" y="282"/>
                  <a:pt x="406" y="282"/>
                  <a:pt x="405" y="282"/>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03"/>
          <p:cNvSpPr/>
          <p:nvPr/>
        </p:nvSpPr>
        <p:spPr>
          <a:xfrm>
            <a:off x="104760" y="4081320"/>
            <a:ext cx="1409757" cy="334799"/>
          </a:xfrm>
          <a:custGeom>
            <a:rect b="b" l="l" r="r" t="t"/>
            <a:pathLst>
              <a:path extrusionOk="0" h="931" w="3936">
                <a:moveTo>
                  <a:pt x="250" y="373"/>
                </a:moveTo>
                <a:cubicBezTo>
                  <a:pt x="250" y="493"/>
                  <a:pt x="241" y="613"/>
                  <a:pt x="269" y="730"/>
                </a:cubicBezTo>
                <a:cubicBezTo>
                  <a:pt x="283" y="790"/>
                  <a:pt x="301" y="850"/>
                  <a:pt x="332" y="903"/>
                </a:cubicBezTo>
                <a:cubicBezTo>
                  <a:pt x="342" y="918"/>
                  <a:pt x="345" y="921"/>
                  <a:pt x="349" y="931"/>
                </a:cubicBezTo>
                <a:moveTo>
                  <a:pt x="219" y="324"/>
                </a:moveTo>
                <a:cubicBezTo>
                  <a:pt x="160" y="236"/>
                  <a:pt x="115" y="213"/>
                  <a:pt x="115" y="128"/>
                </a:cubicBezTo>
                <a:cubicBezTo>
                  <a:pt x="115" y="69"/>
                  <a:pt x="238" y="50"/>
                  <a:pt x="281" y="37"/>
                </a:cubicBezTo>
                <a:cubicBezTo>
                  <a:pt x="385" y="5"/>
                  <a:pt x="484" y="0"/>
                  <a:pt x="592" y="0"/>
                </a:cubicBezTo>
                <a:cubicBezTo>
                  <a:pt x="636" y="0"/>
                  <a:pt x="643" y="4"/>
                  <a:pt x="645" y="48"/>
                </a:cubicBezTo>
                <a:cubicBezTo>
                  <a:pt x="645" y="80"/>
                  <a:pt x="643" y="92"/>
                  <a:pt x="618" y="105"/>
                </a:cubicBezTo>
                <a:moveTo>
                  <a:pt x="31" y="550"/>
                </a:moveTo>
                <a:cubicBezTo>
                  <a:pt x="-23" y="630"/>
                  <a:pt x="12" y="580"/>
                  <a:pt x="0" y="599"/>
                </a:cubicBezTo>
                <a:cubicBezTo>
                  <a:pt x="89" y="599"/>
                  <a:pt x="181" y="606"/>
                  <a:pt x="269" y="592"/>
                </a:cubicBezTo>
                <a:cubicBezTo>
                  <a:pt x="356" y="579"/>
                  <a:pt x="439" y="552"/>
                  <a:pt x="524" y="531"/>
                </a:cubicBezTo>
                <a:cubicBezTo>
                  <a:pt x="570" y="519"/>
                  <a:pt x="616" y="504"/>
                  <a:pt x="664" y="501"/>
                </a:cubicBezTo>
                <a:cubicBezTo>
                  <a:pt x="696" y="499"/>
                  <a:pt x="726" y="502"/>
                  <a:pt x="758" y="497"/>
                </a:cubicBezTo>
                <a:cubicBezTo>
                  <a:pt x="784" y="493"/>
                  <a:pt x="808" y="488"/>
                  <a:pt x="835" y="487"/>
                </a:cubicBezTo>
                <a:cubicBezTo>
                  <a:pt x="859" y="486"/>
                  <a:pt x="886" y="482"/>
                  <a:pt x="902" y="501"/>
                </a:cubicBezTo>
                <a:cubicBezTo>
                  <a:pt x="928" y="531"/>
                  <a:pt x="939" y="586"/>
                  <a:pt x="950" y="623"/>
                </a:cubicBezTo>
                <a:cubicBezTo>
                  <a:pt x="957" y="646"/>
                  <a:pt x="964" y="680"/>
                  <a:pt x="960" y="704"/>
                </a:cubicBezTo>
                <a:cubicBezTo>
                  <a:pt x="958" y="704"/>
                  <a:pt x="957" y="704"/>
                  <a:pt x="955" y="704"/>
                </a:cubicBezTo>
                <a:moveTo>
                  <a:pt x="779" y="385"/>
                </a:moveTo>
                <a:cubicBezTo>
                  <a:pt x="764" y="301"/>
                  <a:pt x="753" y="281"/>
                  <a:pt x="753" y="219"/>
                </a:cubicBezTo>
                <a:cubicBezTo>
                  <a:pt x="784" y="219"/>
                  <a:pt x="793" y="223"/>
                  <a:pt x="825" y="233"/>
                </a:cubicBezTo>
                <a:moveTo>
                  <a:pt x="1167" y="634"/>
                </a:moveTo>
                <a:cubicBezTo>
                  <a:pt x="1177" y="676"/>
                  <a:pt x="1188" y="718"/>
                  <a:pt x="1198" y="760"/>
                </a:cubicBezTo>
                <a:cubicBezTo>
                  <a:pt x="1198" y="788"/>
                  <a:pt x="1196" y="736"/>
                  <a:pt x="1203" y="709"/>
                </a:cubicBezTo>
                <a:cubicBezTo>
                  <a:pt x="1217" y="659"/>
                  <a:pt x="1238" y="597"/>
                  <a:pt x="1278" y="562"/>
                </a:cubicBezTo>
                <a:cubicBezTo>
                  <a:pt x="1308" y="536"/>
                  <a:pt x="1358" y="538"/>
                  <a:pt x="1395" y="541"/>
                </a:cubicBezTo>
                <a:cubicBezTo>
                  <a:pt x="1456" y="546"/>
                  <a:pt x="1490" y="591"/>
                  <a:pt x="1521" y="641"/>
                </a:cubicBezTo>
                <a:cubicBezTo>
                  <a:pt x="1541" y="673"/>
                  <a:pt x="1553" y="704"/>
                  <a:pt x="1566" y="739"/>
                </a:cubicBezTo>
                <a:moveTo>
                  <a:pt x="1836" y="662"/>
                </a:moveTo>
                <a:cubicBezTo>
                  <a:pt x="1818" y="637"/>
                  <a:pt x="1799" y="611"/>
                  <a:pt x="1781" y="586"/>
                </a:cubicBezTo>
                <a:cubicBezTo>
                  <a:pt x="1753" y="631"/>
                  <a:pt x="1729" y="674"/>
                  <a:pt x="1723" y="728"/>
                </a:cubicBezTo>
                <a:cubicBezTo>
                  <a:pt x="1719" y="762"/>
                  <a:pt x="1710" y="820"/>
                  <a:pt x="1744" y="837"/>
                </a:cubicBezTo>
                <a:cubicBezTo>
                  <a:pt x="1775" y="853"/>
                  <a:pt x="1837" y="848"/>
                  <a:pt x="1862" y="826"/>
                </a:cubicBezTo>
                <a:cubicBezTo>
                  <a:pt x="1896" y="797"/>
                  <a:pt x="1903" y="753"/>
                  <a:pt x="1910" y="713"/>
                </a:cubicBezTo>
                <a:cubicBezTo>
                  <a:pt x="1911" y="705"/>
                  <a:pt x="1914" y="698"/>
                  <a:pt x="1915" y="690"/>
                </a:cubicBezTo>
                <a:cubicBezTo>
                  <a:pt x="1915" y="721"/>
                  <a:pt x="1912" y="753"/>
                  <a:pt x="1920" y="784"/>
                </a:cubicBezTo>
                <a:cubicBezTo>
                  <a:pt x="1929" y="820"/>
                  <a:pt x="1950" y="859"/>
                  <a:pt x="1987" y="868"/>
                </a:cubicBezTo>
                <a:cubicBezTo>
                  <a:pt x="2029" y="878"/>
                  <a:pt x="2057" y="862"/>
                  <a:pt x="2077" y="826"/>
                </a:cubicBezTo>
                <a:cubicBezTo>
                  <a:pt x="2119" y="750"/>
                  <a:pt x="2124" y="661"/>
                  <a:pt x="2127" y="576"/>
                </a:cubicBezTo>
                <a:cubicBezTo>
                  <a:pt x="2131" y="462"/>
                  <a:pt x="2133" y="350"/>
                  <a:pt x="2096" y="243"/>
                </a:cubicBezTo>
                <a:cubicBezTo>
                  <a:pt x="2094" y="237"/>
                  <a:pt x="2093" y="230"/>
                  <a:pt x="2091" y="224"/>
                </a:cubicBezTo>
                <a:cubicBezTo>
                  <a:pt x="2080" y="274"/>
                  <a:pt x="2086" y="301"/>
                  <a:pt x="2086" y="352"/>
                </a:cubicBezTo>
                <a:cubicBezTo>
                  <a:pt x="2086" y="465"/>
                  <a:pt x="2115" y="565"/>
                  <a:pt x="2144" y="674"/>
                </a:cubicBezTo>
                <a:cubicBezTo>
                  <a:pt x="2165" y="752"/>
                  <a:pt x="2187" y="829"/>
                  <a:pt x="2231" y="898"/>
                </a:cubicBezTo>
                <a:cubicBezTo>
                  <a:pt x="2238" y="907"/>
                  <a:pt x="2245" y="915"/>
                  <a:pt x="2252" y="924"/>
                </a:cubicBezTo>
                <a:moveTo>
                  <a:pt x="2450" y="420"/>
                </a:moveTo>
                <a:cubicBezTo>
                  <a:pt x="2437" y="498"/>
                  <a:pt x="2415" y="603"/>
                  <a:pt x="2433" y="683"/>
                </a:cubicBezTo>
                <a:cubicBezTo>
                  <a:pt x="2448" y="747"/>
                  <a:pt x="2485" y="835"/>
                  <a:pt x="2531" y="882"/>
                </a:cubicBezTo>
                <a:cubicBezTo>
                  <a:pt x="2567" y="919"/>
                  <a:pt x="2618" y="918"/>
                  <a:pt x="2666" y="916"/>
                </a:cubicBezTo>
                <a:cubicBezTo>
                  <a:pt x="2746" y="912"/>
                  <a:pt x="2760" y="851"/>
                  <a:pt x="2796" y="789"/>
                </a:cubicBezTo>
                <a:moveTo>
                  <a:pt x="2832" y="657"/>
                </a:moveTo>
                <a:cubicBezTo>
                  <a:pt x="2842" y="740"/>
                  <a:pt x="2849" y="810"/>
                  <a:pt x="2849" y="891"/>
                </a:cubicBezTo>
                <a:cubicBezTo>
                  <a:pt x="2849" y="906"/>
                  <a:pt x="2841" y="931"/>
                  <a:pt x="2832" y="919"/>
                </a:cubicBezTo>
                <a:cubicBezTo>
                  <a:pt x="2827" y="910"/>
                  <a:pt x="2823" y="900"/>
                  <a:pt x="2818" y="891"/>
                </a:cubicBezTo>
                <a:moveTo>
                  <a:pt x="2760" y="473"/>
                </a:moveTo>
                <a:cubicBezTo>
                  <a:pt x="2889" y="477"/>
                  <a:pt x="2946" y="485"/>
                  <a:pt x="3061" y="518"/>
                </a:cubicBezTo>
                <a:cubicBezTo>
                  <a:pt x="3085" y="525"/>
                  <a:pt x="3109" y="529"/>
                  <a:pt x="3133" y="536"/>
                </a:cubicBezTo>
                <a:cubicBezTo>
                  <a:pt x="3109" y="546"/>
                  <a:pt x="3081" y="553"/>
                  <a:pt x="3066" y="576"/>
                </a:cubicBezTo>
                <a:cubicBezTo>
                  <a:pt x="3057" y="590"/>
                  <a:pt x="3055" y="647"/>
                  <a:pt x="3066" y="660"/>
                </a:cubicBezTo>
                <a:cubicBezTo>
                  <a:pt x="3106" y="709"/>
                  <a:pt x="3194" y="738"/>
                  <a:pt x="3248" y="770"/>
                </a:cubicBezTo>
                <a:cubicBezTo>
                  <a:pt x="3279" y="789"/>
                  <a:pt x="3305" y="811"/>
                  <a:pt x="3321" y="837"/>
                </a:cubicBezTo>
                <a:cubicBezTo>
                  <a:pt x="3321" y="839"/>
                  <a:pt x="3321" y="842"/>
                  <a:pt x="3321" y="844"/>
                </a:cubicBezTo>
                <a:cubicBezTo>
                  <a:pt x="3301" y="856"/>
                  <a:pt x="3285" y="863"/>
                  <a:pt x="3253" y="863"/>
                </a:cubicBezTo>
                <a:cubicBezTo>
                  <a:pt x="3231" y="863"/>
                  <a:pt x="3223" y="862"/>
                  <a:pt x="3222" y="840"/>
                </a:cubicBezTo>
                <a:moveTo>
                  <a:pt x="3429" y="487"/>
                </a:moveTo>
                <a:cubicBezTo>
                  <a:pt x="3527" y="581"/>
                  <a:pt x="3635" y="646"/>
                  <a:pt x="3658" y="786"/>
                </a:cubicBezTo>
                <a:cubicBezTo>
                  <a:pt x="3663" y="814"/>
                  <a:pt x="3658" y="848"/>
                  <a:pt x="3658" y="877"/>
                </a:cubicBezTo>
                <a:cubicBezTo>
                  <a:pt x="3674" y="839"/>
                  <a:pt x="3702" y="828"/>
                  <a:pt x="3742" y="816"/>
                </a:cubicBezTo>
                <a:cubicBezTo>
                  <a:pt x="3791" y="802"/>
                  <a:pt x="3836" y="800"/>
                  <a:pt x="3886" y="800"/>
                </a:cubicBezTo>
                <a:cubicBezTo>
                  <a:pt x="3895" y="800"/>
                  <a:pt x="3904" y="800"/>
                  <a:pt x="3913" y="800"/>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3"/>
          <p:cNvSpPr/>
          <p:nvPr/>
        </p:nvSpPr>
        <p:spPr>
          <a:xfrm>
            <a:off x="1628640" y="4183200"/>
            <a:ext cx="1654204" cy="774722"/>
          </a:xfrm>
          <a:custGeom>
            <a:rect b="b" l="l" r="r" t="t"/>
            <a:pathLst>
              <a:path extrusionOk="0" h="2158" w="4596">
                <a:moveTo>
                  <a:pt x="53" y="82"/>
                </a:moveTo>
                <a:cubicBezTo>
                  <a:pt x="2" y="27"/>
                  <a:pt x="0" y="50"/>
                  <a:pt x="0" y="14"/>
                </a:cubicBezTo>
                <a:cubicBezTo>
                  <a:pt x="0" y="9"/>
                  <a:pt x="0" y="5"/>
                  <a:pt x="0" y="0"/>
                </a:cubicBezTo>
                <a:cubicBezTo>
                  <a:pt x="9" y="0"/>
                  <a:pt x="29" y="-5"/>
                  <a:pt x="31" y="7"/>
                </a:cubicBezTo>
                <a:cubicBezTo>
                  <a:pt x="36" y="31"/>
                  <a:pt x="43" y="46"/>
                  <a:pt x="43" y="72"/>
                </a:cubicBezTo>
                <a:cubicBezTo>
                  <a:pt x="43" y="79"/>
                  <a:pt x="43" y="86"/>
                  <a:pt x="43" y="93"/>
                </a:cubicBezTo>
                <a:cubicBezTo>
                  <a:pt x="73" y="93"/>
                  <a:pt x="87" y="95"/>
                  <a:pt x="115" y="105"/>
                </a:cubicBezTo>
                <a:moveTo>
                  <a:pt x="156" y="408"/>
                </a:moveTo>
                <a:cubicBezTo>
                  <a:pt x="195" y="420"/>
                  <a:pt x="192" y="416"/>
                  <a:pt x="192" y="455"/>
                </a:cubicBezTo>
                <a:cubicBezTo>
                  <a:pt x="192" y="466"/>
                  <a:pt x="192" y="469"/>
                  <a:pt x="192" y="476"/>
                </a:cubicBezTo>
                <a:cubicBezTo>
                  <a:pt x="185" y="481"/>
                  <a:pt x="165" y="486"/>
                  <a:pt x="156" y="481"/>
                </a:cubicBezTo>
                <a:cubicBezTo>
                  <a:pt x="141" y="472"/>
                  <a:pt x="145" y="440"/>
                  <a:pt x="147" y="425"/>
                </a:cubicBezTo>
                <a:cubicBezTo>
                  <a:pt x="152" y="390"/>
                  <a:pt x="223" y="396"/>
                  <a:pt x="250" y="392"/>
                </a:cubicBezTo>
                <a:moveTo>
                  <a:pt x="878" y="84"/>
                </a:moveTo>
                <a:cubicBezTo>
                  <a:pt x="895" y="240"/>
                  <a:pt x="923" y="390"/>
                  <a:pt x="950" y="544"/>
                </a:cubicBezTo>
                <a:cubicBezTo>
                  <a:pt x="960" y="603"/>
                  <a:pt x="970" y="653"/>
                  <a:pt x="986" y="709"/>
                </a:cubicBezTo>
                <a:cubicBezTo>
                  <a:pt x="986" y="711"/>
                  <a:pt x="986" y="714"/>
                  <a:pt x="986" y="716"/>
                </a:cubicBezTo>
                <a:cubicBezTo>
                  <a:pt x="1001" y="687"/>
                  <a:pt x="1018" y="641"/>
                  <a:pt x="1032" y="607"/>
                </a:cubicBezTo>
                <a:cubicBezTo>
                  <a:pt x="1053" y="554"/>
                  <a:pt x="1074" y="490"/>
                  <a:pt x="1112" y="446"/>
                </a:cubicBezTo>
                <a:cubicBezTo>
                  <a:pt x="1137" y="418"/>
                  <a:pt x="1180" y="416"/>
                  <a:pt x="1215" y="420"/>
                </a:cubicBezTo>
                <a:cubicBezTo>
                  <a:pt x="1277" y="428"/>
                  <a:pt x="1306" y="490"/>
                  <a:pt x="1333" y="539"/>
                </a:cubicBezTo>
                <a:cubicBezTo>
                  <a:pt x="1357" y="582"/>
                  <a:pt x="1374" y="632"/>
                  <a:pt x="1391" y="679"/>
                </a:cubicBezTo>
                <a:cubicBezTo>
                  <a:pt x="1391" y="690"/>
                  <a:pt x="1389" y="694"/>
                  <a:pt x="1396" y="697"/>
                </a:cubicBezTo>
                <a:moveTo>
                  <a:pt x="1641" y="436"/>
                </a:moveTo>
                <a:cubicBezTo>
                  <a:pt x="1668" y="436"/>
                  <a:pt x="1820" y="450"/>
                  <a:pt x="1862" y="431"/>
                </a:cubicBezTo>
                <a:cubicBezTo>
                  <a:pt x="1879" y="413"/>
                  <a:pt x="1884" y="408"/>
                  <a:pt x="1889" y="392"/>
                </a:cubicBezTo>
                <a:cubicBezTo>
                  <a:pt x="1889" y="343"/>
                  <a:pt x="1876" y="326"/>
                  <a:pt x="1822" y="317"/>
                </a:cubicBezTo>
                <a:cubicBezTo>
                  <a:pt x="1767" y="308"/>
                  <a:pt x="1704" y="310"/>
                  <a:pt x="1660" y="343"/>
                </a:cubicBezTo>
                <a:cubicBezTo>
                  <a:pt x="1614" y="377"/>
                  <a:pt x="1601" y="435"/>
                  <a:pt x="1598" y="488"/>
                </a:cubicBezTo>
                <a:cubicBezTo>
                  <a:pt x="1595" y="555"/>
                  <a:pt x="1658" y="592"/>
                  <a:pt x="1718" y="607"/>
                </a:cubicBezTo>
                <a:cubicBezTo>
                  <a:pt x="1791" y="626"/>
                  <a:pt x="1881" y="620"/>
                  <a:pt x="1956" y="616"/>
                </a:cubicBezTo>
                <a:cubicBezTo>
                  <a:pt x="2022" y="613"/>
                  <a:pt x="2092" y="593"/>
                  <a:pt x="2144" y="550"/>
                </a:cubicBezTo>
                <a:cubicBezTo>
                  <a:pt x="2170" y="528"/>
                  <a:pt x="2196" y="500"/>
                  <a:pt x="2211" y="471"/>
                </a:cubicBezTo>
                <a:cubicBezTo>
                  <a:pt x="2216" y="460"/>
                  <a:pt x="2213" y="457"/>
                  <a:pt x="2216" y="448"/>
                </a:cubicBezTo>
                <a:cubicBezTo>
                  <a:pt x="2175" y="448"/>
                  <a:pt x="2156" y="442"/>
                  <a:pt x="2132" y="481"/>
                </a:cubicBezTo>
                <a:cubicBezTo>
                  <a:pt x="2115" y="509"/>
                  <a:pt x="2091" y="618"/>
                  <a:pt x="2122" y="644"/>
                </a:cubicBezTo>
                <a:cubicBezTo>
                  <a:pt x="2145" y="663"/>
                  <a:pt x="2249" y="665"/>
                  <a:pt x="2274" y="653"/>
                </a:cubicBezTo>
                <a:cubicBezTo>
                  <a:pt x="2336" y="623"/>
                  <a:pt x="2345" y="528"/>
                  <a:pt x="2346" y="471"/>
                </a:cubicBezTo>
                <a:cubicBezTo>
                  <a:pt x="2346" y="463"/>
                  <a:pt x="2346" y="454"/>
                  <a:pt x="2346" y="446"/>
                </a:cubicBezTo>
                <a:cubicBezTo>
                  <a:pt x="2346" y="400"/>
                  <a:pt x="2346" y="460"/>
                  <a:pt x="2346" y="467"/>
                </a:cubicBezTo>
                <a:cubicBezTo>
                  <a:pt x="2346" y="520"/>
                  <a:pt x="2344" y="573"/>
                  <a:pt x="2351" y="626"/>
                </a:cubicBezTo>
                <a:cubicBezTo>
                  <a:pt x="2353" y="644"/>
                  <a:pt x="2358" y="687"/>
                  <a:pt x="2382" y="691"/>
                </a:cubicBezTo>
                <a:cubicBezTo>
                  <a:pt x="2401" y="691"/>
                  <a:pt x="2410" y="690"/>
                  <a:pt x="2423" y="686"/>
                </a:cubicBezTo>
                <a:moveTo>
                  <a:pt x="2719" y="233"/>
                </a:moveTo>
                <a:cubicBezTo>
                  <a:pt x="2789" y="335"/>
                  <a:pt x="2839" y="416"/>
                  <a:pt x="2895" y="520"/>
                </a:cubicBezTo>
                <a:cubicBezTo>
                  <a:pt x="2905" y="538"/>
                  <a:pt x="2913" y="553"/>
                  <a:pt x="2921" y="571"/>
                </a:cubicBezTo>
                <a:cubicBezTo>
                  <a:pt x="2874" y="568"/>
                  <a:pt x="2829" y="561"/>
                  <a:pt x="2782" y="560"/>
                </a:cubicBezTo>
                <a:cubicBezTo>
                  <a:pt x="2726" y="558"/>
                  <a:pt x="2651" y="545"/>
                  <a:pt x="2606" y="581"/>
                </a:cubicBezTo>
                <a:cubicBezTo>
                  <a:pt x="2590" y="594"/>
                  <a:pt x="2551" y="660"/>
                  <a:pt x="2575" y="681"/>
                </a:cubicBezTo>
                <a:cubicBezTo>
                  <a:pt x="2637" y="736"/>
                  <a:pt x="2808" y="710"/>
                  <a:pt x="2880" y="707"/>
                </a:cubicBezTo>
                <a:cubicBezTo>
                  <a:pt x="2975" y="703"/>
                  <a:pt x="3059" y="683"/>
                  <a:pt x="3150" y="660"/>
                </a:cubicBezTo>
                <a:moveTo>
                  <a:pt x="1499" y="1227"/>
                </a:moveTo>
                <a:cubicBezTo>
                  <a:pt x="1508" y="1244"/>
                  <a:pt x="1514" y="1253"/>
                  <a:pt x="1516" y="1272"/>
                </a:cubicBezTo>
                <a:cubicBezTo>
                  <a:pt x="1525" y="1358"/>
                  <a:pt x="1512" y="1446"/>
                  <a:pt x="1521" y="1533"/>
                </a:cubicBezTo>
                <a:cubicBezTo>
                  <a:pt x="1529" y="1607"/>
                  <a:pt x="1574" y="1705"/>
                  <a:pt x="1629" y="1757"/>
                </a:cubicBezTo>
                <a:cubicBezTo>
                  <a:pt x="1687" y="1812"/>
                  <a:pt x="1771" y="1844"/>
                  <a:pt x="1848" y="1862"/>
                </a:cubicBezTo>
                <a:cubicBezTo>
                  <a:pt x="1955" y="1887"/>
                  <a:pt x="2070" y="1891"/>
                  <a:pt x="2180" y="1895"/>
                </a:cubicBezTo>
                <a:cubicBezTo>
                  <a:pt x="2218" y="1896"/>
                  <a:pt x="2294" y="1911"/>
                  <a:pt x="2320" y="1874"/>
                </a:cubicBezTo>
                <a:cubicBezTo>
                  <a:pt x="2349" y="1834"/>
                  <a:pt x="2341" y="1767"/>
                  <a:pt x="2341" y="1722"/>
                </a:cubicBezTo>
                <a:cubicBezTo>
                  <a:pt x="2341" y="1683"/>
                  <a:pt x="2339" y="1660"/>
                  <a:pt x="2329" y="1626"/>
                </a:cubicBezTo>
                <a:cubicBezTo>
                  <a:pt x="2329" y="1625"/>
                  <a:pt x="2329" y="1625"/>
                  <a:pt x="2329" y="1624"/>
                </a:cubicBezTo>
                <a:cubicBezTo>
                  <a:pt x="2358" y="1674"/>
                  <a:pt x="2378" y="1710"/>
                  <a:pt x="2382" y="1771"/>
                </a:cubicBezTo>
                <a:cubicBezTo>
                  <a:pt x="2387" y="1845"/>
                  <a:pt x="2398" y="1927"/>
                  <a:pt x="2341" y="1981"/>
                </a:cubicBezTo>
                <a:cubicBezTo>
                  <a:pt x="2301" y="2019"/>
                  <a:pt x="2246" y="2037"/>
                  <a:pt x="2195" y="2051"/>
                </a:cubicBezTo>
                <a:cubicBezTo>
                  <a:pt x="2178" y="2057"/>
                  <a:pt x="2174" y="2059"/>
                  <a:pt x="2163" y="2060"/>
                </a:cubicBezTo>
                <a:moveTo>
                  <a:pt x="2584" y="1381"/>
                </a:moveTo>
                <a:cubicBezTo>
                  <a:pt x="2587" y="1519"/>
                  <a:pt x="2597" y="1646"/>
                  <a:pt x="2630" y="1780"/>
                </a:cubicBezTo>
                <a:cubicBezTo>
                  <a:pt x="2652" y="1869"/>
                  <a:pt x="2668" y="1974"/>
                  <a:pt x="2698" y="2060"/>
                </a:cubicBezTo>
                <a:cubicBezTo>
                  <a:pt x="2711" y="2081"/>
                  <a:pt x="2714" y="2084"/>
                  <a:pt x="2719" y="2098"/>
                </a:cubicBezTo>
                <a:cubicBezTo>
                  <a:pt x="2722" y="2087"/>
                  <a:pt x="2729" y="2059"/>
                  <a:pt x="2729" y="2030"/>
                </a:cubicBezTo>
                <a:cubicBezTo>
                  <a:pt x="2729" y="2008"/>
                  <a:pt x="2729" y="1986"/>
                  <a:pt x="2729" y="1964"/>
                </a:cubicBezTo>
                <a:moveTo>
                  <a:pt x="2630" y="1288"/>
                </a:moveTo>
                <a:cubicBezTo>
                  <a:pt x="2807" y="1240"/>
                  <a:pt x="2969" y="1228"/>
                  <a:pt x="3150" y="1206"/>
                </a:cubicBezTo>
                <a:cubicBezTo>
                  <a:pt x="3242" y="1195"/>
                  <a:pt x="3333" y="1181"/>
                  <a:pt x="3424" y="1167"/>
                </a:cubicBezTo>
                <a:cubicBezTo>
                  <a:pt x="3467" y="1161"/>
                  <a:pt x="3528" y="1140"/>
                  <a:pt x="3564" y="1167"/>
                </a:cubicBezTo>
                <a:cubicBezTo>
                  <a:pt x="3639" y="1223"/>
                  <a:pt x="3683" y="1423"/>
                  <a:pt x="3711" y="1505"/>
                </a:cubicBezTo>
                <a:cubicBezTo>
                  <a:pt x="3754" y="1629"/>
                  <a:pt x="3788" y="1751"/>
                  <a:pt x="3809" y="1881"/>
                </a:cubicBezTo>
                <a:cubicBezTo>
                  <a:pt x="3816" y="1927"/>
                  <a:pt x="3851" y="2075"/>
                  <a:pt x="3824" y="2119"/>
                </a:cubicBezTo>
                <a:cubicBezTo>
                  <a:pt x="3813" y="2144"/>
                  <a:pt x="3807" y="2153"/>
                  <a:pt x="3783" y="2151"/>
                </a:cubicBezTo>
                <a:moveTo>
                  <a:pt x="2864" y="2117"/>
                </a:moveTo>
                <a:cubicBezTo>
                  <a:pt x="3017" y="2104"/>
                  <a:pt x="3168" y="2081"/>
                  <a:pt x="3321" y="2065"/>
                </a:cubicBezTo>
                <a:cubicBezTo>
                  <a:pt x="3435" y="2053"/>
                  <a:pt x="3549" y="2046"/>
                  <a:pt x="3663" y="2032"/>
                </a:cubicBezTo>
                <a:cubicBezTo>
                  <a:pt x="3691" y="2028"/>
                  <a:pt x="3745" y="2034"/>
                  <a:pt x="3773" y="2023"/>
                </a:cubicBezTo>
                <a:cubicBezTo>
                  <a:pt x="3773" y="2020"/>
                  <a:pt x="3773" y="2018"/>
                  <a:pt x="3773" y="2016"/>
                </a:cubicBezTo>
                <a:moveTo>
                  <a:pt x="3244" y="1552"/>
                </a:moveTo>
                <a:cubicBezTo>
                  <a:pt x="3163" y="1589"/>
                  <a:pt x="3143" y="1581"/>
                  <a:pt x="3140" y="1666"/>
                </a:cubicBezTo>
                <a:cubicBezTo>
                  <a:pt x="3138" y="1729"/>
                  <a:pt x="3147" y="1744"/>
                  <a:pt x="3208" y="1771"/>
                </a:cubicBezTo>
                <a:cubicBezTo>
                  <a:pt x="3267" y="1797"/>
                  <a:pt x="3336" y="1806"/>
                  <a:pt x="3398" y="1820"/>
                </a:cubicBezTo>
                <a:cubicBezTo>
                  <a:pt x="3413" y="1823"/>
                  <a:pt x="3450" y="1824"/>
                  <a:pt x="3460" y="1839"/>
                </a:cubicBezTo>
                <a:cubicBezTo>
                  <a:pt x="3460" y="1843"/>
                  <a:pt x="3460" y="1845"/>
                  <a:pt x="3460" y="1848"/>
                </a:cubicBezTo>
                <a:cubicBezTo>
                  <a:pt x="3445" y="1871"/>
                  <a:pt x="3437" y="1880"/>
                  <a:pt x="3405" y="1890"/>
                </a:cubicBezTo>
                <a:cubicBezTo>
                  <a:pt x="3366" y="1903"/>
                  <a:pt x="3325" y="1899"/>
                  <a:pt x="3285" y="1899"/>
                </a:cubicBezTo>
                <a:cubicBezTo>
                  <a:pt x="3260" y="1899"/>
                  <a:pt x="3252" y="1900"/>
                  <a:pt x="3239" y="1888"/>
                </a:cubicBezTo>
                <a:moveTo>
                  <a:pt x="3429" y="1575"/>
                </a:moveTo>
                <a:cubicBezTo>
                  <a:pt x="3381" y="1590"/>
                  <a:pt x="3307" y="1606"/>
                  <a:pt x="3263" y="1636"/>
                </a:cubicBezTo>
                <a:cubicBezTo>
                  <a:pt x="3251" y="1644"/>
                  <a:pt x="3241" y="1657"/>
                  <a:pt x="3227" y="1666"/>
                </a:cubicBezTo>
                <a:moveTo>
                  <a:pt x="3985" y="1634"/>
                </a:moveTo>
                <a:cubicBezTo>
                  <a:pt x="4088" y="1634"/>
                  <a:pt x="4192" y="1633"/>
                  <a:pt x="4295" y="1631"/>
                </a:cubicBezTo>
                <a:cubicBezTo>
                  <a:pt x="4359" y="1630"/>
                  <a:pt x="4424" y="1630"/>
                  <a:pt x="4488" y="1624"/>
                </a:cubicBezTo>
                <a:cubicBezTo>
                  <a:pt x="4506" y="1622"/>
                  <a:pt x="4509" y="1621"/>
                  <a:pt x="4519" y="1621"/>
                </a:cubicBezTo>
                <a:cubicBezTo>
                  <a:pt x="4519" y="1597"/>
                  <a:pt x="4523" y="1580"/>
                  <a:pt x="4505" y="1561"/>
                </a:cubicBezTo>
                <a:cubicBezTo>
                  <a:pt x="4478" y="1532"/>
                  <a:pt x="4448" y="1524"/>
                  <a:pt x="4416" y="1505"/>
                </a:cubicBezTo>
                <a:cubicBezTo>
                  <a:pt x="4412" y="1503"/>
                  <a:pt x="4410" y="1503"/>
                  <a:pt x="4411" y="1500"/>
                </a:cubicBezTo>
                <a:cubicBezTo>
                  <a:pt x="4465" y="1522"/>
                  <a:pt x="4511" y="1550"/>
                  <a:pt x="4555" y="1589"/>
                </a:cubicBezTo>
                <a:cubicBezTo>
                  <a:pt x="4589" y="1619"/>
                  <a:pt x="4596" y="1633"/>
                  <a:pt x="4596" y="1676"/>
                </a:cubicBezTo>
                <a:cubicBezTo>
                  <a:pt x="4596" y="1708"/>
                  <a:pt x="4593" y="1712"/>
                  <a:pt x="4560" y="1720"/>
                </a:cubicBezTo>
                <a:cubicBezTo>
                  <a:pt x="4548" y="1723"/>
                  <a:pt x="4536" y="1722"/>
                  <a:pt x="4524" y="1722"/>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3"/>
          <p:cNvSpPr/>
          <p:nvPr/>
        </p:nvSpPr>
        <p:spPr>
          <a:xfrm>
            <a:off x="3720960" y="4782960"/>
            <a:ext cx="28500" cy="19200"/>
          </a:xfrm>
          <a:custGeom>
            <a:rect b="b" l="l" r="r" t="t"/>
            <a:pathLst>
              <a:path extrusionOk="0" h="120000" w="120000">
                <a:moveTo>
                  <a:pt x="325" y="327"/>
                </a:moveTo>
              </a:path>
            </a:pathLst>
          </a:custGeom>
          <a:noFill/>
          <a:ln cap="flat" cmpd="sng" w="19075">
            <a:solidFill>
              <a:srgbClr val="000000"/>
            </a:solidFill>
            <a:prstDash val="solid"/>
            <a:round/>
            <a:headEnd len="sm" w="sm" type="none"/>
            <a:tailEnd len="sm" w="sm" type="none"/>
          </a:ln>
        </p:spPr>
      </p:sp>
      <p:sp>
        <p:nvSpPr>
          <p:cNvPr id="784" name="Google Shape;784;p103"/>
          <p:cNvSpPr/>
          <p:nvPr/>
        </p:nvSpPr>
        <p:spPr>
          <a:xfrm>
            <a:off x="3378240" y="4594320"/>
            <a:ext cx="1484282" cy="465120"/>
          </a:xfrm>
          <a:custGeom>
            <a:rect b="b" l="l" r="r" t="t"/>
            <a:pathLst>
              <a:path extrusionOk="0" h="1292" w="4134">
                <a:moveTo>
                  <a:pt x="31" y="66"/>
                </a:moveTo>
                <a:cubicBezTo>
                  <a:pt x="31" y="212"/>
                  <a:pt x="42" y="344"/>
                  <a:pt x="63" y="488"/>
                </a:cubicBezTo>
                <a:cubicBezTo>
                  <a:pt x="82" y="620"/>
                  <a:pt x="94" y="754"/>
                  <a:pt x="99" y="887"/>
                </a:cubicBezTo>
                <a:cubicBezTo>
                  <a:pt x="100" y="903"/>
                  <a:pt x="96" y="969"/>
                  <a:pt x="116" y="976"/>
                </a:cubicBezTo>
                <a:cubicBezTo>
                  <a:pt x="116" y="973"/>
                  <a:pt x="116" y="969"/>
                  <a:pt x="116" y="966"/>
                </a:cubicBezTo>
                <a:moveTo>
                  <a:pt x="120" y="31"/>
                </a:moveTo>
                <a:cubicBezTo>
                  <a:pt x="346" y="28"/>
                  <a:pt x="573" y="25"/>
                  <a:pt x="799" y="35"/>
                </a:cubicBezTo>
                <a:cubicBezTo>
                  <a:pt x="925" y="41"/>
                  <a:pt x="1063" y="54"/>
                  <a:pt x="1189" y="37"/>
                </a:cubicBezTo>
                <a:cubicBezTo>
                  <a:pt x="1245" y="29"/>
                  <a:pt x="1300" y="7"/>
                  <a:pt x="1356" y="0"/>
                </a:cubicBezTo>
                <a:cubicBezTo>
                  <a:pt x="1365" y="-1"/>
                  <a:pt x="1373" y="1"/>
                  <a:pt x="1382" y="0"/>
                </a:cubicBezTo>
                <a:cubicBezTo>
                  <a:pt x="1393" y="91"/>
                  <a:pt x="1396" y="179"/>
                  <a:pt x="1396" y="273"/>
                </a:cubicBezTo>
                <a:cubicBezTo>
                  <a:pt x="1396" y="476"/>
                  <a:pt x="1402" y="685"/>
                  <a:pt x="1382" y="887"/>
                </a:cubicBezTo>
                <a:cubicBezTo>
                  <a:pt x="1375" y="959"/>
                  <a:pt x="1383" y="1095"/>
                  <a:pt x="1346" y="1162"/>
                </a:cubicBezTo>
                <a:cubicBezTo>
                  <a:pt x="1314" y="1220"/>
                  <a:pt x="1322" y="1178"/>
                  <a:pt x="1278" y="1204"/>
                </a:cubicBezTo>
                <a:moveTo>
                  <a:pt x="12" y="1230"/>
                </a:moveTo>
                <a:cubicBezTo>
                  <a:pt x="22" y="1168"/>
                  <a:pt x="36" y="1192"/>
                  <a:pt x="135" y="1190"/>
                </a:cubicBezTo>
                <a:cubicBezTo>
                  <a:pt x="312" y="1186"/>
                  <a:pt x="488" y="1181"/>
                  <a:pt x="665" y="1181"/>
                </a:cubicBezTo>
                <a:cubicBezTo>
                  <a:pt x="807" y="1181"/>
                  <a:pt x="949" y="1182"/>
                  <a:pt x="1091" y="1183"/>
                </a:cubicBezTo>
                <a:cubicBezTo>
                  <a:pt x="1131" y="1183"/>
                  <a:pt x="1232" y="1153"/>
                  <a:pt x="1211" y="1188"/>
                </a:cubicBezTo>
                <a:cubicBezTo>
                  <a:pt x="1201" y="1204"/>
                  <a:pt x="1115" y="1183"/>
                  <a:pt x="1100" y="1181"/>
                </a:cubicBezTo>
                <a:moveTo>
                  <a:pt x="457" y="460"/>
                </a:moveTo>
                <a:cubicBezTo>
                  <a:pt x="480" y="574"/>
                  <a:pt x="507" y="682"/>
                  <a:pt x="510" y="798"/>
                </a:cubicBezTo>
                <a:cubicBezTo>
                  <a:pt x="510" y="804"/>
                  <a:pt x="510" y="904"/>
                  <a:pt x="510" y="876"/>
                </a:cubicBezTo>
                <a:moveTo>
                  <a:pt x="816" y="537"/>
                </a:moveTo>
                <a:cubicBezTo>
                  <a:pt x="797" y="517"/>
                  <a:pt x="766" y="477"/>
                  <a:pt x="727" y="499"/>
                </a:cubicBezTo>
                <a:cubicBezTo>
                  <a:pt x="702" y="513"/>
                  <a:pt x="717" y="590"/>
                  <a:pt x="727" y="607"/>
                </a:cubicBezTo>
                <a:cubicBezTo>
                  <a:pt x="760" y="666"/>
                  <a:pt x="831" y="694"/>
                  <a:pt x="879" y="738"/>
                </a:cubicBezTo>
                <a:cubicBezTo>
                  <a:pt x="897" y="755"/>
                  <a:pt x="931" y="771"/>
                  <a:pt x="934" y="796"/>
                </a:cubicBezTo>
                <a:cubicBezTo>
                  <a:pt x="938" y="831"/>
                  <a:pt x="926" y="825"/>
                  <a:pt x="898" y="842"/>
                </a:cubicBezTo>
                <a:cubicBezTo>
                  <a:pt x="866" y="861"/>
                  <a:pt x="836" y="865"/>
                  <a:pt x="799" y="866"/>
                </a:cubicBezTo>
                <a:cubicBezTo>
                  <a:pt x="773" y="867"/>
                  <a:pt x="748" y="866"/>
                  <a:pt x="722" y="866"/>
                </a:cubicBezTo>
                <a:moveTo>
                  <a:pt x="1693" y="763"/>
                </a:moveTo>
                <a:cubicBezTo>
                  <a:pt x="1719" y="754"/>
                  <a:pt x="1793" y="748"/>
                  <a:pt x="1844" y="747"/>
                </a:cubicBezTo>
                <a:cubicBezTo>
                  <a:pt x="1981" y="745"/>
                  <a:pt x="2117" y="745"/>
                  <a:pt x="2254" y="745"/>
                </a:cubicBezTo>
                <a:cubicBezTo>
                  <a:pt x="2308" y="745"/>
                  <a:pt x="2392" y="759"/>
                  <a:pt x="2446" y="740"/>
                </a:cubicBezTo>
                <a:cubicBezTo>
                  <a:pt x="2450" y="739"/>
                  <a:pt x="2447" y="734"/>
                  <a:pt x="2451" y="733"/>
                </a:cubicBezTo>
                <a:cubicBezTo>
                  <a:pt x="2427" y="702"/>
                  <a:pt x="2397" y="675"/>
                  <a:pt x="2362" y="649"/>
                </a:cubicBezTo>
                <a:cubicBezTo>
                  <a:pt x="2327" y="623"/>
                  <a:pt x="2290" y="594"/>
                  <a:pt x="2258" y="567"/>
                </a:cubicBezTo>
                <a:cubicBezTo>
                  <a:pt x="2257" y="566"/>
                  <a:pt x="2255" y="564"/>
                  <a:pt x="2254" y="563"/>
                </a:cubicBezTo>
                <a:cubicBezTo>
                  <a:pt x="2267" y="570"/>
                  <a:pt x="2294" y="580"/>
                  <a:pt x="2311" y="602"/>
                </a:cubicBezTo>
                <a:cubicBezTo>
                  <a:pt x="2347" y="650"/>
                  <a:pt x="2356" y="696"/>
                  <a:pt x="2357" y="754"/>
                </a:cubicBezTo>
                <a:cubicBezTo>
                  <a:pt x="2358" y="803"/>
                  <a:pt x="2334" y="830"/>
                  <a:pt x="2299" y="861"/>
                </a:cubicBezTo>
                <a:cubicBezTo>
                  <a:pt x="2285" y="874"/>
                  <a:pt x="2280" y="872"/>
                  <a:pt x="2263" y="878"/>
                </a:cubicBezTo>
                <a:moveTo>
                  <a:pt x="2766" y="336"/>
                </a:moveTo>
                <a:cubicBezTo>
                  <a:pt x="2792" y="499"/>
                  <a:pt x="2810" y="651"/>
                  <a:pt x="2819" y="815"/>
                </a:cubicBezTo>
                <a:cubicBezTo>
                  <a:pt x="2823" y="888"/>
                  <a:pt x="2824" y="961"/>
                  <a:pt x="2824" y="1034"/>
                </a:cubicBezTo>
                <a:cubicBezTo>
                  <a:pt x="2824" y="1086"/>
                  <a:pt x="2816" y="1033"/>
                  <a:pt x="2810" y="1013"/>
                </a:cubicBezTo>
                <a:cubicBezTo>
                  <a:pt x="2806" y="1001"/>
                  <a:pt x="2802" y="988"/>
                  <a:pt x="2798" y="976"/>
                </a:cubicBezTo>
                <a:moveTo>
                  <a:pt x="2793" y="376"/>
                </a:moveTo>
                <a:cubicBezTo>
                  <a:pt x="2922" y="279"/>
                  <a:pt x="2963" y="276"/>
                  <a:pt x="3120" y="254"/>
                </a:cubicBezTo>
                <a:cubicBezTo>
                  <a:pt x="3295" y="230"/>
                  <a:pt x="3470" y="209"/>
                  <a:pt x="3645" y="190"/>
                </a:cubicBezTo>
                <a:cubicBezTo>
                  <a:pt x="3727" y="181"/>
                  <a:pt x="3806" y="177"/>
                  <a:pt x="3888" y="177"/>
                </a:cubicBezTo>
                <a:cubicBezTo>
                  <a:pt x="3945" y="177"/>
                  <a:pt x="3987" y="172"/>
                  <a:pt x="4033" y="213"/>
                </a:cubicBezTo>
                <a:cubicBezTo>
                  <a:pt x="4095" y="268"/>
                  <a:pt x="4109" y="389"/>
                  <a:pt x="4117" y="465"/>
                </a:cubicBezTo>
                <a:cubicBezTo>
                  <a:pt x="4136" y="648"/>
                  <a:pt x="4146" y="873"/>
                  <a:pt x="4117" y="1055"/>
                </a:cubicBezTo>
                <a:cubicBezTo>
                  <a:pt x="4110" y="1100"/>
                  <a:pt x="4097" y="1209"/>
                  <a:pt x="4055" y="1240"/>
                </a:cubicBezTo>
                <a:cubicBezTo>
                  <a:pt x="4006" y="1276"/>
                  <a:pt x="3951" y="1282"/>
                  <a:pt x="3893" y="1291"/>
                </a:cubicBezTo>
                <a:moveTo>
                  <a:pt x="2949" y="1288"/>
                </a:moveTo>
                <a:cubicBezTo>
                  <a:pt x="2911" y="1278"/>
                  <a:pt x="2872" y="1268"/>
                  <a:pt x="2834" y="1258"/>
                </a:cubicBezTo>
                <a:cubicBezTo>
                  <a:pt x="2932" y="1246"/>
                  <a:pt x="3031" y="1235"/>
                  <a:pt x="3130" y="1228"/>
                </a:cubicBezTo>
                <a:cubicBezTo>
                  <a:pt x="3297" y="1216"/>
                  <a:pt x="3465" y="1208"/>
                  <a:pt x="3633" y="1204"/>
                </a:cubicBezTo>
                <a:cubicBezTo>
                  <a:pt x="3670" y="1203"/>
                  <a:pt x="3732" y="1211"/>
                  <a:pt x="3768" y="1195"/>
                </a:cubicBezTo>
                <a:cubicBezTo>
                  <a:pt x="3768" y="1192"/>
                  <a:pt x="3767" y="1190"/>
                  <a:pt x="3763" y="119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3"/>
          <p:cNvSpPr/>
          <p:nvPr/>
        </p:nvSpPr>
        <p:spPr>
          <a:xfrm>
            <a:off x="4454640" y="4627440"/>
            <a:ext cx="2576522" cy="460441"/>
          </a:xfrm>
          <a:custGeom>
            <a:rect b="b" l="l" r="r" t="t"/>
            <a:pathLst>
              <a:path extrusionOk="0" h="1378" w="7186">
                <a:moveTo>
                  <a:pt x="22" y="406"/>
                </a:moveTo>
                <a:cubicBezTo>
                  <a:pt x="-24" y="352"/>
                  <a:pt x="14" y="394"/>
                  <a:pt x="0" y="374"/>
                </a:cubicBezTo>
                <a:cubicBezTo>
                  <a:pt x="46" y="355"/>
                  <a:pt x="87" y="345"/>
                  <a:pt x="139" y="339"/>
                </a:cubicBezTo>
                <a:cubicBezTo>
                  <a:pt x="182" y="334"/>
                  <a:pt x="259" y="317"/>
                  <a:pt x="296" y="350"/>
                </a:cubicBezTo>
                <a:cubicBezTo>
                  <a:pt x="335" y="385"/>
                  <a:pt x="322" y="465"/>
                  <a:pt x="322" y="509"/>
                </a:cubicBezTo>
                <a:cubicBezTo>
                  <a:pt x="322" y="593"/>
                  <a:pt x="282" y="659"/>
                  <a:pt x="255" y="738"/>
                </a:cubicBezTo>
                <a:cubicBezTo>
                  <a:pt x="243" y="773"/>
                  <a:pt x="243" y="800"/>
                  <a:pt x="243" y="836"/>
                </a:cubicBezTo>
                <a:cubicBezTo>
                  <a:pt x="314" y="838"/>
                  <a:pt x="389" y="849"/>
                  <a:pt x="457" y="822"/>
                </a:cubicBezTo>
                <a:cubicBezTo>
                  <a:pt x="527" y="794"/>
                  <a:pt x="552" y="743"/>
                  <a:pt x="575" y="677"/>
                </a:cubicBezTo>
                <a:cubicBezTo>
                  <a:pt x="579" y="665"/>
                  <a:pt x="583" y="652"/>
                  <a:pt x="587" y="640"/>
                </a:cubicBezTo>
                <a:moveTo>
                  <a:pt x="597" y="544"/>
                </a:moveTo>
                <a:cubicBezTo>
                  <a:pt x="606" y="590"/>
                  <a:pt x="594" y="640"/>
                  <a:pt x="606" y="686"/>
                </a:cubicBezTo>
                <a:cubicBezTo>
                  <a:pt x="620" y="738"/>
                  <a:pt x="650" y="780"/>
                  <a:pt x="705" y="789"/>
                </a:cubicBezTo>
                <a:cubicBezTo>
                  <a:pt x="748" y="796"/>
                  <a:pt x="791" y="796"/>
                  <a:pt x="799" y="745"/>
                </a:cubicBezTo>
                <a:cubicBezTo>
                  <a:pt x="808" y="682"/>
                  <a:pt x="803" y="604"/>
                  <a:pt x="763" y="553"/>
                </a:cubicBezTo>
                <a:cubicBezTo>
                  <a:pt x="733" y="515"/>
                  <a:pt x="697" y="514"/>
                  <a:pt x="654" y="514"/>
                </a:cubicBezTo>
                <a:cubicBezTo>
                  <a:pt x="649" y="514"/>
                  <a:pt x="643" y="514"/>
                  <a:pt x="638" y="514"/>
                </a:cubicBezTo>
                <a:moveTo>
                  <a:pt x="1198" y="651"/>
                </a:moveTo>
                <a:cubicBezTo>
                  <a:pt x="1441" y="651"/>
                  <a:pt x="1731" y="692"/>
                  <a:pt x="1971" y="645"/>
                </a:cubicBezTo>
                <a:cubicBezTo>
                  <a:pt x="2013" y="637"/>
                  <a:pt x="2006" y="630"/>
                  <a:pt x="2007" y="595"/>
                </a:cubicBezTo>
                <a:cubicBezTo>
                  <a:pt x="2008" y="540"/>
                  <a:pt x="1968" y="514"/>
                  <a:pt x="1925" y="486"/>
                </a:cubicBezTo>
                <a:cubicBezTo>
                  <a:pt x="1904" y="473"/>
                  <a:pt x="1870" y="458"/>
                  <a:pt x="1853" y="448"/>
                </a:cubicBezTo>
                <a:cubicBezTo>
                  <a:pt x="1899" y="467"/>
                  <a:pt x="1933" y="484"/>
                  <a:pt x="1966" y="527"/>
                </a:cubicBezTo>
                <a:cubicBezTo>
                  <a:pt x="2005" y="578"/>
                  <a:pt x="2010" y="645"/>
                  <a:pt x="2002" y="707"/>
                </a:cubicBezTo>
                <a:cubicBezTo>
                  <a:pt x="1996" y="758"/>
                  <a:pt x="1954" y="793"/>
                  <a:pt x="1908" y="812"/>
                </a:cubicBezTo>
                <a:cubicBezTo>
                  <a:pt x="1878" y="824"/>
                  <a:pt x="1877" y="819"/>
                  <a:pt x="1853" y="822"/>
                </a:cubicBezTo>
                <a:moveTo>
                  <a:pt x="2320" y="215"/>
                </a:moveTo>
                <a:cubicBezTo>
                  <a:pt x="2332" y="357"/>
                  <a:pt x="2353" y="498"/>
                  <a:pt x="2366" y="640"/>
                </a:cubicBezTo>
                <a:cubicBezTo>
                  <a:pt x="2377" y="759"/>
                  <a:pt x="2392" y="878"/>
                  <a:pt x="2397" y="997"/>
                </a:cubicBezTo>
                <a:cubicBezTo>
                  <a:pt x="2398" y="1020"/>
                  <a:pt x="2397" y="1044"/>
                  <a:pt x="2397" y="1067"/>
                </a:cubicBezTo>
                <a:cubicBezTo>
                  <a:pt x="2402" y="1018"/>
                  <a:pt x="2402" y="971"/>
                  <a:pt x="2402" y="922"/>
                </a:cubicBezTo>
                <a:moveTo>
                  <a:pt x="2361" y="226"/>
                </a:moveTo>
                <a:cubicBezTo>
                  <a:pt x="2415" y="84"/>
                  <a:pt x="2412" y="71"/>
                  <a:pt x="2563" y="57"/>
                </a:cubicBezTo>
                <a:cubicBezTo>
                  <a:pt x="2837" y="31"/>
                  <a:pt x="3113" y="34"/>
                  <a:pt x="3388" y="7"/>
                </a:cubicBezTo>
                <a:cubicBezTo>
                  <a:pt x="3429" y="3"/>
                  <a:pt x="3518" y="-16"/>
                  <a:pt x="3559" y="5"/>
                </a:cubicBezTo>
                <a:cubicBezTo>
                  <a:pt x="3618" y="35"/>
                  <a:pt x="3658" y="217"/>
                  <a:pt x="3672" y="271"/>
                </a:cubicBezTo>
                <a:cubicBezTo>
                  <a:pt x="3712" y="425"/>
                  <a:pt x="3720" y="596"/>
                  <a:pt x="3725" y="754"/>
                </a:cubicBezTo>
                <a:cubicBezTo>
                  <a:pt x="3728" y="840"/>
                  <a:pt x="3765" y="1066"/>
                  <a:pt x="3720" y="1146"/>
                </a:cubicBezTo>
                <a:cubicBezTo>
                  <a:pt x="3690" y="1199"/>
                  <a:pt x="3679" y="1174"/>
                  <a:pt x="3636" y="1202"/>
                </a:cubicBezTo>
                <a:moveTo>
                  <a:pt x="2370" y="1160"/>
                </a:moveTo>
                <a:cubicBezTo>
                  <a:pt x="2604" y="1154"/>
                  <a:pt x="2837" y="1129"/>
                  <a:pt x="3071" y="1118"/>
                </a:cubicBezTo>
                <a:cubicBezTo>
                  <a:pt x="3234" y="1110"/>
                  <a:pt x="3703" y="1053"/>
                  <a:pt x="3554" y="1120"/>
                </a:cubicBezTo>
                <a:cubicBezTo>
                  <a:pt x="3531" y="1131"/>
                  <a:pt x="3518" y="1135"/>
                  <a:pt x="3497" y="1132"/>
                </a:cubicBezTo>
                <a:moveTo>
                  <a:pt x="2671" y="432"/>
                </a:moveTo>
                <a:cubicBezTo>
                  <a:pt x="2143" y="25"/>
                  <a:pt x="2667" y="445"/>
                  <a:pt x="2604" y="376"/>
                </a:cubicBezTo>
                <a:cubicBezTo>
                  <a:pt x="2606" y="374"/>
                  <a:pt x="2607" y="373"/>
                  <a:pt x="2609" y="371"/>
                </a:cubicBezTo>
                <a:cubicBezTo>
                  <a:pt x="2665" y="358"/>
                  <a:pt x="2718" y="351"/>
                  <a:pt x="2775" y="350"/>
                </a:cubicBezTo>
                <a:cubicBezTo>
                  <a:pt x="2817" y="349"/>
                  <a:pt x="2882" y="334"/>
                  <a:pt x="2900" y="385"/>
                </a:cubicBezTo>
                <a:cubicBezTo>
                  <a:pt x="2924" y="450"/>
                  <a:pt x="2901" y="518"/>
                  <a:pt x="2873" y="574"/>
                </a:cubicBezTo>
                <a:cubicBezTo>
                  <a:pt x="2843" y="633"/>
                  <a:pt x="2802" y="688"/>
                  <a:pt x="2765" y="743"/>
                </a:cubicBezTo>
                <a:cubicBezTo>
                  <a:pt x="2750" y="766"/>
                  <a:pt x="2762" y="754"/>
                  <a:pt x="2755" y="770"/>
                </a:cubicBezTo>
                <a:cubicBezTo>
                  <a:pt x="2823" y="770"/>
                  <a:pt x="2875" y="768"/>
                  <a:pt x="2941" y="751"/>
                </a:cubicBezTo>
                <a:cubicBezTo>
                  <a:pt x="3007" y="734"/>
                  <a:pt x="3074" y="710"/>
                  <a:pt x="3128" y="668"/>
                </a:cubicBezTo>
                <a:cubicBezTo>
                  <a:pt x="3157" y="646"/>
                  <a:pt x="3183" y="604"/>
                  <a:pt x="3191" y="569"/>
                </a:cubicBezTo>
                <a:cubicBezTo>
                  <a:pt x="3196" y="547"/>
                  <a:pt x="3196" y="527"/>
                  <a:pt x="3196" y="504"/>
                </a:cubicBezTo>
                <a:cubicBezTo>
                  <a:pt x="3196" y="494"/>
                  <a:pt x="3196" y="484"/>
                  <a:pt x="3196" y="474"/>
                </a:cubicBezTo>
                <a:cubicBezTo>
                  <a:pt x="3203" y="492"/>
                  <a:pt x="3222" y="529"/>
                  <a:pt x="3237" y="551"/>
                </a:cubicBezTo>
                <a:cubicBezTo>
                  <a:pt x="3277" y="607"/>
                  <a:pt x="3332" y="662"/>
                  <a:pt x="3362" y="724"/>
                </a:cubicBezTo>
                <a:cubicBezTo>
                  <a:pt x="3375" y="752"/>
                  <a:pt x="3375" y="780"/>
                  <a:pt x="3376" y="810"/>
                </a:cubicBezTo>
                <a:cubicBezTo>
                  <a:pt x="3376" y="812"/>
                  <a:pt x="3376" y="815"/>
                  <a:pt x="3376" y="817"/>
                </a:cubicBezTo>
                <a:cubicBezTo>
                  <a:pt x="3344" y="823"/>
                  <a:pt x="3286" y="837"/>
                  <a:pt x="3258" y="817"/>
                </a:cubicBezTo>
                <a:cubicBezTo>
                  <a:pt x="3257" y="810"/>
                  <a:pt x="3255" y="803"/>
                  <a:pt x="3254" y="796"/>
                </a:cubicBezTo>
                <a:moveTo>
                  <a:pt x="3538" y="569"/>
                </a:moveTo>
                <a:cubicBezTo>
                  <a:pt x="3479" y="468"/>
                  <a:pt x="3480" y="456"/>
                  <a:pt x="3362" y="488"/>
                </a:cubicBezTo>
                <a:cubicBezTo>
                  <a:pt x="3350" y="492"/>
                  <a:pt x="3338" y="496"/>
                  <a:pt x="3326" y="500"/>
                </a:cubicBezTo>
                <a:moveTo>
                  <a:pt x="4170" y="582"/>
                </a:moveTo>
                <a:cubicBezTo>
                  <a:pt x="4273" y="552"/>
                  <a:pt x="4375" y="549"/>
                  <a:pt x="4483" y="546"/>
                </a:cubicBezTo>
                <a:cubicBezTo>
                  <a:pt x="4607" y="542"/>
                  <a:pt x="4732" y="544"/>
                  <a:pt x="4856" y="544"/>
                </a:cubicBezTo>
                <a:cubicBezTo>
                  <a:pt x="4839" y="527"/>
                  <a:pt x="4825" y="508"/>
                  <a:pt x="4794" y="493"/>
                </a:cubicBezTo>
                <a:cubicBezTo>
                  <a:pt x="4749" y="471"/>
                  <a:pt x="4705" y="457"/>
                  <a:pt x="4659" y="439"/>
                </a:cubicBezTo>
                <a:cubicBezTo>
                  <a:pt x="4659" y="438"/>
                  <a:pt x="4659" y="438"/>
                  <a:pt x="4659" y="437"/>
                </a:cubicBezTo>
                <a:cubicBezTo>
                  <a:pt x="4723" y="458"/>
                  <a:pt x="4763" y="495"/>
                  <a:pt x="4803" y="551"/>
                </a:cubicBezTo>
                <a:cubicBezTo>
                  <a:pt x="4825" y="582"/>
                  <a:pt x="4859" y="669"/>
                  <a:pt x="4835" y="709"/>
                </a:cubicBezTo>
                <a:cubicBezTo>
                  <a:pt x="4812" y="748"/>
                  <a:pt x="4746" y="767"/>
                  <a:pt x="4705" y="770"/>
                </a:cubicBezTo>
                <a:cubicBezTo>
                  <a:pt x="4639" y="775"/>
                  <a:pt x="4675" y="775"/>
                  <a:pt x="4654" y="749"/>
                </a:cubicBezTo>
                <a:moveTo>
                  <a:pt x="4974" y="124"/>
                </a:moveTo>
                <a:cubicBezTo>
                  <a:pt x="5004" y="289"/>
                  <a:pt x="5026" y="439"/>
                  <a:pt x="5027" y="607"/>
                </a:cubicBezTo>
                <a:cubicBezTo>
                  <a:pt x="5028" y="750"/>
                  <a:pt x="5027" y="893"/>
                  <a:pt x="5027" y="1036"/>
                </a:cubicBezTo>
                <a:cubicBezTo>
                  <a:pt x="5030" y="1023"/>
                  <a:pt x="5041" y="951"/>
                  <a:pt x="5042" y="936"/>
                </a:cubicBezTo>
                <a:moveTo>
                  <a:pt x="5063" y="89"/>
                </a:moveTo>
                <a:cubicBezTo>
                  <a:pt x="5257" y="14"/>
                  <a:pt x="5353" y="7"/>
                  <a:pt x="5557" y="7"/>
                </a:cubicBezTo>
                <a:cubicBezTo>
                  <a:pt x="5718" y="7"/>
                  <a:pt x="6368" y="-99"/>
                  <a:pt x="6500" y="12"/>
                </a:cubicBezTo>
                <a:cubicBezTo>
                  <a:pt x="6554" y="57"/>
                  <a:pt x="6577" y="187"/>
                  <a:pt x="6589" y="250"/>
                </a:cubicBezTo>
                <a:cubicBezTo>
                  <a:pt x="6618" y="406"/>
                  <a:pt x="6628" y="564"/>
                  <a:pt x="6635" y="722"/>
                </a:cubicBezTo>
                <a:cubicBezTo>
                  <a:pt x="6641" y="852"/>
                  <a:pt x="6655" y="981"/>
                  <a:pt x="6656" y="1111"/>
                </a:cubicBezTo>
                <a:cubicBezTo>
                  <a:pt x="6656" y="1172"/>
                  <a:pt x="6677" y="1240"/>
                  <a:pt x="6620" y="1274"/>
                </a:cubicBezTo>
                <a:cubicBezTo>
                  <a:pt x="6602" y="1276"/>
                  <a:pt x="6585" y="1277"/>
                  <a:pt x="6567" y="1279"/>
                </a:cubicBezTo>
                <a:moveTo>
                  <a:pt x="5198" y="1237"/>
                </a:moveTo>
                <a:cubicBezTo>
                  <a:pt x="5328" y="1214"/>
                  <a:pt x="5466" y="1216"/>
                  <a:pt x="5598" y="1207"/>
                </a:cubicBezTo>
                <a:cubicBezTo>
                  <a:pt x="5808" y="1193"/>
                  <a:pt x="6016" y="1188"/>
                  <a:pt x="6226" y="1188"/>
                </a:cubicBezTo>
                <a:cubicBezTo>
                  <a:pt x="6283" y="1188"/>
                  <a:pt x="6444" y="1188"/>
                  <a:pt x="6387" y="1188"/>
                </a:cubicBezTo>
                <a:cubicBezTo>
                  <a:pt x="6375" y="1188"/>
                  <a:pt x="6363" y="1188"/>
                  <a:pt x="6351" y="1188"/>
                </a:cubicBezTo>
                <a:moveTo>
                  <a:pt x="5436" y="511"/>
                </a:moveTo>
                <a:cubicBezTo>
                  <a:pt x="4939" y="219"/>
                  <a:pt x="5414" y="504"/>
                  <a:pt x="5369" y="469"/>
                </a:cubicBezTo>
                <a:cubicBezTo>
                  <a:pt x="5369" y="466"/>
                  <a:pt x="5369" y="465"/>
                  <a:pt x="5369" y="463"/>
                </a:cubicBezTo>
                <a:cubicBezTo>
                  <a:pt x="5430" y="451"/>
                  <a:pt x="5490" y="449"/>
                  <a:pt x="5552" y="448"/>
                </a:cubicBezTo>
                <a:cubicBezTo>
                  <a:pt x="5597" y="448"/>
                  <a:pt x="5683" y="431"/>
                  <a:pt x="5723" y="458"/>
                </a:cubicBezTo>
                <a:cubicBezTo>
                  <a:pt x="5724" y="461"/>
                  <a:pt x="5726" y="464"/>
                  <a:pt x="5727" y="467"/>
                </a:cubicBezTo>
                <a:cubicBezTo>
                  <a:pt x="5727" y="516"/>
                  <a:pt x="5710" y="532"/>
                  <a:pt x="5670" y="563"/>
                </a:cubicBezTo>
                <a:cubicBezTo>
                  <a:pt x="5615" y="606"/>
                  <a:pt x="5551" y="638"/>
                  <a:pt x="5489" y="670"/>
                </a:cubicBezTo>
                <a:cubicBezTo>
                  <a:pt x="5460" y="685"/>
                  <a:pt x="5458" y="680"/>
                  <a:pt x="5453" y="707"/>
                </a:cubicBezTo>
                <a:cubicBezTo>
                  <a:pt x="5514" y="722"/>
                  <a:pt x="5577" y="733"/>
                  <a:pt x="5638" y="749"/>
                </a:cubicBezTo>
                <a:cubicBezTo>
                  <a:pt x="5671" y="760"/>
                  <a:pt x="5680" y="763"/>
                  <a:pt x="5701" y="770"/>
                </a:cubicBezTo>
                <a:cubicBezTo>
                  <a:pt x="5702" y="779"/>
                  <a:pt x="5713" y="795"/>
                  <a:pt x="5701" y="803"/>
                </a:cubicBezTo>
                <a:cubicBezTo>
                  <a:pt x="5656" y="833"/>
                  <a:pt x="5581" y="838"/>
                  <a:pt x="5530" y="843"/>
                </a:cubicBezTo>
                <a:cubicBezTo>
                  <a:pt x="5487" y="847"/>
                  <a:pt x="5419" y="850"/>
                  <a:pt x="5391" y="836"/>
                </a:cubicBezTo>
                <a:moveTo>
                  <a:pt x="5853" y="469"/>
                </a:moveTo>
                <a:cubicBezTo>
                  <a:pt x="5853" y="460"/>
                  <a:pt x="5846" y="420"/>
                  <a:pt x="5862" y="413"/>
                </a:cubicBezTo>
                <a:cubicBezTo>
                  <a:pt x="5902" y="395"/>
                  <a:pt x="5949" y="397"/>
                  <a:pt x="5992" y="397"/>
                </a:cubicBezTo>
                <a:cubicBezTo>
                  <a:pt x="6007" y="397"/>
                  <a:pt x="6074" y="386"/>
                  <a:pt x="6086" y="402"/>
                </a:cubicBezTo>
                <a:cubicBezTo>
                  <a:pt x="6102" y="424"/>
                  <a:pt x="6087" y="445"/>
                  <a:pt x="6074" y="463"/>
                </a:cubicBezTo>
                <a:cubicBezTo>
                  <a:pt x="6050" y="497"/>
                  <a:pt x="6014" y="516"/>
                  <a:pt x="5983" y="542"/>
                </a:cubicBezTo>
                <a:cubicBezTo>
                  <a:pt x="5972" y="551"/>
                  <a:pt x="5964" y="569"/>
                  <a:pt x="5971" y="586"/>
                </a:cubicBezTo>
                <a:cubicBezTo>
                  <a:pt x="5984" y="619"/>
                  <a:pt x="6030" y="633"/>
                  <a:pt x="6055" y="654"/>
                </a:cubicBezTo>
                <a:cubicBezTo>
                  <a:pt x="6063" y="661"/>
                  <a:pt x="6072" y="692"/>
                  <a:pt x="6060" y="701"/>
                </a:cubicBezTo>
                <a:cubicBezTo>
                  <a:pt x="6020" y="729"/>
                  <a:pt x="5954" y="732"/>
                  <a:pt x="5908" y="743"/>
                </a:cubicBezTo>
                <a:cubicBezTo>
                  <a:pt x="5883" y="749"/>
                  <a:pt x="5856" y="756"/>
                  <a:pt x="5831" y="759"/>
                </a:cubicBezTo>
                <a:cubicBezTo>
                  <a:pt x="5829" y="759"/>
                  <a:pt x="5828" y="759"/>
                  <a:pt x="5826" y="759"/>
                </a:cubicBezTo>
                <a:moveTo>
                  <a:pt x="6630" y="588"/>
                </a:moveTo>
                <a:cubicBezTo>
                  <a:pt x="6662" y="581"/>
                  <a:pt x="6686" y="578"/>
                  <a:pt x="6719" y="577"/>
                </a:cubicBezTo>
                <a:cubicBezTo>
                  <a:pt x="6864" y="571"/>
                  <a:pt x="7010" y="577"/>
                  <a:pt x="7155" y="577"/>
                </a:cubicBezTo>
                <a:cubicBezTo>
                  <a:pt x="7155" y="544"/>
                  <a:pt x="7162" y="521"/>
                  <a:pt x="7138" y="500"/>
                </a:cubicBezTo>
                <a:cubicBezTo>
                  <a:pt x="7133" y="496"/>
                  <a:pt x="7126" y="484"/>
                  <a:pt x="7123" y="481"/>
                </a:cubicBezTo>
                <a:cubicBezTo>
                  <a:pt x="7123" y="528"/>
                  <a:pt x="7125" y="562"/>
                  <a:pt x="7106" y="605"/>
                </a:cubicBezTo>
                <a:cubicBezTo>
                  <a:pt x="7088" y="645"/>
                  <a:pt x="7059" y="688"/>
                  <a:pt x="7029" y="719"/>
                </a:cubicBezTo>
                <a:cubicBezTo>
                  <a:pt x="7007" y="739"/>
                  <a:pt x="7001" y="743"/>
                  <a:pt x="6993" y="759"/>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3"/>
          <p:cNvSpPr/>
          <p:nvPr/>
        </p:nvSpPr>
        <p:spPr>
          <a:xfrm>
            <a:off x="6176880" y="2535120"/>
            <a:ext cx="212760" cy="179280"/>
          </a:xfrm>
          <a:custGeom>
            <a:rect b="b" l="l" r="r" t="t"/>
            <a:pathLst>
              <a:path extrusionOk="0" h="490" w="590">
                <a:moveTo>
                  <a:pt x="135" y="5"/>
                </a:moveTo>
                <a:cubicBezTo>
                  <a:pt x="135" y="36"/>
                  <a:pt x="133" y="57"/>
                  <a:pt x="135" y="88"/>
                </a:cubicBezTo>
                <a:cubicBezTo>
                  <a:pt x="139" y="165"/>
                  <a:pt x="159" y="241"/>
                  <a:pt x="166" y="317"/>
                </a:cubicBezTo>
                <a:cubicBezTo>
                  <a:pt x="170" y="362"/>
                  <a:pt x="175" y="408"/>
                  <a:pt x="176" y="453"/>
                </a:cubicBezTo>
                <a:cubicBezTo>
                  <a:pt x="176" y="461"/>
                  <a:pt x="176" y="470"/>
                  <a:pt x="176" y="478"/>
                </a:cubicBezTo>
                <a:moveTo>
                  <a:pt x="0" y="495"/>
                </a:moveTo>
                <a:cubicBezTo>
                  <a:pt x="85" y="495"/>
                  <a:pt x="164" y="486"/>
                  <a:pt x="248" y="474"/>
                </a:cubicBezTo>
                <a:cubicBezTo>
                  <a:pt x="338" y="461"/>
                  <a:pt x="427" y="451"/>
                  <a:pt x="518" y="446"/>
                </a:cubicBezTo>
                <a:cubicBezTo>
                  <a:pt x="523" y="446"/>
                  <a:pt x="585" y="449"/>
                  <a:pt x="590" y="441"/>
                </a:cubicBezTo>
                <a:cubicBezTo>
                  <a:pt x="579" y="441"/>
                  <a:pt x="574" y="441"/>
                  <a:pt x="566" y="441"/>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3"/>
          <p:cNvSpPr/>
          <p:nvPr/>
        </p:nvSpPr>
        <p:spPr>
          <a:xfrm>
            <a:off x="7064280" y="4554360"/>
            <a:ext cx="1947960" cy="461881"/>
          </a:xfrm>
          <a:custGeom>
            <a:rect b="b" l="l" r="r" t="t"/>
            <a:pathLst>
              <a:path extrusionOk="0" h="1296" w="5411">
                <a:moveTo>
                  <a:pt x="51" y="265"/>
                </a:moveTo>
                <a:cubicBezTo>
                  <a:pt x="78" y="402"/>
                  <a:pt x="106" y="536"/>
                  <a:pt x="114" y="676"/>
                </a:cubicBezTo>
                <a:cubicBezTo>
                  <a:pt x="123" y="832"/>
                  <a:pt x="118" y="990"/>
                  <a:pt x="118" y="1146"/>
                </a:cubicBezTo>
                <a:cubicBezTo>
                  <a:pt x="118" y="1170"/>
                  <a:pt x="119" y="1214"/>
                  <a:pt x="123" y="1231"/>
                </a:cubicBezTo>
                <a:cubicBezTo>
                  <a:pt x="149" y="1190"/>
                  <a:pt x="149" y="1149"/>
                  <a:pt x="150" y="1085"/>
                </a:cubicBezTo>
                <a:moveTo>
                  <a:pt x="0" y="259"/>
                </a:moveTo>
                <a:cubicBezTo>
                  <a:pt x="166" y="138"/>
                  <a:pt x="189" y="152"/>
                  <a:pt x="388" y="149"/>
                </a:cubicBezTo>
                <a:cubicBezTo>
                  <a:pt x="533" y="147"/>
                  <a:pt x="676" y="138"/>
                  <a:pt x="819" y="117"/>
                </a:cubicBezTo>
                <a:cubicBezTo>
                  <a:pt x="889" y="107"/>
                  <a:pt x="1004" y="74"/>
                  <a:pt x="1052" y="123"/>
                </a:cubicBezTo>
                <a:cubicBezTo>
                  <a:pt x="1110" y="182"/>
                  <a:pt x="1127" y="322"/>
                  <a:pt x="1146" y="397"/>
                </a:cubicBezTo>
                <a:cubicBezTo>
                  <a:pt x="1181" y="537"/>
                  <a:pt x="1190" y="685"/>
                  <a:pt x="1204" y="828"/>
                </a:cubicBezTo>
                <a:cubicBezTo>
                  <a:pt x="1215" y="944"/>
                  <a:pt x="1224" y="1062"/>
                  <a:pt x="1218" y="1178"/>
                </a:cubicBezTo>
                <a:cubicBezTo>
                  <a:pt x="1216" y="1194"/>
                  <a:pt x="1215" y="1211"/>
                  <a:pt x="1213" y="1227"/>
                </a:cubicBezTo>
                <a:moveTo>
                  <a:pt x="118" y="1199"/>
                </a:moveTo>
                <a:cubicBezTo>
                  <a:pt x="282" y="1187"/>
                  <a:pt x="443" y="1187"/>
                  <a:pt x="607" y="1187"/>
                </a:cubicBezTo>
                <a:cubicBezTo>
                  <a:pt x="728" y="1187"/>
                  <a:pt x="849" y="1197"/>
                  <a:pt x="970" y="1199"/>
                </a:cubicBezTo>
                <a:cubicBezTo>
                  <a:pt x="1009" y="1200"/>
                  <a:pt x="1063" y="1206"/>
                  <a:pt x="1083" y="1187"/>
                </a:cubicBezTo>
                <a:moveTo>
                  <a:pt x="352" y="382"/>
                </a:moveTo>
                <a:cubicBezTo>
                  <a:pt x="348" y="446"/>
                  <a:pt x="335" y="476"/>
                  <a:pt x="316" y="534"/>
                </a:cubicBezTo>
                <a:cubicBezTo>
                  <a:pt x="307" y="560"/>
                  <a:pt x="301" y="579"/>
                  <a:pt x="301" y="606"/>
                </a:cubicBezTo>
                <a:cubicBezTo>
                  <a:pt x="301" y="608"/>
                  <a:pt x="301" y="611"/>
                  <a:pt x="301" y="613"/>
                </a:cubicBezTo>
                <a:cubicBezTo>
                  <a:pt x="336" y="622"/>
                  <a:pt x="377" y="619"/>
                  <a:pt x="414" y="618"/>
                </a:cubicBezTo>
                <a:cubicBezTo>
                  <a:pt x="465" y="616"/>
                  <a:pt x="504" y="593"/>
                  <a:pt x="549" y="571"/>
                </a:cubicBezTo>
                <a:cubicBezTo>
                  <a:pt x="570" y="561"/>
                  <a:pt x="579" y="557"/>
                  <a:pt x="590" y="541"/>
                </a:cubicBezTo>
                <a:cubicBezTo>
                  <a:pt x="611" y="591"/>
                  <a:pt x="607" y="634"/>
                  <a:pt x="607" y="690"/>
                </a:cubicBezTo>
                <a:cubicBezTo>
                  <a:pt x="607" y="729"/>
                  <a:pt x="607" y="768"/>
                  <a:pt x="607" y="807"/>
                </a:cubicBezTo>
                <a:moveTo>
                  <a:pt x="778" y="534"/>
                </a:moveTo>
                <a:cubicBezTo>
                  <a:pt x="778" y="593"/>
                  <a:pt x="738" y="677"/>
                  <a:pt x="787" y="709"/>
                </a:cubicBezTo>
                <a:cubicBezTo>
                  <a:pt x="807" y="722"/>
                  <a:pt x="898" y="725"/>
                  <a:pt x="917" y="714"/>
                </a:cubicBezTo>
                <a:cubicBezTo>
                  <a:pt x="968" y="685"/>
                  <a:pt x="953" y="605"/>
                  <a:pt x="953" y="558"/>
                </a:cubicBezTo>
                <a:cubicBezTo>
                  <a:pt x="953" y="499"/>
                  <a:pt x="940" y="504"/>
                  <a:pt x="886" y="502"/>
                </a:cubicBezTo>
                <a:moveTo>
                  <a:pt x="1307" y="723"/>
                </a:moveTo>
                <a:cubicBezTo>
                  <a:pt x="1423" y="717"/>
                  <a:pt x="1538" y="716"/>
                  <a:pt x="1654" y="716"/>
                </a:cubicBezTo>
                <a:cubicBezTo>
                  <a:pt x="1741" y="716"/>
                  <a:pt x="1832" y="724"/>
                  <a:pt x="1918" y="709"/>
                </a:cubicBezTo>
                <a:cubicBezTo>
                  <a:pt x="1953" y="703"/>
                  <a:pt x="1948" y="694"/>
                  <a:pt x="1950" y="665"/>
                </a:cubicBezTo>
                <a:cubicBezTo>
                  <a:pt x="1953" y="617"/>
                  <a:pt x="1907" y="602"/>
                  <a:pt x="1868" y="587"/>
                </a:cubicBezTo>
                <a:cubicBezTo>
                  <a:pt x="1850" y="580"/>
                  <a:pt x="1828" y="576"/>
                  <a:pt x="1810" y="571"/>
                </a:cubicBezTo>
                <a:cubicBezTo>
                  <a:pt x="1847" y="602"/>
                  <a:pt x="1890" y="635"/>
                  <a:pt x="1918" y="676"/>
                </a:cubicBezTo>
                <a:cubicBezTo>
                  <a:pt x="1947" y="719"/>
                  <a:pt x="1951" y="782"/>
                  <a:pt x="1923" y="824"/>
                </a:cubicBezTo>
                <a:cubicBezTo>
                  <a:pt x="1905" y="851"/>
                  <a:pt x="1871" y="861"/>
                  <a:pt x="1841" y="863"/>
                </a:cubicBezTo>
                <a:cubicBezTo>
                  <a:pt x="1834" y="863"/>
                  <a:pt x="1827" y="863"/>
                  <a:pt x="1820" y="863"/>
                </a:cubicBezTo>
                <a:moveTo>
                  <a:pt x="2084" y="301"/>
                </a:moveTo>
                <a:cubicBezTo>
                  <a:pt x="2114" y="423"/>
                  <a:pt x="2146" y="541"/>
                  <a:pt x="2152" y="667"/>
                </a:cubicBezTo>
                <a:cubicBezTo>
                  <a:pt x="2158" y="792"/>
                  <a:pt x="2152" y="919"/>
                  <a:pt x="2152" y="1045"/>
                </a:cubicBezTo>
                <a:cubicBezTo>
                  <a:pt x="2152" y="1032"/>
                  <a:pt x="2152" y="890"/>
                  <a:pt x="2152" y="851"/>
                </a:cubicBezTo>
                <a:moveTo>
                  <a:pt x="2116" y="331"/>
                </a:moveTo>
                <a:cubicBezTo>
                  <a:pt x="2286" y="199"/>
                  <a:pt x="2322" y="182"/>
                  <a:pt x="2525" y="154"/>
                </a:cubicBezTo>
                <a:cubicBezTo>
                  <a:pt x="2765" y="120"/>
                  <a:pt x="2994" y="42"/>
                  <a:pt x="3232" y="4"/>
                </a:cubicBezTo>
                <a:cubicBezTo>
                  <a:pt x="3290" y="-5"/>
                  <a:pt x="3388" y="-15"/>
                  <a:pt x="3439" y="16"/>
                </a:cubicBezTo>
                <a:cubicBezTo>
                  <a:pt x="3521" y="64"/>
                  <a:pt x="3580" y="181"/>
                  <a:pt x="3615" y="263"/>
                </a:cubicBezTo>
                <a:cubicBezTo>
                  <a:pt x="3677" y="409"/>
                  <a:pt x="3697" y="560"/>
                  <a:pt x="3723" y="714"/>
                </a:cubicBezTo>
                <a:cubicBezTo>
                  <a:pt x="3746" y="849"/>
                  <a:pt x="3754" y="978"/>
                  <a:pt x="3755" y="1115"/>
                </a:cubicBezTo>
                <a:cubicBezTo>
                  <a:pt x="3756" y="1189"/>
                  <a:pt x="3764" y="1249"/>
                  <a:pt x="3682" y="1276"/>
                </a:cubicBezTo>
                <a:cubicBezTo>
                  <a:pt x="3660" y="1278"/>
                  <a:pt x="3637" y="1279"/>
                  <a:pt x="3615" y="1281"/>
                </a:cubicBezTo>
                <a:moveTo>
                  <a:pt x="2017" y="1262"/>
                </a:moveTo>
                <a:cubicBezTo>
                  <a:pt x="2127" y="1243"/>
                  <a:pt x="2238" y="1237"/>
                  <a:pt x="2349" y="1229"/>
                </a:cubicBezTo>
                <a:cubicBezTo>
                  <a:pt x="2672" y="1205"/>
                  <a:pt x="2995" y="1194"/>
                  <a:pt x="3319" y="1194"/>
                </a:cubicBezTo>
                <a:cubicBezTo>
                  <a:pt x="3402" y="1194"/>
                  <a:pt x="3494" y="1191"/>
                  <a:pt x="3574" y="1199"/>
                </a:cubicBezTo>
                <a:cubicBezTo>
                  <a:pt x="3524" y="1219"/>
                  <a:pt x="3463" y="1227"/>
                  <a:pt x="3398" y="1231"/>
                </a:cubicBezTo>
                <a:moveTo>
                  <a:pt x="2443" y="424"/>
                </a:moveTo>
                <a:cubicBezTo>
                  <a:pt x="2442" y="499"/>
                  <a:pt x="2429" y="564"/>
                  <a:pt x="2421" y="637"/>
                </a:cubicBezTo>
                <a:cubicBezTo>
                  <a:pt x="2417" y="674"/>
                  <a:pt x="2413" y="729"/>
                  <a:pt x="2458" y="744"/>
                </a:cubicBezTo>
                <a:cubicBezTo>
                  <a:pt x="2499" y="758"/>
                  <a:pt x="2580" y="761"/>
                  <a:pt x="2619" y="740"/>
                </a:cubicBezTo>
                <a:cubicBezTo>
                  <a:pt x="2676" y="709"/>
                  <a:pt x="2690" y="655"/>
                  <a:pt x="2717" y="608"/>
                </a:cubicBezTo>
                <a:cubicBezTo>
                  <a:pt x="2736" y="575"/>
                  <a:pt x="2725" y="598"/>
                  <a:pt x="2734" y="579"/>
                </a:cubicBezTo>
                <a:cubicBezTo>
                  <a:pt x="2726" y="626"/>
                  <a:pt x="2701" y="669"/>
                  <a:pt x="2686" y="716"/>
                </a:cubicBezTo>
                <a:cubicBezTo>
                  <a:pt x="2674" y="753"/>
                  <a:pt x="2673" y="792"/>
                  <a:pt x="2672" y="830"/>
                </a:cubicBezTo>
                <a:cubicBezTo>
                  <a:pt x="2671" y="852"/>
                  <a:pt x="2669" y="839"/>
                  <a:pt x="2686" y="845"/>
                </a:cubicBezTo>
                <a:moveTo>
                  <a:pt x="3040" y="548"/>
                </a:moveTo>
                <a:cubicBezTo>
                  <a:pt x="3001" y="633"/>
                  <a:pt x="2990" y="694"/>
                  <a:pt x="2968" y="782"/>
                </a:cubicBezTo>
                <a:cubicBezTo>
                  <a:pt x="2955" y="833"/>
                  <a:pt x="2951" y="869"/>
                  <a:pt x="2951" y="922"/>
                </a:cubicBezTo>
                <a:cubicBezTo>
                  <a:pt x="2951" y="929"/>
                  <a:pt x="2950" y="932"/>
                  <a:pt x="2956" y="930"/>
                </a:cubicBezTo>
                <a:moveTo>
                  <a:pt x="3682" y="627"/>
                </a:moveTo>
                <a:cubicBezTo>
                  <a:pt x="3794" y="609"/>
                  <a:pt x="3893" y="599"/>
                  <a:pt x="4005" y="597"/>
                </a:cubicBezTo>
                <a:cubicBezTo>
                  <a:pt x="4064" y="596"/>
                  <a:pt x="4123" y="594"/>
                  <a:pt x="4181" y="585"/>
                </a:cubicBezTo>
                <a:cubicBezTo>
                  <a:pt x="4184" y="584"/>
                  <a:pt x="4187" y="584"/>
                  <a:pt x="4190" y="583"/>
                </a:cubicBezTo>
                <a:cubicBezTo>
                  <a:pt x="4188" y="565"/>
                  <a:pt x="4177" y="548"/>
                  <a:pt x="4176" y="534"/>
                </a:cubicBezTo>
                <a:cubicBezTo>
                  <a:pt x="4175" y="528"/>
                  <a:pt x="4175" y="531"/>
                  <a:pt x="4181" y="532"/>
                </a:cubicBezTo>
                <a:cubicBezTo>
                  <a:pt x="4191" y="534"/>
                  <a:pt x="4197" y="542"/>
                  <a:pt x="4202" y="545"/>
                </a:cubicBezTo>
                <a:cubicBezTo>
                  <a:pt x="4186" y="545"/>
                  <a:pt x="4170" y="545"/>
                  <a:pt x="4154" y="545"/>
                </a:cubicBezTo>
                <a:cubicBezTo>
                  <a:pt x="4160" y="546"/>
                  <a:pt x="4199" y="557"/>
                  <a:pt x="4221" y="566"/>
                </a:cubicBezTo>
                <a:cubicBezTo>
                  <a:pt x="4252" y="579"/>
                  <a:pt x="4283" y="590"/>
                  <a:pt x="4311" y="608"/>
                </a:cubicBezTo>
                <a:cubicBezTo>
                  <a:pt x="4328" y="619"/>
                  <a:pt x="4338" y="628"/>
                  <a:pt x="4342" y="648"/>
                </a:cubicBezTo>
                <a:cubicBezTo>
                  <a:pt x="4350" y="689"/>
                  <a:pt x="4320" y="709"/>
                  <a:pt x="4289" y="730"/>
                </a:cubicBezTo>
                <a:cubicBezTo>
                  <a:pt x="4251" y="756"/>
                  <a:pt x="4205" y="777"/>
                  <a:pt x="4166" y="798"/>
                </a:cubicBezTo>
                <a:cubicBezTo>
                  <a:pt x="4151" y="806"/>
                  <a:pt x="4134" y="809"/>
                  <a:pt x="4118" y="814"/>
                </a:cubicBezTo>
                <a:moveTo>
                  <a:pt x="4498" y="534"/>
                </a:moveTo>
                <a:cubicBezTo>
                  <a:pt x="4505" y="622"/>
                  <a:pt x="4508" y="707"/>
                  <a:pt x="4508" y="795"/>
                </a:cubicBezTo>
                <a:cubicBezTo>
                  <a:pt x="4508" y="814"/>
                  <a:pt x="4509" y="838"/>
                  <a:pt x="4513" y="849"/>
                </a:cubicBezTo>
                <a:cubicBezTo>
                  <a:pt x="4540" y="806"/>
                  <a:pt x="4539" y="778"/>
                  <a:pt x="4554" y="730"/>
                </a:cubicBezTo>
                <a:cubicBezTo>
                  <a:pt x="4565" y="694"/>
                  <a:pt x="4580" y="634"/>
                  <a:pt x="4607" y="608"/>
                </a:cubicBezTo>
                <a:cubicBezTo>
                  <a:pt x="4613" y="602"/>
                  <a:pt x="4612" y="603"/>
                  <a:pt x="4621" y="602"/>
                </a:cubicBezTo>
                <a:cubicBezTo>
                  <a:pt x="4655" y="598"/>
                  <a:pt x="4671" y="661"/>
                  <a:pt x="4684" y="690"/>
                </a:cubicBezTo>
                <a:cubicBezTo>
                  <a:pt x="4702" y="731"/>
                  <a:pt x="4707" y="764"/>
                  <a:pt x="4715" y="807"/>
                </a:cubicBezTo>
                <a:cubicBezTo>
                  <a:pt x="4717" y="817"/>
                  <a:pt x="4729" y="832"/>
                  <a:pt x="4736" y="833"/>
                </a:cubicBezTo>
                <a:cubicBezTo>
                  <a:pt x="4755" y="835"/>
                  <a:pt x="4754" y="795"/>
                  <a:pt x="4756" y="784"/>
                </a:cubicBezTo>
                <a:moveTo>
                  <a:pt x="4845" y="595"/>
                </a:moveTo>
                <a:cubicBezTo>
                  <a:pt x="4845" y="631"/>
                  <a:pt x="4827" y="735"/>
                  <a:pt x="4850" y="767"/>
                </a:cubicBezTo>
                <a:cubicBezTo>
                  <a:pt x="4866" y="789"/>
                  <a:pt x="4898" y="792"/>
                  <a:pt x="4922" y="790"/>
                </a:cubicBezTo>
                <a:cubicBezTo>
                  <a:pt x="4967" y="786"/>
                  <a:pt x="4987" y="742"/>
                  <a:pt x="5006" y="706"/>
                </a:cubicBezTo>
                <a:cubicBezTo>
                  <a:pt x="5014" y="691"/>
                  <a:pt x="5007" y="692"/>
                  <a:pt x="5011" y="681"/>
                </a:cubicBezTo>
                <a:cubicBezTo>
                  <a:pt x="5011" y="700"/>
                  <a:pt x="5004" y="735"/>
                  <a:pt x="5016" y="751"/>
                </a:cubicBezTo>
                <a:cubicBezTo>
                  <a:pt x="5033" y="773"/>
                  <a:pt x="5043" y="772"/>
                  <a:pt x="5073" y="774"/>
                </a:cubicBezTo>
                <a:cubicBezTo>
                  <a:pt x="5132" y="778"/>
                  <a:pt x="5126" y="751"/>
                  <a:pt x="5150" y="704"/>
                </a:cubicBezTo>
                <a:cubicBezTo>
                  <a:pt x="5183" y="637"/>
                  <a:pt x="5207" y="580"/>
                  <a:pt x="5213" y="504"/>
                </a:cubicBezTo>
                <a:cubicBezTo>
                  <a:pt x="5214" y="485"/>
                  <a:pt x="5215" y="470"/>
                  <a:pt x="5218" y="452"/>
                </a:cubicBezTo>
                <a:cubicBezTo>
                  <a:pt x="5210" y="508"/>
                  <a:pt x="5190" y="564"/>
                  <a:pt x="5182" y="618"/>
                </a:cubicBezTo>
                <a:cubicBezTo>
                  <a:pt x="5177" y="649"/>
                  <a:pt x="5171" y="715"/>
                  <a:pt x="5199" y="737"/>
                </a:cubicBezTo>
                <a:cubicBezTo>
                  <a:pt x="5234" y="765"/>
                  <a:pt x="5296" y="746"/>
                  <a:pt x="5321" y="716"/>
                </a:cubicBezTo>
                <a:cubicBezTo>
                  <a:pt x="5367" y="661"/>
                  <a:pt x="5406" y="574"/>
                  <a:pt x="5410" y="502"/>
                </a:cubicBezTo>
                <a:cubicBezTo>
                  <a:pt x="5410" y="496"/>
                  <a:pt x="5410" y="465"/>
                  <a:pt x="5410" y="504"/>
                </a:cubicBezTo>
                <a:cubicBezTo>
                  <a:pt x="5410" y="563"/>
                  <a:pt x="5411" y="624"/>
                  <a:pt x="5401" y="683"/>
                </a:cubicBezTo>
                <a:cubicBezTo>
                  <a:pt x="5391" y="742"/>
                  <a:pt x="5384" y="794"/>
                  <a:pt x="5384" y="854"/>
                </a:cubicBezTo>
                <a:cubicBezTo>
                  <a:pt x="5384" y="859"/>
                  <a:pt x="5384" y="865"/>
                  <a:pt x="5384" y="870"/>
                </a:cubicBezTo>
              </a:path>
            </a:pathLst>
          </a:custGeom>
          <a:no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1" name="Shape 791"/>
        <p:cNvGrpSpPr/>
        <p:nvPr/>
      </p:nvGrpSpPr>
      <p:grpSpPr>
        <a:xfrm>
          <a:off x="0" y="0"/>
          <a:ext cx="0" cy="0"/>
          <a:chOff x="0" y="0"/>
          <a:chExt cx="0" cy="0"/>
        </a:xfrm>
      </p:grpSpPr>
      <p:sp>
        <p:nvSpPr>
          <p:cNvPr id="792" name="Google Shape;792;p104"/>
          <p:cNvSpPr txBox="1"/>
          <p:nvPr/>
        </p:nvSpPr>
        <p:spPr>
          <a:xfrm>
            <a:off x="722160" y="3305160"/>
            <a:ext cx="7772400" cy="1021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4000" u="none" cap="none" strike="noStrike">
                <a:solidFill>
                  <a:srgbClr val="000000"/>
                </a:solidFill>
                <a:latin typeface="Calibri"/>
                <a:ea typeface="Calibri"/>
                <a:cs typeface="Calibri"/>
                <a:sym typeface="Calibri"/>
              </a:rPr>
              <a:t>THANK YOU</a:t>
            </a:r>
            <a:endParaRPr b="0" i="0" sz="4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sp>
        <p:nvSpPr>
          <p:cNvPr id="252" name="Google Shape;252;p57"/>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 - head/start</a:t>
            </a:r>
            <a:endParaRPr b="1" i="0" sz="3300" u="none" cap="none" strike="noStrike"/>
          </a:p>
        </p:txBody>
      </p:sp>
      <p:sp>
        <p:nvSpPr>
          <p:cNvPr id="253" name="Google Shape;253;p57"/>
          <p:cNvSpPr txBox="1"/>
          <p:nvPr/>
        </p:nvSpPr>
        <p:spPr>
          <a:xfrm>
            <a:off x="457200" y="1200240"/>
            <a:ext cx="8229600" cy="182880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Each linked list instance contains a head or start reference.</a:t>
            </a:r>
            <a:endParaRPr b="0" i="0" sz="2500" u="none" cap="none" strike="noStrike">
              <a:latin typeface="Arial"/>
              <a:ea typeface="Arial"/>
              <a:cs typeface="Arial"/>
              <a:sym typeface="Arial"/>
            </a:endParaRPr>
          </a:p>
          <a:p>
            <a:pPr indent="-343080" lvl="0" marL="343080" marR="0" rtl="0" algn="l">
              <a:lnSpc>
                <a:spcPct val="80000"/>
              </a:lnSpc>
              <a:spcBef>
                <a:spcPts val="601"/>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Head refers to the first node of the linked list. </a:t>
            </a:r>
            <a:endParaRPr b="0" i="0" sz="2500" u="none" cap="none" strike="noStrike">
              <a:latin typeface="Arial"/>
              <a:ea typeface="Arial"/>
              <a:cs typeface="Arial"/>
              <a:sym typeface="Arial"/>
            </a:endParaRPr>
          </a:p>
          <a:p>
            <a:pPr indent="-343080" lvl="0" marL="343080" marR="0" rtl="0" algn="l">
              <a:lnSpc>
                <a:spcPct val="80000"/>
              </a:lnSpc>
              <a:spcBef>
                <a:spcPts val="601"/>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Head is an external reference, that is, head is not part of linked list sequence.</a:t>
            </a:r>
            <a:endParaRPr b="0" i="0" sz="2500" u="none" cap="none" strike="noStrike">
              <a:latin typeface="Arial"/>
              <a:ea typeface="Arial"/>
              <a:cs typeface="Arial"/>
              <a:sym typeface="Arial"/>
            </a:endParaRPr>
          </a:p>
        </p:txBody>
      </p:sp>
      <p:pic>
        <p:nvPicPr>
          <p:cNvPr id="254" name="Google Shape;254;p57"/>
          <p:cNvPicPr preferRelativeResize="0"/>
          <p:nvPr/>
        </p:nvPicPr>
        <p:blipFill rotWithShape="1">
          <a:blip r:embed="rId3">
            <a:alphaModFix/>
          </a:blip>
          <a:srcRect b="0" l="0" r="0" t="0"/>
          <a:stretch/>
        </p:blipFill>
        <p:spPr>
          <a:xfrm>
            <a:off x="204840" y="3394080"/>
            <a:ext cx="8734320" cy="777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58"/>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 – tail / end</a:t>
            </a:r>
            <a:endParaRPr b="1" i="0" sz="3300" u="none" cap="none" strike="noStrike"/>
          </a:p>
        </p:txBody>
      </p:sp>
      <p:sp>
        <p:nvSpPr>
          <p:cNvPr id="260" name="Google Shape;260;p58"/>
          <p:cNvSpPr txBox="1"/>
          <p:nvPr/>
        </p:nvSpPr>
        <p:spPr>
          <a:xfrm>
            <a:off x="457200" y="1200240"/>
            <a:ext cx="8229600" cy="22096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The last node of the linked list is also known as tail.</a:t>
            </a:r>
            <a:endParaRPr b="0" i="0" sz="3200" u="none" cap="none" strike="noStrike">
              <a:latin typeface="Arial"/>
              <a:ea typeface="Arial"/>
              <a:cs typeface="Arial"/>
              <a:sym typeface="Arial"/>
            </a:endParaRPr>
          </a:p>
          <a:p>
            <a:pPr indent="-343080" lvl="0" marL="343080" marR="0" rtl="0" algn="l">
              <a:lnSpc>
                <a:spcPct val="100000"/>
              </a:lnSpc>
              <a:spcBef>
                <a:spcPts val="799"/>
              </a:spcBef>
              <a:spcAft>
                <a:spcPts val="0"/>
              </a:spcAft>
              <a:buClr>
                <a:srgbClr val="000000"/>
              </a:buClr>
              <a:buSzPts val="3200"/>
              <a:buFont typeface="Arial"/>
              <a:buChar char="•"/>
            </a:pPr>
            <a:r>
              <a:rPr b="0" i="0" lang="en" sz="3200" u="none" cap="none" strike="noStrike">
                <a:solidFill>
                  <a:srgbClr val="000000"/>
                </a:solidFill>
                <a:latin typeface="Calibri"/>
                <a:ea typeface="Calibri"/>
                <a:cs typeface="Calibri"/>
                <a:sym typeface="Calibri"/>
              </a:rPr>
              <a:t>The last node of linked list is the node whose next reference refer to </a:t>
            </a:r>
            <a:r>
              <a:rPr b="1" i="0" lang="en" sz="3200" u="none" cap="none" strike="noStrike">
                <a:solidFill>
                  <a:srgbClr val="000000"/>
                </a:solidFill>
                <a:latin typeface="Calibri"/>
                <a:ea typeface="Calibri"/>
                <a:cs typeface="Calibri"/>
                <a:sym typeface="Calibri"/>
              </a:rPr>
              <a:t>null</a:t>
            </a:r>
            <a:endParaRPr b="0" i="0" sz="32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59"/>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 – tail / end</a:t>
            </a:r>
            <a:endParaRPr b="1" i="0" sz="3300" u="none" cap="none" strike="noStrike"/>
          </a:p>
        </p:txBody>
      </p:sp>
      <p:sp>
        <p:nvSpPr>
          <p:cNvPr id="266" name="Google Shape;266;p59"/>
          <p:cNvSpPr txBox="1"/>
          <p:nvPr/>
        </p:nvSpPr>
        <p:spPr>
          <a:xfrm>
            <a:off x="457200" y="1200240"/>
            <a:ext cx="8229600" cy="22096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80000"/>
              </a:lnSpc>
              <a:spcBef>
                <a:spcPts val="0"/>
              </a:spcBef>
              <a:spcAft>
                <a:spcPts val="0"/>
              </a:spcAft>
              <a:buClr>
                <a:srgbClr val="000000"/>
              </a:buClr>
              <a:buSzPts val="2700"/>
              <a:buFont typeface="Arial"/>
              <a:buChar char="•"/>
            </a:pPr>
            <a:r>
              <a:rPr b="0" i="0" lang="en" sz="2700" u="none" cap="none" strike="noStrike">
                <a:solidFill>
                  <a:srgbClr val="000000"/>
                </a:solidFill>
                <a:latin typeface="Calibri"/>
                <a:ea typeface="Calibri"/>
                <a:cs typeface="Calibri"/>
                <a:sym typeface="Calibri"/>
              </a:rPr>
              <a:t>The last node of linked list can be found by traversing the linked list  – </a:t>
            </a:r>
            <a:endParaRPr b="0" i="0" sz="2700" u="none" cap="none" strike="noStrike">
              <a:latin typeface="Arial"/>
              <a:ea typeface="Arial"/>
              <a:cs typeface="Arial"/>
              <a:sym typeface="Arial"/>
            </a:endParaRPr>
          </a:p>
          <a:p>
            <a:pPr indent="-285840" lvl="1" marL="743040" marR="0" rtl="0" algn="l">
              <a:lnSpc>
                <a:spcPct val="80000"/>
              </a:lnSpc>
              <a:spcBef>
                <a:spcPts val="601"/>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starting from head and moving from one node to another by following the each node’s next reference.</a:t>
            </a:r>
            <a:endParaRPr b="0" i="0" sz="2400" u="none" cap="none" strike="noStrike">
              <a:latin typeface="Arial"/>
              <a:ea typeface="Arial"/>
              <a:cs typeface="Arial"/>
              <a:sym typeface="Arial"/>
            </a:endParaRPr>
          </a:p>
          <a:p>
            <a:pPr indent="-343080" lvl="0" marL="343080" marR="0" rtl="0" algn="l">
              <a:lnSpc>
                <a:spcPct val="80000"/>
              </a:lnSpc>
              <a:spcBef>
                <a:spcPts val="601"/>
              </a:spcBef>
              <a:spcAft>
                <a:spcPts val="0"/>
              </a:spcAft>
              <a:buClr>
                <a:srgbClr val="000000"/>
              </a:buClr>
              <a:buSzPts val="2700"/>
              <a:buFont typeface="Arial"/>
              <a:buChar char="•"/>
            </a:pPr>
            <a:r>
              <a:rPr b="0" i="0" lang="en" sz="2700" u="none" cap="none" strike="noStrike">
                <a:solidFill>
                  <a:srgbClr val="000000"/>
                </a:solidFill>
                <a:latin typeface="Calibri"/>
                <a:ea typeface="Calibri"/>
                <a:cs typeface="Calibri"/>
                <a:sym typeface="Calibri"/>
              </a:rPr>
              <a:t>This process is known as link hopping or pointer hopping. </a:t>
            </a:r>
            <a:endParaRPr b="0" i="0" sz="2700" u="none" cap="none" strike="noStrike">
              <a:latin typeface="Arial"/>
              <a:ea typeface="Arial"/>
              <a:cs typeface="Arial"/>
              <a:sym typeface="Arial"/>
            </a:endParaRPr>
          </a:p>
        </p:txBody>
      </p:sp>
      <p:pic>
        <p:nvPicPr>
          <p:cNvPr id="267" name="Google Shape;267;p59"/>
          <p:cNvPicPr preferRelativeResize="0"/>
          <p:nvPr/>
        </p:nvPicPr>
        <p:blipFill rotWithShape="1">
          <a:blip r:embed="rId3">
            <a:alphaModFix/>
          </a:blip>
          <a:srcRect b="0" l="0" r="0" t="0"/>
          <a:stretch/>
        </p:blipFill>
        <p:spPr>
          <a:xfrm>
            <a:off x="204840" y="3483000"/>
            <a:ext cx="8734320" cy="12985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p60"/>
          <p:cNvSpPr txBox="1"/>
          <p:nvPr/>
        </p:nvSpPr>
        <p:spPr>
          <a:xfrm>
            <a:off x="457200" y="205920"/>
            <a:ext cx="8229600" cy="85716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Calibri"/>
                <a:ea typeface="Calibri"/>
                <a:cs typeface="Calibri"/>
                <a:sym typeface="Calibri"/>
              </a:rPr>
              <a:t>Linked List – tail / end</a:t>
            </a:r>
            <a:endParaRPr b="1" i="0" sz="3300" u="none" cap="none" strike="noStrike"/>
          </a:p>
        </p:txBody>
      </p:sp>
      <p:sp>
        <p:nvSpPr>
          <p:cNvPr id="273" name="Google Shape;273;p60"/>
          <p:cNvSpPr txBox="1"/>
          <p:nvPr/>
        </p:nvSpPr>
        <p:spPr>
          <a:xfrm>
            <a:off x="457200" y="1200240"/>
            <a:ext cx="8229600" cy="2286000"/>
          </a:xfrm>
          <a:prstGeom prst="rect">
            <a:avLst/>
          </a:prstGeom>
          <a:noFill/>
          <a:ln>
            <a:noFill/>
          </a:ln>
        </p:spPr>
        <p:txBody>
          <a:bodyPr anchorCtr="0" anchor="t" bIns="45700" lIns="91425" spcFirstLastPara="1" rIns="91425" wrap="square" tIns="45700">
            <a:normAutofit/>
          </a:bodyPr>
          <a:lstStyle/>
          <a:p>
            <a:pPr indent="-304980" lvl="0" marL="343080" marR="0" rtl="0" algn="l">
              <a:lnSpc>
                <a:spcPct val="100000"/>
              </a:lnSpc>
              <a:spcBef>
                <a:spcPts val="0"/>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Like head, a linked list can also contain a tail reference, but its not compulsory for linked list to keep tail reference.</a:t>
            </a:r>
            <a:endParaRPr b="0" i="0" sz="2600" u="none" cap="none" strike="noStrike">
              <a:latin typeface="Arial"/>
              <a:ea typeface="Arial"/>
              <a:cs typeface="Arial"/>
              <a:sym typeface="Arial"/>
            </a:endParaRPr>
          </a:p>
          <a:p>
            <a:pPr indent="-304980" lvl="0" marL="343080" marR="0" rtl="0" algn="l">
              <a:lnSpc>
                <a:spcPct val="100000"/>
              </a:lnSpc>
              <a:spcBef>
                <a:spcPts val="799"/>
              </a:spcBef>
              <a:spcAft>
                <a:spcPts val="0"/>
              </a:spcAft>
              <a:buClr>
                <a:srgbClr val="000000"/>
              </a:buClr>
              <a:buSzPts val="2600"/>
              <a:buFont typeface="Arial"/>
              <a:buChar char="•"/>
            </a:pPr>
            <a:r>
              <a:rPr b="0" i="0" lang="en" sz="2600" u="none" cap="none" strike="noStrike">
                <a:solidFill>
                  <a:srgbClr val="000000"/>
                </a:solidFill>
                <a:latin typeface="Calibri"/>
                <a:ea typeface="Calibri"/>
                <a:cs typeface="Calibri"/>
                <a:sym typeface="Calibri"/>
              </a:rPr>
              <a:t>Tail helps in operational efficiency.</a:t>
            </a:r>
            <a:endParaRPr b="0" i="0" sz="2600" u="none" cap="none" strike="noStrike">
              <a:latin typeface="Arial"/>
              <a:ea typeface="Arial"/>
              <a:cs typeface="Arial"/>
              <a:sym typeface="Arial"/>
            </a:endParaRPr>
          </a:p>
        </p:txBody>
      </p:sp>
      <p:pic>
        <p:nvPicPr>
          <p:cNvPr id="274" name="Google Shape;274;p60"/>
          <p:cNvPicPr preferRelativeResize="0"/>
          <p:nvPr/>
        </p:nvPicPr>
        <p:blipFill rotWithShape="1">
          <a:blip r:embed="rId3">
            <a:alphaModFix/>
          </a:blip>
          <a:srcRect b="0" l="0" r="0" t="0"/>
          <a:stretch/>
        </p:blipFill>
        <p:spPr>
          <a:xfrm>
            <a:off x="204840" y="3330720"/>
            <a:ext cx="8734320" cy="12985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