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00" y="80525"/>
            <a:ext cx="1540301" cy="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Deletion in BST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338160"/>
            <a:ext cx="2389820" cy="179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Deletion in BST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Means removing a node from the tree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3 cases for deletion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Case 1 : deleting a leaf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Case 2 : deleting a node with one child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Case 3 : deleting a node with two children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1 : deleting a leaf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It’s a simplest form of delete.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we will set the parent reference to “null”.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362325"/>
            <a:ext cx="53244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321725" y="274650"/>
            <a:ext cx="736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Case 2 : deleting a node with one child</a:t>
            </a:r>
            <a:endParaRPr sz="39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this, the deleting node will be replaced by its child.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deleting node can have left or right child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00400"/>
            <a:ext cx="3657600" cy="291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3502546"/>
            <a:ext cx="3962400" cy="32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653225" y="64810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010000" y="274650"/>
            <a:ext cx="767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759"/>
              <a:t>Case 3 : deleting a node with two children</a:t>
            </a:r>
            <a:endParaRPr sz="3759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bit complicated case.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have to find successor of deleting node.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Successor of any node, will be its in-order successor.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successor you have to perform delete, as successor will be remove from its current position.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409000" y="274650"/>
            <a:ext cx="7277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Case 3 : deleting a node with two children</a:t>
            </a:r>
            <a:endParaRPr sz="3959"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525" y="1590675"/>
            <a:ext cx="540067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57200" y="2967097"/>
            <a:ext cx="31242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Successor can be a leaf node, or it can have 1 right child.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1295400"/>
            <a:ext cx="49911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1583575" y="274650"/>
            <a:ext cx="710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Case 3 : deleting a node with two children</a:t>
            </a:r>
            <a:endParaRPr sz="3959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653225" y="632865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BCSC 0015 Applied Data Structures and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