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9f0f89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9f0f89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9f0f89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9f0f89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9f0f89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9f0f89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9f0f89b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9f0f89b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9f0f89b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9f0f89b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cee79228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cee7922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07d6d44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07d6d44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07d6d44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07d6d44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9f0f89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9f0f89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9f0f89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99f0f89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9f0f89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9f0f89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9f0f89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9f0f89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9f0f89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9f0f89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9f0f89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9f0f89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900" y="80525"/>
            <a:ext cx="1540301" cy="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500050" y="4657625"/>
            <a:ext cx="450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BCSC 0015 Applied Data Structures and Algorithms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96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Recursive Methods and Problem solving</a:t>
            </a:r>
            <a:endParaRPr b="1" sz="43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338160"/>
            <a:ext cx="2389820" cy="179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Stack with recursion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691650" y="984750"/>
            <a:ext cx="75168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WHEN WE USED recursionSum(int N) method: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recursionSum(4)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recursionSum(3)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recursionSum(2)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recursionSum(1)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	return 1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return 2+1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return 3+2+1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return 4+3+2+1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 these method calls like this and values are stored on the stack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Recursion is at least twice slower because first we unfold recursive calls(pushing them on a stack) until we reach the base case and then we traverse the stack and retrieve all recursive calls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836825" y="135225"/>
            <a:ext cx="69954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Recursion or Iteration?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691650" y="1213350"/>
            <a:ext cx="75168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800000"/>
                </a:solidFill>
                <a:highlight>
                  <a:srgbClr val="FFFFFF"/>
                </a:highlight>
              </a:rPr>
              <a:t>Moral: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There is usually more than one way to solve a problem!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Iteration (loops to repeat code)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Recursion (nested function calls to repeat code)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Tradeoffs between two options: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Sometimes recursive solution is easier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Recursive solution is often slower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836825" y="135225"/>
            <a:ext cx="69954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When to use Recursion / when to avoid recursion 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691650" y="1594350"/>
            <a:ext cx="7516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we easily breakdown a problem into smaller subproblem.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we are ok with extra overhead (both time and space) that comes with it.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we need a quick working solution instead of efficient one.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836825" y="135225"/>
            <a:ext cx="69954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Facts about recursion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91650" y="1594350"/>
            <a:ext cx="7516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Recursive methods call themselves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Each call solves an identical problem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code is the same!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Successive calls solve smaller/simpler instances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Every recursive algorithm has at least one base case </a:t>
            </a:r>
            <a:r>
              <a:rPr lang="en" sz="1600">
                <a:solidFill>
                  <a:srgbClr val="666699"/>
                </a:solidFill>
                <a:highlight>
                  <a:srgbClr val="FFFFFF"/>
                </a:highlight>
              </a:rPr>
              <a:t>  </a:t>
            </a:r>
            <a:endParaRPr sz="1600">
              <a:solidFill>
                <a:srgbClr val="66669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 known/easy to solve case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Often, when we reach 1 or 0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836825" y="135225"/>
            <a:ext cx="69954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Designing Recursive Algorithm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691650" y="1594350"/>
            <a:ext cx="75168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General strategy: “Divide and Conquer” </a:t>
            </a:r>
            <a:r>
              <a:rPr b="1" lang="en" sz="1600">
                <a:solidFill>
                  <a:srgbClr val="666699"/>
                </a:solidFill>
                <a:highlight>
                  <a:srgbClr val="FFFFFF"/>
                </a:highlight>
              </a:rPr>
              <a:t>  </a:t>
            </a:r>
            <a:endParaRPr b="1" sz="1600">
              <a:solidFill>
                <a:srgbClr val="6666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Questions to ask yourself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>
                <a:solidFill>
                  <a:srgbClr val="666699"/>
                </a:solidFill>
                <a:highlight>
                  <a:srgbClr val="FFFFFF"/>
                </a:highlight>
              </a:rPr>
              <a:t>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How can we reduce the problem to smaller version of the same problem?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>
                <a:solidFill>
                  <a:srgbClr val="666699"/>
                </a:solidFill>
                <a:highlight>
                  <a:srgbClr val="FFFFFF"/>
                </a:highlight>
              </a:rPr>
              <a:t>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How does each call make the problem smaller?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>
                <a:solidFill>
                  <a:srgbClr val="666699"/>
                </a:solidFill>
                <a:highlight>
                  <a:srgbClr val="FFFFFF"/>
                </a:highlight>
              </a:rPr>
              <a:t>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What is the base case?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 sz="1600">
                <a:solidFill>
                  <a:srgbClr val="666699"/>
                </a:solidFill>
                <a:highlight>
                  <a:srgbClr val="FFFFFF"/>
                </a:highlight>
              </a:rPr>
              <a:t>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Will you </a:t>
            </a:r>
            <a:r>
              <a:rPr b="1" i="1" lang="en" sz="1600">
                <a:solidFill>
                  <a:schemeClr val="dk1"/>
                </a:solidFill>
                <a:highlight>
                  <a:srgbClr val="FFFFFF"/>
                </a:highlight>
              </a:rPr>
              <a:t>always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reach the base case?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149900" y="140225"/>
            <a:ext cx="75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References</a:t>
            </a:r>
            <a:endParaRPr b="1" sz="3300"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721550" y="758975"/>
            <a:ext cx="81471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Hyperskil Academy by jetbrains.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Chris Kiekintveld CS 2401 (Fall 2010) Elementary Data Structures and Algorithms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19150" y="19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Index</a:t>
            </a:r>
            <a:endParaRPr b="1" sz="33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9654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Introduction to Recursion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Iterative Vs recursion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Head and tail recursion 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Stack with recursion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en" sz="2500"/>
              <a:t>Designing recursive algorithm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Calling Methods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2025" y="1219200"/>
            <a:ext cx="8721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Methods can call other methods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Can a method call itself?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Yes! This is called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</a:rPr>
              <a:t>a recursive method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(function)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“A method within a method”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Recursion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22025" y="1219200"/>
            <a:ext cx="8721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 method/procedure where the solution to a problem depends on solutions to smaller instances of the same problem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So we break the task into smaller subtasks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This approach can be applied to many types of problems and recursion is one of the central ideas of computer science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We have to define base cases in order to avoid infinite loops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We can solve problems with recursion or with iteration.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Add the first N numbers: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008175" y="1863975"/>
            <a:ext cx="30246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sum(int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smm =0;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for(int i =1;i&lt;=N;i++)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sum=sum+i;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System.out.println(sum);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575025" y="1863975"/>
            <a:ext cx="4023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 recursionSum(int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if(N==1) return 1; //base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N + recursionSum(N -1); // recursive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031625" y="1266100"/>
            <a:ext cx="73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we use a simple for/while loop but we can solve it with the help of recursive method call.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843175" y="4336175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ITERATION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131125" y="4302375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RECURSION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Head Vs tail recursion 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22025" y="1219200"/>
            <a:ext cx="8721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If the recursive call occurs at the end of a method -&gt; It is called a tail recursion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tail recursion is similar to a loop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method executes all the statements before jumping into the next recursive call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If the recursive call occurs at the beginning of a method, it is called a head recursion.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method saves the state before jumping into the net recursive call.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00">
                <a:highlight>
                  <a:srgbClr val="FFFFFF"/>
                </a:highlight>
              </a:rPr>
              <a:t>Head Vs tail recursion </a:t>
            </a:r>
            <a:endParaRPr b="1" sz="33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008175" y="1863975"/>
            <a:ext cx="30246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public int tailRecursion(int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( N == 1) return //base case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System.out.println(N);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tailRecursion(N-1);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575025" y="1863975"/>
            <a:ext cx="4023900" cy="24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 headRecursion(int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 N == 1) return //base case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headRecursion(N-1);// recursive call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Stack with recursion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45825" y="1143000"/>
            <a:ext cx="8721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We have to track during recursion who called the given method and what arguments are to be handed over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AND WE HAVE TO TRACK THE  PENDING CALLS !!!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We just need a single stack data structure: the operating system does everything for us by creating a run time stack.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These important information are to be pushed to the stack called stack frames/ Activation record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Values are popped from the stack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352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rgbClr val="000000"/>
                </a:solidFill>
                <a:highlight>
                  <a:srgbClr val="FFFFFF"/>
                </a:highlight>
              </a:rPr>
              <a:t>Stack with recursion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81000" y="160020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int recursionSum(int 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if(N==1) return 1; //base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N + recursionSum(N -1); // recursive call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4454775" y="1207475"/>
            <a:ext cx="3182700" cy="3153600"/>
            <a:chOff x="4454775" y="978875"/>
            <a:chExt cx="3182700" cy="3153600"/>
          </a:xfrm>
        </p:grpSpPr>
        <p:sp>
          <p:nvSpPr>
            <p:cNvPr id="120" name="Google Shape;120;p21"/>
            <p:cNvSpPr/>
            <p:nvPr/>
          </p:nvSpPr>
          <p:spPr>
            <a:xfrm>
              <a:off x="4557400" y="1131275"/>
              <a:ext cx="3000000" cy="3001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454775" y="978875"/>
              <a:ext cx="31827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4771300" y="3458300"/>
              <a:ext cx="2608500" cy="4617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 4 + recursionSum(3)</a:t>
              </a:r>
              <a:endParaRPr b="1" sz="1800"/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4771300" y="2848700"/>
              <a:ext cx="2608500" cy="4617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 3 + recursionSum(2)</a:t>
              </a:r>
              <a:endParaRPr b="1" sz="1800"/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4771300" y="2239100"/>
              <a:ext cx="2608500" cy="4617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 2 + recursionSum(1)</a:t>
              </a:r>
              <a:endParaRPr b="1" sz="1800"/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4771300" y="1629500"/>
              <a:ext cx="2608500" cy="4617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BASE CASE</a:t>
              </a:r>
              <a:endParaRPr b="1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