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D91A-C731-4257-B157-B4E2D8AAE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226C0-06B8-49BB-A8DD-A19404739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A41B8-A84D-417C-BA98-5BD5E72E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F9595-C4D6-4547-9A5D-78B8936D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FDA4-1222-4237-9620-5F6524A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9237-9423-4FE6-BD2D-BE51009C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40317-9158-4B38-8F93-A65AA8CE9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97FE-F7D6-44CF-A039-166B65D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3E06-A351-4579-BA2D-ECBC3A7E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DCDA-D81C-4019-B189-30E8EFAD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0A5FC-50EB-4F2F-B4FC-2E8092FDB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C4EC5-E515-4AF8-8F87-F3DD971B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8AD60-4053-4017-9559-B4B3F175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7582-ACEE-4018-88EA-FD0A1107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5FA84-8010-432C-A5F8-CF8FB3F6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6537-A08B-410A-ACD8-D857FDCA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4ABB-7532-40CA-9DBA-CF06833B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1534-2542-49BE-9D1F-6BD3D7B1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7BEB-CD45-4F67-A302-9330547E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B901-CACE-4520-B8CA-43B9AF84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C18-EA7A-4576-8722-B5021FFE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B490-C944-4BBA-8148-06008BD8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D9989-D3F3-4A6D-A9B7-A968D456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47092-32F1-4906-A70D-E1BA780D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D751-E5EB-4530-851A-E29B1D9A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087-2CCD-4E08-922C-460D87F8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4EED-C55E-492E-9E8A-5B3AFBEE9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7CA80-0D89-40BF-B323-B3E493D5F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9B5C7-7B51-4EC5-96FC-2280AB23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49516-872F-4FCC-BBD2-CC3ADE84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8245-487B-4E43-A7B4-CE5396AA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3DC1-F428-4A75-A10C-1135353D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7D7E-9E6E-4098-BDEB-877BAB28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4F92F-D80F-4DCB-8ADF-9E415A0EB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2E279-500E-4C55-A97D-5F2B31321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F0D66-590E-4DEB-A428-246492B06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EF585-561A-4D29-8970-E739F84B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4F2CE-E01B-41BE-B9C8-A79FF9E9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A2475-7592-4B1F-BBD2-445422E4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3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A932-BF12-4280-AE8F-36A21216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A2F47-8B2D-49B9-95C4-7D7A9333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E3A06-F904-4A26-901E-35FB56B8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938D8-8CD5-4BCD-9038-0AD2D188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47A-FA92-46E9-B740-3D1350C8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5ED0-8558-4747-BB29-EE1CDDD7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BA83B-41CD-4BD0-A8C5-AE69413B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CDAE-A643-479C-AFE6-3B73F2A1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C9276-A4B5-4F9F-B98C-E7A39D09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96DAF-2B77-43A8-941F-106CE6475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3BF30-5A4E-4A5A-AF12-B21A5677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AB959-C449-4FD1-85AF-4EC47D3D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2F2AB-1030-43DD-A18F-038F2F9D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1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A46-0A35-4E66-B70C-C07D0513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453CF-C994-490F-8A7B-BA0CE1086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5AC3A-EF8D-40B3-94A7-C1F584DBE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AC835-4F0B-4572-AF32-87A5937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7F5BA-F09D-4A4D-ACE3-3AC4D21F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5A05-2B4F-42C4-B412-4D6845D3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89D0A-CBFE-4166-A454-20C36719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BEC6-427F-4764-A2FC-EA1EF7DD9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ADE3-3080-4D2E-866E-5582C9917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EAE3-E686-4C41-A738-C2A2E1C5BD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84E1-630B-475A-8741-8D8A5A458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7AFA-0981-40C0-91DD-3CD85C013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0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3CE99-0438-4CAE-83E6-A61304FB33EF}"/>
              </a:ext>
            </a:extLst>
          </p:cNvPr>
          <p:cNvSpPr txBox="1"/>
          <p:nvPr/>
        </p:nvSpPr>
        <p:spPr>
          <a:xfrm>
            <a:off x="948267" y="451556"/>
            <a:ext cx="9335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Relation</a:t>
            </a:r>
          </a:p>
          <a:p>
            <a:pPr marL="514350" indent="-514350">
              <a:buAutoNum type="arabicPeriod"/>
            </a:pPr>
            <a:endParaRPr lang="en-US" sz="2800" b="1" dirty="0"/>
          </a:p>
          <a:p>
            <a:pPr marL="514350" indent="-514350">
              <a:buAutoNum type="arabicPeriod"/>
            </a:pPr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/>
              <a:t>Transitive relation</a:t>
            </a:r>
          </a:p>
          <a:p>
            <a:pPr marL="514350" indent="-514350">
              <a:buFontTx/>
              <a:buAutoNum type="arabicPeriod"/>
            </a:pPr>
            <a:r>
              <a:rPr lang="en-US" sz="2800" b="1" dirty="0"/>
              <a:t>Inverse relation</a:t>
            </a:r>
          </a:p>
          <a:p>
            <a:pPr marL="514350" indent="-514350">
              <a:buAutoNum type="arabicPeriod"/>
            </a:pPr>
            <a:r>
              <a:rPr lang="en-US" sz="2800" b="1" dirty="0"/>
              <a:t>Identity relation</a:t>
            </a:r>
          </a:p>
          <a:p>
            <a:pPr marL="514350" indent="-514350">
              <a:buAutoNum type="arabicPeriod"/>
            </a:pPr>
            <a:r>
              <a:rPr lang="en-US" sz="2800" b="1" dirty="0"/>
              <a:t>Complement relation</a:t>
            </a:r>
          </a:p>
          <a:p>
            <a:pPr marL="514350" indent="-514350">
              <a:buAutoNum type="arabicPeriod"/>
            </a:pPr>
            <a:r>
              <a:rPr lang="en-US" sz="2800" b="1" dirty="0"/>
              <a:t>Equivalence relation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8968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3CE99-0438-4CAE-83E6-A61304FB33EF}"/>
              </a:ext>
            </a:extLst>
          </p:cNvPr>
          <p:cNvSpPr txBox="1"/>
          <p:nvPr/>
        </p:nvSpPr>
        <p:spPr>
          <a:xfrm>
            <a:off x="948267" y="451556"/>
            <a:ext cx="93359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Relation</a:t>
            </a:r>
          </a:p>
          <a:p>
            <a:pPr marL="514350" indent="-514350">
              <a:buAutoNum type="arabicPeriod"/>
            </a:pPr>
            <a:endParaRPr lang="en-US" sz="2800" b="1" dirty="0"/>
          </a:p>
          <a:p>
            <a:pPr marL="514350" indent="-514350">
              <a:buAutoNum type="arabicPeriod"/>
            </a:pPr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/>
              <a:t>Transitive relation</a:t>
            </a:r>
          </a:p>
          <a:p>
            <a:r>
              <a:rPr lang="en-US" sz="2800" b="1" dirty="0"/>
              <a:t> A relation R is said to be transitive if </a:t>
            </a:r>
          </a:p>
          <a:p>
            <a:r>
              <a:rPr lang="en-US" sz="2800" b="1" dirty="0"/>
              <a:t>(a, b) </a:t>
            </a:r>
            <a:r>
              <a:rPr lang="el-GR" sz="2800" b="1" dirty="0"/>
              <a:t>ϵ</a:t>
            </a:r>
            <a:r>
              <a:rPr lang="en-US" sz="2800" b="1" dirty="0"/>
              <a:t> R, (b, c)</a:t>
            </a:r>
            <a:r>
              <a:rPr lang="el-GR" sz="2800" b="1" dirty="0"/>
              <a:t> ϵ</a:t>
            </a:r>
            <a:r>
              <a:rPr lang="en-US" sz="2800" b="1" dirty="0"/>
              <a:t> R then (a, c)</a:t>
            </a:r>
            <a:r>
              <a:rPr lang="el-GR" sz="2800" b="1" dirty="0"/>
              <a:t> ϵ</a:t>
            </a:r>
            <a:r>
              <a:rPr lang="en-US" sz="2800" b="1" dirty="0"/>
              <a:t> R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502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3CE99-0438-4CAE-83E6-A61304FB33EF}"/>
              </a:ext>
            </a:extLst>
          </p:cNvPr>
          <p:cNvSpPr txBox="1"/>
          <p:nvPr/>
        </p:nvSpPr>
        <p:spPr>
          <a:xfrm>
            <a:off x="948267" y="451556"/>
            <a:ext cx="93359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Relation</a:t>
            </a:r>
          </a:p>
          <a:p>
            <a:pPr marL="514350" indent="-514350">
              <a:buAutoNum type="arabicPeriod"/>
            </a:pP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2. Inverse relation</a:t>
            </a:r>
          </a:p>
          <a:p>
            <a:r>
              <a:rPr lang="en-US" sz="2800" b="1" dirty="0"/>
              <a:t>Let R be a relation from set A to Set B, then the inverse relation R^-1 from set B to set A is defined as by </a:t>
            </a:r>
          </a:p>
          <a:p>
            <a:r>
              <a:rPr lang="en-US" sz="2800" b="1" dirty="0"/>
              <a:t>{(b, a): (</a:t>
            </a:r>
            <a:r>
              <a:rPr lang="en-US" sz="2800" b="1" dirty="0" err="1"/>
              <a:t>a,b</a:t>
            </a:r>
            <a:r>
              <a:rPr lang="en-US" sz="2800" b="1" dirty="0"/>
              <a:t>)</a:t>
            </a:r>
            <a:r>
              <a:rPr lang="el-GR" sz="2800" b="1" dirty="0"/>
              <a:t> ϵ</a:t>
            </a:r>
            <a:r>
              <a:rPr lang="en-US" sz="2800" b="1" dirty="0"/>
              <a:t> R}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4714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3CE99-0438-4CAE-83E6-A61304FB33EF}"/>
              </a:ext>
            </a:extLst>
          </p:cNvPr>
          <p:cNvSpPr txBox="1"/>
          <p:nvPr/>
        </p:nvSpPr>
        <p:spPr>
          <a:xfrm>
            <a:off x="948267" y="451556"/>
            <a:ext cx="93359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Relation</a:t>
            </a:r>
          </a:p>
          <a:p>
            <a:pPr marL="514350" indent="-514350">
              <a:buAutoNum type="arabicPeriod"/>
            </a:pPr>
            <a:endParaRPr lang="en-US" sz="2800" b="1" dirty="0"/>
          </a:p>
          <a:p>
            <a:r>
              <a:rPr lang="en-US" sz="2800" b="1" dirty="0"/>
              <a:t>3. Identity relation</a:t>
            </a:r>
          </a:p>
          <a:p>
            <a:r>
              <a:rPr lang="en-US" sz="2800" b="1" dirty="0"/>
              <a:t>A relation R in a set A is said to be identity relation if </a:t>
            </a:r>
          </a:p>
          <a:p>
            <a:r>
              <a:rPr lang="en-US" sz="2800" b="1" dirty="0" err="1"/>
              <a:t>Ia</a:t>
            </a:r>
            <a:r>
              <a:rPr lang="en-US" sz="2800" b="1" dirty="0"/>
              <a:t>= {(</a:t>
            </a:r>
            <a:r>
              <a:rPr lang="en-US" sz="2800" b="1" dirty="0" err="1"/>
              <a:t>x,x</a:t>
            </a:r>
            <a:r>
              <a:rPr lang="en-US" sz="2800" b="1" dirty="0"/>
              <a:t>): x</a:t>
            </a:r>
            <a:r>
              <a:rPr lang="el-GR" sz="2800" b="1" dirty="0"/>
              <a:t> ϵ</a:t>
            </a:r>
            <a:r>
              <a:rPr lang="en-US" sz="2800" b="1" dirty="0"/>
              <a:t> A}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181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3CE99-0438-4CAE-83E6-A61304FB33EF}"/>
              </a:ext>
            </a:extLst>
          </p:cNvPr>
          <p:cNvSpPr txBox="1"/>
          <p:nvPr/>
        </p:nvSpPr>
        <p:spPr>
          <a:xfrm>
            <a:off x="948267" y="451556"/>
            <a:ext cx="93359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Relation</a:t>
            </a:r>
          </a:p>
          <a:p>
            <a:pPr marL="514350" indent="-514350">
              <a:buAutoNum type="arabicPeriod"/>
            </a:pPr>
            <a:endParaRPr lang="en-US" sz="2800" b="1" dirty="0"/>
          </a:p>
          <a:p>
            <a:r>
              <a:rPr lang="en-US" sz="2800" b="1" dirty="0"/>
              <a:t>4. Equivalence relation</a:t>
            </a:r>
          </a:p>
          <a:p>
            <a:r>
              <a:rPr lang="en-US" sz="2800" b="1" dirty="0"/>
              <a:t>A relation R in a set A is said to be Equivalence relation if </a:t>
            </a:r>
          </a:p>
          <a:p>
            <a:r>
              <a:rPr lang="en-US" sz="2800" b="1" dirty="0"/>
              <a:t>The R is reflexive, symmetric and  transitive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827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3CE99-0438-4CAE-83E6-A61304FB33EF}"/>
              </a:ext>
            </a:extLst>
          </p:cNvPr>
          <p:cNvSpPr txBox="1"/>
          <p:nvPr/>
        </p:nvSpPr>
        <p:spPr>
          <a:xfrm>
            <a:off x="948267" y="451556"/>
            <a:ext cx="933591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Relation</a:t>
            </a:r>
          </a:p>
          <a:p>
            <a:pPr marL="514350" indent="-514350">
              <a:buAutoNum type="arabicPeriod"/>
            </a:pPr>
            <a:endParaRPr lang="en-US" sz="2800" b="1" dirty="0"/>
          </a:p>
          <a:p>
            <a:r>
              <a:rPr lang="en-US" sz="2800" b="1" dirty="0"/>
              <a:t>Qs: out of giving below option which one is Asymmetric relation, if A= {1, 2, 3}</a:t>
            </a:r>
          </a:p>
          <a:p>
            <a:pPr marL="514350" indent="-514350">
              <a:buAutoNum type="arabicParenBoth"/>
            </a:pPr>
            <a:r>
              <a:rPr lang="en-US" sz="2800" b="1" dirty="0"/>
              <a:t>{}</a:t>
            </a:r>
          </a:p>
          <a:p>
            <a:pPr marL="514350" indent="-514350">
              <a:buAutoNum type="arabicParenBoth"/>
            </a:pPr>
            <a:r>
              <a:rPr lang="en-US" sz="2800" b="1" dirty="0"/>
              <a:t>AXA</a:t>
            </a:r>
          </a:p>
          <a:p>
            <a:pPr marL="514350" indent="-514350">
              <a:buAutoNum type="arabicParenBoth"/>
            </a:pPr>
            <a:r>
              <a:rPr lang="en-US" sz="2800" b="1" dirty="0"/>
              <a:t>{(1, 1), (2, 2), (3, 3)}</a:t>
            </a:r>
          </a:p>
          <a:p>
            <a:pPr marL="514350" indent="-514350">
              <a:buAutoNum type="arabicParenBoth"/>
            </a:pPr>
            <a:r>
              <a:rPr lang="en-US" sz="2800" b="1" dirty="0"/>
              <a:t>{(1, 2), (2, 3), (1, 3)}</a:t>
            </a:r>
          </a:p>
          <a:p>
            <a:pPr marL="514350" indent="-514350">
              <a:buAutoNum type="arabicParenBoth"/>
            </a:pPr>
            <a:r>
              <a:rPr lang="en-US" sz="2800" b="1" dirty="0"/>
              <a:t>{(1, 2), (2, 1), (2, 3)}</a:t>
            </a:r>
          </a:p>
          <a:p>
            <a:pPr marL="514350" indent="-514350">
              <a:buAutoNum type="arabicParenBoth"/>
            </a:pPr>
            <a:r>
              <a:rPr lang="en-US" sz="2800" b="1"/>
              <a:t>{(1, 1), (2, 2), (1, 2), (2, 1)}</a:t>
            </a:r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08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242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Sambit Satpathy</dc:creator>
  <cp:lastModifiedBy>Sambit Satpathy</cp:lastModifiedBy>
  <cp:revision>49</cp:revision>
  <dcterms:created xsi:type="dcterms:W3CDTF">2022-01-11T00:16:20Z</dcterms:created>
  <dcterms:modified xsi:type="dcterms:W3CDTF">2022-01-21T05:55:04Z</dcterms:modified>
</cp:coreProperties>
</file>