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98" r:id="rId3"/>
    <p:sldId id="299" r:id="rId4"/>
    <p:sldId id="300" r:id="rId5"/>
    <p:sldId id="301" r:id="rId6"/>
    <p:sldId id="302" r:id="rId7"/>
    <p:sldId id="30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4FA7E-4A03-4917-95AB-1BC78B8A4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B30ED-D7D6-4A78-8BAF-1F7F8C055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42ECA-66ED-4D80-8016-6760718FC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5B40-58F3-4C13-9860-ED67BEB2D0B4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E6FA0-C6AE-4C75-ADBE-203989E9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5C60E-263D-4224-904E-D67B5A46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025-6301-4C60-BC56-3F5539AE0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86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C92B-FD26-4F46-8BBC-D8CC159D0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F0249-CE51-46AC-8405-D0BEEBDE3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01D32-6517-4AEF-A3DB-E5371DC49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5B40-58F3-4C13-9860-ED67BEB2D0B4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B375E-4C35-4870-99C0-9058CDF2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50911-727A-493E-8873-88034F769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025-6301-4C60-BC56-3F5539AE0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29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7D0DB7-5F34-49D0-A29D-0F190D6E39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6518E9-8AAA-427F-ACAA-1400CC4F4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FD709-8C8E-481F-A17A-2F81DB118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5B40-58F3-4C13-9860-ED67BEB2D0B4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5FFEF-F803-478B-8A15-E6DF2060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7C440-A66C-42F8-B90A-2DEE9A13D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025-6301-4C60-BC56-3F5539AE0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505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711C-0819-40C2-A3F9-287108751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A7159-5EB2-4E6D-965D-86E67E6C1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2F2F1-2E43-4F4B-81D8-D2324888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5B40-58F3-4C13-9860-ED67BEB2D0B4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D528B-FB4D-41FF-935A-66BDB5A7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93EFE-50D6-46C0-B40F-97F8D3A0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025-6301-4C60-BC56-3F5539AE0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38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A868B-8900-4661-80BA-3E75CD842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D80D3-4867-4B98-98B9-152BCBFAD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F369C-828B-4330-B0E7-0CB84038C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5B40-58F3-4C13-9860-ED67BEB2D0B4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5BD38-62FC-4B20-A008-06F343E6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8C42F-8AB5-4FDD-8F90-672A7D8D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025-6301-4C60-BC56-3F5539AE0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12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F64B-4003-4DDF-8630-8ECCB9B3F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ACB5C-23C4-4E1E-A276-53CAE09FD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92DF6-B333-4669-8F55-E825BA4D0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E48A5-17D0-48E9-BAB9-E04035D18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5B40-58F3-4C13-9860-ED67BEB2D0B4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CD3A7-5BE4-4648-A0B0-9D0648276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13963-2EBE-4CF4-9530-47461295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025-6301-4C60-BC56-3F5539AE0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21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805A5-F3F3-4EA7-91E7-BECFC8881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1762B-A98C-4834-863B-B66FAC981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C8813-8B67-4E25-A4E6-BD086F3A9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12416E-E8F1-46C3-BE59-A20160FAC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A8A6D-678E-4388-8101-03027A8C4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6708E5-A8C5-4BAE-BFB0-E3B6A54F9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5B40-58F3-4C13-9860-ED67BEB2D0B4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D2AF36-83D5-4D07-B51B-00166F6D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47F48C-F87E-431E-9595-B8933BACF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025-6301-4C60-BC56-3F5539AE0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00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8040-1474-4EF9-9747-820A3660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EE4DB1-5796-445F-8DCB-CE303BF0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5B40-58F3-4C13-9860-ED67BEB2D0B4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C6CAD-06B0-4658-9959-08A60C2E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499A4-1781-4393-A73E-D354762E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025-6301-4C60-BC56-3F5539AE0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32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BC523E-C442-4222-8CA1-134A786C2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5B40-58F3-4C13-9860-ED67BEB2D0B4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1151E-4291-46D9-B1C4-65244F6A8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E4370-02AA-4419-9C9D-7170A130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025-6301-4C60-BC56-3F5539AE0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518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3600-AA9F-4670-8CAD-4964CBFD3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8CDD5-7508-4DC9-BCD2-88977F7B1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D20A1-4E10-4BE2-91F7-EADB750D9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656D5-3E9F-4978-B466-05D367CC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5B40-58F3-4C13-9860-ED67BEB2D0B4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D3902-FE7C-4A1B-ADE1-652AEA403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C4DF3-E8CC-40C3-8F18-F7C45066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025-6301-4C60-BC56-3F5539AE0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139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D0055-8DD1-4D62-A8CE-A1DC8BC61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629586-F385-46AB-A677-0641C801B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4B595-3B8F-46A6-8FEF-14FB6D332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26BED-5A99-4BFF-9D40-2495F127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5B40-58F3-4C13-9860-ED67BEB2D0B4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2C86D-9FA5-4D63-814A-2656F9FE0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D47C3-90C6-4725-98C7-DF1D84C0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8025-6301-4C60-BC56-3F5539AE0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89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F8D7D-8398-45D8-BF47-18C59A09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ECDCD-D2B0-44FC-8D5E-B197C9381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ACDE8-4252-4716-A288-C9398E75B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95B40-58F3-4C13-9860-ED67BEB2D0B4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42DC7-F657-479C-BA6F-2417FD3C8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CDFB2-F2D1-460A-8E30-EFE88826D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E8025-6301-4C60-BC56-3F5539AE0AB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DD01DD-29DC-446A-A47C-0D3A13B1AECD}"/>
              </a:ext>
            </a:extLst>
          </p:cNvPr>
          <p:cNvSpPr/>
          <p:nvPr userDrawn="1"/>
        </p:nvSpPr>
        <p:spPr>
          <a:xfrm>
            <a:off x="10577147" y="17584"/>
            <a:ext cx="1597269" cy="888023"/>
          </a:xfrm>
          <a:prstGeom prst="rect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65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EF10-7ED1-4C41-AC59-27E3EC83A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83307"/>
          </a:xfrm>
        </p:spPr>
        <p:txBody>
          <a:bodyPr>
            <a:normAutofit fontScale="90000"/>
          </a:bodyPr>
          <a:lstStyle/>
          <a:p>
            <a:br>
              <a:rPr lang="en-IN" sz="5300" b="1" dirty="0"/>
            </a:br>
            <a:br>
              <a:rPr lang="en-IN" sz="5300" b="1" dirty="0"/>
            </a:br>
            <a:br>
              <a:rPr lang="en-IN" sz="5300" b="1" dirty="0"/>
            </a:br>
            <a:br>
              <a:rPr lang="en-IN" sz="5300" b="1" dirty="0"/>
            </a:br>
            <a:br>
              <a:rPr lang="en-IN" sz="5300" b="1" dirty="0"/>
            </a:br>
            <a:br>
              <a:rPr lang="en-IN" sz="5300" b="1" dirty="0"/>
            </a:br>
            <a:br>
              <a:rPr lang="en-IN" sz="5300" b="1" dirty="0"/>
            </a:br>
            <a:br>
              <a:rPr lang="en-IN" sz="5300" b="1" dirty="0"/>
            </a:br>
            <a:r>
              <a:rPr lang="en-IN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Mathematics</a:t>
            </a:r>
            <a:br>
              <a:rPr lang="en-IN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BCSC 0010</a:t>
            </a:r>
            <a:br>
              <a:rPr lang="en-IN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</a:t>
            </a:r>
            <a:br>
              <a:rPr lang="en-IN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Predicate logic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45362-D4ED-4AB1-902E-6D8DA4728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043" y="4907757"/>
            <a:ext cx="9144000" cy="1655762"/>
          </a:xfrm>
        </p:spPr>
        <p:txBody>
          <a:bodyPr>
            <a:normAutofit/>
          </a:bodyPr>
          <a:lstStyle/>
          <a:p>
            <a:r>
              <a:rPr lang="en-IN" sz="3200" b="1" i="0" u="none" strike="noStrike" baseline="0" dirty="0">
                <a:latin typeface="Times New Roman" panose="02020603050405020304" pitchFamily="18" charset="0"/>
              </a:rPr>
              <a:t>(</a:t>
            </a:r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Translating from English into Logical Expressions)</a:t>
            </a:r>
          </a:p>
        </p:txBody>
      </p:sp>
    </p:spTree>
    <p:extLst>
      <p:ext uri="{BB962C8B-B14F-4D97-AF65-F5344CB8AC3E}">
        <p14:creationId xmlns:p14="http://schemas.microsoft.com/office/powerpoint/2010/main" val="232984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A9E0C-1AA2-4368-A8DE-19E67DEDA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sz="36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Translating from English into Logical Expressions</a:t>
            </a:r>
            <a:endParaRPr lang="en-IN" sz="720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564BD8-D668-49B6-AF44-B6D8DC2CB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7507"/>
          <a:stretch/>
        </p:blipFill>
        <p:spPr>
          <a:xfrm>
            <a:off x="632255" y="914400"/>
            <a:ext cx="10927490" cy="11540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410671-F485-485F-A72A-90EA9BCB53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54"/>
          <a:stretch/>
        </p:blipFill>
        <p:spPr>
          <a:xfrm>
            <a:off x="594806" y="2246050"/>
            <a:ext cx="10733102" cy="3240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AE51DD-98E5-461B-9A09-AB4D15590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03" y="5791119"/>
            <a:ext cx="11024315" cy="79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5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9D1F1-13E3-4101-A178-F90C2A45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94168"/>
          </a:xfrm>
        </p:spPr>
        <p:txBody>
          <a:bodyPr>
            <a:normAutofit fontScale="90000"/>
          </a:bodyPr>
          <a:lstStyle/>
          <a:p>
            <a:r>
              <a:rPr lang="en-IN" dirty="0"/>
              <a:t>Contd..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6EACED-5447-4200-95C5-1C3561296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492" t="-588" r="3994" b="88621"/>
          <a:stretch/>
        </p:blipFill>
        <p:spPr>
          <a:xfrm>
            <a:off x="736847" y="878888"/>
            <a:ext cx="11269226" cy="7279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35BDA1-E1D0-4250-8152-E8C72E31BD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30" r="7883" b="72785"/>
          <a:stretch/>
        </p:blipFill>
        <p:spPr>
          <a:xfrm>
            <a:off x="236081" y="1795508"/>
            <a:ext cx="11410682" cy="7279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6AE11B-1084-4DDD-9EB9-44ACC928F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722" b="36432"/>
          <a:stretch/>
        </p:blipFill>
        <p:spPr>
          <a:xfrm>
            <a:off x="545237" y="2876365"/>
            <a:ext cx="11256104" cy="184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5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D0945B-6957-4D32-8718-C222B3605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04"/>
          <a:stretch/>
        </p:blipFill>
        <p:spPr>
          <a:xfrm>
            <a:off x="226454" y="222199"/>
            <a:ext cx="11591166" cy="13402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90CB8B-F569-4EE3-8D3E-83FB2E0A6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52" y="1944210"/>
            <a:ext cx="10792496" cy="25483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239759-EA18-4C40-B21F-D0ABAD442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74" y="5110446"/>
            <a:ext cx="11127346" cy="654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A73A4D-6A6A-49EC-B297-63CFE0D7E023}"/>
              </a:ext>
            </a:extLst>
          </p:cNvPr>
          <p:cNvSpPr txBox="1"/>
          <p:nvPr/>
        </p:nvSpPr>
        <p:spPr>
          <a:xfrm>
            <a:off x="497150" y="124287"/>
            <a:ext cx="2450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Example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34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6938F-7CB8-4939-9C40-BA99E4EDA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51" y="177554"/>
            <a:ext cx="10515600" cy="447813"/>
          </a:xfrm>
        </p:spPr>
        <p:txBody>
          <a:bodyPr>
            <a:normAutofit fontScale="90000"/>
          </a:bodyPr>
          <a:lstStyle/>
          <a:p>
            <a:r>
              <a:rPr lang="en-IN" dirty="0"/>
              <a:t>Contd..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7F753E-BAC4-4C36-B0DF-EA5A9A7C4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02" b="77824"/>
          <a:stretch/>
        </p:blipFill>
        <p:spPr>
          <a:xfrm>
            <a:off x="420951" y="1162975"/>
            <a:ext cx="10515600" cy="7190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96CDC7-5AB6-400E-B064-505B0E8E15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22" b="55413"/>
          <a:stretch/>
        </p:blipFill>
        <p:spPr>
          <a:xfrm>
            <a:off x="0" y="2379904"/>
            <a:ext cx="11230377" cy="7904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D65479-2EAC-4587-B0E5-69C74B796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51" y="3522960"/>
            <a:ext cx="11077482" cy="181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0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94EE10-EA97-4C30-95C1-0DE1F03B3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9993"/>
          <a:stretch/>
        </p:blipFill>
        <p:spPr>
          <a:xfrm>
            <a:off x="455935" y="984532"/>
            <a:ext cx="11040647" cy="14657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32CA0A-80EA-4652-A5CF-1BEFACCC6E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226"/>
          <a:stretch/>
        </p:blipFill>
        <p:spPr>
          <a:xfrm>
            <a:off x="737813" y="3762798"/>
            <a:ext cx="10955785" cy="11998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AE208A-AFF1-41CE-A3AA-DBF67FEF4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803" y="2797995"/>
            <a:ext cx="5049197" cy="7264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CA4D4C-607A-495F-A439-08EEEAA5DE06}"/>
              </a:ext>
            </a:extLst>
          </p:cNvPr>
          <p:cNvSpPr txBox="1"/>
          <p:nvPr/>
        </p:nvSpPr>
        <p:spPr>
          <a:xfrm>
            <a:off x="887767" y="239697"/>
            <a:ext cx="188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237658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DB9BB4-218F-4F07-8358-1A2F08B8D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4809"/>
          <a:stretch/>
        </p:blipFill>
        <p:spPr>
          <a:xfrm>
            <a:off x="0" y="2800095"/>
            <a:ext cx="11775583" cy="8575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AB259C-D420-480B-A2D1-9E57EE80E1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207"/>
          <a:stretch/>
        </p:blipFill>
        <p:spPr>
          <a:xfrm>
            <a:off x="677756" y="1573560"/>
            <a:ext cx="10955785" cy="718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52C737-D486-4F06-B8CF-287C7B08E0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038" b="63098"/>
          <a:stretch/>
        </p:blipFill>
        <p:spPr>
          <a:xfrm>
            <a:off x="274375" y="4243526"/>
            <a:ext cx="11359166" cy="3994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F1B2B8-3B99-400D-9829-F91A6A3027E1}"/>
              </a:ext>
            </a:extLst>
          </p:cNvPr>
          <p:cNvSpPr txBox="1"/>
          <p:nvPr/>
        </p:nvSpPr>
        <p:spPr>
          <a:xfrm>
            <a:off x="870012" y="470517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146714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42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        Discrete Mathematics BCSC 0010 Module 2 Predicate logic</vt:lpstr>
      <vt:lpstr>Translating from English into Logical Expressions</vt:lpstr>
      <vt:lpstr>Contd..</vt:lpstr>
      <vt:lpstr>PowerPoint Presentation</vt:lpstr>
      <vt:lpstr>Contd..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Discrete Mathematics BCSC 0010 Module 2 Predicate logic</dc:title>
  <dc:creator>swati saxena</dc:creator>
  <cp:lastModifiedBy>swati saxena</cp:lastModifiedBy>
  <cp:revision>5</cp:revision>
  <dcterms:created xsi:type="dcterms:W3CDTF">2020-11-20T04:36:45Z</dcterms:created>
  <dcterms:modified xsi:type="dcterms:W3CDTF">2020-12-08T08:28:50Z</dcterms:modified>
</cp:coreProperties>
</file>