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68" r:id="rId4"/>
    <p:sldId id="269" r:id="rId5"/>
    <p:sldId id="270" r:id="rId6"/>
    <p:sldId id="271" r:id="rId7"/>
    <p:sldId id="272" r:id="rId8"/>
    <p:sldId id="276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6DC7-1771-47BB-ADEE-1B3BBEBC6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BA825-F812-4559-AD34-B4C39A510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20CF1-43F2-4538-8B6D-FF7218C5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92BC6-3AEF-4F76-B746-C6D31699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6BC2D-13D5-49C6-98AB-66F94F44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94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9105-8194-4D6A-A417-9A0B0EF1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4A4F5-82BF-4F33-8123-001989ED2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63463-3495-4F4D-A8BC-ADEE5E92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151DA-0151-4C86-AAC1-E3A68D79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96E0A-EFD4-40B8-B340-719E220B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89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F3359-9FB0-49F6-ADD5-2B0785C0C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7553C-D07A-47BE-B5A7-89B13F7E0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15674-06E7-4E74-8A89-E6F3F08A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795EC-F947-4304-A256-102354E4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34FEC-EAA2-47D5-B569-212D913A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46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F4E5-50EF-43EC-899A-F922CDC7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64B45-77C6-4532-8FDC-D9986F552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E0C0C-FB36-435E-BDE4-57D7480F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C833C-C41C-4F72-AF4C-F15EEDC6B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EBA1D-FC92-4E9B-BD98-21770FB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00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AF10-705D-4804-B3D2-28334275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FB5FF-1673-4576-9357-1CFB6F7BA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D275E-5D64-4F78-ABD7-FD76846B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C4794-991C-4C88-8BE5-EC49AE2D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93E43-3E2C-4427-8DEF-EE639FAA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17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6363-D657-4DAE-8494-71CEF606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0FB7-DA2E-4B57-A98A-61D2E83AF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F645F-C66E-49C7-AAE0-59415E4EB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81C55-1C78-4C29-9011-CAAE5978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DE73D-A31F-4752-81A5-120E347D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7CB1B-6185-4BE0-AE1A-62635B17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2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B997-2E29-416F-8505-81E204FB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DB238-1048-4FBA-B7DF-B5B40F274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BB32A-3F01-47C2-85CE-A75BF5239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23C6B-0CA9-4E18-9DCF-11D145462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FA589-D716-4357-B403-11E69FC7B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4C375-0F59-4277-B212-B6DC6F01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C03D0-130E-4641-B72D-72101A62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FD85E-484D-4C73-A306-B290100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97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2DD4-169E-4A7E-86AA-7BFEC62F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5FFE1-77F3-4DB4-8FD0-9452861E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56895-50D4-4B59-BE06-4193D3CE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F7FEE-268C-4BFD-8811-07FDE86E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9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914A0-ED1A-4F71-954B-33BE9C8B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FD239-AEB9-49A9-912A-B4146893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809B0-D31D-4DB0-A5F2-1BB028AC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1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CDAB-BF69-433B-A1D8-CD686F14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2E02-9898-476A-9B8B-A4762153F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07D86-E3CF-4758-BDFE-0892ECFE7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7BB1C-5EEB-4078-8B9A-D09EC813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0AE7A-AE29-437E-BAB0-E8D1FA61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B5475-9A83-4888-8259-574A662A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67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DD27-D415-4FA6-9A63-BBD467C4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AC53A-8293-4AAC-A628-E3014969D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F5F3C-28EC-4479-BC32-B53B385ED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07EA6-D21C-4C89-BBA1-68B29187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F201-EFC2-4751-96C2-0572FC5C15E1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89BA6-9ACB-4D37-9EF7-7F839007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DBA2E-888F-46A7-8F79-727C00BA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61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32748-E8FE-43FE-A8A4-16ADFBC8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2C151-3A23-4ABE-86FF-ED066A274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3D6CE-DB06-4F4A-9948-54C74CEB5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1F201-EFC2-4751-96C2-0572FC5C15E1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03322-2025-456A-9A4F-CAE9D5384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392E3-2B59-4A3B-988F-98BCDD812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87548-A7B0-409A-A940-F6E4E736ED4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E385B8-E3BB-45C2-B2C3-CD4DCCB6BAB8}"/>
              </a:ext>
            </a:extLst>
          </p:cNvPr>
          <p:cNvSpPr/>
          <p:nvPr userDrawn="1"/>
        </p:nvSpPr>
        <p:spPr>
          <a:xfrm>
            <a:off x="9705974" y="40480"/>
            <a:ext cx="2486025" cy="1325563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1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52DB-1C4D-4C5C-8F79-79711302D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Discrete Mathematics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BCSC0010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F74F7-8FDB-497F-A7F5-14186AFA7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74475"/>
          </a:xfrm>
        </p:spPr>
        <p:txBody>
          <a:bodyPr/>
          <a:lstStyle/>
          <a:p>
            <a:r>
              <a:rPr lang="en-IN" sz="4800" dirty="0"/>
              <a:t>Module 1</a:t>
            </a:r>
          </a:p>
          <a:p>
            <a:endParaRPr lang="en-IN" sz="4800" dirty="0"/>
          </a:p>
          <a:p>
            <a:r>
              <a:rPr lang="en-IN" sz="4800" dirty="0"/>
              <a:t>Functions (Lecture 6)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06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8ECE-E7BB-4A77-ABB6-B7999467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Types of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147B-5249-49C6-8921-42B9AE3B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One-to-One Function (</a:t>
            </a:r>
            <a:r>
              <a:rPr lang="en-US" sz="3600" dirty="0"/>
              <a:t>Injective) 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Onto Function (Surjective)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US" sz="3600" dirty="0"/>
              <a:t>One-to-one correspondence (bijective)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3923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03BA-25E2-4F80-A146-D6553EE0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Onto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48F7FB-A5A5-4B0D-A2FD-ED80D138D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808" t="20475" r="28272" b="70140"/>
          <a:stretch/>
        </p:blipFill>
        <p:spPr>
          <a:xfrm>
            <a:off x="55326" y="1615736"/>
            <a:ext cx="12081347" cy="2266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466208-D575-4AE8-BB3D-0E28EFECB7A4}"/>
              </a:ext>
            </a:extLst>
          </p:cNvPr>
          <p:cNvSpPr/>
          <p:nvPr/>
        </p:nvSpPr>
        <p:spPr>
          <a:xfrm>
            <a:off x="399496" y="4183576"/>
            <a:ext cx="10954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A function </a:t>
            </a:r>
            <a:r>
              <a:rPr lang="en-IN" sz="3200" i="1" dirty="0"/>
              <a:t>f</a:t>
            </a:r>
            <a:r>
              <a:rPr lang="en-IN" sz="3200" dirty="0"/>
              <a:t> is onto if    ∀</a:t>
            </a:r>
            <a:r>
              <a:rPr lang="en-IN" sz="3200" dirty="0" err="1"/>
              <a:t>b</a:t>
            </a:r>
            <a:r>
              <a:rPr lang="en-IN" sz="3200" b="1" dirty="0" err="1"/>
              <a:t>∃</a:t>
            </a:r>
            <a:r>
              <a:rPr lang="en-IN" sz="3200" dirty="0" err="1"/>
              <a:t>a</a:t>
            </a:r>
            <a:r>
              <a:rPr lang="en-IN" sz="3200"/>
              <a:t>(f(a) = b)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9230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5F64-4F13-4C44-90C3-FC78E636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805308-4D7E-4C1D-BBDF-D6E44D549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890" t="36943" r="28730" b="56435"/>
          <a:stretch/>
        </p:blipFill>
        <p:spPr>
          <a:xfrm>
            <a:off x="374339" y="1321391"/>
            <a:ext cx="10670959" cy="1092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E4055A-628F-4830-B37B-904C79359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51" t="20711" r="50558" b="61683"/>
          <a:stretch/>
        </p:blipFill>
        <p:spPr>
          <a:xfrm>
            <a:off x="4509856" y="3115330"/>
            <a:ext cx="5548544" cy="3593340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8DB4A79-4306-46DC-AAC1-ADEC65C71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90" t="43512" r="28730" b="49126"/>
          <a:stretch/>
        </p:blipFill>
        <p:spPr>
          <a:xfrm>
            <a:off x="374340" y="2388092"/>
            <a:ext cx="10670959" cy="12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4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173E-2239-48BB-9BEE-439A381E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9CDFA1-1EF3-473E-9C68-DC8907452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890" t="51078" r="35310" b="45956"/>
          <a:stretch/>
        </p:blipFill>
        <p:spPr>
          <a:xfrm>
            <a:off x="712255" y="1908699"/>
            <a:ext cx="10142032" cy="969147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703FDDB-6E6A-4D7C-9423-B9181948D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90" t="53699" r="60789" b="42189"/>
          <a:stretch/>
        </p:blipFill>
        <p:spPr>
          <a:xfrm>
            <a:off x="838200" y="3182136"/>
            <a:ext cx="1967144" cy="1159046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1F151B9-7EB8-484F-8753-42A2A2AEAA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61" t="53699" r="30682" b="42189"/>
          <a:stretch/>
        </p:blipFill>
        <p:spPr>
          <a:xfrm>
            <a:off x="1097871" y="4111842"/>
            <a:ext cx="9996257" cy="134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9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3E22-0127-45D6-A118-06075754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6141AE-2A3A-4AC1-B4E8-C0728B604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234" t="57403" r="28157" b="38613"/>
          <a:stretch/>
        </p:blipFill>
        <p:spPr>
          <a:xfrm>
            <a:off x="730143" y="2210538"/>
            <a:ext cx="10731713" cy="1029811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C998B85-5B3E-4E60-9C9E-0DD5751B9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34" t="61001" r="28157" b="30968"/>
          <a:stretch/>
        </p:blipFill>
        <p:spPr>
          <a:xfrm>
            <a:off x="622087" y="3429000"/>
            <a:ext cx="10731713" cy="194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6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424D-E880-4279-B139-2DDFACBD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One-to-One Correspondence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609B-B5D5-45DB-8008-28602945B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5747"/>
            <a:ext cx="10515600" cy="3691215"/>
          </a:xfrm>
        </p:spPr>
        <p:txBody>
          <a:bodyPr/>
          <a:lstStyle/>
          <a:p>
            <a:pPr algn="just"/>
            <a:r>
              <a:rPr lang="en-US" sz="3600" dirty="0"/>
              <a:t>The function </a:t>
            </a:r>
            <a:r>
              <a:rPr lang="en-US" sz="3600" i="1" dirty="0"/>
              <a:t>f</a:t>
            </a:r>
            <a:r>
              <a:rPr lang="en-US" sz="3600" dirty="0"/>
              <a:t> is a one-to-one correspondence, or a bijection, if it is </a:t>
            </a:r>
            <a:r>
              <a:rPr lang="en-US" sz="3600" dirty="0">
                <a:solidFill>
                  <a:srgbClr val="0070C0"/>
                </a:solidFill>
              </a:rPr>
              <a:t>both one-to-one and onto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33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EDE1-5477-4991-9D9E-7C01EE35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Example</a:t>
            </a:r>
            <a:br>
              <a:rPr lang="en-US" b="1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1E118-22AF-4FD2-B1F5-836971C25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24" t="47897" r="28423" b="46700"/>
          <a:stretch/>
        </p:blipFill>
        <p:spPr>
          <a:xfrm>
            <a:off x="613222" y="1874297"/>
            <a:ext cx="10965555" cy="10364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837F3A-86A0-4B30-961D-1B9305463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24" t="53300" r="28423" b="39805"/>
          <a:stretch/>
        </p:blipFill>
        <p:spPr>
          <a:xfrm>
            <a:off x="613221" y="3429000"/>
            <a:ext cx="10965555" cy="132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7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7C31-8C38-4CE9-9684-E87482CB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Different Types of Correspondences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828BA-AC2E-488E-80C8-0BA1165B7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32" t="54887" r="64324" b="27160"/>
          <a:stretch/>
        </p:blipFill>
        <p:spPr>
          <a:xfrm>
            <a:off x="923277" y="1825626"/>
            <a:ext cx="2148397" cy="262208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FA286F-1AD6-41E1-A39F-7464E4E75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125" t="54887" r="56914" b="26621"/>
          <a:stretch/>
        </p:blipFill>
        <p:spPr>
          <a:xfrm>
            <a:off x="3559945" y="1825625"/>
            <a:ext cx="2006803" cy="26220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764C74-E7DA-4C7C-962F-AEB85320A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98" t="54887" r="49215" b="26236"/>
          <a:stretch/>
        </p:blipFill>
        <p:spPr>
          <a:xfrm>
            <a:off x="5717220" y="1690688"/>
            <a:ext cx="2006804" cy="2757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66C668-8682-47CB-81CD-8A4495300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40" t="54887" r="31773" b="27160"/>
          <a:stretch/>
        </p:blipFill>
        <p:spPr>
          <a:xfrm>
            <a:off x="8407153" y="1690688"/>
            <a:ext cx="2413986" cy="2622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9F9334-3C24-4F70-952F-BF1AB3A8B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15" t="73764" r="46669" b="20777"/>
          <a:stretch/>
        </p:blipFill>
        <p:spPr>
          <a:xfrm>
            <a:off x="2343706" y="4582649"/>
            <a:ext cx="5220070" cy="7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7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81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Discrete Mathematics BCSC0010</vt:lpstr>
      <vt:lpstr>Types of Function</vt:lpstr>
      <vt:lpstr>Onto Function</vt:lpstr>
      <vt:lpstr>Example</vt:lpstr>
      <vt:lpstr>Example</vt:lpstr>
      <vt:lpstr>Example</vt:lpstr>
      <vt:lpstr>One-to-One Correspondence</vt:lpstr>
      <vt:lpstr>Example </vt:lpstr>
      <vt:lpstr>Different Types of Correspondences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BCSC0010</dc:title>
  <dc:creator>swati saxena</dc:creator>
  <cp:lastModifiedBy>Sambit Satpathy</cp:lastModifiedBy>
  <cp:revision>142</cp:revision>
  <dcterms:created xsi:type="dcterms:W3CDTF">2020-06-14T14:54:18Z</dcterms:created>
  <dcterms:modified xsi:type="dcterms:W3CDTF">2022-02-04T01:06:52Z</dcterms:modified>
</cp:coreProperties>
</file>