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4" r:id="rId2"/>
    <p:sldId id="315" r:id="rId3"/>
    <p:sldId id="316" r:id="rId4"/>
    <p:sldId id="317" r:id="rId5"/>
    <p:sldId id="318" r:id="rId6"/>
    <p:sldId id="319" r:id="rId7"/>
    <p:sldId id="3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7-23T04:03:25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33590 15662 5 0,'0'0'1'0,"0"0"-2"0,0 0 7 0,0 0-6 15,0 0 2-15,0 0-3 0,0 0 4 0,0 0 0 16,0 0-2-16,0 0 0 0,42 4-2 0,-42-4-3 16,0 0-3-16,0 0 13 15,0 0-4-15,0 0-1 0,0 0 0 16,33 8-1-16,-33-8-3 0,0 0 3 0,0 0-3 0,0 0-2 0,0 0 6 15,0 0-3-15,32 9 4 0,-32-9-4 0,0 0 1 0,0 0-1 16,0 0 0-16</inkml:trace>
  <inkml:trace contextRef="#ctx0" brushRef="#br0" timeOffset="198.47">33848 15712 2 0,'0'0'3'0,"0"0"0"0,0 0-3 0,0 0 3 15,0 0-3-15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F681-F59E-4182-8F6E-2E4DD0456ED4}" type="datetimeFigureOut">
              <a:rPr lang="en-US" smtClean="0"/>
              <a:pPr/>
              <a:t>7/23/2020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6E7C9-2772-43D9-AC79-0C58FED9AB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1C7C-5515-4F71-8C7E-CE57EFE3CBF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C3EB3-97B8-4CDC-A108-0AD7E0BDE6E1}"/>
              </a:ext>
            </a:extLst>
          </p:cNvPr>
          <p:cNvSpPr/>
          <p:nvPr userDrawn="1"/>
        </p:nvSpPr>
        <p:spPr>
          <a:xfrm>
            <a:off x="9486900" y="114301"/>
            <a:ext cx="2576146" cy="1219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B81EF-ADC0-434C-8F8D-75162989A094}"/>
              </a:ext>
            </a:extLst>
          </p:cNvPr>
          <p:cNvSpPr/>
          <p:nvPr userDrawn="1"/>
        </p:nvSpPr>
        <p:spPr>
          <a:xfrm>
            <a:off x="8610600" y="333375"/>
            <a:ext cx="2743200" cy="13128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6D53-4322-4971-8663-8C341542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300"/>
            <a:ext cx="10515600" cy="2190749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+mn-lt"/>
              </a:rPr>
              <a:t>Discrete Mathematics</a:t>
            </a:r>
            <a:br>
              <a:rPr lang="en-IN" sz="6600" b="1" dirty="0">
                <a:latin typeface="+mn-lt"/>
              </a:rPr>
            </a:br>
            <a:r>
              <a:rPr lang="en-IN" sz="6600" b="1" dirty="0">
                <a:latin typeface="+mn-lt"/>
              </a:rPr>
              <a:t>BCSC0010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120E-8782-4BDB-9D94-C00E649F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7" y="3714749"/>
            <a:ext cx="9144000" cy="286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800" dirty="0"/>
              <a:t>Module 1</a:t>
            </a:r>
          </a:p>
          <a:p>
            <a:pPr algn="ctr"/>
            <a:endParaRPr lang="en-IN" sz="4800" dirty="0"/>
          </a:p>
          <a:p>
            <a:pPr marL="0" indent="0" algn="ctr">
              <a:buNone/>
            </a:pPr>
            <a:r>
              <a:rPr lang="en-IN" sz="4800" dirty="0"/>
              <a:t>Recurrence Relations</a:t>
            </a:r>
          </a:p>
          <a:p>
            <a:pPr marL="0" indent="0" algn="ctr">
              <a:buNone/>
            </a:pPr>
            <a:r>
              <a:rPr lang="en-IN" sz="4800" dirty="0"/>
              <a:t>(Lecture9)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BE7771-8992-4ED3-BC6B-BD408D1EA727}"/>
                  </a:ext>
                </a:extLst>
              </p14:cNvPr>
              <p14:cNvContentPartPr/>
              <p14:nvPr/>
            </p14:nvContentPartPr>
            <p14:xfrm>
              <a:off x="12092400" y="5638320"/>
              <a:ext cx="93240" cy="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BE7771-8992-4ED3-BC6B-BD408D1EA7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3040" y="5628960"/>
                <a:ext cx="11196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79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108"/>
            <a:ext cx="10972800" cy="446809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Here, we will discuss how recursive techniques can derive sequences and be used for solving counting problems. 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The procedure for finding the terms of a sequence in a recursive manner is called </a:t>
            </a:r>
            <a:r>
              <a:rPr lang="en-IN" b="1" dirty="0"/>
              <a:t>recurrence relation</a:t>
            </a:r>
            <a:r>
              <a:rPr lang="en-IN" dirty="0"/>
              <a:t>. 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We study the theory of linear recurrence relations and their solutions. 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Finally, we introduce </a:t>
            </a:r>
            <a:r>
              <a:rPr lang="en-IN" b="1" dirty="0"/>
              <a:t>generating functions</a:t>
            </a:r>
            <a:r>
              <a:rPr lang="en-IN" dirty="0"/>
              <a:t> for solving recurrence 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Definition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7964"/>
            <a:ext cx="11074400" cy="440820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recurrence relation is an equation that recursively defines a sequence where the next term is a function of the previous terms (Expressing F</a:t>
            </a:r>
            <a:r>
              <a:rPr lang="en-IN" baseline="-25000" dirty="0"/>
              <a:t>n</a:t>
            </a:r>
            <a:r>
              <a:rPr lang="en-IN" dirty="0"/>
              <a:t> as some combination of  </a:t>
            </a:r>
            <a:r>
              <a:rPr lang="en-IN" dirty="0" err="1"/>
              <a:t>F</a:t>
            </a:r>
            <a:r>
              <a:rPr lang="en-IN" baseline="-25000" dirty="0" err="1"/>
              <a:t>i</a:t>
            </a:r>
            <a:r>
              <a:rPr lang="en-IN" baseline="-25000" dirty="0"/>
              <a:t> </a:t>
            </a:r>
            <a:r>
              <a:rPr lang="en-IN" dirty="0"/>
              <a:t> with </a:t>
            </a:r>
            <a:r>
              <a:rPr lang="en-IN" dirty="0" err="1"/>
              <a:t>i</a:t>
            </a:r>
            <a:r>
              <a:rPr lang="en-IN" dirty="0"/>
              <a:t> &lt; n).</a:t>
            </a:r>
          </a:p>
          <a:p>
            <a:pPr algn="just">
              <a:buNone/>
            </a:pPr>
            <a:endParaRPr lang="en-IN" dirty="0"/>
          </a:p>
          <a:p>
            <a:r>
              <a:rPr lang="en-IN" b="1" dirty="0"/>
              <a:t>Example</a:t>
            </a:r>
            <a:r>
              <a:rPr lang="en-IN" dirty="0"/>
              <a:t> −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Fibonacci series −  F</a:t>
            </a:r>
            <a:r>
              <a:rPr lang="en-IN" baseline="-25000" dirty="0"/>
              <a:t>n </a:t>
            </a:r>
            <a:r>
              <a:rPr lang="en-IN" dirty="0"/>
              <a:t>= F</a:t>
            </a:r>
            <a:r>
              <a:rPr lang="en-IN" baseline="-25000" dirty="0"/>
              <a:t>n-1 </a:t>
            </a:r>
            <a:r>
              <a:rPr lang="en-IN" dirty="0"/>
              <a:t>+ F</a:t>
            </a:r>
            <a:r>
              <a:rPr lang="en-IN" baseline="-25000" dirty="0"/>
              <a:t>n-2 </a:t>
            </a:r>
            <a:r>
              <a:rPr lang="en-IN" dirty="0"/>
              <a:t>;   F</a:t>
            </a:r>
            <a:r>
              <a:rPr lang="en-IN" baseline="-25000" dirty="0"/>
              <a:t>1 </a:t>
            </a:r>
            <a:r>
              <a:rPr lang="en-IN" dirty="0"/>
              <a:t>= F</a:t>
            </a:r>
            <a:r>
              <a:rPr lang="en-IN" baseline="-25000" dirty="0"/>
              <a:t>2 </a:t>
            </a:r>
            <a:r>
              <a:rPr lang="en-IN" dirty="0"/>
              <a:t>= 1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Tower of Hanoi −   F</a:t>
            </a:r>
            <a:r>
              <a:rPr lang="en-IN" baseline="-25000" dirty="0"/>
              <a:t>n </a:t>
            </a:r>
            <a:r>
              <a:rPr lang="en-IN" dirty="0"/>
              <a:t>= 2 F</a:t>
            </a:r>
            <a:r>
              <a:rPr lang="en-IN" baseline="-25000" dirty="0"/>
              <a:t>n-1 </a:t>
            </a:r>
            <a:r>
              <a:rPr lang="en-IN" dirty="0"/>
              <a:t>+ 1;    F</a:t>
            </a:r>
            <a:r>
              <a:rPr lang="en-IN" baseline="-25000" dirty="0"/>
              <a:t>1 </a:t>
            </a:r>
            <a:r>
              <a:rPr lang="en-IN" dirty="0"/>
              <a:t>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Linear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linear recurrence relation with constant coefficients is of the form: 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b="1" dirty="0"/>
              <a:t>C</a:t>
            </a:r>
            <a:r>
              <a:rPr lang="en-IN" b="1" baseline="-25000" dirty="0"/>
              <a:t>0</a:t>
            </a:r>
            <a:r>
              <a:rPr lang="en-IN" b="1" dirty="0"/>
              <a:t>a</a:t>
            </a:r>
            <a:r>
              <a:rPr lang="en-IN" b="1" baseline="-25000" dirty="0"/>
              <a:t>n</a:t>
            </a:r>
            <a:r>
              <a:rPr lang="en-IN" b="1" dirty="0"/>
              <a:t> + C</a:t>
            </a:r>
            <a:r>
              <a:rPr lang="en-IN" b="1" baseline="-25000" dirty="0"/>
              <a:t>1</a:t>
            </a:r>
            <a:r>
              <a:rPr lang="en-IN" b="1" dirty="0"/>
              <a:t>a</a:t>
            </a:r>
            <a:r>
              <a:rPr lang="en-IN" b="1" baseline="-25000" dirty="0"/>
              <a:t>n-1</a:t>
            </a:r>
            <a:r>
              <a:rPr lang="en-IN" b="1" dirty="0"/>
              <a:t> + C</a:t>
            </a:r>
            <a:r>
              <a:rPr lang="en-IN" b="1" baseline="-25000" dirty="0"/>
              <a:t>2</a:t>
            </a:r>
            <a:r>
              <a:rPr lang="en-IN" b="1" dirty="0"/>
              <a:t>a</a:t>
            </a:r>
            <a:r>
              <a:rPr lang="en-IN" b="1" baseline="-25000" dirty="0"/>
              <a:t>n-2</a:t>
            </a:r>
            <a:r>
              <a:rPr lang="en-IN" b="1" dirty="0"/>
              <a:t> + .......…+ </a:t>
            </a:r>
            <a:r>
              <a:rPr lang="en-IN" b="1" dirty="0" err="1"/>
              <a:t>C</a:t>
            </a:r>
            <a:r>
              <a:rPr lang="en-IN" b="1" baseline="-25000" dirty="0" err="1"/>
              <a:t>k</a:t>
            </a:r>
            <a:r>
              <a:rPr lang="en-IN" b="1" dirty="0" err="1"/>
              <a:t>a</a:t>
            </a:r>
            <a:r>
              <a:rPr lang="en-IN" b="1" baseline="-25000" dirty="0" err="1"/>
              <a:t>n</a:t>
            </a:r>
            <a:r>
              <a:rPr lang="en-IN" b="1" baseline="-25000" dirty="0"/>
              <a:t>-k</a:t>
            </a:r>
            <a:r>
              <a:rPr lang="en-IN" b="1" dirty="0"/>
              <a:t> = f(n) </a:t>
            </a:r>
          </a:p>
          <a:p>
            <a:pPr>
              <a:buNone/>
            </a:pPr>
            <a:r>
              <a:rPr lang="en-IN" dirty="0"/>
              <a:t>		where </a:t>
            </a:r>
            <a:r>
              <a:rPr lang="en-IN" dirty="0" err="1"/>
              <a:t>C</a:t>
            </a:r>
            <a:r>
              <a:rPr lang="en-IN" baseline="-25000" dirty="0" err="1"/>
              <a:t>i</a:t>
            </a:r>
            <a:r>
              <a:rPr lang="en-IN" baseline="-25000" dirty="0"/>
              <a:t> </a:t>
            </a:r>
            <a:r>
              <a:rPr lang="en-IN" dirty="0"/>
              <a:t>is a constant and C</a:t>
            </a:r>
            <a:r>
              <a:rPr lang="en-IN" baseline="-25000" dirty="0"/>
              <a:t>k </a:t>
            </a:r>
            <a:r>
              <a:rPr lang="en-IN" dirty="0"/>
              <a:t>≠ 0</a:t>
            </a:r>
          </a:p>
          <a:p>
            <a:pPr>
              <a:buNone/>
            </a:pPr>
            <a:endParaRPr lang="en-IN" dirty="0"/>
          </a:p>
          <a:p>
            <a:pPr algn="just"/>
            <a:r>
              <a:rPr lang="en-US" dirty="0"/>
              <a:t>It is of </a:t>
            </a:r>
            <a:r>
              <a:rPr lang="en-US" b="1" dirty="0"/>
              <a:t>order k</a:t>
            </a:r>
            <a:r>
              <a:rPr lang="en-US" dirty="0"/>
              <a:t> because </a:t>
            </a:r>
            <a:r>
              <a:rPr lang="en-IN" dirty="0"/>
              <a:t>a</a:t>
            </a:r>
            <a:r>
              <a:rPr lang="en-IN" baseline="-25000" dirty="0"/>
              <a:t>n </a:t>
            </a:r>
            <a:r>
              <a:rPr lang="en-US" dirty="0"/>
              <a:t>can be represented in terms of previous k elements of the sequence, so the order of a recurrence relation is </a:t>
            </a:r>
            <a:r>
              <a:rPr lang="en-US" b="1" dirty="0">
                <a:solidFill>
                  <a:srgbClr val="FF0000"/>
                </a:solidFill>
              </a:rPr>
              <a:t>difference of highest and lowest subscript of a</a:t>
            </a:r>
            <a:r>
              <a:rPr lang="en-IN" b="1" baseline="-25000" dirty="0" err="1">
                <a:solidFill>
                  <a:srgbClr val="FF0000"/>
                </a:solidFill>
              </a:rPr>
              <a:t>i</a:t>
            </a:r>
            <a:r>
              <a:rPr lang="en-IN" baseline="-25000" dirty="0"/>
              <a:t> 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Degree of Recurrence Relation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3382"/>
            <a:ext cx="11176000" cy="435278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degree</a:t>
            </a:r>
            <a:r>
              <a:rPr lang="en-US" dirty="0"/>
              <a:t> of a recurrence relation is defined as the highest power of </a:t>
            </a:r>
            <a:r>
              <a:rPr lang="en-IN" b="1" dirty="0" err="1"/>
              <a:t>a</a:t>
            </a:r>
            <a:r>
              <a:rPr lang="en-IN" b="1" baseline="-25000" dirty="0" err="1"/>
              <a:t>i</a:t>
            </a:r>
            <a:r>
              <a:rPr lang="en-IN" b="1" dirty="0" err="1"/>
              <a:t>’s</a:t>
            </a:r>
            <a:r>
              <a:rPr lang="en-IN" b="1" dirty="0"/>
              <a:t>.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US" dirty="0"/>
              <a:t>A recurrence relation of degree 1 is called as  </a:t>
            </a:r>
            <a:r>
              <a:rPr lang="en-US" b="1" dirty="0"/>
              <a:t>linear recurrence relation</a:t>
            </a:r>
            <a:r>
              <a:rPr lang="en-US" dirty="0"/>
              <a:t>, otherwise non-linear recurrence relations.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US" dirty="0"/>
              <a:t>In linear recurrence relation, every subscripted term </a:t>
            </a:r>
            <a:r>
              <a:rPr lang="en-IN" b="1" dirty="0" err="1"/>
              <a:t>a</a:t>
            </a:r>
            <a:r>
              <a:rPr lang="en-IN" b="1" baseline="-25000" dirty="0" err="1"/>
              <a:t>i</a:t>
            </a:r>
            <a:r>
              <a:rPr lang="en-IN" dirty="0" err="1"/>
              <a:t>’s</a:t>
            </a:r>
            <a:r>
              <a:rPr lang="en-IN" dirty="0"/>
              <a:t> occurs to first power, i.e., it does not contain terms like </a:t>
            </a:r>
            <a:r>
              <a:rPr lang="en-IN" b="1" dirty="0"/>
              <a:t>a</a:t>
            </a:r>
            <a:r>
              <a:rPr lang="en-IN" b="1" baseline="-25000" dirty="0"/>
              <a:t>n</a:t>
            </a:r>
            <a:r>
              <a:rPr lang="en-IN" b="1" baseline="30000" dirty="0"/>
              <a:t>2</a:t>
            </a:r>
            <a:r>
              <a:rPr lang="en-IN" b="1" baseline="-25000" dirty="0"/>
              <a:t> ,</a:t>
            </a:r>
            <a:r>
              <a:rPr lang="en-IN" b="1" dirty="0"/>
              <a:t> a</a:t>
            </a:r>
            <a:r>
              <a:rPr lang="en-IN" b="1" baseline="-25000" dirty="0"/>
              <a:t>n</a:t>
            </a:r>
            <a:r>
              <a:rPr lang="en-IN" b="1" baseline="30000" dirty="0"/>
              <a:t>3</a:t>
            </a:r>
            <a:r>
              <a:rPr lang="en-IN" dirty="0"/>
              <a:t>,</a:t>
            </a:r>
            <a:r>
              <a:rPr lang="en-IN" b="1" dirty="0"/>
              <a:t> a</a:t>
            </a:r>
            <a:r>
              <a:rPr lang="en-IN" b="1" baseline="-25000" dirty="0"/>
              <a:t>n</a:t>
            </a:r>
            <a:r>
              <a:rPr lang="en-IN" dirty="0"/>
              <a:t>.</a:t>
            </a:r>
            <a:r>
              <a:rPr lang="en-IN" b="1" dirty="0"/>
              <a:t>a</a:t>
            </a:r>
            <a:r>
              <a:rPr lang="en-IN" b="1" baseline="-25000" dirty="0"/>
              <a:t>n-1 </a:t>
            </a:r>
            <a:r>
              <a:rPr lang="en-IN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Homogeneous Recurrence Relation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3364" cy="4351338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C</a:t>
            </a:r>
            <a:r>
              <a:rPr lang="en-IN" b="1" baseline="-25000" dirty="0"/>
              <a:t>0</a:t>
            </a:r>
            <a:r>
              <a:rPr lang="en-IN" b="1" dirty="0"/>
              <a:t>a</a:t>
            </a:r>
            <a:r>
              <a:rPr lang="en-IN" b="1" baseline="-25000" dirty="0"/>
              <a:t>n</a:t>
            </a:r>
            <a:r>
              <a:rPr lang="en-IN" b="1" dirty="0"/>
              <a:t> + C</a:t>
            </a:r>
            <a:r>
              <a:rPr lang="en-IN" b="1" baseline="-25000" dirty="0"/>
              <a:t>1</a:t>
            </a:r>
            <a:r>
              <a:rPr lang="en-IN" b="1" dirty="0"/>
              <a:t>a</a:t>
            </a:r>
            <a:r>
              <a:rPr lang="en-IN" b="1" baseline="-25000" dirty="0"/>
              <a:t>n-1</a:t>
            </a:r>
            <a:r>
              <a:rPr lang="en-IN" b="1" dirty="0"/>
              <a:t> + C</a:t>
            </a:r>
            <a:r>
              <a:rPr lang="en-IN" b="1" baseline="-25000" dirty="0"/>
              <a:t>2</a:t>
            </a:r>
            <a:r>
              <a:rPr lang="en-IN" b="1" dirty="0"/>
              <a:t>a</a:t>
            </a:r>
            <a:r>
              <a:rPr lang="en-IN" b="1" baseline="-25000" dirty="0"/>
              <a:t>n-2</a:t>
            </a:r>
            <a:r>
              <a:rPr lang="en-IN" b="1" dirty="0"/>
              <a:t> + .......…+ </a:t>
            </a:r>
            <a:r>
              <a:rPr lang="en-IN" b="1" dirty="0" err="1"/>
              <a:t>C</a:t>
            </a:r>
            <a:r>
              <a:rPr lang="en-IN" b="1" baseline="-25000" dirty="0" err="1"/>
              <a:t>k</a:t>
            </a:r>
            <a:r>
              <a:rPr lang="en-IN" b="1" dirty="0" err="1"/>
              <a:t>a</a:t>
            </a:r>
            <a:r>
              <a:rPr lang="en-IN" b="1" baseline="-25000" dirty="0" err="1"/>
              <a:t>n</a:t>
            </a:r>
            <a:r>
              <a:rPr lang="en-IN" b="1" baseline="-25000" dirty="0"/>
              <a:t>-k</a:t>
            </a:r>
            <a:r>
              <a:rPr lang="en-IN" b="1" dirty="0"/>
              <a:t> = f(n)</a:t>
            </a:r>
          </a:p>
          <a:p>
            <a:pPr algn="just">
              <a:buNone/>
            </a:pPr>
            <a:r>
              <a:rPr lang="en-IN" b="1" dirty="0"/>
              <a:t>	</a:t>
            </a:r>
            <a:r>
              <a:rPr lang="en-US" dirty="0"/>
              <a:t>If f(n) is identically zero, it is called as </a:t>
            </a:r>
            <a:r>
              <a:rPr lang="en-US" b="1" dirty="0"/>
              <a:t>homogeneous </a:t>
            </a:r>
            <a:r>
              <a:rPr lang="en-US" dirty="0"/>
              <a:t>recurrence relation,</a:t>
            </a:r>
            <a:r>
              <a:rPr lang="en-US" b="1" dirty="0"/>
              <a:t> </a:t>
            </a:r>
            <a:r>
              <a:rPr lang="en-US" dirty="0"/>
              <a:t>otherwise non- homogeneous recurrence relation.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b="1" dirty="0"/>
              <a:t>a</a:t>
            </a:r>
            <a:r>
              <a:rPr lang="en-IN" b="1" baseline="-25000" dirty="0"/>
              <a:t>n</a:t>
            </a:r>
            <a:r>
              <a:rPr lang="en-IN" b="1" dirty="0"/>
              <a:t> = 2a</a:t>
            </a:r>
            <a:r>
              <a:rPr lang="en-IN" b="1" baseline="-25000" dirty="0"/>
              <a:t>n-1</a:t>
            </a:r>
            <a:r>
              <a:rPr lang="en-IN" b="1" dirty="0"/>
              <a:t> + 3a</a:t>
            </a:r>
            <a:r>
              <a:rPr lang="en-IN" b="1" baseline="-25000" dirty="0"/>
              <a:t>n-2</a:t>
            </a:r>
            <a:r>
              <a:rPr lang="en-IN" b="1" dirty="0"/>
              <a:t> </a:t>
            </a:r>
            <a:r>
              <a:rPr lang="en-IN" dirty="0"/>
              <a:t>is a linear homogeneous recurrence relation of order 2 and degree 1.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b="1" dirty="0"/>
              <a:t>a</a:t>
            </a:r>
            <a:r>
              <a:rPr lang="en-IN" b="1" baseline="-25000" dirty="0"/>
              <a:t>n</a:t>
            </a:r>
            <a:r>
              <a:rPr lang="en-IN" b="1" dirty="0"/>
              <a:t> = a</a:t>
            </a:r>
            <a:r>
              <a:rPr lang="en-IN" b="1" baseline="-25000" dirty="0"/>
              <a:t>n-1</a:t>
            </a:r>
            <a:r>
              <a:rPr lang="en-IN" b="1" dirty="0"/>
              <a:t> + n + 5 </a:t>
            </a:r>
            <a:r>
              <a:rPr lang="en-IN" dirty="0"/>
              <a:t>is a linear non-homogeneous recurrence relation of order 1 and degree 1.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Next Topic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solve Recurrence Relations</a:t>
            </a:r>
            <a:endParaRPr lang="en-I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392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Discrete Mathematics BCSC0010</vt:lpstr>
      <vt:lpstr>Introduction</vt:lpstr>
      <vt:lpstr>Definition</vt:lpstr>
      <vt:lpstr>Linear Recurrence Relations</vt:lpstr>
      <vt:lpstr>Degree of Recurrence Relation</vt:lpstr>
      <vt:lpstr>Homogeneous Recurrence Relation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 </cp:lastModifiedBy>
  <cp:revision>130</cp:revision>
  <dcterms:created xsi:type="dcterms:W3CDTF">2020-06-15T14:58:31Z</dcterms:created>
  <dcterms:modified xsi:type="dcterms:W3CDTF">2020-07-23T14:32:19Z</dcterms:modified>
</cp:coreProperties>
</file>