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90" r:id="rId4"/>
    <p:sldId id="291" r:id="rId5"/>
    <p:sldId id="292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172C-7EC0-4008-BF3B-25F82070B07D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395F-5C82-4AD4-9956-BD61224437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172C-7EC0-4008-BF3B-25F82070B07D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395F-5C82-4AD4-9956-BD61224437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172C-7EC0-4008-BF3B-25F82070B07D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395F-5C82-4AD4-9956-BD61224437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172C-7EC0-4008-BF3B-25F82070B07D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395F-5C82-4AD4-9956-BD61224437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172C-7EC0-4008-BF3B-25F82070B07D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395F-5C82-4AD4-9956-BD61224437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172C-7EC0-4008-BF3B-25F82070B07D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395F-5C82-4AD4-9956-BD61224437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172C-7EC0-4008-BF3B-25F82070B07D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395F-5C82-4AD4-9956-BD61224437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172C-7EC0-4008-BF3B-25F82070B07D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395F-5C82-4AD4-9956-BD61224437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172C-7EC0-4008-BF3B-25F82070B07D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395F-5C82-4AD4-9956-BD61224437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172C-7EC0-4008-BF3B-25F82070B07D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395F-5C82-4AD4-9956-BD61224437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172C-7EC0-4008-BF3B-25F82070B07D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395F-5C82-4AD4-9956-BD61224437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C172C-7EC0-4008-BF3B-25F82070B07D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0395F-5C82-4AD4-9956-BD61224437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Causative Verbs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got my car repaired.</a:t>
            </a:r>
          </a:p>
          <a:p>
            <a:r>
              <a:rPr lang="en-US" dirty="0"/>
              <a:t>II. The boss had him do that difficult task.</a:t>
            </a:r>
          </a:p>
          <a:p>
            <a:r>
              <a:rPr lang="en-US" dirty="0"/>
              <a:t>III. She helped the child finish her assignment.</a:t>
            </a:r>
          </a:p>
          <a:p>
            <a:r>
              <a:rPr lang="en-US" dirty="0"/>
              <a:t>IV. He made the child cry for nothing.</a:t>
            </a:r>
          </a:p>
          <a:p>
            <a:r>
              <a:rPr lang="en-US" dirty="0"/>
              <a:t>V. She let him complete his assignment in three days.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81000"/>
            <a:ext cx="8229600" cy="6248400"/>
          </a:xfrm>
        </p:spPr>
        <p:txBody>
          <a:bodyPr>
            <a:normAutofit/>
          </a:bodyPr>
          <a:lstStyle/>
          <a:p>
            <a:r>
              <a:rPr lang="en-US" b="1" dirty="0"/>
              <a:t>Have</a:t>
            </a:r>
            <a:r>
              <a:rPr lang="en-US" dirty="0"/>
              <a:t>: It is not forceful rather it suggests that someone is employed or engaged to do something. (Give someone the responsibility to do something.)</a:t>
            </a:r>
          </a:p>
          <a:p>
            <a:r>
              <a:rPr lang="en-US" b="1" dirty="0"/>
              <a:t>Structure 1</a:t>
            </a:r>
            <a:r>
              <a:rPr lang="en-US" dirty="0"/>
              <a:t>: Subject+ have + object (generally person) + bare infinitive</a:t>
            </a:r>
          </a:p>
          <a:p>
            <a:r>
              <a:rPr lang="en-US" dirty="0"/>
              <a:t>I. The boss had his secretary call the clients.</a:t>
            </a:r>
          </a:p>
          <a:p>
            <a:r>
              <a:rPr lang="en-US" dirty="0"/>
              <a:t>II. The bus driver had the conductor collect some extra money from the passengers.</a:t>
            </a:r>
          </a:p>
          <a:p>
            <a:r>
              <a:rPr lang="en-US" b="1" dirty="0"/>
              <a:t>Structure 2</a:t>
            </a:r>
            <a:r>
              <a:rPr lang="en-US" dirty="0"/>
              <a:t>:   Subject+ have + object (generally thing) + past participle</a:t>
            </a:r>
          </a:p>
          <a:p>
            <a:r>
              <a:rPr lang="en-US" dirty="0"/>
              <a:t>I. He had his car repaired. </a:t>
            </a:r>
          </a:p>
          <a:p>
            <a:r>
              <a:rPr lang="en-US" dirty="0"/>
              <a:t>II. I had my house white washed. 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Get</a:t>
            </a:r>
            <a:r>
              <a:rPr lang="en-US" dirty="0"/>
              <a:t>: It suggests some sense of persuasion or motivation. (Convince somebody to do something.)</a:t>
            </a:r>
          </a:p>
          <a:p>
            <a:r>
              <a:rPr lang="en-US" b="1" dirty="0"/>
              <a:t>Structure 1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Subject+ get + object (generally person) + to-infinitive</a:t>
            </a:r>
          </a:p>
          <a:p>
            <a:r>
              <a:rPr lang="en-US" dirty="0"/>
              <a:t>I. The employer gets the employee to advertise for his company. </a:t>
            </a:r>
          </a:p>
          <a:p>
            <a:r>
              <a:rPr lang="en-US" dirty="0"/>
              <a:t>II. My father got me to do his office work yesterday.</a:t>
            </a:r>
          </a:p>
          <a:p>
            <a:r>
              <a:rPr lang="en-US" b="1" dirty="0"/>
              <a:t>Structure 2</a:t>
            </a:r>
            <a:r>
              <a:rPr lang="en-US" dirty="0"/>
              <a:t>: Subject+ get+ object (generally object) + past participle </a:t>
            </a:r>
          </a:p>
          <a:p>
            <a:r>
              <a:rPr lang="en-US" dirty="0"/>
              <a:t>I. The engineer got the building constructed.</a:t>
            </a:r>
          </a:p>
          <a:p>
            <a:r>
              <a:rPr lang="en-US" dirty="0"/>
              <a:t>II. The child got all his books covered.</a:t>
            </a:r>
          </a:p>
          <a:p>
            <a:pPr eaLnBrk="1" hangingPunct="1"/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b="1" dirty="0"/>
              <a:t>Make</a:t>
            </a:r>
            <a:r>
              <a:rPr lang="en-US" dirty="0"/>
              <a:t>: It indicates some sense of force which may be physical or psychological. (Force someone to do something.)</a:t>
            </a:r>
          </a:p>
          <a:p>
            <a:r>
              <a:rPr lang="en-US" b="1" dirty="0"/>
              <a:t>Structure 1: </a:t>
            </a:r>
            <a:r>
              <a:rPr lang="en-US" dirty="0"/>
              <a:t>Subject+ make+ object (generally person) + bare infinitive</a:t>
            </a:r>
          </a:p>
          <a:p>
            <a:r>
              <a:rPr lang="en-US" dirty="0"/>
              <a:t>I. The naughty child made the teacher punish him.</a:t>
            </a:r>
          </a:p>
          <a:p>
            <a:r>
              <a:rPr lang="en-US" dirty="0"/>
              <a:t>II. She always makes her child study for longer hours.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>
          <a:xfrm>
            <a:off x="457200" y="381000"/>
            <a:ext cx="8305800" cy="6019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20000"/>
              </a:lnSpc>
              <a:spcBef>
                <a:spcPct val="30000"/>
              </a:spcBef>
              <a:defRPr/>
            </a:pPr>
            <a:endParaRPr lang="en-US" sz="1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b="1" dirty="0"/>
              <a:t>Let / Permit:</a:t>
            </a:r>
            <a:r>
              <a:rPr lang="en-US" dirty="0"/>
              <a:t> It is akin to permit, or allow. (Allow somebody to do something.)</a:t>
            </a:r>
          </a:p>
          <a:p>
            <a:r>
              <a:rPr lang="en-US" b="1" dirty="0"/>
              <a:t>Structure 1: </a:t>
            </a:r>
            <a:r>
              <a:rPr lang="en-US" dirty="0"/>
              <a:t>Subject+ let +object (generally person) + bare infinitive for LET; to-infinitive for PERMIT</a:t>
            </a:r>
          </a:p>
          <a:p>
            <a:r>
              <a:rPr lang="en-US" dirty="0"/>
              <a:t>I. The teacher did not let the student bunk the class.</a:t>
            </a:r>
          </a:p>
          <a:p>
            <a:r>
              <a:rPr lang="en-US" dirty="0"/>
              <a:t>II. The government let the public ask queries from them.</a:t>
            </a:r>
          </a:p>
          <a:p>
            <a:pPr eaLnBrk="1" hangingPunct="1">
              <a:defRPr/>
            </a:pPr>
            <a:endParaRPr lang="en-IN" altLang="en-US" sz="1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371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Causative Verbs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Correspondence </dc:title>
  <dc:creator>Faculty</dc:creator>
  <cp:lastModifiedBy>This PC</cp:lastModifiedBy>
  <cp:revision>11</cp:revision>
  <dcterms:created xsi:type="dcterms:W3CDTF">2019-03-08T06:21:17Z</dcterms:created>
  <dcterms:modified xsi:type="dcterms:W3CDTF">2022-02-15T06:16:30Z</dcterms:modified>
</cp:coreProperties>
</file>