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technology/difference-between-von-neumann-and-harvard-architectur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or_register" TargetMode="External"/><Relationship Id="rId7" Type="http://schemas.openxmlformats.org/officeDocument/2006/relationships/hyperlink" Target="https://en.wikipedia.org/wiki/Memory_(computing)" TargetMode="External"/><Relationship Id="rId2" Type="http://schemas.openxmlformats.org/officeDocument/2006/relationships/hyperlink" Target="https://en.wikipedia.org/wiki/Clock_sig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struction_(computing)" TargetMode="External"/><Relationship Id="rId5" Type="http://schemas.openxmlformats.org/officeDocument/2006/relationships/hyperlink" Target="https://en.wikipedia.org/wiki/Binary_code" TargetMode="External"/><Relationship Id="rId4" Type="http://schemas.openxmlformats.org/officeDocument/2006/relationships/hyperlink" Target="https://en.wikipedia.org/wiki/Integrated_circu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1971_intel_4004.gif">
            <a:extLst>
              <a:ext uri="{FF2B5EF4-FFF2-40B4-BE49-F238E27FC236}">
                <a16:creationId xmlns:a16="http://schemas.microsoft.com/office/drawing/2014/main" id="{647DCB7A-FDA6-41ED-AE20-9C436134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7993" y="1397232"/>
            <a:ext cx="3419475" cy="2844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6D0EF-E6B7-43B1-AB35-E1B49C606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2326487"/>
            <a:ext cx="11113478" cy="4394988"/>
          </a:xfrm>
        </p:spPr>
        <p:txBody>
          <a:bodyPr/>
          <a:lstStyle/>
          <a:p>
            <a:r>
              <a:rPr lang="en-IN" dirty="0"/>
              <a:t>Microprocessor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F137B-0D2E-44C1-8180-4853F990E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DIVYA Singh</a:t>
            </a:r>
            <a:endParaRPr lang="en-IN" dirty="0"/>
          </a:p>
          <a:p>
            <a:r>
              <a:rPr lang="en-IN" dirty="0"/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52303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8924-A970-4252-834F-8830C3005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22515"/>
            <a:ext cx="10178322" cy="53570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in memory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memory? </a:t>
            </a:r>
          </a:p>
          <a:p>
            <a:pPr marL="0" indent="0" algn="just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– Memory is the location where information and data is kept.</a:t>
            </a:r>
          </a:p>
          <a:p>
            <a:pPr marL="0" indent="0" algn="just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Memory is usually measured by the number of bytes it can hold. It is measured in Kilos,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Megas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lately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Gigas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 A Kilo in computer language is 1K =1024. So, a 1KB (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KiloByte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 is 1024 bytes. Mega(1M) is 1024 Kilos and Giga(1G) is 1024 Mega.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7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62FC-23B6-41A2-9213-5977A843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98715"/>
            <a:ext cx="10178322" cy="52808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in memory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 algn="just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When a program is entered into a computer, it is stored in memory. Then as the microprocessor starts to execute the instructions, it brings the instructions from memory one at a time.</a:t>
            </a:r>
          </a:p>
          <a:p>
            <a:pPr algn="just"/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Memory is also used to hold the data. – The microprocessor reads (brings in) the data from memory when it needs it and write.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BE8-CDAB-44FC-A3B1-75060249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57943"/>
            <a:ext cx="10178322" cy="49216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Produces: </a:t>
            </a:r>
          </a:p>
          <a:p>
            <a:pPr marL="0" indent="0" algn="just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For the user to see the result of the execution of the program, the results must be presented in a human readable form. </a:t>
            </a:r>
          </a:p>
          <a:p>
            <a:pPr algn="just"/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results must be presented on an output device.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can be the monitor, a paper from the printer, a simple LED or many other forms.</a:t>
            </a:r>
            <a:endParaRPr lang="en-IN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Placeholder 5" descr="micro.jpeg">
            <a:extLst>
              <a:ext uri="{FF2B5EF4-FFF2-40B4-BE49-F238E27FC236}">
                <a16:creationId xmlns:a16="http://schemas.microsoft.com/office/drawing/2014/main" id="{65349319-0F96-48E4-BE5B-5DC06D2CF2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r="19183"/>
          <a:stretch>
            <a:fillRect/>
          </a:stretch>
        </p:blipFill>
        <p:spPr>
          <a:xfrm>
            <a:off x="885203" y="161925"/>
            <a:ext cx="5937829" cy="60742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0C956-6313-4433-B642-0748A60F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8600" y="1741336"/>
            <a:ext cx="4223657" cy="4164164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 MICROPROCESSOR </a:t>
            </a:r>
          </a:p>
          <a:p>
            <a:pPr>
              <a:defRPr/>
            </a:pPr>
            <a:r>
              <a:rPr lang="en-US" sz="3200" dirty="0"/>
              <a:t>Based System with Bus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3F3F-4A84-40E1-9843-BBC01124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98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Difference between Microprocessor and Microcontroller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82425-5B04-424A-8748-99066B4A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525" y="1724025"/>
            <a:ext cx="5286375" cy="475159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it-IT" sz="8000" dirty="0">
                <a:cs typeface="Calibri" panose="020F0502020204030204" pitchFamily="34" charset="0"/>
              </a:rPr>
              <a:t>Microprocessor is a programmable multi-purpose silicon chip.</a:t>
            </a:r>
            <a:r>
              <a:rPr lang="en-IN" sz="8000" dirty="0">
                <a:cs typeface="Calibri" panose="020F0502020204030204" pitchFamily="34" charset="0"/>
              </a:rPr>
              <a:t> It’s like a heart of the computer system which consists of ALU (Arithmetic Logic Unit), Control Unit, instruction decoders, and Register Array.</a:t>
            </a:r>
          </a:p>
          <a:p>
            <a:pPr algn="just"/>
            <a:endParaRPr lang="en-IN" sz="8000" dirty="0">
              <a:cs typeface="Calibri" panose="020F0502020204030204" pitchFamily="34" charset="0"/>
            </a:endParaRPr>
          </a:p>
          <a:p>
            <a:pPr algn="just"/>
            <a:r>
              <a:rPr lang="en-IN" sz="8000" dirty="0">
                <a:cs typeface="Calibri" panose="020F0502020204030204" pitchFamily="34" charset="0"/>
              </a:rPr>
              <a:t>Microprocessor is just an integrated circuit with no RAM, ROM, or input/output pins.</a:t>
            </a:r>
            <a:r>
              <a:rPr lang="en-US" sz="8000" dirty="0">
                <a:cs typeface="Calibri" panose="020F0502020204030204" pitchFamily="34" charset="0"/>
              </a:rPr>
              <a:t> It incorporates the functions of a CPU into a single integrated circuit.</a:t>
            </a:r>
          </a:p>
          <a:p>
            <a:pPr algn="just"/>
            <a:endParaRPr lang="en-US" sz="8000" dirty="0"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algn="just"/>
            <a:r>
              <a:rPr lang="en-US" sz="8000" dirty="0"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Microprocessors  are based on von Neumann architecture</a:t>
            </a:r>
            <a:r>
              <a:rPr lang="en-US" sz="8000" dirty="0"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IN" sz="8000" dirty="0">
              <a:cs typeface="Calibri" panose="020F0502020204030204" pitchFamily="34" charset="0"/>
            </a:endParaRPr>
          </a:p>
          <a:p>
            <a:r>
              <a:rPr lang="en-IN" sz="8000" dirty="0">
                <a:cs typeface="Calibri" panose="020F0502020204030204" pitchFamily="34" charset="0"/>
              </a:rPr>
              <a:t>Not designed for specific task.</a:t>
            </a:r>
            <a:br>
              <a:rPr lang="en-IN" sz="8000" dirty="0">
                <a:cs typeface="Calibri" panose="020F0502020204030204" pitchFamily="34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D576BA-AF17-4A1F-B4AF-8C19B3460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7050" y="1724025"/>
            <a:ext cx="4571346" cy="503872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cs typeface="Calibri" panose="020F0502020204030204" pitchFamily="34" charset="0"/>
              </a:rPr>
              <a:t>Microcontroller is the heart of the embedded system which is a byproduct of the microprocessor technology.</a:t>
            </a:r>
          </a:p>
          <a:p>
            <a:pPr algn="just"/>
            <a:r>
              <a:rPr lang="en-US" dirty="0">
                <a:cs typeface="Calibri" panose="020F0502020204030204" pitchFamily="34" charset="0"/>
              </a:rPr>
              <a:t>Microcontrollers, on the other hand, are more powerful devices which contain the circuitry of microprocessor and have RAM, IO, and processor all in a single chip.</a:t>
            </a:r>
          </a:p>
          <a:p>
            <a:pPr algn="just"/>
            <a:r>
              <a:rPr lang="en-US" dirty="0">
                <a:cs typeface="Calibri" panose="020F0502020204030204" pitchFamily="34" charset="0"/>
              </a:rPr>
              <a:t>Microcontrollers, on the other hand, are based on the Harvard architecture where instructions and program data are stored separately.</a:t>
            </a:r>
            <a:br>
              <a:rPr lang="en-US" dirty="0">
                <a:cs typeface="Calibri" panose="020F0502020204030204" pitchFamily="34" charset="0"/>
              </a:rPr>
            </a:br>
            <a:endParaRPr lang="en-IN" dirty="0">
              <a:cs typeface="Calibri" panose="020F0502020204030204" pitchFamily="34" charset="0"/>
            </a:endParaRPr>
          </a:p>
          <a:p>
            <a:pPr algn="just"/>
            <a:r>
              <a:rPr lang="en-IN" dirty="0">
                <a:cs typeface="Calibri" panose="020F0502020204030204" pitchFamily="34" charset="0"/>
              </a:rPr>
              <a:t>it’s designed to perform specific tasks.</a:t>
            </a:r>
          </a:p>
          <a:p>
            <a:pPr algn="just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45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2138-D0BC-4B0D-BDC5-0D9E32A6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Microprocessor?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A081-1BB6-41E4-9D14-7064AEF0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57351"/>
            <a:ext cx="10178322" cy="4222242"/>
          </a:xfrm>
        </p:spPr>
        <p:txBody>
          <a:bodyPr/>
          <a:lstStyle/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word comes from the combination micro and processor. </a:t>
            </a:r>
          </a:p>
          <a:p>
            <a:pPr marL="0" indent="0" algn="just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- Processor means a device that processes whatever. In this context processor means a device that processes numbers, specifically binary numbers, 0’s and 1’s. </a:t>
            </a:r>
          </a:p>
        </p:txBody>
      </p:sp>
    </p:spTree>
    <p:extLst>
      <p:ext uri="{BB962C8B-B14F-4D97-AF65-F5344CB8AC3E}">
        <p14:creationId xmlns:p14="http://schemas.microsoft.com/office/powerpoint/2010/main" val="204506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F7B2-4C1C-4F13-8143-6DE3A3CE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micro?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65C4-74E8-4DA3-B628-5AA826FC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5425"/>
            <a:ext cx="10178322" cy="4384167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the late 1960’s, processors were built using discrete elements. • These devices performed the required operation, but were too large and too slow.</a:t>
            </a:r>
          </a:p>
          <a:p>
            <a:pPr algn="just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– In the early 1970’s the microchip was invented. All of the components that made up the processor were now </a:t>
            </a: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placed on a single piece of silicon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 The size became several thousand times smaller and the speed became several hundred times faster. The “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Micro”Processor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was born.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7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58D7-4F2E-4F65-BDCB-F93762E0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Definition of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57DE-480C-4DCC-BE94-4A6D8720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microprocessor is a multipurpose,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Clock signa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clock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driven,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tooltip="Processor register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register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based, digital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 tooltip="Integrated circuit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integrated circuit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accepts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 tooltip="Binary cod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binary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as input, processes it according to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 tooltip="Instruction (computing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instructions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stored in its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 tooltip="Memory (computing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memory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provides results as output.</a:t>
            </a:r>
            <a:endParaRPr lang="en-IN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8F6-C1EB-42FC-88B3-199DACD7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Definition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EB5C-4076-41DF-8F62-20DA5973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microprocessor is a </a:t>
            </a:r>
            <a:r>
              <a:rPr lang="en-US" sz="3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hlinkshowjump?jump=nextslide"/>
              </a:rPr>
              <a:t>programmable device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hlinkshowjump?jump=nextslide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3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takes in </a:t>
            </a:r>
            <a:r>
              <a:rPr lang="en-US" sz="3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numbers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performs on them arithmetic or logical operations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according to the </a:t>
            </a:r>
            <a:r>
              <a:rPr lang="en-US" sz="36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program stored in memory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then produces other numbers as a result.</a:t>
            </a:r>
            <a:endParaRPr lang="en-IN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1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BF52-57DD-4F0F-9D84-1F92475B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95325"/>
            <a:ext cx="10178322" cy="55054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Programmable device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microprocessor can perform different sets of operations on the data it receives depending on the </a:t>
            </a: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sequence of instructions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supplied in the given program. By changing the program, the microprocessor manipulates the data in different ways.</a:t>
            </a:r>
          </a:p>
          <a:p>
            <a:pPr algn="just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Each microprocessor is designed to execute a specific group of operations. This group of operations is called an instruction set. This instruction set defines what the microprocessor can and cannot do.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8CC8-C9D1-49A0-9C6B-F0F2435B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14425"/>
            <a:ext cx="10178322" cy="47651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Takes in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 The data that the microprocessor manipulates must come from somewhere. </a:t>
            </a:r>
          </a:p>
          <a:p>
            <a:pPr algn="just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comes from what is called “input devices”.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are devices that bring data into the system from the outside world.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represent devices such as a keyboard, a mouse, switches, and the like.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A440-904F-498D-A3B3-DA20A71A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04825"/>
            <a:ext cx="10178322" cy="55721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Numbers: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microprocessor has a very narrow view on life. It only understands binary numbers.</a:t>
            </a:r>
          </a:p>
          <a:p>
            <a:pPr algn="just"/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binary digit is called a bit (which comes from binary digit).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microprocessor recognizes and processes a group of bits together. This group of bits is called a “word”.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bits in a Microprocessor’s word, is a measure of its “abilities”.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71D0-6444-49BD-AB2E-FB38C404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28625"/>
            <a:ext cx="10178322" cy="582929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6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Words, Bytes</a:t>
            </a:r>
            <a:endParaRPr lang="en-US" sz="4600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earliest microprocessor (the Intel 8088 and Motorola’s 6800)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recognized 8-bit words. </a:t>
            </a:r>
          </a:p>
          <a:p>
            <a:pPr marL="0" indent="0" algn="just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processed information 8-bits at a time. That’s why they are called    “8- bits processors”.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They can handle large numbers, but in order to process these numbers, they broke them into 8-bit pieces and processed each group of 8-bits separately. </a:t>
            </a:r>
          </a:p>
          <a:p>
            <a:pPr marL="0" indent="0" algn="just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Later microprocessors (8086 and 68000)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were designed with 16-bit words. </a:t>
            </a:r>
          </a:p>
          <a:p>
            <a:pPr marL="0" indent="0" algn="just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group of 8-bits were referred to as a “half-word” or “byte”. 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A group of 4 bits is called a “nibble”. 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Also, 32 bit groups were given the name “long word”.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6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146</TotalTime>
  <Words>917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Badge</vt:lpstr>
      <vt:lpstr>Microprocessor</vt:lpstr>
      <vt:lpstr>What is a Microprocessor?</vt:lpstr>
      <vt:lpstr>What about micro? </vt:lpstr>
      <vt:lpstr>Definition of Microprocessor</vt:lpstr>
      <vt:lpstr>Definition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Microprocessor and Microcontroller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Deepak Mangal</dc:creator>
  <cp:lastModifiedBy>divya singh</cp:lastModifiedBy>
  <cp:revision>24</cp:revision>
  <dcterms:created xsi:type="dcterms:W3CDTF">2019-01-08T14:12:46Z</dcterms:created>
  <dcterms:modified xsi:type="dcterms:W3CDTF">2020-01-17T09:57:20Z</dcterms:modified>
</cp:coreProperties>
</file>