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2" r:id="rId1"/>
    <p:sldMasterId id="2147483694" r:id="rId2"/>
    <p:sldMasterId id="2147483706" r:id="rId3"/>
  </p:sldMasterIdLst>
  <p:notesMasterIdLst>
    <p:notesMasterId r:id="rId20"/>
  </p:notesMasterIdLst>
  <p:sldIdLst>
    <p:sldId id="256" r:id="rId4"/>
    <p:sldId id="257" r:id="rId5"/>
    <p:sldId id="258" r:id="rId6"/>
    <p:sldId id="269" r:id="rId7"/>
    <p:sldId id="260" r:id="rId8"/>
    <p:sldId id="262" r:id="rId9"/>
    <p:sldId id="271" r:id="rId10"/>
    <p:sldId id="276" r:id="rId11"/>
    <p:sldId id="263" r:id="rId12"/>
    <p:sldId id="273" r:id="rId13"/>
    <p:sldId id="274" r:id="rId14"/>
    <p:sldId id="278" r:id="rId15"/>
    <p:sldId id="272" r:id="rId16"/>
    <p:sldId id="277" r:id="rId17"/>
    <p:sldId id="265" r:id="rId18"/>
    <p:sldId id="267" r:id="rId1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92" d="100"/>
          <a:sy n="92" d="100"/>
        </p:scale>
        <p:origin x="1473"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3" Type="http://schemas.openxmlformats.org/officeDocument/2006/relationships/slideMaster" Target="slideMasters/slideMaster3.xml"/><Relationship Id="rId21" Type="http://schemas.openxmlformats.org/officeDocument/2006/relationships/presProps" Target="pres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4F823D3-D1D1-471E-BD54-4E66D1D8B84E}" type="datetimeFigureOut">
              <a:rPr lang="en-US" smtClean="0"/>
              <a:t>2/2/2022</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8CD269-EBB7-41B9-BC25-08D593C7EDF2}" type="slidenum">
              <a:rPr lang="en-US" smtClean="0"/>
              <a:t>‹#›</a:t>
            </a:fld>
            <a:endParaRPr lang="en-US"/>
          </a:p>
        </p:txBody>
      </p:sp>
    </p:spTree>
    <p:extLst>
      <p:ext uri="{BB962C8B-B14F-4D97-AF65-F5344CB8AC3E}">
        <p14:creationId xmlns:p14="http://schemas.microsoft.com/office/powerpoint/2010/main" val="10797547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9" name="Rectangle 8"/>
          <p:cNvSpPr/>
          <p:nvPr/>
        </p:nvSpPr>
        <p:spPr>
          <a:xfrm>
            <a:off x="0" y="0"/>
            <a:ext cx="9144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9"/>
          <p:cNvSpPr/>
          <p:nvPr/>
        </p:nvSpPr>
        <p:spPr>
          <a:xfrm>
            <a:off x="4762" y="0"/>
            <a:ext cx="9139239" cy="4572001"/>
          </a:xfrm>
          <a:custGeom>
            <a:avLst/>
            <a:gdLst/>
            <a:ahLst/>
            <a:cxnLst/>
            <a:rect l="l" t="t" r="r" b="b"/>
            <a:pathLst>
              <a:path w="9139239" h="4572001">
                <a:moveTo>
                  <a:pt x="9139239" y="4171458"/>
                </a:moveTo>
                <a:lnTo>
                  <a:pt x="9139239" y="4479120"/>
                </a:lnTo>
                <a:lnTo>
                  <a:pt x="9061857" y="4572001"/>
                </a:lnTo>
                <a:lnTo>
                  <a:pt x="8867616" y="4572001"/>
                </a:lnTo>
                <a:cubicBezTo>
                  <a:pt x="8974940" y="4496648"/>
                  <a:pt x="9059271" y="4392377"/>
                  <a:pt x="9109281" y="4270954"/>
                </a:cubicBezTo>
                <a:close/>
                <a:moveTo>
                  <a:pt x="9139239" y="4017903"/>
                </a:moveTo>
                <a:lnTo>
                  <a:pt x="9139239" y="4146549"/>
                </a:lnTo>
                <a:lnTo>
                  <a:pt x="9061849" y="4168266"/>
                </a:lnTo>
                <a:cubicBezTo>
                  <a:pt x="8867508" y="4236060"/>
                  <a:pt x="8712637" y="4384208"/>
                  <a:pt x="8639677" y="4572001"/>
                </a:cubicBezTo>
                <a:lnTo>
                  <a:pt x="8502130" y="4572001"/>
                </a:lnTo>
                <a:cubicBezTo>
                  <a:pt x="8583823" y="4319597"/>
                  <a:pt x="8787913" y="4120306"/>
                  <a:pt x="9046727" y="4039822"/>
                </a:cubicBezTo>
                <a:close/>
                <a:moveTo>
                  <a:pt x="7620280" y="3999419"/>
                </a:moveTo>
                <a:lnTo>
                  <a:pt x="7637367" y="4001042"/>
                </a:lnTo>
                <a:cubicBezTo>
                  <a:pt x="7669753" y="4001569"/>
                  <a:pt x="7701646" y="4004550"/>
                  <a:pt x="7732829" y="4010107"/>
                </a:cubicBezTo>
                <a:cubicBezTo>
                  <a:pt x="7738405" y="4009688"/>
                  <a:pt x="7743733" y="4010636"/>
                  <a:pt x="7749042" y="4011646"/>
                </a:cubicBezTo>
                <a:lnTo>
                  <a:pt x="7749159" y="4012794"/>
                </a:lnTo>
                <a:cubicBezTo>
                  <a:pt x="8061238" y="4064450"/>
                  <a:pt x="8314467" y="4283539"/>
                  <a:pt x="8407830" y="4572001"/>
                </a:cubicBezTo>
                <a:lnTo>
                  <a:pt x="8270283" y="4572001"/>
                </a:lnTo>
                <a:cubicBezTo>
                  <a:pt x="8186900" y="4357380"/>
                  <a:pt x="7996531" y="4194541"/>
                  <a:pt x="7762529" y="4144250"/>
                </a:cubicBezTo>
                <a:cubicBezTo>
                  <a:pt x="7797023" y="4319651"/>
                  <a:pt x="7899246" y="4471530"/>
                  <a:pt x="8042344" y="4572001"/>
                </a:cubicBezTo>
                <a:lnTo>
                  <a:pt x="7848103" y="4572001"/>
                </a:lnTo>
                <a:cubicBezTo>
                  <a:pt x="7731971" y="4452596"/>
                  <a:pt x="7653409" y="4298519"/>
                  <a:pt x="7629044" y="4127511"/>
                </a:cubicBezTo>
                <a:cubicBezTo>
                  <a:pt x="7628876" y="4127458"/>
                  <a:pt x="7628708" y="4127453"/>
                  <a:pt x="7628538" y="4127448"/>
                </a:cubicBezTo>
                <a:lnTo>
                  <a:pt x="7628000" y="4120772"/>
                </a:lnTo>
                <a:cubicBezTo>
                  <a:pt x="7622941" y="4090522"/>
                  <a:pt x="7620490" y="4059631"/>
                  <a:pt x="7620533" y="4028296"/>
                </a:cubicBezTo>
                <a:cubicBezTo>
                  <a:pt x="7619221" y="4022668"/>
                  <a:pt x="7619162" y="4017001"/>
                  <a:pt x="7619162" y="4011320"/>
                </a:cubicBezTo>
                <a:lnTo>
                  <a:pt x="7619756" y="3999880"/>
                </a:lnTo>
                <a:lnTo>
                  <a:pt x="7620254" y="3999913"/>
                </a:lnTo>
                <a:close/>
                <a:moveTo>
                  <a:pt x="7597529" y="3999419"/>
                </a:moveTo>
                <a:lnTo>
                  <a:pt x="7597555" y="3999913"/>
                </a:lnTo>
                <a:lnTo>
                  <a:pt x="7598053" y="3999880"/>
                </a:lnTo>
                <a:lnTo>
                  <a:pt x="7598647" y="4011320"/>
                </a:lnTo>
                <a:cubicBezTo>
                  <a:pt x="7598647" y="4017001"/>
                  <a:pt x="7598588" y="4022668"/>
                  <a:pt x="7597276" y="4028296"/>
                </a:cubicBezTo>
                <a:cubicBezTo>
                  <a:pt x="7597319" y="4059631"/>
                  <a:pt x="7594868" y="4090522"/>
                  <a:pt x="7589809" y="4120772"/>
                </a:cubicBezTo>
                <a:lnTo>
                  <a:pt x="7589271" y="4127448"/>
                </a:lnTo>
                <a:cubicBezTo>
                  <a:pt x="7589101" y="4127453"/>
                  <a:pt x="7588933" y="4127458"/>
                  <a:pt x="7588765" y="4127511"/>
                </a:cubicBezTo>
                <a:cubicBezTo>
                  <a:pt x="7564400" y="4298519"/>
                  <a:pt x="7485838" y="4452596"/>
                  <a:pt x="7369706" y="4572001"/>
                </a:cubicBezTo>
                <a:lnTo>
                  <a:pt x="7175465" y="4572001"/>
                </a:lnTo>
                <a:cubicBezTo>
                  <a:pt x="7318563" y="4471530"/>
                  <a:pt x="7420786" y="4319651"/>
                  <a:pt x="7455280" y="4144250"/>
                </a:cubicBezTo>
                <a:cubicBezTo>
                  <a:pt x="7221278" y="4194541"/>
                  <a:pt x="7030909" y="4357380"/>
                  <a:pt x="6947526" y="4572001"/>
                </a:cubicBezTo>
                <a:lnTo>
                  <a:pt x="6809978" y="4572001"/>
                </a:lnTo>
                <a:cubicBezTo>
                  <a:pt x="6903341" y="4283539"/>
                  <a:pt x="7156571" y="4064450"/>
                  <a:pt x="7468650" y="4012794"/>
                </a:cubicBezTo>
                <a:lnTo>
                  <a:pt x="7468767" y="4011646"/>
                </a:lnTo>
                <a:cubicBezTo>
                  <a:pt x="7474076" y="4010636"/>
                  <a:pt x="7479404" y="4009688"/>
                  <a:pt x="7484980" y="4010107"/>
                </a:cubicBezTo>
                <a:cubicBezTo>
                  <a:pt x="7516163" y="4004550"/>
                  <a:pt x="7548056" y="4001569"/>
                  <a:pt x="7580442" y="4001042"/>
                </a:cubicBezTo>
                <a:close/>
                <a:moveTo>
                  <a:pt x="5928129" y="3999419"/>
                </a:moveTo>
                <a:lnTo>
                  <a:pt x="5945217" y="4001042"/>
                </a:lnTo>
                <a:cubicBezTo>
                  <a:pt x="5977602" y="4001569"/>
                  <a:pt x="6009495" y="4004550"/>
                  <a:pt x="6040678" y="4010107"/>
                </a:cubicBezTo>
                <a:cubicBezTo>
                  <a:pt x="6046254" y="4009688"/>
                  <a:pt x="6051582" y="4010636"/>
                  <a:pt x="6056891" y="4011646"/>
                </a:cubicBezTo>
                <a:lnTo>
                  <a:pt x="6057008" y="4012794"/>
                </a:lnTo>
                <a:cubicBezTo>
                  <a:pt x="6369087" y="4064450"/>
                  <a:pt x="6622316" y="4283539"/>
                  <a:pt x="6715680" y="4572001"/>
                </a:cubicBezTo>
                <a:lnTo>
                  <a:pt x="6578131" y="4572001"/>
                </a:lnTo>
                <a:cubicBezTo>
                  <a:pt x="6494748" y="4357380"/>
                  <a:pt x="6304380" y="4194541"/>
                  <a:pt x="6070378" y="4144250"/>
                </a:cubicBezTo>
                <a:cubicBezTo>
                  <a:pt x="6104872" y="4319650"/>
                  <a:pt x="6207095" y="4471530"/>
                  <a:pt x="6350192" y="4572001"/>
                </a:cubicBezTo>
                <a:lnTo>
                  <a:pt x="6155952" y="4572001"/>
                </a:lnTo>
                <a:cubicBezTo>
                  <a:pt x="6039820" y="4452596"/>
                  <a:pt x="5961257" y="4298519"/>
                  <a:pt x="5936893" y="4127511"/>
                </a:cubicBezTo>
                <a:cubicBezTo>
                  <a:pt x="5936725" y="4127458"/>
                  <a:pt x="5936557" y="4127453"/>
                  <a:pt x="5936387" y="4127448"/>
                </a:cubicBezTo>
                <a:lnTo>
                  <a:pt x="5935849" y="4120772"/>
                </a:lnTo>
                <a:cubicBezTo>
                  <a:pt x="5930790" y="4090522"/>
                  <a:pt x="5928340" y="4059631"/>
                  <a:pt x="5928382" y="4028296"/>
                </a:cubicBezTo>
                <a:cubicBezTo>
                  <a:pt x="5927070" y="4022668"/>
                  <a:pt x="5927011" y="4017001"/>
                  <a:pt x="5927011" y="4011320"/>
                </a:cubicBezTo>
                <a:lnTo>
                  <a:pt x="5927605" y="3999880"/>
                </a:lnTo>
                <a:lnTo>
                  <a:pt x="5928103" y="3999913"/>
                </a:lnTo>
                <a:close/>
                <a:moveTo>
                  <a:pt x="5905378" y="3999419"/>
                </a:moveTo>
                <a:lnTo>
                  <a:pt x="5905404" y="3999913"/>
                </a:lnTo>
                <a:lnTo>
                  <a:pt x="5905902" y="3999880"/>
                </a:lnTo>
                <a:lnTo>
                  <a:pt x="5906496" y="4011320"/>
                </a:lnTo>
                <a:cubicBezTo>
                  <a:pt x="5906496" y="4017001"/>
                  <a:pt x="5906437" y="4022668"/>
                  <a:pt x="5905125" y="4028296"/>
                </a:cubicBezTo>
                <a:cubicBezTo>
                  <a:pt x="5905167" y="4059631"/>
                  <a:pt x="5902717" y="4090522"/>
                  <a:pt x="5897658" y="4120772"/>
                </a:cubicBezTo>
                <a:lnTo>
                  <a:pt x="5897120" y="4127448"/>
                </a:lnTo>
                <a:cubicBezTo>
                  <a:pt x="5896950" y="4127453"/>
                  <a:pt x="5896782" y="4127458"/>
                  <a:pt x="5896614" y="4127511"/>
                </a:cubicBezTo>
                <a:cubicBezTo>
                  <a:pt x="5872249" y="4298519"/>
                  <a:pt x="5793686" y="4452596"/>
                  <a:pt x="5677555" y="4572001"/>
                </a:cubicBezTo>
                <a:lnTo>
                  <a:pt x="5483314" y="4572001"/>
                </a:lnTo>
                <a:cubicBezTo>
                  <a:pt x="5626412" y="4471530"/>
                  <a:pt x="5728635" y="4319650"/>
                  <a:pt x="5763129" y="4144250"/>
                </a:cubicBezTo>
                <a:cubicBezTo>
                  <a:pt x="5529126" y="4194541"/>
                  <a:pt x="5338758" y="4357380"/>
                  <a:pt x="5255375" y="4572001"/>
                </a:cubicBezTo>
                <a:lnTo>
                  <a:pt x="5117827" y="4572001"/>
                </a:lnTo>
                <a:cubicBezTo>
                  <a:pt x="5211190" y="4283539"/>
                  <a:pt x="5464420" y="4064450"/>
                  <a:pt x="5776499" y="4012794"/>
                </a:cubicBezTo>
                <a:lnTo>
                  <a:pt x="5776616" y="4011646"/>
                </a:lnTo>
                <a:cubicBezTo>
                  <a:pt x="5781926" y="4010636"/>
                  <a:pt x="5787253" y="4009688"/>
                  <a:pt x="5792829" y="4010107"/>
                </a:cubicBezTo>
                <a:cubicBezTo>
                  <a:pt x="5824012" y="4004550"/>
                  <a:pt x="5855905" y="4001569"/>
                  <a:pt x="5888290" y="4001042"/>
                </a:cubicBezTo>
                <a:close/>
                <a:moveTo>
                  <a:pt x="4235979" y="3999419"/>
                </a:moveTo>
                <a:lnTo>
                  <a:pt x="4253065" y="4001042"/>
                </a:lnTo>
                <a:cubicBezTo>
                  <a:pt x="4285451" y="4001569"/>
                  <a:pt x="4317343" y="4004550"/>
                  <a:pt x="4348528" y="4010107"/>
                </a:cubicBezTo>
                <a:cubicBezTo>
                  <a:pt x="4354104" y="4009688"/>
                  <a:pt x="4359431" y="4010636"/>
                  <a:pt x="4364739" y="4011646"/>
                </a:cubicBezTo>
                <a:lnTo>
                  <a:pt x="4364856" y="4012794"/>
                </a:lnTo>
                <a:cubicBezTo>
                  <a:pt x="4676936" y="4064450"/>
                  <a:pt x="4930165" y="4283539"/>
                  <a:pt x="5023528" y="4572001"/>
                </a:cubicBezTo>
                <a:lnTo>
                  <a:pt x="4885980" y="4572001"/>
                </a:lnTo>
                <a:cubicBezTo>
                  <a:pt x="4802597" y="4357380"/>
                  <a:pt x="4612229" y="4194541"/>
                  <a:pt x="4378227" y="4144250"/>
                </a:cubicBezTo>
                <a:cubicBezTo>
                  <a:pt x="4412722" y="4319651"/>
                  <a:pt x="4514944" y="4471530"/>
                  <a:pt x="4658041" y="4572001"/>
                </a:cubicBezTo>
                <a:lnTo>
                  <a:pt x="4463800" y="4572001"/>
                </a:lnTo>
                <a:cubicBezTo>
                  <a:pt x="4347669" y="4452596"/>
                  <a:pt x="4269106" y="4298519"/>
                  <a:pt x="4244741" y="4127511"/>
                </a:cubicBezTo>
                <a:cubicBezTo>
                  <a:pt x="4244574" y="4127458"/>
                  <a:pt x="4244405" y="4127453"/>
                  <a:pt x="4244236" y="4127448"/>
                </a:cubicBezTo>
                <a:lnTo>
                  <a:pt x="4243697" y="4120772"/>
                </a:lnTo>
                <a:cubicBezTo>
                  <a:pt x="4238639" y="4090522"/>
                  <a:pt x="4236188" y="4059631"/>
                  <a:pt x="4236230" y="4028296"/>
                </a:cubicBezTo>
                <a:cubicBezTo>
                  <a:pt x="4234918" y="4022668"/>
                  <a:pt x="4234860" y="4017001"/>
                  <a:pt x="4234860" y="4011320"/>
                </a:cubicBezTo>
                <a:lnTo>
                  <a:pt x="4235454" y="3999880"/>
                </a:lnTo>
                <a:lnTo>
                  <a:pt x="4235952" y="3999913"/>
                </a:lnTo>
                <a:close/>
                <a:moveTo>
                  <a:pt x="4213227" y="3999419"/>
                </a:moveTo>
                <a:lnTo>
                  <a:pt x="4213253" y="3999913"/>
                </a:lnTo>
                <a:lnTo>
                  <a:pt x="4213751" y="3999880"/>
                </a:lnTo>
                <a:lnTo>
                  <a:pt x="4214345" y="4011320"/>
                </a:lnTo>
                <a:cubicBezTo>
                  <a:pt x="4214345" y="4017001"/>
                  <a:pt x="4214286" y="4022668"/>
                  <a:pt x="4212974" y="4028296"/>
                </a:cubicBezTo>
                <a:cubicBezTo>
                  <a:pt x="4213016" y="4059631"/>
                  <a:pt x="4210566" y="4090522"/>
                  <a:pt x="4205507" y="4120772"/>
                </a:cubicBezTo>
                <a:lnTo>
                  <a:pt x="4204969" y="4127448"/>
                </a:lnTo>
                <a:cubicBezTo>
                  <a:pt x="4204799" y="4127453"/>
                  <a:pt x="4204631" y="4127458"/>
                  <a:pt x="4204463" y="4127511"/>
                </a:cubicBezTo>
                <a:cubicBezTo>
                  <a:pt x="4180098" y="4298519"/>
                  <a:pt x="4101535" y="4452596"/>
                  <a:pt x="3985404" y="4572001"/>
                </a:cubicBezTo>
                <a:lnTo>
                  <a:pt x="3791163" y="4572001"/>
                </a:lnTo>
                <a:cubicBezTo>
                  <a:pt x="3934261" y="4471530"/>
                  <a:pt x="4036484" y="4319651"/>
                  <a:pt x="4070978" y="4144250"/>
                </a:cubicBezTo>
                <a:cubicBezTo>
                  <a:pt x="3836975" y="4194541"/>
                  <a:pt x="3646607" y="4357380"/>
                  <a:pt x="3563224" y="4572001"/>
                </a:cubicBezTo>
                <a:lnTo>
                  <a:pt x="3425676" y="4572001"/>
                </a:lnTo>
                <a:cubicBezTo>
                  <a:pt x="3519039" y="4283539"/>
                  <a:pt x="3772269" y="4064450"/>
                  <a:pt x="4084348" y="4012794"/>
                </a:cubicBezTo>
                <a:lnTo>
                  <a:pt x="4084465" y="4011646"/>
                </a:lnTo>
                <a:cubicBezTo>
                  <a:pt x="4089774" y="4010636"/>
                  <a:pt x="4095102" y="4009688"/>
                  <a:pt x="4100678" y="4010107"/>
                </a:cubicBezTo>
                <a:cubicBezTo>
                  <a:pt x="4131861" y="4004550"/>
                  <a:pt x="4163754" y="4001569"/>
                  <a:pt x="4196139" y="4001042"/>
                </a:cubicBezTo>
                <a:close/>
                <a:moveTo>
                  <a:pt x="2543827" y="3999419"/>
                </a:moveTo>
                <a:lnTo>
                  <a:pt x="2560914" y="4001042"/>
                </a:lnTo>
                <a:cubicBezTo>
                  <a:pt x="2593300" y="4001569"/>
                  <a:pt x="2625192" y="4004550"/>
                  <a:pt x="2656376" y="4010107"/>
                </a:cubicBezTo>
                <a:cubicBezTo>
                  <a:pt x="2661952" y="4009688"/>
                  <a:pt x="2667280" y="4010636"/>
                  <a:pt x="2672588" y="4011646"/>
                </a:cubicBezTo>
                <a:lnTo>
                  <a:pt x="2672706" y="4012794"/>
                </a:lnTo>
                <a:cubicBezTo>
                  <a:pt x="2984785" y="4064450"/>
                  <a:pt x="3238014" y="4283539"/>
                  <a:pt x="3331377" y="4572001"/>
                </a:cubicBezTo>
                <a:lnTo>
                  <a:pt x="3193830" y="4572001"/>
                </a:lnTo>
                <a:cubicBezTo>
                  <a:pt x="3110446" y="4357380"/>
                  <a:pt x="2920078" y="4194541"/>
                  <a:pt x="2686076" y="4144250"/>
                </a:cubicBezTo>
                <a:cubicBezTo>
                  <a:pt x="2720570" y="4319650"/>
                  <a:pt x="2822793" y="4471530"/>
                  <a:pt x="2965890" y="4572001"/>
                </a:cubicBezTo>
                <a:lnTo>
                  <a:pt x="2771649" y="4572001"/>
                </a:lnTo>
                <a:cubicBezTo>
                  <a:pt x="2655518" y="4452596"/>
                  <a:pt x="2576955" y="4298519"/>
                  <a:pt x="2552590" y="4127511"/>
                </a:cubicBezTo>
                <a:cubicBezTo>
                  <a:pt x="2552423" y="4127458"/>
                  <a:pt x="2552254" y="4127453"/>
                  <a:pt x="2552085" y="4127448"/>
                </a:cubicBezTo>
                <a:lnTo>
                  <a:pt x="2551547" y="4120772"/>
                </a:lnTo>
                <a:cubicBezTo>
                  <a:pt x="2546488" y="4090522"/>
                  <a:pt x="2544037" y="4059631"/>
                  <a:pt x="2544079" y="4028296"/>
                </a:cubicBezTo>
                <a:cubicBezTo>
                  <a:pt x="2542767" y="4022668"/>
                  <a:pt x="2542709" y="4017001"/>
                  <a:pt x="2542709" y="4011320"/>
                </a:cubicBezTo>
                <a:lnTo>
                  <a:pt x="2543303" y="3999880"/>
                </a:lnTo>
                <a:lnTo>
                  <a:pt x="2543801" y="3999913"/>
                </a:lnTo>
                <a:close/>
                <a:moveTo>
                  <a:pt x="2521076" y="3999419"/>
                </a:moveTo>
                <a:lnTo>
                  <a:pt x="2521102" y="3999913"/>
                </a:lnTo>
                <a:lnTo>
                  <a:pt x="2521600" y="3999880"/>
                </a:lnTo>
                <a:lnTo>
                  <a:pt x="2522194" y="4011320"/>
                </a:lnTo>
                <a:cubicBezTo>
                  <a:pt x="2522194" y="4017001"/>
                  <a:pt x="2522135" y="4022668"/>
                  <a:pt x="2520823" y="4028296"/>
                </a:cubicBezTo>
                <a:cubicBezTo>
                  <a:pt x="2520865" y="4059631"/>
                  <a:pt x="2518415" y="4090522"/>
                  <a:pt x="2513356" y="4120772"/>
                </a:cubicBezTo>
                <a:lnTo>
                  <a:pt x="2512818" y="4127448"/>
                </a:lnTo>
                <a:cubicBezTo>
                  <a:pt x="2512648" y="4127453"/>
                  <a:pt x="2512480" y="4127458"/>
                  <a:pt x="2512312" y="4127511"/>
                </a:cubicBezTo>
                <a:cubicBezTo>
                  <a:pt x="2487947" y="4298519"/>
                  <a:pt x="2409385" y="4452596"/>
                  <a:pt x="2293253" y="4572001"/>
                </a:cubicBezTo>
                <a:lnTo>
                  <a:pt x="2099012" y="4572001"/>
                </a:lnTo>
                <a:cubicBezTo>
                  <a:pt x="2242110" y="4471530"/>
                  <a:pt x="2344333" y="4319651"/>
                  <a:pt x="2378827" y="4144250"/>
                </a:cubicBezTo>
                <a:cubicBezTo>
                  <a:pt x="2144825" y="4194541"/>
                  <a:pt x="1954456" y="4357380"/>
                  <a:pt x="1871073" y="4572001"/>
                </a:cubicBezTo>
                <a:lnTo>
                  <a:pt x="1733525" y="4572001"/>
                </a:lnTo>
                <a:cubicBezTo>
                  <a:pt x="1826888" y="4283539"/>
                  <a:pt x="2080118" y="4064450"/>
                  <a:pt x="2392197" y="4012794"/>
                </a:cubicBezTo>
                <a:lnTo>
                  <a:pt x="2392314" y="4011646"/>
                </a:lnTo>
                <a:cubicBezTo>
                  <a:pt x="2397623" y="4010636"/>
                  <a:pt x="2402951" y="4009688"/>
                  <a:pt x="2408527" y="4010107"/>
                </a:cubicBezTo>
                <a:cubicBezTo>
                  <a:pt x="2439710" y="4004550"/>
                  <a:pt x="2471603" y="4001569"/>
                  <a:pt x="2503988" y="4001042"/>
                </a:cubicBezTo>
                <a:close/>
                <a:moveTo>
                  <a:pt x="851676" y="3999419"/>
                </a:moveTo>
                <a:lnTo>
                  <a:pt x="868763" y="4001042"/>
                </a:lnTo>
                <a:cubicBezTo>
                  <a:pt x="901149" y="4001569"/>
                  <a:pt x="933041" y="4004550"/>
                  <a:pt x="964225" y="4010107"/>
                </a:cubicBezTo>
                <a:cubicBezTo>
                  <a:pt x="969801" y="4009688"/>
                  <a:pt x="975129" y="4010636"/>
                  <a:pt x="980437" y="4011646"/>
                </a:cubicBezTo>
                <a:lnTo>
                  <a:pt x="980555" y="4012794"/>
                </a:lnTo>
                <a:cubicBezTo>
                  <a:pt x="1292634" y="4064450"/>
                  <a:pt x="1545864" y="4283539"/>
                  <a:pt x="1639226" y="4572001"/>
                </a:cubicBezTo>
                <a:lnTo>
                  <a:pt x="1501679" y="4572001"/>
                </a:lnTo>
                <a:cubicBezTo>
                  <a:pt x="1418296" y="4357380"/>
                  <a:pt x="1227927" y="4194541"/>
                  <a:pt x="993925" y="4144250"/>
                </a:cubicBezTo>
                <a:cubicBezTo>
                  <a:pt x="1028419" y="4319651"/>
                  <a:pt x="1130642" y="4471530"/>
                  <a:pt x="1273740" y="4572001"/>
                </a:cubicBezTo>
                <a:lnTo>
                  <a:pt x="1079499" y="4572001"/>
                </a:lnTo>
                <a:cubicBezTo>
                  <a:pt x="963367" y="4452596"/>
                  <a:pt x="884804" y="4298519"/>
                  <a:pt x="860439" y="4127511"/>
                </a:cubicBezTo>
                <a:cubicBezTo>
                  <a:pt x="860272" y="4127458"/>
                  <a:pt x="860103" y="4127453"/>
                  <a:pt x="859934" y="4127448"/>
                </a:cubicBezTo>
                <a:lnTo>
                  <a:pt x="859396" y="4120772"/>
                </a:lnTo>
                <a:cubicBezTo>
                  <a:pt x="854337" y="4090522"/>
                  <a:pt x="851886" y="4059631"/>
                  <a:pt x="851928" y="4028296"/>
                </a:cubicBezTo>
                <a:cubicBezTo>
                  <a:pt x="850616" y="4022668"/>
                  <a:pt x="850558" y="4017001"/>
                  <a:pt x="850558" y="4011320"/>
                </a:cubicBezTo>
                <a:lnTo>
                  <a:pt x="851152" y="3999880"/>
                </a:lnTo>
                <a:lnTo>
                  <a:pt x="851650" y="3999913"/>
                </a:lnTo>
                <a:close/>
                <a:moveTo>
                  <a:pt x="828925" y="3999419"/>
                </a:moveTo>
                <a:lnTo>
                  <a:pt x="828951" y="3999913"/>
                </a:lnTo>
                <a:lnTo>
                  <a:pt x="829449" y="3999880"/>
                </a:lnTo>
                <a:lnTo>
                  <a:pt x="830043" y="4011320"/>
                </a:lnTo>
                <a:cubicBezTo>
                  <a:pt x="830043" y="4017001"/>
                  <a:pt x="829984" y="4022668"/>
                  <a:pt x="828672" y="4028296"/>
                </a:cubicBezTo>
                <a:cubicBezTo>
                  <a:pt x="828714" y="4059631"/>
                  <a:pt x="826264" y="4090522"/>
                  <a:pt x="821205" y="4120772"/>
                </a:cubicBezTo>
                <a:lnTo>
                  <a:pt x="820667" y="4127448"/>
                </a:lnTo>
                <a:cubicBezTo>
                  <a:pt x="820497" y="4127453"/>
                  <a:pt x="820329" y="4127458"/>
                  <a:pt x="820161" y="4127511"/>
                </a:cubicBezTo>
                <a:cubicBezTo>
                  <a:pt x="795796" y="4298519"/>
                  <a:pt x="717234" y="4452596"/>
                  <a:pt x="601102" y="4572001"/>
                </a:cubicBezTo>
                <a:lnTo>
                  <a:pt x="406861" y="4572001"/>
                </a:lnTo>
                <a:cubicBezTo>
                  <a:pt x="549959" y="4471530"/>
                  <a:pt x="652182" y="4319650"/>
                  <a:pt x="686676" y="4144250"/>
                </a:cubicBezTo>
                <a:cubicBezTo>
                  <a:pt x="452674" y="4194541"/>
                  <a:pt x="262305" y="4357380"/>
                  <a:pt x="178922" y="4572001"/>
                </a:cubicBezTo>
                <a:lnTo>
                  <a:pt x="41374" y="4572001"/>
                </a:lnTo>
                <a:cubicBezTo>
                  <a:pt x="134738" y="4283539"/>
                  <a:pt x="387967" y="4064450"/>
                  <a:pt x="700046" y="4012794"/>
                </a:cubicBezTo>
                <a:lnTo>
                  <a:pt x="700163" y="4011646"/>
                </a:lnTo>
                <a:cubicBezTo>
                  <a:pt x="705472" y="4010636"/>
                  <a:pt x="710800" y="4009688"/>
                  <a:pt x="716376" y="4010107"/>
                </a:cubicBezTo>
                <a:cubicBezTo>
                  <a:pt x="747559" y="4004550"/>
                  <a:pt x="779452" y="4001569"/>
                  <a:pt x="811837" y="4001042"/>
                </a:cubicBezTo>
                <a:close/>
                <a:moveTo>
                  <a:pt x="8305836" y="3304913"/>
                </a:moveTo>
                <a:cubicBezTo>
                  <a:pt x="8030646" y="3363591"/>
                  <a:pt x="7815802" y="3576701"/>
                  <a:pt x="7762527" y="3845480"/>
                </a:cubicBezTo>
                <a:cubicBezTo>
                  <a:pt x="8037717" y="3786801"/>
                  <a:pt x="8252560" y="3573691"/>
                  <a:pt x="8305836" y="3304913"/>
                </a:cubicBezTo>
                <a:close/>
                <a:moveTo>
                  <a:pt x="6911971" y="3304913"/>
                </a:moveTo>
                <a:cubicBezTo>
                  <a:pt x="6965247" y="3573691"/>
                  <a:pt x="7180090" y="3786801"/>
                  <a:pt x="7455280" y="3845480"/>
                </a:cubicBezTo>
                <a:cubicBezTo>
                  <a:pt x="7402005" y="3576701"/>
                  <a:pt x="7187161" y="3363591"/>
                  <a:pt x="6911971" y="3304913"/>
                </a:cubicBezTo>
                <a:close/>
                <a:moveTo>
                  <a:pt x="6613685" y="3304913"/>
                </a:moveTo>
                <a:cubicBezTo>
                  <a:pt x="6338495" y="3363591"/>
                  <a:pt x="6123651" y="3576701"/>
                  <a:pt x="6070376" y="3845480"/>
                </a:cubicBezTo>
                <a:cubicBezTo>
                  <a:pt x="6345566" y="3786801"/>
                  <a:pt x="6560409" y="3573691"/>
                  <a:pt x="6613685" y="3304913"/>
                </a:cubicBezTo>
                <a:close/>
                <a:moveTo>
                  <a:pt x="5219820" y="3304913"/>
                </a:moveTo>
                <a:cubicBezTo>
                  <a:pt x="5273096" y="3573691"/>
                  <a:pt x="5487939" y="3786801"/>
                  <a:pt x="5763129" y="3845480"/>
                </a:cubicBezTo>
                <a:cubicBezTo>
                  <a:pt x="5709854" y="3576701"/>
                  <a:pt x="5495010" y="3363591"/>
                  <a:pt x="5219820" y="3304913"/>
                </a:cubicBezTo>
                <a:close/>
                <a:moveTo>
                  <a:pt x="4921534" y="3304913"/>
                </a:moveTo>
                <a:cubicBezTo>
                  <a:pt x="4646344" y="3363591"/>
                  <a:pt x="4431500" y="3576701"/>
                  <a:pt x="4378225" y="3845480"/>
                </a:cubicBezTo>
                <a:cubicBezTo>
                  <a:pt x="4653415" y="3786801"/>
                  <a:pt x="4868259" y="3573691"/>
                  <a:pt x="4921534" y="3304913"/>
                </a:cubicBezTo>
                <a:close/>
                <a:moveTo>
                  <a:pt x="3527669" y="3304913"/>
                </a:moveTo>
                <a:cubicBezTo>
                  <a:pt x="3580945" y="3573691"/>
                  <a:pt x="3795788" y="3786801"/>
                  <a:pt x="4070978" y="3845480"/>
                </a:cubicBezTo>
                <a:cubicBezTo>
                  <a:pt x="4017703" y="3576701"/>
                  <a:pt x="3802859" y="3363591"/>
                  <a:pt x="3527669" y="3304913"/>
                </a:cubicBezTo>
                <a:close/>
                <a:moveTo>
                  <a:pt x="3229383" y="3304913"/>
                </a:moveTo>
                <a:cubicBezTo>
                  <a:pt x="2954193" y="3363591"/>
                  <a:pt x="2739349" y="3576701"/>
                  <a:pt x="2686074" y="3845480"/>
                </a:cubicBezTo>
                <a:cubicBezTo>
                  <a:pt x="2961264" y="3786801"/>
                  <a:pt x="3176107" y="3573691"/>
                  <a:pt x="3229383" y="3304913"/>
                </a:cubicBezTo>
                <a:close/>
                <a:moveTo>
                  <a:pt x="1835518" y="3304913"/>
                </a:moveTo>
                <a:cubicBezTo>
                  <a:pt x="1888794" y="3573691"/>
                  <a:pt x="2103637" y="3786801"/>
                  <a:pt x="2378827" y="3845480"/>
                </a:cubicBezTo>
                <a:cubicBezTo>
                  <a:pt x="2325552" y="3576701"/>
                  <a:pt x="2110708" y="3363591"/>
                  <a:pt x="1835518" y="3304913"/>
                </a:cubicBezTo>
                <a:close/>
                <a:moveTo>
                  <a:pt x="1537232" y="3304913"/>
                </a:moveTo>
                <a:cubicBezTo>
                  <a:pt x="1262042" y="3363591"/>
                  <a:pt x="1047198" y="3576701"/>
                  <a:pt x="993923" y="3845480"/>
                </a:cubicBezTo>
                <a:cubicBezTo>
                  <a:pt x="1269113" y="3786801"/>
                  <a:pt x="1483956" y="3573691"/>
                  <a:pt x="1537232" y="3304913"/>
                </a:cubicBezTo>
                <a:close/>
                <a:moveTo>
                  <a:pt x="143367" y="3304913"/>
                </a:moveTo>
                <a:cubicBezTo>
                  <a:pt x="196643" y="3573691"/>
                  <a:pt x="411486" y="3786801"/>
                  <a:pt x="686676" y="3845480"/>
                </a:cubicBezTo>
                <a:cubicBezTo>
                  <a:pt x="633401" y="3576701"/>
                  <a:pt x="418557" y="3363591"/>
                  <a:pt x="143367" y="3304913"/>
                </a:cubicBezTo>
                <a:close/>
                <a:moveTo>
                  <a:pt x="8461873" y="3161219"/>
                </a:moveTo>
                <a:lnTo>
                  <a:pt x="8478960" y="3162829"/>
                </a:lnTo>
                <a:cubicBezTo>
                  <a:pt x="8511346" y="3163352"/>
                  <a:pt x="8543239" y="3166310"/>
                  <a:pt x="8574422" y="3171823"/>
                </a:cubicBezTo>
                <a:cubicBezTo>
                  <a:pt x="8579998" y="3171407"/>
                  <a:pt x="8585326" y="3172348"/>
                  <a:pt x="8590635" y="3173350"/>
                </a:cubicBezTo>
                <a:lnTo>
                  <a:pt x="8590752" y="3174489"/>
                </a:lnTo>
                <a:cubicBezTo>
                  <a:pt x="8815033" y="3211322"/>
                  <a:pt x="9008920" y="3333951"/>
                  <a:pt x="9135069" y="3506215"/>
                </a:cubicBezTo>
                <a:lnTo>
                  <a:pt x="9139239" y="3512974"/>
                </a:lnTo>
                <a:lnTo>
                  <a:pt x="9139239" y="3816134"/>
                </a:lnTo>
                <a:lnTo>
                  <a:pt x="9120077" y="3747490"/>
                </a:lnTo>
                <a:cubicBezTo>
                  <a:pt x="9039502" y="3525837"/>
                  <a:pt x="8844913" y="3356256"/>
                  <a:pt x="8604122" y="3304913"/>
                </a:cubicBezTo>
                <a:cubicBezTo>
                  <a:pt x="8650738" y="3540094"/>
                  <a:pt x="8821055" y="3732654"/>
                  <a:pt x="9047261" y="3816429"/>
                </a:cubicBezTo>
                <a:lnTo>
                  <a:pt x="9139239" y="3843104"/>
                </a:lnTo>
                <a:lnTo>
                  <a:pt x="9139239" y="3970603"/>
                </a:lnTo>
                <a:lnTo>
                  <a:pt x="9030179" y="3943797"/>
                </a:lnTo>
                <a:cubicBezTo>
                  <a:pt x="8735297" y="3846211"/>
                  <a:pt x="8514628" y="3594637"/>
                  <a:pt x="8470637" y="3288305"/>
                </a:cubicBezTo>
                <a:cubicBezTo>
                  <a:pt x="8470469" y="3288253"/>
                  <a:pt x="8470301" y="3288248"/>
                  <a:pt x="8470131" y="3288243"/>
                </a:cubicBezTo>
                <a:lnTo>
                  <a:pt x="8469593" y="3281619"/>
                </a:lnTo>
                <a:cubicBezTo>
                  <a:pt x="8464534" y="3251607"/>
                  <a:pt x="8462083" y="3220958"/>
                  <a:pt x="8462126" y="3189869"/>
                </a:cubicBezTo>
                <a:cubicBezTo>
                  <a:pt x="8460814" y="3184286"/>
                  <a:pt x="8460755" y="3178663"/>
                  <a:pt x="8460755" y="3173027"/>
                </a:cubicBezTo>
                <a:lnTo>
                  <a:pt x="8461349" y="3161677"/>
                </a:lnTo>
                <a:lnTo>
                  <a:pt x="8461847" y="3161709"/>
                </a:lnTo>
                <a:close/>
                <a:moveTo>
                  <a:pt x="8448085" y="3161219"/>
                </a:moveTo>
                <a:lnTo>
                  <a:pt x="8448111" y="3161709"/>
                </a:lnTo>
                <a:lnTo>
                  <a:pt x="8448609" y="3161677"/>
                </a:lnTo>
                <a:lnTo>
                  <a:pt x="8449203" y="3173027"/>
                </a:lnTo>
                <a:cubicBezTo>
                  <a:pt x="8449203" y="3178663"/>
                  <a:pt x="8449144" y="3184286"/>
                  <a:pt x="8447832" y="3189869"/>
                </a:cubicBezTo>
                <a:cubicBezTo>
                  <a:pt x="8447875" y="3220958"/>
                  <a:pt x="8445424" y="3251607"/>
                  <a:pt x="8440365" y="3281619"/>
                </a:cubicBezTo>
                <a:lnTo>
                  <a:pt x="8439827" y="3288243"/>
                </a:lnTo>
                <a:cubicBezTo>
                  <a:pt x="8439657" y="3288248"/>
                  <a:pt x="8439489" y="3288253"/>
                  <a:pt x="8439321" y="3288305"/>
                </a:cubicBezTo>
                <a:cubicBezTo>
                  <a:pt x="8389046" y="3638399"/>
                  <a:pt x="8108007" y="3916971"/>
                  <a:pt x="7749156" y="3975903"/>
                </a:cubicBezTo>
                <a:lnTo>
                  <a:pt x="7749040" y="3977042"/>
                </a:lnTo>
                <a:cubicBezTo>
                  <a:pt x="7743729" y="3978045"/>
                  <a:pt x="7738400" y="3978986"/>
                  <a:pt x="7732823" y="3978570"/>
                </a:cubicBezTo>
                <a:cubicBezTo>
                  <a:pt x="7701651" y="3984080"/>
                  <a:pt x="7669771" y="3987038"/>
                  <a:pt x="7637396" y="3987561"/>
                </a:cubicBezTo>
                <a:lnTo>
                  <a:pt x="7620278" y="3989174"/>
                </a:lnTo>
                <a:lnTo>
                  <a:pt x="7620252" y="3988683"/>
                </a:lnTo>
                <a:lnTo>
                  <a:pt x="7619753" y="3988716"/>
                </a:lnTo>
                <a:cubicBezTo>
                  <a:pt x="7619187" y="3984944"/>
                  <a:pt x="7619160" y="3981158"/>
                  <a:pt x="7619160" y="3977366"/>
                </a:cubicBezTo>
                <a:cubicBezTo>
                  <a:pt x="7619160" y="3971728"/>
                  <a:pt x="7619219" y="3966104"/>
                  <a:pt x="7620531" y="3960518"/>
                </a:cubicBezTo>
                <a:cubicBezTo>
                  <a:pt x="7620488" y="3929436"/>
                  <a:pt x="7622938" y="3898794"/>
                  <a:pt x="7627995" y="3868787"/>
                </a:cubicBezTo>
                <a:lnTo>
                  <a:pt x="7628535" y="3862150"/>
                </a:lnTo>
                <a:cubicBezTo>
                  <a:pt x="7628704" y="3862145"/>
                  <a:pt x="7628873" y="3862140"/>
                  <a:pt x="7629040" y="3862087"/>
                </a:cubicBezTo>
                <a:cubicBezTo>
                  <a:pt x="7679317" y="3511992"/>
                  <a:pt x="7960356" y="3233421"/>
                  <a:pt x="8319206" y="3174489"/>
                </a:cubicBezTo>
                <a:lnTo>
                  <a:pt x="8319323" y="3173350"/>
                </a:lnTo>
                <a:cubicBezTo>
                  <a:pt x="8324632" y="3172348"/>
                  <a:pt x="8329960" y="3171407"/>
                  <a:pt x="8335536" y="3171823"/>
                </a:cubicBezTo>
                <a:cubicBezTo>
                  <a:pt x="8366719" y="3166310"/>
                  <a:pt x="8398612" y="3163352"/>
                  <a:pt x="8430998" y="3162829"/>
                </a:cubicBezTo>
                <a:close/>
                <a:moveTo>
                  <a:pt x="6769722" y="3161219"/>
                </a:moveTo>
                <a:lnTo>
                  <a:pt x="6786810" y="3162829"/>
                </a:lnTo>
                <a:cubicBezTo>
                  <a:pt x="6819195" y="3163352"/>
                  <a:pt x="6851088" y="3166310"/>
                  <a:pt x="6882271" y="3171823"/>
                </a:cubicBezTo>
                <a:cubicBezTo>
                  <a:pt x="6887847" y="3171407"/>
                  <a:pt x="6893175" y="3172348"/>
                  <a:pt x="6898484" y="3173350"/>
                </a:cubicBezTo>
                <a:lnTo>
                  <a:pt x="6898601" y="3174489"/>
                </a:lnTo>
                <a:cubicBezTo>
                  <a:pt x="7257451" y="3233421"/>
                  <a:pt x="7538490" y="3511992"/>
                  <a:pt x="7588766" y="3862087"/>
                </a:cubicBezTo>
                <a:cubicBezTo>
                  <a:pt x="7588934" y="3862140"/>
                  <a:pt x="7589103" y="3862145"/>
                  <a:pt x="7589272" y="3862150"/>
                </a:cubicBezTo>
                <a:lnTo>
                  <a:pt x="7589812" y="3868787"/>
                </a:lnTo>
                <a:cubicBezTo>
                  <a:pt x="7594869" y="3898794"/>
                  <a:pt x="7597319" y="3929436"/>
                  <a:pt x="7597276" y="3960518"/>
                </a:cubicBezTo>
                <a:cubicBezTo>
                  <a:pt x="7598588" y="3966104"/>
                  <a:pt x="7598647" y="3971728"/>
                  <a:pt x="7598647" y="3977366"/>
                </a:cubicBezTo>
                <a:cubicBezTo>
                  <a:pt x="7598647" y="3981158"/>
                  <a:pt x="7598620" y="3984944"/>
                  <a:pt x="7598054" y="3988716"/>
                </a:cubicBezTo>
                <a:lnTo>
                  <a:pt x="7597555" y="3988683"/>
                </a:lnTo>
                <a:lnTo>
                  <a:pt x="7597529" y="3989174"/>
                </a:lnTo>
                <a:lnTo>
                  <a:pt x="7580411" y="3987561"/>
                </a:lnTo>
                <a:cubicBezTo>
                  <a:pt x="7548036" y="3987038"/>
                  <a:pt x="7516156" y="3984080"/>
                  <a:pt x="7484984" y="3978570"/>
                </a:cubicBezTo>
                <a:cubicBezTo>
                  <a:pt x="7479407" y="3978986"/>
                  <a:pt x="7474078" y="3978045"/>
                  <a:pt x="7468767" y="3977042"/>
                </a:cubicBezTo>
                <a:lnTo>
                  <a:pt x="7468651" y="3975903"/>
                </a:lnTo>
                <a:cubicBezTo>
                  <a:pt x="7109800" y="3916971"/>
                  <a:pt x="6828761" y="3638399"/>
                  <a:pt x="6778486" y="3288305"/>
                </a:cubicBezTo>
                <a:cubicBezTo>
                  <a:pt x="6778318" y="3288253"/>
                  <a:pt x="6778150" y="3288248"/>
                  <a:pt x="6777980" y="3288243"/>
                </a:cubicBezTo>
                <a:lnTo>
                  <a:pt x="6777442" y="3281619"/>
                </a:lnTo>
                <a:cubicBezTo>
                  <a:pt x="6772383" y="3251607"/>
                  <a:pt x="6769933" y="3220958"/>
                  <a:pt x="6769975" y="3189869"/>
                </a:cubicBezTo>
                <a:cubicBezTo>
                  <a:pt x="6768663" y="3184286"/>
                  <a:pt x="6768604" y="3178663"/>
                  <a:pt x="6768604" y="3173027"/>
                </a:cubicBezTo>
                <a:lnTo>
                  <a:pt x="6769198" y="3161677"/>
                </a:lnTo>
                <a:lnTo>
                  <a:pt x="6769696" y="3161709"/>
                </a:lnTo>
                <a:close/>
                <a:moveTo>
                  <a:pt x="6755934" y="3161219"/>
                </a:moveTo>
                <a:lnTo>
                  <a:pt x="6755960" y="3161709"/>
                </a:lnTo>
                <a:lnTo>
                  <a:pt x="6756458" y="3161677"/>
                </a:lnTo>
                <a:lnTo>
                  <a:pt x="6757052" y="3173027"/>
                </a:lnTo>
                <a:cubicBezTo>
                  <a:pt x="6757052" y="3178663"/>
                  <a:pt x="6756994" y="3184286"/>
                  <a:pt x="6755682" y="3189869"/>
                </a:cubicBezTo>
                <a:cubicBezTo>
                  <a:pt x="6755724" y="3220958"/>
                  <a:pt x="6753273" y="3251607"/>
                  <a:pt x="6748215" y="3281619"/>
                </a:cubicBezTo>
                <a:lnTo>
                  <a:pt x="6747676" y="3288243"/>
                </a:lnTo>
                <a:cubicBezTo>
                  <a:pt x="6747507" y="3288248"/>
                  <a:pt x="6747338" y="3288253"/>
                  <a:pt x="6747171" y="3288305"/>
                </a:cubicBezTo>
                <a:cubicBezTo>
                  <a:pt x="6696895" y="3638399"/>
                  <a:pt x="6415856" y="3916971"/>
                  <a:pt x="6057005" y="3975903"/>
                </a:cubicBezTo>
                <a:lnTo>
                  <a:pt x="6056889" y="3977042"/>
                </a:lnTo>
                <a:cubicBezTo>
                  <a:pt x="6051578" y="3978045"/>
                  <a:pt x="6046249" y="3978986"/>
                  <a:pt x="6040672" y="3978570"/>
                </a:cubicBezTo>
                <a:cubicBezTo>
                  <a:pt x="6009500" y="3984080"/>
                  <a:pt x="5977620" y="3987038"/>
                  <a:pt x="5945246" y="3987561"/>
                </a:cubicBezTo>
                <a:lnTo>
                  <a:pt x="5928127" y="3989174"/>
                </a:lnTo>
                <a:lnTo>
                  <a:pt x="5928101" y="3988683"/>
                </a:lnTo>
                <a:lnTo>
                  <a:pt x="5927602" y="3988716"/>
                </a:lnTo>
                <a:cubicBezTo>
                  <a:pt x="5927036" y="3984944"/>
                  <a:pt x="5927009" y="3981158"/>
                  <a:pt x="5927009" y="3977366"/>
                </a:cubicBezTo>
                <a:cubicBezTo>
                  <a:pt x="5927009" y="3971728"/>
                  <a:pt x="5927068" y="3966104"/>
                  <a:pt x="5928380" y="3960518"/>
                </a:cubicBezTo>
                <a:cubicBezTo>
                  <a:pt x="5928338" y="3929436"/>
                  <a:pt x="5930787" y="3898794"/>
                  <a:pt x="5935844" y="3868787"/>
                </a:cubicBezTo>
                <a:lnTo>
                  <a:pt x="5936384" y="3862150"/>
                </a:lnTo>
                <a:cubicBezTo>
                  <a:pt x="5936553" y="3862145"/>
                  <a:pt x="5936722" y="3862140"/>
                  <a:pt x="5936890" y="3862087"/>
                </a:cubicBezTo>
                <a:cubicBezTo>
                  <a:pt x="5987166" y="3511992"/>
                  <a:pt x="6268205" y="3233421"/>
                  <a:pt x="6627056" y="3174489"/>
                </a:cubicBezTo>
                <a:lnTo>
                  <a:pt x="6627173" y="3173350"/>
                </a:lnTo>
                <a:cubicBezTo>
                  <a:pt x="6632481" y="3172348"/>
                  <a:pt x="6637809" y="3171407"/>
                  <a:pt x="6643385" y="3171823"/>
                </a:cubicBezTo>
                <a:cubicBezTo>
                  <a:pt x="6674569" y="3166310"/>
                  <a:pt x="6706461" y="3163352"/>
                  <a:pt x="6738847" y="3162829"/>
                </a:cubicBezTo>
                <a:close/>
                <a:moveTo>
                  <a:pt x="5077571" y="3161219"/>
                </a:moveTo>
                <a:lnTo>
                  <a:pt x="5094659" y="3162829"/>
                </a:lnTo>
                <a:cubicBezTo>
                  <a:pt x="5127044" y="3163352"/>
                  <a:pt x="5158937" y="3166310"/>
                  <a:pt x="5190120" y="3171823"/>
                </a:cubicBezTo>
                <a:cubicBezTo>
                  <a:pt x="5195696" y="3171407"/>
                  <a:pt x="5201024" y="3172348"/>
                  <a:pt x="5206334" y="3173350"/>
                </a:cubicBezTo>
                <a:lnTo>
                  <a:pt x="5206450" y="3174489"/>
                </a:lnTo>
                <a:cubicBezTo>
                  <a:pt x="5565300" y="3233421"/>
                  <a:pt x="5846339" y="3511992"/>
                  <a:pt x="5896616" y="3862087"/>
                </a:cubicBezTo>
                <a:cubicBezTo>
                  <a:pt x="5896783" y="3862140"/>
                  <a:pt x="5896953" y="3862145"/>
                  <a:pt x="5897121" y="3862150"/>
                </a:cubicBezTo>
                <a:lnTo>
                  <a:pt x="5897662" y="3868787"/>
                </a:lnTo>
                <a:cubicBezTo>
                  <a:pt x="5902718" y="3898794"/>
                  <a:pt x="5905168" y="3929436"/>
                  <a:pt x="5905126" y="3960518"/>
                </a:cubicBezTo>
                <a:cubicBezTo>
                  <a:pt x="5906438" y="3966104"/>
                  <a:pt x="5906496" y="3971728"/>
                  <a:pt x="5906496" y="3977366"/>
                </a:cubicBezTo>
                <a:cubicBezTo>
                  <a:pt x="5906496" y="3981158"/>
                  <a:pt x="5906469" y="3984944"/>
                  <a:pt x="5905903" y="3988716"/>
                </a:cubicBezTo>
                <a:lnTo>
                  <a:pt x="5905404" y="3988683"/>
                </a:lnTo>
                <a:lnTo>
                  <a:pt x="5905378" y="3989174"/>
                </a:lnTo>
                <a:lnTo>
                  <a:pt x="5888260" y="3987561"/>
                </a:lnTo>
                <a:cubicBezTo>
                  <a:pt x="5855886" y="3987038"/>
                  <a:pt x="5824005" y="3984080"/>
                  <a:pt x="5792833" y="3978570"/>
                </a:cubicBezTo>
                <a:cubicBezTo>
                  <a:pt x="5787256" y="3978986"/>
                  <a:pt x="5781927" y="3978045"/>
                  <a:pt x="5776617" y="3977042"/>
                </a:cubicBezTo>
                <a:lnTo>
                  <a:pt x="5776501" y="3975903"/>
                </a:lnTo>
                <a:cubicBezTo>
                  <a:pt x="5417649" y="3916971"/>
                  <a:pt x="5136610" y="3638399"/>
                  <a:pt x="5086335" y="3288305"/>
                </a:cubicBezTo>
                <a:cubicBezTo>
                  <a:pt x="5086167" y="3288253"/>
                  <a:pt x="5085999" y="3288248"/>
                  <a:pt x="5085830" y="3288243"/>
                </a:cubicBezTo>
                <a:lnTo>
                  <a:pt x="5085291" y="3281619"/>
                </a:lnTo>
                <a:cubicBezTo>
                  <a:pt x="5080233" y="3251607"/>
                  <a:pt x="5077782" y="3220958"/>
                  <a:pt x="5077824" y="3189869"/>
                </a:cubicBezTo>
                <a:cubicBezTo>
                  <a:pt x="5076512" y="3184286"/>
                  <a:pt x="5076453" y="3178663"/>
                  <a:pt x="5076453" y="3173027"/>
                </a:cubicBezTo>
                <a:lnTo>
                  <a:pt x="5077047" y="3161677"/>
                </a:lnTo>
                <a:lnTo>
                  <a:pt x="5077545" y="3161709"/>
                </a:lnTo>
                <a:close/>
                <a:moveTo>
                  <a:pt x="5063783" y="3161219"/>
                </a:moveTo>
                <a:lnTo>
                  <a:pt x="5063809" y="3161709"/>
                </a:lnTo>
                <a:lnTo>
                  <a:pt x="5064307" y="3161677"/>
                </a:lnTo>
                <a:lnTo>
                  <a:pt x="5064902" y="3173027"/>
                </a:lnTo>
                <a:cubicBezTo>
                  <a:pt x="5064902" y="3178663"/>
                  <a:pt x="5064842" y="3184286"/>
                  <a:pt x="5063530" y="3189869"/>
                </a:cubicBezTo>
                <a:cubicBezTo>
                  <a:pt x="5063572" y="3220958"/>
                  <a:pt x="5061122" y="3251607"/>
                  <a:pt x="5056063" y="3281619"/>
                </a:cubicBezTo>
                <a:lnTo>
                  <a:pt x="5055525" y="3288243"/>
                </a:lnTo>
                <a:cubicBezTo>
                  <a:pt x="5055355" y="3288248"/>
                  <a:pt x="5055187" y="3288253"/>
                  <a:pt x="5055019" y="3288305"/>
                </a:cubicBezTo>
                <a:cubicBezTo>
                  <a:pt x="5004744" y="3638399"/>
                  <a:pt x="4723705" y="3916971"/>
                  <a:pt x="4364853" y="3975903"/>
                </a:cubicBezTo>
                <a:lnTo>
                  <a:pt x="4364737" y="3977042"/>
                </a:lnTo>
                <a:cubicBezTo>
                  <a:pt x="4359427" y="3978045"/>
                  <a:pt x="4354098" y="3978986"/>
                  <a:pt x="4348521" y="3978570"/>
                </a:cubicBezTo>
                <a:cubicBezTo>
                  <a:pt x="4317350" y="3984080"/>
                  <a:pt x="4285468" y="3987038"/>
                  <a:pt x="4253094" y="3987561"/>
                </a:cubicBezTo>
                <a:lnTo>
                  <a:pt x="4235976" y="3989174"/>
                </a:lnTo>
                <a:lnTo>
                  <a:pt x="4235950" y="3988683"/>
                </a:lnTo>
                <a:lnTo>
                  <a:pt x="4235451" y="3988716"/>
                </a:lnTo>
                <a:cubicBezTo>
                  <a:pt x="4234885" y="3984944"/>
                  <a:pt x="4234858" y="3981158"/>
                  <a:pt x="4234858" y="3977366"/>
                </a:cubicBezTo>
                <a:cubicBezTo>
                  <a:pt x="4234858" y="3971728"/>
                  <a:pt x="4234916" y="3966104"/>
                  <a:pt x="4236228" y="3960518"/>
                </a:cubicBezTo>
                <a:cubicBezTo>
                  <a:pt x="4236186" y="3929436"/>
                  <a:pt x="4238636" y="3898794"/>
                  <a:pt x="4243692" y="3868787"/>
                </a:cubicBezTo>
                <a:lnTo>
                  <a:pt x="4244233" y="3862150"/>
                </a:lnTo>
                <a:cubicBezTo>
                  <a:pt x="4244401" y="3862145"/>
                  <a:pt x="4244571" y="3862140"/>
                  <a:pt x="4244738" y="3862087"/>
                </a:cubicBezTo>
                <a:cubicBezTo>
                  <a:pt x="4295015" y="3511992"/>
                  <a:pt x="4576054" y="3233421"/>
                  <a:pt x="4934904" y="3174489"/>
                </a:cubicBezTo>
                <a:lnTo>
                  <a:pt x="4935021" y="3173350"/>
                </a:lnTo>
                <a:cubicBezTo>
                  <a:pt x="4940330" y="3172348"/>
                  <a:pt x="4945658" y="3171407"/>
                  <a:pt x="4951234" y="3171823"/>
                </a:cubicBezTo>
                <a:cubicBezTo>
                  <a:pt x="4982417" y="3166310"/>
                  <a:pt x="5014310" y="3163352"/>
                  <a:pt x="5046695" y="3162829"/>
                </a:cubicBezTo>
                <a:close/>
                <a:moveTo>
                  <a:pt x="3385420" y="3161219"/>
                </a:moveTo>
                <a:lnTo>
                  <a:pt x="3402507" y="3162829"/>
                </a:lnTo>
                <a:cubicBezTo>
                  <a:pt x="3434893" y="3163352"/>
                  <a:pt x="3466785" y="3166310"/>
                  <a:pt x="3497969" y="3171823"/>
                </a:cubicBezTo>
                <a:cubicBezTo>
                  <a:pt x="3503545" y="3171407"/>
                  <a:pt x="3508873" y="3172348"/>
                  <a:pt x="3514181" y="3173350"/>
                </a:cubicBezTo>
                <a:lnTo>
                  <a:pt x="3514298" y="3174489"/>
                </a:lnTo>
                <a:cubicBezTo>
                  <a:pt x="3873149" y="3233421"/>
                  <a:pt x="4154188" y="3511992"/>
                  <a:pt x="4204464" y="3862087"/>
                </a:cubicBezTo>
                <a:cubicBezTo>
                  <a:pt x="4204632" y="3862140"/>
                  <a:pt x="4204801" y="3862145"/>
                  <a:pt x="4204970" y="3862150"/>
                </a:cubicBezTo>
                <a:lnTo>
                  <a:pt x="4205510" y="3868787"/>
                </a:lnTo>
                <a:cubicBezTo>
                  <a:pt x="4210567" y="3898794"/>
                  <a:pt x="4213016" y="3929436"/>
                  <a:pt x="4212974" y="3960518"/>
                </a:cubicBezTo>
                <a:cubicBezTo>
                  <a:pt x="4214286" y="3966104"/>
                  <a:pt x="4214345" y="3971728"/>
                  <a:pt x="4214345" y="3977366"/>
                </a:cubicBezTo>
                <a:cubicBezTo>
                  <a:pt x="4214345" y="3981158"/>
                  <a:pt x="4214318" y="3984944"/>
                  <a:pt x="4213752" y="3988716"/>
                </a:cubicBezTo>
                <a:lnTo>
                  <a:pt x="4213253" y="3988683"/>
                </a:lnTo>
                <a:lnTo>
                  <a:pt x="4213227" y="3989174"/>
                </a:lnTo>
                <a:lnTo>
                  <a:pt x="4196108" y="3987561"/>
                </a:lnTo>
                <a:cubicBezTo>
                  <a:pt x="4163734" y="3987038"/>
                  <a:pt x="4131854" y="3984080"/>
                  <a:pt x="4100682" y="3978570"/>
                </a:cubicBezTo>
                <a:cubicBezTo>
                  <a:pt x="4095105" y="3978986"/>
                  <a:pt x="4089776" y="3978045"/>
                  <a:pt x="4084465" y="3977042"/>
                </a:cubicBezTo>
                <a:lnTo>
                  <a:pt x="4084349" y="3975903"/>
                </a:lnTo>
                <a:cubicBezTo>
                  <a:pt x="3725498" y="3916971"/>
                  <a:pt x="3444459" y="3638399"/>
                  <a:pt x="3394183" y="3288305"/>
                </a:cubicBezTo>
                <a:cubicBezTo>
                  <a:pt x="3394016" y="3288253"/>
                  <a:pt x="3393847" y="3288248"/>
                  <a:pt x="3393678" y="3288243"/>
                </a:cubicBezTo>
                <a:lnTo>
                  <a:pt x="3393139" y="3281619"/>
                </a:lnTo>
                <a:cubicBezTo>
                  <a:pt x="3388081" y="3251607"/>
                  <a:pt x="3385630" y="3220958"/>
                  <a:pt x="3385672" y="3189869"/>
                </a:cubicBezTo>
                <a:cubicBezTo>
                  <a:pt x="3384360" y="3184286"/>
                  <a:pt x="3384302" y="3178663"/>
                  <a:pt x="3384302" y="3173027"/>
                </a:cubicBezTo>
                <a:lnTo>
                  <a:pt x="3384896" y="3161677"/>
                </a:lnTo>
                <a:lnTo>
                  <a:pt x="3385394" y="3161709"/>
                </a:lnTo>
                <a:close/>
                <a:moveTo>
                  <a:pt x="3371632" y="3161219"/>
                </a:moveTo>
                <a:lnTo>
                  <a:pt x="3371658" y="3161709"/>
                </a:lnTo>
                <a:lnTo>
                  <a:pt x="3372156" y="3161677"/>
                </a:lnTo>
                <a:lnTo>
                  <a:pt x="3372750" y="3173027"/>
                </a:lnTo>
                <a:cubicBezTo>
                  <a:pt x="3372750" y="3178663"/>
                  <a:pt x="3372691" y="3184286"/>
                  <a:pt x="3371379" y="3189869"/>
                </a:cubicBezTo>
                <a:cubicBezTo>
                  <a:pt x="3371421" y="3220958"/>
                  <a:pt x="3368971" y="3251607"/>
                  <a:pt x="3363912" y="3281619"/>
                </a:cubicBezTo>
                <a:lnTo>
                  <a:pt x="3363374" y="3288243"/>
                </a:lnTo>
                <a:cubicBezTo>
                  <a:pt x="3363204" y="3288248"/>
                  <a:pt x="3363036" y="3288253"/>
                  <a:pt x="3362868" y="3288305"/>
                </a:cubicBezTo>
                <a:cubicBezTo>
                  <a:pt x="3312593" y="3638399"/>
                  <a:pt x="3031554" y="3916971"/>
                  <a:pt x="2672703" y="3975903"/>
                </a:cubicBezTo>
                <a:lnTo>
                  <a:pt x="2672586" y="3977042"/>
                </a:lnTo>
                <a:cubicBezTo>
                  <a:pt x="2667276" y="3978045"/>
                  <a:pt x="2661947" y="3978986"/>
                  <a:pt x="2656370" y="3978570"/>
                </a:cubicBezTo>
                <a:cubicBezTo>
                  <a:pt x="2625198" y="3984080"/>
                  <a:pt x="2593318" y="3987038"/>
                  <a:pt x="2560943" y="3987561"/>
                </a:cubicBezTo>
                <a:lnTo>
                  <a:pt x="2543825" y="3989174"/>
                </a:lnTo>
                <a:lnTo>
                  <a:pt x="2543799" y="3988683"/>
                </a:lnTo>
                <a:lnTo>
                  <a:pt x="2543300" y="3988716"/>
                </a:lnTo>
                <a:cubicBezTo>
                  <a:pt x="2542734" y="3984944"/>
                  <a:pt x="2542707" y="3981158"/>
                  <a:pt x="2542707" y="3977366"/>
                </a:cubicBezTo>
                <a:cubicBezTo>
                  <a:pt x="2542707" y="3971728"/>
                  <a:pt x="2542765" y="3966104"/>
                  <a:pt x="2544077" y="3960518"/>
                </a:cubicBezTo>
                <a:cubicBezTo>
                  <a:pt x="2544035" y="3929436"/>
                  <a:pt x="2546485" y="3898794"/>
                  <a:pt x="2551541" y="3868787"/>
                </a:cubicBezTo>
                <a:lnTo>
                  <a:pt x="2552082" y="3862150"/>
                </a:lnTo>
                <a:cubicBezTo>
                  <a:pt x="2552250" y="3862145"/>
                  <a:pt x="2552420" y="3862140"/>
                  <a:pt x="2552587" y="3862087"/>
                </a:cubicBezTo>
                <a:cubicBezTo>
                  <a:pt x="2602864" y="3511992"/>
                  <a:pt x="2883903" y="3233421"/>
                  <a:pt x="3242753" y="3174489"/>
                </a:cubicBezTo>
                <a:lnTo>
                  <a:pt x="3242870" y="3173350"/>
                </a:lnTo>
                <a:cubicBezTo>
                  <a:pt x="3248179" y="3172348"/>
                  <a:pt x="3253507" y="3171407"/>
                  <a:pt x="3259083" y="3171823"/>
                </a:cubicBezTo>
                <a:cubicBezTo>
                  <a:pt x="3290266" y="3166310"/>
                  <a:pt x="3322159" y="3163352"/>
                  <a:pt x="3354544" y="3162829"/>
                </a:cubicBezTo>
                <a:close/>
                <a:moveTo>
                  <a:pt x="1693269" y="3161219"/>
                </a:moveTo>
                <a:lnTo>
                  <a:pt x="1710356" y="3162829"/>
                </a:lnTo>
                <a:cubicBezTo>
                  <a:pt x="1742742" y="3163352"/>
                  <a:pt x="1774634" y="3166310"/>
                  <a:pt x="1805818" y="3171823"/>
                </a:cubicBezTo>
                <a:cubicBezTo>
                  <a:pt x="1811394" y="3171407"/>
                  <a:pt x="1816722" y="3172348"/>
                  <a:pt x="1822030" y="3173350"/>
                </a:cubicBezTo>
                <a:lnTo>
                  <a:pt x="1822148" y="3174489"/>
                </a:lnTo>
                <a:cubicBezTo>
                  <a:pt x="2180998" y="3233421"/>
                  <a:pt x="2462037" y="3511992"/>
                  <a:pt x="2512313" y="3862087"/>
                </a:cubicBezTo>
                <a:cubicBezTo>
                  <a:pt x="2512481" y="3862140"/>
                  <a:pt x="2512650" y="3862145"/>
                  <a:pt x="2512819" y="3862150"/>
                </a:cubicBezTo>
                <a:lnTo>
                  <a:pt x="2513359" y="3868787"/>
                </a:lnTo>
                <a:cubicBezTo>
                  <a:pt x="2518416" y="3898794"/>
                  <a:pt x="2520865" y="3929436"/>
                  <a:pt x="2520823" y="3960518"/>
                </a:cubicBezTo>
                <a:cubicBezTo>
                  <a:pt x="2522135" y="3966104"/>
                  <a:pt x="2522194" y="3971728"/>
                  <a:pt x="2522194" y="3977366"/>
                </a:cubicBezTo>
                <a:cubicBezTo>
                  <a:pt x="2522194" y="3981158"/>
                  <a:pt x="2522167" y="3984944"/>
                  <a:pt x="2521601" y="3988716"/>
                </a:cubicBezTo>
                <a:lnTo>
                  <a:pt x="2521102" y="3988683"/>
                </a:lnTo>
                <a:lnTo>
                  <a:pt x="2521076" y="3989174"/>
                </a:lnTo>
                <a:lnTo>
                  <a:pt x="2503957" y="3987561"/>
                </a:lnTo>
                <a:cubicBezTo>
                  <a:pt x="2471583" y="3987038"/>
                  <a:pt x="2439703" y="3984080"/>
                  <a:pt x="2408531" y="3978570"/>
                </a:cubicBezTo>
                <a:cubicBezTo>
                  <a:pt x="2402954" y="3978986"/>
                  <a:pt x="2397625" y="3978045"/>
                  <a:pt x="2392314" y="3977042"/>
                </a:cubicBezTo>
                <a:lnTo>
                  <a:pt x="2392198" y="3975903"/>
                </a:lnTo>
                <a:cubicBezTo>
                  <a:pt x="2033347" y="3916971"/>
                  <a:pt x="1752308" y="3638399"/>
                  <a:pt x="1702032" y="3288305"/>
                </a:cubicBezTo>
                <a:cubicBezTo>
                  <a:pt x="1701865" y="3288253"/>
                  <a:pt x="1701696" y="3288248"/>
                  <a:pt x="1701527" y="3288243"/>
                </a:cubicBezTo>
                <a:lnTo>
                  <a:pt x="1700989" y="3281619"/>
                </a:lnTo>
                <a:cubicBezTo>
                  <a:pt x="1695930" y="3251607"/>
                  <a:pt x="1693479" y="3220958"/>
                  <a:pt x="1693521" y="3189869"/>
                </a:cubicBezTo>
                <a:cubicBezTo>
                  <a:pt x="1692209" y="3184286"/>
                  <a:pt x="1692151" y="3178663"/>
                  <a:pt x="1692151" y="3173027"/>
                </a:cubicBezTo>
                <a:lnTo>
                  <a:pt x="1692745" y="3161677"/>
                </a:lnTo>
                <a:lnTo>
                  <a:pt x="1693243" y="3161709"/>
                </a:lnTo>
                <a:close/>
                <a:moveTo>
                  <a:pt x="1679481" y="3161219"/>
                </a:moveTo>
                <a:lnTo>
                  <a:pt x="1679507" y="3161709"/>
                </a:lnTo>
                <a:lnTo>
                  <a:pt x="1680005" y="3161677"/>
                </a:lnTo>
                <a:lnTo>
                  <a:pt x="1680599" y="3173027"/>
                </a:lnTo>
                <a:cubicBezTo>
                  <a:pt x="1680599" y="3178663"/>
                  <a:pt x="1680540" y="3184286"/>
                  <a:pt x="1679228" y="3189869"/>
                </a:cubicBezTo>
                <a:cubicBezTo>
                  <a:pt x="1679270" y="3220958"/>
                  <a:pt x="1676820" y="3251607"/>
                  <a:pt x="1671761" y="3281619"/>
                </a:cubicBezTo>
                <a:lnTo>
                  <a:pt x="1671223" y="3288243"/>
                </a:lnTo>
                <a:cubicBezTo>
                  <a:pt x="1671053" y="3288248"/>
                  <a:pt x="1670885" y="3288253"/>
                  <a:pt x="1670717" y="3288305"/>
                </a:cubicBezTo>
                <a:cubicBezTo>
                  <a:pt x="1620442" y="3638399"/>
                  <a:pt x="1339403" y="3916971"/>
                  <a:pt x="980552" y="3975903"/>
                </a:cubicBezTo>
                <a:lnTo>
                  <a:pt x="980435" y="3977042"/>
                </a:lnTo>
                <a:cubicBezTo>
                  <a:pt x="975125" y="3978045"/>
                  <a:pt x="969796" y="3978986"/>
                  <a:pt x="964219" y="3978570"/>
                </a:cubicBezTo>
                <a:cubicBezTo>
                  <a:pt x="933047" y="3984080"/>
                  <a:pt x="901167" y="3987038"/>
                  <a:pt x="868792" y="3987561"/>
                </a:cubicBezTo>
                <a:lnTo>
                  <a:pt x="851674" y="3989174"/>
                </a:lnTo>
                <a:lnTo>
                  <a:pt x="851648" y="3988683"/>
                </a:lnTo>
                <a:lnTo>
                  <a:pt x="851149" y="3988716"/>
                </a:lnTo>
                <a:cubicBezTo>
                  <a:pt x="850583" y="3984944"/>
                  <a:pt x="850556" y="3981158"/>
                  <a:pt x="850556" y="3977366"/>
                </a:cubicBezTo>
                <a:cubicBezTo>
                  <a:pt x="850556" y="3971728"/>
                  <a:pt x="850614" y="3966104"/>
                  <a:pt x="851926" y="3960518"/>
                </a:cubicBezTo>
                <a:cubicBezTo>
                  <a:pt x="851884" y="3929436"/>
                  <a:pt x="854334" y="3898794"/>
                  <a:pt x="859390" y="3868787"/>
                </a:cubicBezTo>
                <a:lnTo>
                  <a:pt x="859931" y="3862150"/>
                </a:lnTo>
                <a:cubicBezTo>
                  <a:pt x="860099" y="3862145"/>
                  <a:pt x="860269" y="3862140"/>
                  <a:pt x="860436" y="3862087"/>
                </a:cubicBezTo>
                <a:cubicBezTo>
                  <a:pt x="910713" y="3511992"/>
                  <a:pt x="1191752" y="3233421"/>
                  <a:pt x="1550602" y="3174489"/>
                </a:cubicBezTo>
                <a:lnTo>
                  <a:pt x="1550719" y="3173350"/>
                </a:lnTo>
                <a:cubicBezTo>
                  <a:pt x="1556028" y="3172348"/>
                  <a:pt x="1561356" y="3171407"/>
                  <a:pt x="1566932" y="3171823"/>
                </a:cubicBezTo>
                <a:cubicBezTo>
                  <a:pt x="1598115" y="3166310"/>
                  <a:pt x="1630008" y="3163352"/>
                  <a:pt x="1662393" y="3162829"/>
                </a:cubicBezTo>
                <a:close/>
                <a:moveTo>
                  <a:pt x="1118" y="3161219"/>
                </a:moveTo>
                <a:lnTo>
                  <a:pt x="18205" y="3162829"/>
                </a:lnTo>
                <a:cubicBezTo>
                  <a:pt x="50591" y="3163352"/>
                  <a:pt x="82483" y="3166310"/>
                  <a:pt x="113667" y="3171823"/>
                </a:cubicBezTo>
                <a:cubicBezTo>
                  <a:pt x="119243" y="3171407"/>
                  <a:pt x="124571" y="3172348"/>
                  <a:pt x="129879" y="3173350"/>
                </a:cubicBezTo>
                <a:lnTo>
                  <a:pt x="129997" y="3174489"/>
                </a:lnTo>
                <a:cubicBezTo>
                  <a:pt x="488847" y="3233421"/>
                  <a:pt x="769886" y="3511992"/>
                  <a:pt x="820162" y="3862087"/>
                </a:cubicBezTo>
                <a:cubicBezTo>
                  <a:pt x="820330" y="3862140"/>
                  <a:pt x="820499" y="3862145"/>
                  <a:pt x="820668" y="3862150"/>
                </a:cubicBezTo>
                <a:lnTo>
                  <a:pt x="821208" y="3868787"/>
                </a:lnTo>
                <a:cubicBezTo>
                  <a:pt x="826265" y="3898794"/>
                  <a:pt x="828714" y="3929436"/>
                  <a:pt x="828672" y="3960518"/>
                </a:cubicBezTo>
                <a:cubicBezTo>
                  <a:pt x="829984" y="3966104"/>
                  <a:pt x="830043" y="3971728"/>
                  <a:pt x="830043" y="3977366"/>
                </a:cubicBezTo>
                <a:cubicBezTo>
                  <a:pt x="830043" y="3981158"/>
                  <a:pt x="830016" y="3984944"/>
                  <a:pt x="829450" y="3988716"/>
                </a:cubicBezTo>
                <a:lnTo>
                  <a:pt x="828951" y="3988683"/>
                </a:lnTo>
                <a:lnTo>
                  <a:pt x="828925" y="3989174"/>
                </a:lnTo>
                <a:lnTo>
                  <a:pt x="811806" y="3987561"/>
                </a:lnTo>
                <a:cubicBezTo>
                  <a:pt x="779432" y="3987038"/>
                  <a:pt x="747552" y="3984080"/>
                  <a:pt x="716380" y="3978570"/>
                </a:cubicBezTo>
                <a:cubicBezTo>
                  <a:pt x="710803" y="3978986"/>
                  <a:pt x="705474" y="3978045"/>
                  <a:pt x="700163" y="3977042"/>
                </a:cubicBezTo>
                <a:lnTo>
                  <a:pt x="700047" y="3975903"/>
                </a:lnTo>
                <a:cubicBezTo>
                  <a:pt x="341196" y="3916971"/>
                  <a:pt x="60157" y="3638399"/>
                  <a:pt x="9881" y="3288305"/>
                </a:cubicBezTo>
                <a:cubicBezTo>
                  <a:pt x="9714" y="3288253"/>
                  <a:pt x="9545" y="3288248"/>
                  <a:pt x="9376" y="3288243"/>
                </a:cubicBezTo>
                <a:lnTo>
                  <a:pt x="8837" y="3281619"/>
                </a:lnTo>
                <a:cubicBezTo>
                  <a:pt x="3779" y="3251607"/>
                  <a:pt x="1328" y="3220958"/>
                  <a:pt x="1370" y="3189869"/>
                </a:cubicBezTo>
                <a:cubicBezTo>
                  <a:pt x="58" y="3184286"/>
                  <a:pt x="0" y="3178663"/>
                  <a:pt x="0" y="3173027"/>
                </a:cubicBezTo>
                <a:lnTo>
                  <a:pt x="594" y="3161677"/>
                </a:lnTo>
                <a:lnTo>
                  <a:pt x="1092" y="3161709"/>
                </a:lnTo>
                <a:close/>
                <a:moveTo>
                  <a:pt x="7762529" y="2447425"/>
                </a:moveTo>
                <a:cubicBezTo>
                  <a:pt x="7815805" y="2718331"/>
                  <a:pt x="8030648" y="2933128"/>
                  <a:pt x="8305838" y="2992271"/>
                </a:cubicBezTo>
                <a:cubicBezTo>
                  <a:pt x="8252563" y="2721365"/>
                  <a:pt x="8037719" y="2506568"/>
                  <a:pt x="7762529" y="2447425"/>
                </a:cubicBezTo>
                <a:close/>
                <a:moveTo>
                  <a:pt x="7455280" y="2447425"/>
                </a:moveTo>
                <a:cubicBezTo>
                  <a:pt x="7180090" y="2506568"/>
                  <a:pt x="6965246" y="2721365"/>
                  <a:pt x="6911971" y="2992271"/>
                </a:cubicBezTo>
                <a:cubicBezTo>
                  <a:pt x="7187161" y="2933128"/>
                  <a:pt x="7402004" y="2718331"/>
                  <a:pt x="7455280" y="2447425"/>
                </a:cubicBezTo>
                <a:close/>
                <a:moveTo>
                  <a:pt x="6070378" y="2447425"/>
                </a:moveTo>
                <a:cubicBezTo>
                  <a:pt x="6123654" y="2718331"/>
                  <a:pt x="6338497" y="2933128"/>
                  <a:pt x="6613687" y="2992271"/>
                </a:cubicBezTo>
                <a:cubicBezTo>
                  <a:pt x="6560412" y="2721365"/>
                  <a:pt x="6345568" y="2506568"/>
                  <a:pt x="6070378" y="2447425"/>
                </a:cubicBezTo>
                <a:close/>
                <a:moveTo>
                  <a:pt x="5763129" y="2447425"/>
                </a:moveTo>
                <a:cubicBezTo>
                  <a:pt x="5487939" y="2506568"/>
                  <a:pt x="5273095" y="2721365"/>
                  <a:pt x="5219820" y="2992271"/>
                </a:cubicBezTo>
                <a:cubicBezTo>
                  <a:pt x="5495010" y="2933128"/>
                  <a:pt x="5709853" y="2718331"/>
                  <a:pt x="5763129" y="2447425"/>
                </a:cubicBezTo>
                <a:close/>
                <a:moveTo>
                  <a:pt x="4378227" y="2447425"/>
                </a:moveTo>
                <a:cubicBezTo>
                  <a:pt x="4431503" y="2718331"/>
                  <a:pt x="4646346" y="2933128"/>
                  <a:pt x="4921536" y="2992271"/>
                </a:cubicBezTo>
                <a:cubicBezTo>
                  <a:pt x="4868261" y="2721365"/>
                  <a:pt x="4653417" y="2506568"/>
                  <a:pt x="4378227" y="2447425"/>
                </a:cubicBezTo>
                <a:close/>
                <a:moveTo>
                  <a:pt x="4070978" y="2447425"/>
                </a:moveTo>
                <a:cubicBezTo>
                  <a:pt x="3795788" y="2506568"/>
                  <a:pt x="3580944" y="2721365"/>
                  <a:pt x="3527669" y="2992271"/>
                </a:cubicBezTo>
                <a:cubicBezTo>
                  <a:pt x="3802859" y="2933128"/>
                  <a:pt x="4017702" y="2718331"/>
                  <a:pt x="4070978" y="2447425"/>
                </a:cubicBezTo>
                <a:close/>
                <a:moveTo>
                  <a:pt x="2686076" y="2447425"/>
                </a:moveTo>
                <a:cubicBezTo>
                  <a:pt x="2739352" y="2718331"/>
                  <a:pt x="2954195" y="2933128"/>
                  <a:pt x="3229385" y="2992271"/>
                </a:cubicBezTo>
                <a:cubicBezTo>
                  <a:pt x="3176110" y="2721365"/>
                  <a:pt x="2961266" y="2506568"/>
                  <a:pt x="2686076" y="2447425"/>
                </a:cubicBezTo>
                <a:close/>
                <a:moveTo>
                  <a:pt x="2378827" y="2447425"/>
                </a:moveTo>
                <a:cubicBezTo>
                  <a:pt x="2103637" y="2506568"/>
                  <a:pt x="1888793" y="2721365"/>
                  <a:pt x="1835518" y="2992271"/>
                </a:cubicBezTo>
                <a:cubicBezTo>
                  <a:pt x="2110708" y="2933128"/>
                  <a:pt x="2325551" y="2718331"/>
                  <a:pt x="2378827" y="2447425"/>
                </a:cubicBezTo>
                <a:close/>
                <a:moveTo>
                  <a:pt x="993925" y="2447425"/>
                </a:moveTo>
                <a:cubicBezTo>
                  <a:pt x="1047201" y="2718331"/>
                  <a:pt x="1262044" y="2933128"/>
                  <a:pt x="1537234" y="2992271"/>
                </a:cubicBezTo>
                <a:cubicBezTo>
                  <a:pt x="1483959" y="2721365"/>
                  <a:pt x="1269115" y="2506568"/>
                  <a:pt x="993925" y="2447425"/>
                </a:cubicBezTo>
                <a:close/>
                <a:moveTo>
                  <a:pt x="686676" y="2447425"/>
                </a:moveTo>
                <a:cubicBezTo>
                  <a:pt x="411486" y="2506568"/>
                  <a:pt x="196642" y="2721365"/>
                  <a:pt x="143367" y="2992271"/>
                </a:cubicBezTo>
                <a:cubicBezTo>
                  <a:pt x="418557" y="2933128"/>
                  <a:pt x="633400" y="2718331"/>
                  <a:pt x="686676" y="2447425"/>
                </a:cubicBezTo>
                <a:close/>
                <a:moveTo>
                  <a:pt x="9139239" y="2321311"/>
                </a:moveTo>
                <a:lnTo>
                  <a:pt x="9139239" y="2449820"/>
                </a:lnTo>
                <a:lnTo>
                  <a:pt x="9047261" y="2476706"/>
                </a:lnTo>
                <a:cubicBezTo>
                  <a:pt x="8821055" y="2561144"/>
                  <a:pt x="8650738" y="2755228"/>
                  <a:pt x="8604122" y="2992271"/>
                </a:cubicBezTo>
                <a:cubicBezTo>
                  <a:pt x="8844913" y="2940521"/>
                  <a:pt x="9039501" y="2769598"/>
                  <a:pt x="9120077" y="2546190"/>
                </a:cubicBezTo>
                <a:lnTo>
                  <a:pt x="9139239" y="2477003"/>
                </a:lnTo>
                <a:lnTo>
                  <a:pt x="9139239" y="2782562"/>
                </a:lnTo>
                <a:lnTo>
                  <a:pt x="9135069" y="2789374"/>
                </a:lnTo>
                <a:cubicBezTo>
                  <a:pt x="9008919" y="2963003"/>
                  <a:pt x="8815033" y="3086603"/>
                  <a:pt x="8590751" y="3123727"/>
                </a:cubicBezTo>
                <a:lnTo>
                  <a:pt x="8590635" y="3124875"/>
                </a:lnTo>
                <a:cubicBezTo>
                  <a:pt x="8585324" y="3125886"/>
                  <a:pt x="8579995" y="3126834"/>
                  <a:pt x="8574418" y="3126415"/>
                </a:cubicBezTo>
                <a:cubicBezTo>
                  <a:pt x="8543246" y="3131969"/>
                  <a:pt x="8511366" y="3134950"/>
                  <a:pt x="8478991" y="3135477"/>
                </a:cubicBezTo>
                <a:lnTo>
                  <a:pt x="8461873" y="3137103"/>
                </a:lnTo>
                <a:lnTo>
                  <a:pt x="8461847" y="3136608"/>
                </a:lnTo>
                <a:lnTo>
                  <a:pt x="8461348" y="3136641"/>
                </a:lnTo>
                <a:cubicBezTo>
                  <a:pt x="8460782" y="3132839"/>
                  <a:pt x="8460755" y="3129023"/>
                  <a:pt x="8460755" y="3125201"/>
                </a:cubicBezTo>
                <a:cubicBezTo>
                  <a:pt x="8460755" y="3119519"/>
                  <a:pt x="8460814" y="3113850"/>
                  <a:pt x="8462126" y="3108220"/>
                </a:cubicBezTo>
                <a:cubicBezTo>
                  <a:pt x="8462083" y="3076892"/>
                  <a:pt x="8464533" y="3046007"/>
                  <a:pt x="8469590" y="3015763"/>
                </a:cubicBezTo>
                <a:lnTo>
                  <a:pt x="8470130" y="3009073"/>
                </a:lnTo>
                <a:cubicBezTo>
                  <a:pt x="8470299" y="3009068"/>
                  <a:pt x="8470468" y="3009063"/>
                  <a:pt x="8470636" y="3009010"/>
                </a:cubicBezTo>
                <a:cubicBezTo>
                  <a:pt x="8514628" y="2700252"/>
                  <a:pt x="8735297" y="2446688"/>
                  <a:pt x="9030178" y="2348329"/>
                </a:cubicBezTo>
                <a:close/>
                <a:moveTo>
                  <a:pt x="7620280" y="2302594"/>
                </a:moveTo>
                <a:lnTo>
                  <a:pt x="7637367" y="2304217"/>
                </a:lnTo>
                <a:cubicBezTo>
                  <a:pt x="7669753" y="2304744"/>
                  <a:pt x="7701646" y="2307725"/>
                  <a:pt x="7732829" y="2313282"/>
                </a:cubicBezTo>
                <a:cubicBezTo>
                  <a:pt x="7738405" y="2312863"/>
                  <a:pt x="7743733" y="2313811"/>
                  <a:pt x="7749042" y="2314821"/>
                </a:cubicBezTo>
                <a:lnTo>
                  <a:pt x="7749159" y="2315969"/>
                </a:lnTo>
                <a:cubicBezTo>
                  <a:pt x="8108009" y="2375367"/>
                  <a:pt x="8389048" y="2656144"/>
                  <a:pt x="8439324" y="3009010"/>
                </a:cubicBezTo>
                <a:cubicBezTo>
                  <a:pt x="8439492" y="3009063"/>
                  <a:pt x="8439661" y="3009068"/>
                  <a:pt x="8439830" y="3009073"/>
                </a:cubicBezTo>
                <a:lnTo>
                  <a:pt x="8440370" y="3015763"/>
                </a:lnTo>
                <a:cubicBezTo>
                  <a:pt x="8445427" y="3046007"/>
                  <a:pt x="8447877" y="3076892"/>
                  <a:pt x="8447834" y="3108220"/>
                </a:cubicBezTo>
                <a:cubicBezTo>
                  <a:pt x="8449146" y="3113850"/>
                  <a:pt x="8449205" y="3119519"/>
                  <a:pt x="8449205" y="3125201"/>
                </a:cubicBezTo>
                <a:cubicBezTo>
                  <a:pt x="8449205" y="3129023"/>
                  <a:pt x="8449178" y="3132839"/>
                  <a:pt x="8448612" y="3136641"/>
                </a:cubicBezTo>
                <a:lnTo>
                  <a:pt x="8448113" y="3136608"/>
                </a:lnTo>
                <a:lnTo>
                  <a:pt x="8448087" y="3137103"/>
                </a:lnTo>
                <a:lnTo>
                  <a:pt x="8430969" y="3135477"/>
                </a:lnTo>
                <a:cubicBezTo>
                  <a:pt x="8398594" y="3134950"/>
                  <a:pt x="8366714" y="3131969"/>
                  <a:pt x="8335542" y="3126415"/>
                </a:cubicBezTo>
                <a:cubicBezTo>
                  <a:pt x="8329965" y="3126834"/>
                  <a:pt x="8324636" y="3125886"/>
                  <a:pt x="8319325" y="3124875"/>
                </a:cubicBezTo>
                <a:lnTo>
                  <a:pt x="8319209" y="3123727"/>
                </a:lnTo>
                <a:cubicBezTo>
                  <a:pt x="7960358" y="3064328"/>
                  <a:pt x="7679319" y="2783551"/>
                  <a:pt x="7629044" y="2430686"/>
                </a:cubicBezTo>
                <a:cubicBezTo>
                  <a:pt x="7628876" y="2430633"/>
                  <a:pt x="7628708" y="2430628"/>
                  <a:pt x="7628538" y="2430623"/>
                </a:cubicBezTo>
                <a:lnTo>
                  <a:pt x="7628000" y="2423947"/>
                </a:lnTo>
                <a:cubicBezTo>
                  <a:pt x="7622941" y="2393697"/>
                  <a:pt x="7620490" y="2362806"/>
                  <a:pt x="7620533" y="2331471"/>
                </a:cubicBezTo>
                <a:cubicBezTo>
                  <a:pt x="7619221" y="2325843"/>
                  <a:pt x="7619162" y="2320176"/>
                  <a:pt x="7619162" y="2314495"/>
                </a:cubicBezTo>
                <a:lnTo>
                  <a:pt x="7619756" y="2303055"/>
                </a:lnTo>
                <a:lnTo>
                  <a:pt x="7620254" y="2303088"/>
                </a:lnTo>
                <a:close/>
                <a:moveTo>
                  <a:pt x="7597529" y="2302594"/>
                </a:moveTo>
                <a:lnTo>
                  <a:pt x="7597555" y="2303088"/>
                </a:lnTo>
                <a:lnTo>
                  <a:pt x="7598053" y="2303055"/>
                </a:lnTo>
                <a:lnTo>
                  <a:pt x="7598647" y="2314495"/>
                </a:lnTo>
                <a:cubicBezTo>
                  <a:pt x="7598647" y="2320176"/>
                  <a:pt x="7598588" y="2325843"/>
                  <a:pt x="7597276" y="2331471"/>
                </a:cubicBezTo>
                <a:cubicBezTo>
                  <a:pt x="7597319" y="2362806"/>
                  <a:pt x="7594868" y="2393697"/>
                  <a:pt x="7589809" y="2423947"/>
                </a:cubicBezTo>
                <a:lnTo>
                  <a:pt x="7589271" y="2430623"/>
                </a:lnTo>
                <a:cubicBezTo>
                  <a:pt x="7589101" y="2430628"/>
                  <a:pt x="7588933" y="2430633"/>
                  <a:pt x="7588765" y="2430686"/>
                </a:cubicBezTo>
                <a:cubicBezTo>
                  <a:pt x="7538490" y="2783551"/>
                  <a:pt x="7257451" y="3064328"/>
                  <a:pt x="6898600" y="3123727"/>
                </a:cubicBezTo>
                <a:lnTo>
                  <a:pt x="6898484" y="3124875"/>
                </a:lnTo>
                <a:cubicBezTo>
                  <a:pt x="6893173" y="3125886"/>
                  <a:pt x="6887844" y="3126834"/>
                  <a:pt x="6882267" y="3126415"/>
                </a:cubicBezTo>
                <a:cubicBezTo>
                  <a:pt x="6851095" y="3131969"/>
                  <a:pt x="6819215" y="3134950"/>
                  <a:pt x="6786841" y="3135477"/>
                </a:cubicBezTo>
                <a:lnTo>
                  <a:pt x="6769722" y="3137103"/>
                </a:lnTo>
                <a:lnTo>
                  <a:pt x="6769696" y="3136608"/>
                </a:lnTo>
                <a:lnTo>
                  <a:pt x="6769197" y="3136641"/>
                </a:lnTo>
                <a:cubicBezTo>
                  <a:pt x="6768631" y="3132839"/>
                  <a:pt x="6768604" y="3129023"/>
                  <a:pt x="6768604" y="3125201"/>
                </a:cubicBezTo>
                <a:cubicBezTo>
                  <a:pt x="6768604" y="3119519"/>
                  <a:pt x="6768663" y="3113850"/>
                  <a:pt x="6769975" y="3108220"/>
                </a:cubicBezTo>
                <a:cubicBezTo>
                  <a:pt x="6769933" y="3076892"/>
                  <a:pt x="6772382" y="3046007"/>
                  <a:pt x="6777439" y="3015763"/>
                </a:cubicBezTo>
                <a:lnTo>
                  <a:pt x="6777979" y="3009073"/>
                </a:lnTo>
                <a:cubicBezTo>
                  <a:pt x="6778148" y="3009068"/>
                  <a:pt x="6778317" y="3009063"/>
                  <a:pt x="6778485" y="3009010"/>
                </a:cubicBezTo>
                <a:cubicBezTo>
                  <a:pt x="6828761" y="2656144"/>
                  <a:pt x="7109800" y="2375367"/>
                  <a:pt x="7468650" y="2315969"/>
                </a:cubicBezTo>
                <a:lnTo>
                  <a:pt x="7468767" y="2314821"/>
                </a:lnTo>
                <a:cubicBezTo>
                  <a:pt x="7474076" y="2313811"/>
                  <a:pt x="7479404" y="2312863"/>
                  <a:pt x="7484980" y="2313282"/>
                </a:cubicBezTo>
                <a:cubicBezTo>
                  <a:pt x="7516163" y="2307725"/>
                  <a:pt x="7548056" y="2304744"/>
                  <a:pt x="7580442" y="2304217"/>
                </a:cubicBezTo>
                <a:close/>
                <a:moveTo>
                  <a:pt x="5928129" y="2302594"/>
                </a:moveTo>
                <a:lnTo>
                  <a:pt x="5945217" y="2304217"/>
                </a:lnTo>
                <a:cubicBezTo>
                  <a:pt x="5977602" y="2304744"/>
                  <a:pt x="6009495" y="2307725"/>
                  <a:pt x="6040678" y="2313282"/>
                </a:cubicBezTo>
                <a:cubicBezTo>
                  <a:pt x="6046254" y="2312863"/>
                  <a:pt x="6051582" y="2313811"/>
                  <a:pt x="6056891" y="2314821"/>
                </a:cubicBezTo>
                <a:lnTo>
                  <a:pt x="6057008" y="2315969"/>
                </a:lnTo>
                <a:cubicBezTo>
                  <a:pt x="6415858" y="2375367"/>
                  <a:pt x="6696897" y="2656144"/>
                  <a:pt x="6747174" y="3009010"/>
                </a:cubicBezTo>
                <a:cubicBezTo>
                  <a:pt x="6747341" y="3009063"/>
                  <a:pt x="6747511" y="3009068"/>
                  <a:pt x="6747679" y="3009073"/>
                </a:cubicBezTo>
                <a:lnTo>
                  <a:pt x="6748220" y="3015763"/>
                </a:lnTo>
                <a:cubicBezTo>
                  <a:pt x="6753276" y="3046007"/>
                  <a:pt x="6755726" y="3076892"/>
                  <a:pt x="6755684" y="3108220"/>
                </a:cubicBezTo>
                <a:cubicBezTo>
                  <a:pt x="6756996" y="3113850"/>
                  <a:pt x="6757054" y="3119519"/>
                  <a:pt x="6757054" y="3125201"/>
                </a:cubicBezTo>
                <a:cubicBezTo>
                  <a:pt x="6757054" y="3129023"/>
                  <a:pt x="6757027" y="3132839"/>
                  <a:pt x="6756461" y="3136641"/>
                </a:cubicBezTo>
                <a:lnTo>
                  <a:pt x="6755962" y="3136608"/>
                </a:lnTo>
                <a:lnTo>
                  <a:pt x="6755936" y="3137103"/>
                </a:lnTo>
                <a:lnTo>
                  <a:pt x="6738818" y="3135477"/>
                </a:lnTo>
                <a:cubicBezTo>
                  <a:pt x="6706444" y="3134950"/>
                  <a:pt x="6674563" y="3131969"/>
                  <a:pt x="6643391" y="3126415"/>
                </a:cubicBezTo>
                <a:cubicBezTo>
                  <a:pt x="6637814" y="3126834"/>
                  <a:pt x="6632485" y="3125886"/>
                  <a:pt x="6627175" y="3124875"/>
                </a:cubicBezTo>
                <a:lnTo>
                  <a:pt x="6627059" y="3123727"/>
                </a:lnTo>
                <a:cubicBezTo>
                  <a:pt x="6268207" y="3064328"/>
                  <a:pt x="5987168" y="2783551"/>
                  <a:pt x="5936893" y="2430686"/>
                </a:cubicBezTo>
                <a:cubicBezTo>
                  <a:pt x="5936725" y="2430633"/>
                  <a:pt x="5936557" y="2430628"/>
                  <a:pt x="5936387" y="2430623"/>
                </a:cubicBezTo>
                <a:lnTo>
                  <a:pt x="5935849" y="2423947"/>
                </a:lnTo>
                <a:cubicBezTo>
                  <a:pt x="5930790" y="2393697"/>
                  <a:pt x="5928340" y="2362806"/>
                  <a:pt x="5928382" y="2331471"/>
                </a:cubicBezTo>
                <a:cubicBezTo>
                  <a:pt x="5927070" y="2325843"/>
                  <a:pt x="5927011" y="2320176"/>
                  <a:pt x="5927011" y="2314495"/>
                </a:cubicBezTo>
                <a:lnTo>
                  <a:pt x="5927605" y="2303055"/>
                </a:lnTo>
                <a:lnTo>
                  <a:pt x="5928103" y="2303088"/>
                </a:lnTo>
                <a:close/>
                <a:moveTo>
                  <a:pt x="5905378" y="2302594"/>
                </a:moveTo>
                <a:lnTo>
                  <a:pt x="5905404" y="2303088"/>
                </a:lnTo>
                <a:lnTo>
                  <a:pt x="5905902" y="2303055"/>
                </a:lnTo>
                <a:lnTo>
                  <a:pt x="5906496" y="2314495"/>
                </a:lnTo>
                <a:cubicBezTo>
                  <a:pt x="5906496" y="2320176"/>
                  <a:pt x="5906438" y="2325843"/>
                  <a:pt x="5905126" y="2331471"/>
                </a:cubicBezTo>
                <a:cubicBezTo>
                  <a:pt x="5905168" y="2362806"/>
                  <a:pt x="5902717" y="2393697"/>
                  <a:pt x="5897659" y="2423947"/>
                </a:cubicBezTo>
                <a:lnTo>
                  <a:pt x="5897120" y="2430623"/>
                </a:lnTo>
                <a:cubicBezTo>
                  <a:pt x="5896951" y="2430628"/>
                  <a:pt x="5896782" y="2430633"/>
                  <a:pt x="5896615" y="2430686"/>
                </a:cubicBezTo>
                <a:cubicBezTo>
                  <a:pt x="5846339" y="2783551"/>
                  <a:pt x="5565300" y="3064328"/>
                  <a:pt x="5206449" y="3123727"/>
                </a:cubicBezTo>
                <a:lnTo>
                  <a:pt x="5206334" y="3124875"/>
                </a:lnTo>
                <a:cubicBezTo>
                  <a:pt x="5201022" y="3125886"/>
                  <a:pt x="5195693" y="3126834"/>
                  <a:pt x="5190116" y="3126415"/>
                </a:cubicBezTo>
                <a:cubicBezTo>
                  <a:pt x="5158944" y="3131969"/>
                  <a:pt x="5127065" y="3134950"/>
                  <a:pt x="5094690" y="3135477"/>
                </a:cubicBezTo>
                <a:lnTo>
                  <a:pt x="5077571" y="3137103"/>
                </a:lnTo>
                <a:lnTo>
                  <a:pt x="5077545" y="3136608"/>
                </a:lnTo>
                <a:lnTo>
                  <a:pt x="5077046" y="3136641"/>
                </a:lnTo>
                <a:cubicBezTo>
                  <a:pt x="5076480" y="3132839"/>
                  <a:pt x="5076453" y="3129023"/>
                  <a:pt x="5076453" y="3125201"/>
                </a:cubicBezTo>
                <a:cubicBezTo>
                  <a:pt x="5076453" y="3119519"/>
                  <a:pt x="5076512" y="3113850"/>
                  <a:pt x="5077824" y="3108220"/>
                </a:cubicBezTo>
                <a:cubicBezTo>
                  <a:pt x="5077782" y="3076892"/>
                  <a:pt x="5080231" y="3046007"/>
                  <a:pt x="5085288" y="3015763"/>
                </a:cubicBezTo>
                <a:lnTo>
                  <a:pt x="5085828" y="3009073"/>
                </a:lnTo>
                <a:cubicBezTo>
                  <a:pt x="5085997" y="3009068"/>
                  <a:pt x="5086166" y="3009063"/>
                  <a:pt x="5086334" y="3009010"/>
                </a:cubicBezTo>
                <a:cubicBezTo>
                  <a:pt x="5136610" y="2656144"/>
                  <a:pt x="5417649" y="2375367"/>
                  <a:pt x="5776501" y="2315969"/>
                </a:cubicBezTo>
                <a:lnTo>
                  <a:pt x="5776617" y="2314821"/>
                </a:lnTo>
                <a:cubicBezTo>
                  <a:pt x="5781926" y="2313811"/>
                  <a:pt x="5787253" y="2312863"/>
                  <a:pt x="5792829" y="2313282"/>
                </a:cubicBezTo>
                <a:cubicBezTo>
                  <a:pt x="5824013" y="2307725"/>
                  <a:pt x="5855905" y="2304744"/>
                  <a:pt x="5888291" y="2304217"/>
                </a:cubicBezTo>
                <a:close/>
                <a:moveTo>
                  <a:pt x="4235979" y="2302594"/>
                </a:moveTo>
                <a:lnTo>
                  <a:pt x="4253065" y="2304217"/>
                </a:lnTo>
                <a:cubicBezTo>
                  <a:pt x="4285451" y="2304744"/>
                  <a:pt x="4317343" y="2307725"/>
                  <a:pt x="4348528" y="2313282"/>
                </a:cubicBezTo>
                <a:cubicBezTo>
                  <a:pt x="4354104" y="2312863"/>
                  <a:pt x="4359431" y="2313811"/>
                  <a:pt x="4364739" y="2314821"/>
                </a:cubicBezTo>
                <a:lnTo>
                  <a:pt x="4364856" y="2315969"/>
                </a:lnTo>
                <a:cubicBezTo>
                  <a:pt x="4723707" y="2375367"/>
                  <a:pt x="5004746" y="2656144"/>
                  <a:pt x="5055022" y="3009010"/>
                </a:cubicBezTo>
                <a:cubicBezTo>
                  <a:pt x="5055190" y="3009063"/>
                  <a:pt x="5055359" y="3009068"/>
                  <a:pt x="5055528" y="3009073"/>
                </a:cubicBezTo>
                <a:lnTo>
                  <a:pt x="5056068" y="3015763"/>
                </a:lnTo>
                <a:cubicBezTo>
                  <a:pt x="5061125" y="3046007"/>
                  <a:pt x="5063574" y="3076892"/>
                  <a:pt x="5063532" y="3108220"/>
                </a:cubicBezTo>
                <a:cubicBezTo>
                  <a:pt x="5064844" y="3113850"/>
                  <a:pt x="5064903" y="3119519"/>
                  <a:pt x="5064903" y="3125201"/>
                </a:cubicBezTo>
                <a:cubicBezTo>
                  <a:pt x="5064903" y="3129023"/>
                  <a:pt x="5064876" y="3132839"/>
                  <a:pt x="5064310" y="3136641"/>
                </a:cubicBezTo>
                <a:lnTo>
                  <a:pt x="5063811" y="3136608"/>
                </a:lnTo>
                <a:lnTo>
                  <a:pt x="5063785" y="3137103"/>
                </a:lnTo>
                <a:lnTo>
                  <a:pt x="5046666" y="3135477"/>
                </a:lnTo>
                <a:cubicBezTo>
                  <a:pt x="5014292" y="3134950"/>
                  <a:pt x="4982412" y="3131969"/>
                  <a:pt x="4951241" y="3126415"/>
                </a:cubicBezTo>
                <a:cubicBezTo>
                  <a:pt x="4945663" y="3126834"/>
                  <a:pt x="4940334" y="3125886"/>
                  <a:pt x="4935023" y="3124875"/>
                </a:cubicBezTo>
                <a:lnTo>
                  <a:pt x="4934907" y="3123727"/>
                </a:lnTo>
                <a:cubicBezTo>
                  <a:pt x="4576056" y="3064328"/>
                  <a:pt x="4295017" y="2783551"/>
                  <a:pt x="4244741" y="2430686"/>
                </a:cubicBezTo>
                <a:cubicBezTo>
                  <a:pt x="4244574" y="2430633"/>
                  <a:pt x="4244405" y="2430628"/>
                  <a:pt x="4244236" y="2430623"/>
                </a:cubicBezTo>
                <a:lnTo>
                  <a:pt x="4243697" y="2423947"/>
                </a:lnTo>
                <a:cubicBezTo>
                  <a:pt x="4238639" y="2393697"/>
                  <a:pt x="4236188" y="2362806"/>
                  <a:pt x="4236230" y="2331471"/>
                </a:cubicBezTo>
                <a:cubicBezTo>
                  <a:pt x="4234918" y="2325843"/>
                  <a:pt x="4234860" y="2320176"/>
                  <a:pt x="4234860" y="2314495"/>
                </a:cubicBezTo>
                <a:lnTo>
                  <a:pt x="4235454" y="2303055"/>
                </a:lnTo>
                <a:lnTo>
                  <a:pt x="4235952" y="2303088"/>
                </a:lnTo>
                <a:close/>
                <a:moveTo>
                  <a:pt x="4213227" y="2302594"/>
                </a:moveTo>
                <a:lnTo>
                  <a:pt x="4213253" y="2303088"/>
                </a:lnTo>
                <a:lnTo>
                  <a:pt x="4213751" y="2303055"/>
                </a:lnTo>
                <a:lnTo>
                  <a:pt x="4214345" y="2314495"/>
                </a:lnTo>
                <a:cubicBezTo>
                  <a:pt x="4214345" y="2320176"/>
                  <a:pt x="4214286" y="2325843"/>
                  <a:pt x="4212974" y="2331471"/>
                </a:cubicBezTo>
                <a:cubicBezTo>
                  <a:pt x="4213016" y="2362806"/>
                  <a:pt x="4210566" y="2393697"/>
                  <a:pt x="4205507" y="2423947"/>
                </a:cubicBezTo>
                <a:lnTo>
                  <a:pt x="4204969" y="2430623"/>
                </a:lnTo>
                <a:cubicBezTo>
                  <a:pt x="4204799" y="2430628"/>
                  <a:pt x="4204631" y="2430633"/>
                  <a:pt x="4204463" y="2430686"/>
                </a:cubicBezTo>
                <a:cubicBezTo>
                  <a:pt x="4154188" y="2783551"/>
                  <a:pt x="3873149" y="3064328"/>
                  <a:pt x="3514297" y="3123727"/>
                </a:cubicBezTo>
                <a:lnTo>
                  <a:pt x="3514181" y="3124875"/>
                </a:lnTo>
                <a:cubicBezTo>
                  <a:pt x="3508871" y="3125886"/>
                  <a:pt x="3503542" y="3126834"/>
                  <a:pt x="3497965" y="3126415"/>
                </a:cubicBezTo>
                <a:cubicBezTo>
                  <a:pt x="3466793" y="3131969"/>
                  <a:pt x="3434912" y="3134950"/>
                  <a:pt x="3402538" y="3135477"/>
                </a:cubicBezTo>
                <a:lnTo>
                  <a:pt x="3385420" y="3137103"/>
                </a:lnTo>
                <a:lnTo>
                  <a:pt x="3385394" y="3136608"/>
                </a:lnTo>
                <a:lnTo>
                  <a:pt x="3384895" y="3136641"/>
                </a:lnTo>
                <a:cubicBezTo>
                  <a:pt x="3384329" y="3132839"/>
                  <a:pt x="3384302" y="3129023"/>
                  <a:pt x="3384302" y="3125201"/>
                </a:cubicBezTo>
                <a:cubicBezTo>
                  <a:pt x="3384302" y="3119519"/>
                  <a:pt x="3384360" y="3113850"/>
                  <a:pt x="3385672" y="3108220"/>
                </a:cubicBezTo>
                <a:cubicBezTo>
                  <a:pt x="3385630" y="3076892"/>
                  <a:pt x="3388080" y="3046007"/>
                  <a:pt x="3393136" y="3015763"/>
                </a:cubicBezTo>
                <a:lnTo>
                  <a:pt x="3393677" y="3009073"/>
                </a:lnTo>
                <a:cubicBezTo>
                  <a:pt x="3393845" y="3009068"/>
                  <a:pt x="3394015" y="3009063"/>
                  <a:pt x="3394182" y="3009010"/>
                </a:cubicBezTo>
                <a:cubicBezTo>
                  <a:pt x="3444459" y="2656144"/>
                  <a:pt x="3725498" y="2375367"/>
                  <a:pt x="4084348" y="2315969"/>
                </a:cubicBezTo>
                <a:lnTo>
                  <a:pt x="4084465" y="2314821"/>
                </a:lnTo>
                <a:cubicBezTo>
                  <a:pt x="4089774" y="2313811"/>
                  <a:pt x="4095102" y="2312863"/>
                  <a:pt x="4100678" y="2313282"/>
                </a:cubicBezTo>
                <a:cubicBezTo>
                  <a:pt x="4131861" y="2307725"/>
                  <a:pt x="4163754" y="2304744"/>
                  <a:pt x="4196139" y="2304217"/>
                </a:cubicBezTo>
                <a:close/>
                <a:moveTo>
                  <a:pt x="2543827" y="2302594"/>
                </a:moveTo>
                <a:lnTo>
                  <a:pt x="2560914" y="2304217"/>
                </a:lnTo>
                <a:cubicBezTo>
                  <a:pt x="2593300" y="2304744"/>
                  <a:pt x="2625192" y="2307725"/>
                  <a:pt x="2656376" y="2313282"/>
                </a:cubicBezTo>
                <a:cubicBezTo>
                  <a:pt x="2661952" y="2312863"/>
                  <a:pt x="2667280" y="2313811"/>
                  <a:pt x="2672588" y="2314821"/>
                </a:cubicBezTo>
                <a:lnTo>
                  <a:pt x="2672706" y="2315969"/>
                </a:lnTo>
                <a:cubicBezTo>
                  <a:pt x="3031556" y="2375367"/>
                  <a:pt x="3312595" y="2656144"/>
                  <a:pt x="3362871" y="3009010"/>
                </a:cubicBezTo>
                <a:cubicBezTo>
                  <a:pt x="3363039" y="3009063"/>
                  <a:pt x="3363208" y="3009068"/>
                  <a:pt x="3363377" y="3009073"/>
                </a:cubicBezTo>
                <a:lnTo>
                  <a:pt x="3363917" y="3015763"/>
                </a:lnTo>
                <a:cubicBezTo>
                  <a:pt x="3368974" y="3046007"/>
                  <a:pt x="3371423" y="3076892"/>
                  <a:pt x="3371381" y="3108220"/>
                </a:cubicBezTo>
                <a:cubicBezTo>
                  <a:pt x="3372693" y="3113850"/>
                  <a:pt x="3372752" y="3119519"/>
                  <a:pt x="3372752" y="3125201"/>
                </a:cubicBezTo>
                <a:cubicBezTo>
                  <a:pt x="3372752" y="3129023"/>
                  <a:pt x="3372725" y="3132839"/>
                  <a:pt x="3372159" y="3136641"/>
                </a:cubicBezTo>
                <a:lnTo>
                  <a:pt x="3371660" y="3136608"/>
                </a:lnTo>
                <a:lnTo>
                  <a:pt x="3371634" y="3137103"/>
                </a:lnTo>
                <a:lnTo>
                  <a:pt x="3354515" y="3135477"/>
                </a:lnTo>
                <a:cubicBezTo>
                  <a:pt x="3322141" y="3134950"/>
                  <a:pt x="3290261" y="3131969"/>
                  <a:pt x="3259089" y="3126415"/>
                </a:cubicBezTo>
                <a:cubicBezTo>
                  <a:pt x="3253512" y="3126834"/>
                  <a:pt x="3248183" y="3125886"/>
                  <a:pt x="3242872" y="3124875"/>
                </a:cubicBezTo>
                <a:lnTo>
                  <a:pt x="3242756" y="3123727"/>
                </a:lnTo>
                <a:cubicBezTo>
                  <a:pt x="2883905" y="3064328"/>
                  <a:pt x="2602866" y="2783551"/>
                  <a:pt x="2552590" y="2430686"/>
                </a:cubicBezTo>
                <a:cubicBezTo>
                  <a:pt x="2552423" y="2430633"/>
                  <a:pt x="2552254" y="2430628"/>
                  <a:pt x="2552085" y="2430623"/>
                </a:cubicBezTo>
                <a:lnTo>
                  <a:pt x="2551547" y="2423947"/>
                </a:lnTo>
                <a:cubicBezTo>
                  <a:pt x="2546488" y="2393697"/>
                  <a:pt x="2544037" y="2362806"/>
                  <a:pt x="2544079" y="2331471"/>
                </a:cubicBezTo>
                <a:cubicBezTo>
                  <a:pt x="2542767" y="2325843"/>
                  <a:pt x="2542709" y="2320176"/>
                  <a:pt x="2542709" y="2314495"/>
                </a:cubicBezTo>
                <a:lnTo>
                  <a:pt x="2543303" y="2303055"/>
                </a:lnTo>
                <a:lnTo>
                  <a:pt x="2543801" y="2303088"/>
                </a:lnTo>
                <a:close/>
                <a:moveTo>
                  <a:pt x="2521076" y="2302594"/>
                </a:moveTo>
                <a:lnTo>
                  <a:pt x="2521102" y="2303088"/>
                </a:lnTo>
                <a:lnTo>
                  <a:pt x="2521600" y="2303055"/>
                </a:lnTo>
                <a:lnTo>
                  <a:pt x="2522194" y="2314495"/>
                </a:lnTo>
                <a:cubicBezTo>
                  <a:pt x="2522194" y="2320176"/>
                  <a:pt x="2522135" y="2325843"/>
                  <a:pt x="2520823" y="2331471"/>
                </a:cubicBezTo>
                <a:cubicBezTo>
                  <a:pt x="2520865" y="2362806"/>
                  <a:pt x="2518415" y="2393697"/>
                  <a:pt x="2513356" y="2423947"/>
                </a:cubicBezTo>
                <a:lnTo>
                  <a:pt x="2512818" y="2430623"/>
                </a:lnTo>
                <a:cubicBezTo>
                  <a:pt x="2512648" y="2430628"/>
                  <a:pt x="2512480" y="2430633"/>
                  <a:pt x="2512312" y="2430686"/>
                </a:cubicBezTo>
                <a:cubicBezTo>
                  <a:pt x="2462037" y="2783551"/>
                  <a:pt x="2180998" y="3064328"/>
                  <a:pt x="1822147" y="3123727"/>
                </a:cubicBezTo>
                <a:lnTo>
                  <a:pt x="1822030" y="3124875"/>
                </a:lnTo>
                <a:cubicBezTo>
                  <a:pt x="1816720" y="3125886"/>
                  <a:pt x="1811391" y="3126834"/>
                  <a:pt x="1805814" y="3126415"/>
                </a:cubicBezTo>
                <a:cubicBezTo>
                  <a:pt x="1774642" y="3131969"/>
                  <a:pt x="1742762" y="3134950"/>
                  <a:pt x="1710387" y="3135477"/>
                </a:cubicBezTo>
                <a:lnTo>
                  <a:pt x="1693269" y="3137103"/>
                </a:lnTo>
                <a:lnTo>
                  <a:pt x="1693243" y="3136608"/>
                </a:lnTo>
                <a:lnTo>
                  <a:pt x="1692744" y="3136641"/>
                </a:lnTo>
                <a:cubicBezTo>
                  <a:pt x="1692178" y="3132839"/>
                  <a:pt x="1692151" y="3129023"/>
                  <a:pt x="1692151" y="3125201"/>
                </a:cubicBezTo>
                <a:cubicBezTo>
                  <a:pt x="1692151" y="3119519"/>
                  <a:pt x="1692209" y="3113850"/>
                  <a:pt x="1693521" y="3108220"/>
                </a:cubicBezTo>
                <a:cubicBezTo>
                  <a:pt x="1693479" y="3076892"/>
                  <a:pt x="1695929" y="3046007"/>
                  <a:pt x="1700985" y="3015763"/>
                </a:cubicBezTo>
                <a:lnTo>
                  <a:pt x="1701526" y="3009073"/>
                </a:lnTo>
                <a:cubicBezTo>
                  <a:pt x="1701694" y="3009068"/>
                  <a:pt x="1701864" y="3009063"/>
                  <a:pt x="1702031" y="3009010"/>
                </a:cubicBezTo>
                <a:cubicBezTo>
                  <a:pt x="1752308" y="2656144"/>
                  <a:pt x="2033347" y="2375367"/>
                  <a:pt x="2392197" y="2315969"/>
                </a:cubicBezTo>
                <a:lnTo>
                  <a:pt x="2392314" y="2314821"/>
                </a:lnTo>
                <a:cubicBezTo>
                  <a:pt x="2397623" y="2313811"/>
                  <a:pt x="2402951" y="2312863"/>
                  <a:pt x="2408527" y="2313282"/>
                </a:cubicBezTo>
                <a:cubicBezTo>
                  <a:pt x="2439710" y="2307725"/>
                  <a:pt x="2471603" y="2304744"/>
                  <a:pt x="2503988" y="2304217"/>
                </a:cubicBezTo>
                <a:close/>
                <a:moveTo>
                  <a:pt x="851676" y="2302594"/>
                </a:moveTo>
                <a:lnTo>
                  <a:pt x="868763" y="2304217"/>
                </a:lnTo>
                <a:cubicBezTo>
                  <a:pt x="901149" y="2304744"/>
                  <a:pt x="933041" y="2307725"/>
                  <a:pt x="964225" y="2313282"/>
                </a:cubicBezTo>
                <a:cubicBezTo>
                  <a:pt x="969801" y="2312863"/>
                  <a:pt x="975129" y="2313811"/>
                  <a:pt x="980437" y="2314821"/>
                </a:cubicBezTo>
                <a:lnTo>
                  <a:pt x="980555" y="2315969"/>
                </a:lnTo>
                <a:cubicBezTo>
                  <a:pt x="1339405" y="2375367"/>
                  <a:pt x="1620444" y="2656144"/>
                  <a:pt x="1670720" y="3009010"/>
                </a:cubicBezTo>
                <a:cubicBezTo>
                  <a:pt x="1670888" y="3009063"/>
                  <a:pt x="1671057" y="3009068"/>
                  <a:pt x="1671226" y="3009073"/>
                </a:cubicBezTo>
                <a:lnTo>
                  <a:pt x="1671766" y="3015763"/>
                </a:lnTo>
                <a:cubicBezTo>
                  <a:pt x="1676823" y="3046007"/>
                  <a:pt x="1679272" y="3076892"/>
                  <a:pt x="1679230" y="3108220"/>
                </a:cubicBezTo>
                <a:cubicBezTo>
                  <a:pt x="1680542" y="3113850"/>
                  <a:pt x="1680601" y="3119519"/>
                  <a:pt x="1680601" y="3125201"/>
                </a:cubicBezTo>
                <a:cubicBezTo>
                  <a:pt x="1680601" y="3129023"/>
                  <a:pt x="1680574" y="3132839"/>
                  <a:pt x="1680008" y="3136641"/>
                </a:cubicBezTo>
                <a:lnTo>
                  <a:pt x="1679509" y="3136608"/>
                </a:lnTo>
                <a:lnTo>
                  <a:pt x="1679483" y="3137103"/>
                </a:lnTo>
                <a:lnTo>
                  <a:pt x="1662364" y="3135477"/>
                </a:lnTo>
                <a:cubicBezTo>
                  <a:pt x="1629990" y="3134950"/>
                  <a:pt x="1598110" y="3131969"/>
                  <a:pt x="1566938" y="3126415"/>
                </a:cubicBezTo>
                <a:cubicBezTo>
                  <a:pt x="1561361" y="3126834"/>
                  <a:pt x="1556032" y="3125886"/>
                  <a:pt x="1550721" y="3124875"/>
                </a:cubicBezTo>
                <a:lnTo>
                  <a:pt x="1550605" y="3123727"/>
                </a:lnTo>
                <a:cubicBezTo>
                  <a:pt x="1191754" y="3064328"/>
                  <a:pt x="910715" y="2783551"/>
                  <a:pt x="860439" y="2430686"/>
                </a:cubicBezTo>
                <a:cubicBezTo>
                  <a:pt x="860272" y="2430633"/>
                  <a:pt x="860103" y="2430628"/>
                  <a:pt x="859934" y="2430623"/>
                </a:cubicBezTo>
                <a:lnTo>
                  <a:pt x="859396" y="2423947"/>
                </a:lnTo>
                <a:cubicBezTo>
                  <a:pt x="854337" y="2393697"/>
                  <a:pt x="851886" y="2362806"/>
                  <a:pt x="851928" y="2331471"/>
                </a:cubicBezTo>
                <a:cubicBezTo>
                  <a:pt x="850616" y="2325843"/>
                  <a:pt x="850558" y="2320176"/>
                  <a:pt x="850558" y="2314495"/>
                </a:cubicBezTo>
                <a:lnTo>
                  <a:pt x="851152" y="2303055"/>
                </a:lnTo>
                <a:lnTo>
                  <a:pt x="851650" y="2303088"/>
                </a:lnTo>
                <a:close/>
                <a:moveTo>
                  <a:pt x="828925" y="2302594"/>
                </a:moveTo>
                <a:lnTo>
                  <a:pt x="828951" y="2303088"/>
                </a:lnTo>
                <a:lnTo>
                  <a:pt x="829449" y="2303055"/>
                </a:lnTo>
                <a:lnTo>
                  <a:pt x="830043" y="2314495"/>
                </a:lnTo>
                <a:cubicBezTo>
                  <a:pt x="830043" y="2320176"/>
                  <a:pt x="829984" y="2325843"/>
                  <a:pt x="828672" y="2331471"/>
                </a:cubicBezTo>
                <a:cubicBezTo>
                  <a:pt x="828714" y="2362806"/>
                  <a:pt x="826264" y="2393697"/>
                  <a:pt x="821205" y="2423947"/>
                </a:cubicBezTo>
                <a:lnTo>
                  <a:pt x="820667" y="2430623"/>
                </a:lnTo>
                <a:cubicBezTo>
                  <a:pt x="820497" y="2430628"/>
                  <a:pt x="820329" y="2430633"/>
                  <a:pt x="820161" y="2430686"/>
                </a:cubicBezTo>
                <a:cubicBezTo>
                  <a:pt x="769886" y="2783551"/>
                  <a:pt x="488847" y="3064328"/>
                  <a:pt x="129995" y="3123727"/>
                </a:cubicBezTo>
                <a:lnTo>
                  <a:pt x="129879" y="3124875"/>
                </a:lnTo>
                <a:cubicBezTo>
                  <a:pt x="124569" y="3125886"/>
                  <a:pt x="119240" y="3126834"/>
                  <a:pt x="113663" y="3126415"/>
                </a:cubicBezTo>
                <a:cubicBezTo>
                  <a:pt x="82491" y="3131969"/>
                  <a:pt x="50611" y="3134950"/>
                  <a:pt x="18236" y="3135477"/>
                </a:cubicBezTo>
                <a:lnTo>
                  <a:pt x="1118" y="3137103"/>
                </a:lnTo>
                <a:lnTo>
                  <a:pt x="1092" y="3136608"/>
                </a:lnTo>
                <a:lnTo>
                  <a:pt x="593" y="3136641"/>
                </a:lnTo>
                <a:cubicBezTo>
                  <a:pt x="27" y="3132839"/>
                  <a:pt x="0" y="3129023"/>
                  <a:pt x="0" y="3125201"/>
                </a:cubicBezTo>
                <a:cubicBezTo>
                  <a:pt x="0" y="3119519"/>
                  <a:pt x="58" y="3113850"/>
                  <a:pt x="1370" y="3108220"/>
                </a:cubicBezTo>
                <a:cubicBezTo>
                  <a:pt x="1328" y="3076892"/>
                  <a:pt x="3778" y="3046007"/>
                  <a:pt x="8835" y="3015763"/>
                </a:cubicBezTo>
                <a:lnTo>
                  <a:pt x="9375" y="3009073"/>
                </a:lnTo>
                <a:cubicBezTo>
                  <a:pt x="9543" y="3009068"/>
                  <a:pt x="9713" y="3009063"/>
                  <a:pt x="9880" y="3009010"/>
                </a:cubicBezTo>
                <a:cubicBezTo>
                  <a:pt x="60157" y="2656144"/>
                  <a:pt x="341196" y="2375367"/>
                  <a:pt x="700046" y="2315969"/>
                </a:cubicBezTo>
                <a:lnTo>
                  <a:pt x="700163" y="2314821"/>
                </a:lnTo>
                <a:cubicBezTo>
                  <a:pt x="705472" y="2313811"/>
                  <a:pt x="710800" y="2312863"/>
                  <a:pt x="716376" y="2313282"/>
                </a:cubicBezTo>
                <a:cubicBezTo>
                  <a:pt x="747559" y="2307725"/>
                  <a:pt x="779452" y="2304744"/>
                  <a:pt x="811837" y="2304217"/>
                </a:cubicBezTo>
                <a:close/>
                <a:moveTo>
                  <a:pt x="8305836" y="1608087"/>
                </a:moveTo>
                <a:cubicBezTo>
                  <a:pt x="8030646" y="1666766"/>
                  <a:pt x="7815802" y="1879876"/>
                  <a:pt x="7762527" y="2148655"/>
                </a:cubicBezTo>
                <a:cubicBezTo>
                  <a:pt x="8037717" y="2089976"/>
                  <a:pt x="8252560" y="1876866"/>
                  <a:pt x="8305836" y="1608087"/>
                </a:cubicBezTo>
                <a:close/>
                <a:moveTo>
                  <a:pt x="6911971" y="1608087"/>
                </a:moveTo>
                <a:cubicBezTo>
                  <a:pt x="6965247" y="1876866"/>
                  <a:pt x="7180090" y="2089976"/>
                  <a:pt x="7455280" y="2148655"/>
                </a:cubicBezTo>
                <a:cubicBezTo>
                  <a:pt x="7402005" y="1879876"/>
                  <a:pt x="7187161" y="1666766"/>
                  <a:pt x="6911971" y="1608087"/>
                </a:cubicBezTo>
                <a:close/>
                <a:moveTo>
                  <a:pt x="6613685" y="1608087"/>
                </a:moveTo>
                <a:cubicBezTo>
                  <a:pt x="6338495" y="1666766"/>
                  <a:pt x="6123651" y="1879876"/>
                  <a:pt x="6070376" y="2148655"/>
                </a:cubicBezTo>
                <a:cubicBezTo>
                  <a:pt x="6345566" y="2089976"/>
                  <a:pt x="6560409" y="1876866"/>
                  <a:pt x="6613685" y="1608087"/>
                </a:cubicBezTo>
                <a:close/>
                <a:moveTo>
                  <a:pt x="5219820" y="1608087"/>
                </a:moveTo>
                <a:cubicBezTo>
                  <a:pt x="5273096" y="1876866"/>
                  <a:pt x="5487939" y="2089976"/>
                  <a:pt x="5763129" y="2148655"/>
                </a:cubicBezTo>
                <a:cubicBezTo>
                  <a:pt x="5709854" y="1879876"/>
                  <a:pt x="5495010" y="1666766"/>
                  <a:pt x="5219820" y="1608087"/>
                </a:cubicBezTo>
                <a:close/>
                <a:moveTo>
                  <a:pt x="4921534" y="1608087"/>
                </a:moveTo>
                <a:cubicBezTo>
                  <a:pt x="4646344" y="1666766"/>
                  <a:pt x="4431500" y="1879876"/>
                  <a:pt x="4378225" y="2148655"/>
                </a:cubicBezTo>
                <a:cubicBezTo>
                  <a:pt x="4653415" y="2089976"/>
                  <a:pt x="4868259" y="1876866"/>
                  <a:pt x="4921534" y="1608087"/>
                </a:cubicBezTo>
                <a:close/>
                <a:moveTo>
                  <a:pt x="3527669" y="1608087"/>
                </a:moveTo>
                <a:cubicBezTo>
                  <a:pt x="3580945" y="1876866"/>
                  <a:pt x="3795788" y="2089976"/>
                  <a:pt x="4070978" y="2148655"/>
                </a:cubicBezTo>
                <a:cubicBezTo>
                  <a:pt x="4017703" y="1879876"/>
                  <a:pt x="3802859" y="1666766"/>
                  <a:pt x="3527669" y="1608087"/>
                </a:cubicBezTo>
                <a:close/>
                <a:moveTo>
                  <a:pt x="3229383" y="1608087"/>
                </a:moveTo>
                <a:cubicBezTo>
                  <a:pt x="2954193" y="1666766"/>
                  <a:pt x="2739349" y="1879876"/>
                  <a:pt x="2686074" y="2148655"/>
                </a:cubicBezTo>
                <a:cubicBezTo>
                  <a:pt x="2961264" y="2089976"/>
                  <a:pt x="3176107" y="1876866"/>
                  <a:pt x="3229383" y="1608087"/>
                </a:cubicBezTo>
                <a:close/>
                <a:moveTo>
                  <a:pt x="1835518" y="1608087"/>
                </a:moveTo>
                <a:cubicBezTo>
                  <a:pt x="1888794" y="1876866"/>
                  <a:pt x="2103637" y="2089976"/>
                  <a:pt x="2378827" y="2148655"/>
                </a:cubicBezTo>
                <a:cubicBezTo>
                  <a:pt x="2325552" y="1879876"/>
                  <a:pt x="2110708" y="1666766"/>
                  <a:pt x="1835518" y="1608087"/>
                </a:cubicBezTo>
                <a:close/>
                <a:moveTo>
                  <a:pt x="1537232" y="1608087"/>
                </a:moveTo>
                <a:cubicBezTo>
                  <a:pt x="1262042" y="1666766"/>
                  <a:pt x="1047198" y="1879876"/>
                  <a:pt x="993923" y="2148655"/>
                </a:cubicBezTo>
                <a:cubicBezTo>
                  <a:pt x="1269113" y="2089976"/>
                  <a:pt x="1483956" y="1876866"/>
                  <a:pt x="1537232" y="1608087"/>
                </a:cubicBezTo>
                <a:close/>
                <a:moveTo>
                  <a:pt x="143367" y="1608087"/>
                </a:moveTo>
                <a:cubicBezTo>
                  <a:pt x="196643" y="1876866"/>
                  <a:pt x="411486" y="2089976"/>
                  <a:pt x="686676" y="2148655"/>
                </a:cubicBezTo>
                <a:cubicBezTo>
                  <a:pt x="633401" y="1879876"/>
                  <a:pt x="418557" y="1666766"/>
                  <a:pt x="143367" y="1608087"/>
                </a:cubicBezTo>
                <a:close/>
                <a:moveTo>
                  <a:pt x="8461873" y="1464394"/>
                </a:moveTo>
                <a:lnTo>
                  <a:pt x="8478960" y="1466004"/>
                </a:lnTo>
                <a:cubicBezTo>
                  <a:pt x="8511346" y="1466527"/>
                  <a:pt x="8543239" y="1469485"/>
                  <a:pt x="8574422" y="1474998"/>
                </a:cubicBezTo>
                <a:cubicBezTo>
                  <a:pt x="8579998" y="1474582"/>
                  <a:pt x="8585326" y="1475523"/>
                  <a:pt x="8590635" y="1476525"/>
                </a:cubicBezTo>
                <a:lnTo>
                  <a:pt x="8590752" y="1477664"/>
                </a:lnTo>
                <a:cubicBezTo>
                  <a:pt x="8815033" y="1514497"/>
                  <a:pt x="9008920" y="1637126"/>
                  <a:pt x="9135069" y="1809390"/>
                </a:cubicBezTo>
                <a:lnTo>
                  <a:pt x="9139239" y="1816149"/>
                </a:lnTo>
                <a:lnTo>
                  <a:pt x="9139239" y="2119309"/>
                </a:lnTo>
                <a:lnTo>
                  <a:pt x="9120077" y="2050665"/>
                </a:lnTo>
                <a:cubicBezTo>
                  <a:pt x="9039502" y="1829012"/>
                  <a:pt x="8844913" y="1659431"/>
                  <a:pt x="8604122" y="1608087"/>
                </a:cubicBezTo>
                <a:cubicBezTo>
                  <a:pt x="8650738" y="1843269"/>
                  <a:pt x="8821055" y="2035829"/>
                  <a:pt x="9047261" y="2119605"/>
                </a:cubicBezTo>
                <a:lnTo>
                  <a:pt x="9139239" y="2146279"/>
                </a:lnTo>
                <a:lnTo>
                  <a:pt x="9139239" y="2273778"/>
                </a:lnTo>
                <a:lnTo>
                  <a:pt x="9030179" y="2246972"/>
                </a:lnTo>
                <a:cubicBezTo>
                  <a:pt x="8735297" y="2149386"/>
                  <a:pt x="8514628" y="1897812"/>
                  <a:pt x="8470637" y="1591480"/>
                </a:cubicBezTo>
                <a:cubicBezTo>
                  <a:pt x="8470469" y="1591427"/>
                  <a:pt x="8470301" y="1591423"/>
                  <a:pt x="8470131" y="1591418"/>
                </a:cubicBezTo>
                <a:lnTo>
                  <a:pt x="8469593" y="1584794"/>
                </a:lnTo>
                <a:cubicBezTo>
                  <a:pt x="8464534" y="1554782"/>
                  <a:pt x="8462083" y="1524133"/>
                  <a:pt x="8462126" y="1493044"/>
                </a:cubicBezTo>
                <a:cubicBezTo>
                  <a:pt x="8460814" y="1487460"/>
                  <a:pt x="8460755" y="1481838"/>
                  <a:pt x="8460755" y="1476202"/>
                </a:cubicBezTo>
                <a:lnTo>
                  <a:pt x="8461349" y="1464852"/>
                </a:lnTo>
                <a:lnTo>
                  <a:pt x="8461847" y="1464884"/>
                </a:lnTo>
                <a:close/>
                <a:moveTo>
                  <a:pt x="8448085" y="1464394"/>
                </a:moveTo>
                <a:lnTo>
                  <a:pt x="8448111" y="1464884"/>
                </a:lnTo>
                <a:lnTo>
                  <a:pt x="8448609" y="1464852"/>
                </a:lnTo>
                <a:lnTo>
                  <a:pt x="8449203" y="1476202"/>
                </a:lnTo>
                <a:cubicBezTo>
                  <a:pt x="8449203" y="1481838"/>
                  <a:pt x="8449144" y="1487460"/>
                  <a:pt x="8447832" y="1493044"/>
                </a:cubicBezTo>
                <a:cubicBezTo>
                  <a:pt x="8447875" y="1524133"/>
                  <a:pt x="8445424" y="1554782"/>
                  <a:pt x="8440365" y="1584794"/>
                </a:cubicBezTo>
                <a:lnTo>
                  <a:pt x="8439827" y="1591418"/>
                </a:lnTo>
                <a:cubicBezTo>
                  <a:pt x="8439657" y="1591423"/>
                  <a:pt x="8439489" y="1591427"/>
                  <a:pt x="8439321" y="1591480"/>
                </a:cubicBezTo>
                <a:cubicBezTo>
                  <a:pt x="8389046" y="1941574"/>
                  <a:pt x="8108007" y="2220146"/>
                  <a:pt x="7749156" y="2279078"/>
                </a:cubicBezTo>
                <a:lnTo>
                  <a:pt x="7749040" y="2280217"/>
                </a:lnTo>
                <a:cubicBezTo>
                  <a:pt x="7743729" y="2281220"/>
                  <a:pt x="7738400" y="2282161"/>
                  <a:pt x="7732823" y="2281745"/>
                </a:cubicBezTo>
                <a:cubicBezTo>
                  <a:pt x="7701651" y="2287255"/>
                  <a:pt x="7669771" y="2290213"/>
                  <a:pt x="7637396" y="2290736"/>
                </a:cubicBezTo>
                <a:lnTo>
                  <a:pt x="7620278" y="2292349"/>
                </a:lnTo>
                <a:lnTo>
                  <a:pt x="7620252" y="2291858"/>
                </a:lnTo>
                <a:lnTo>
                  <a:pt x="7619753" y="2291891"/>
                </a:lnTo>
                <a:cubicBezTo>
                  <a:pt x="7619187" y="2288119"/>
                  <a:pt x="7619160" y="2284333"/>
                  <a:pt x="7619160" y="2280541"/>
                </a:cubicBezTo>
                <a:cubicBezTo>
                  <a:pt x="7619160" y="2274903"/>
                  <a:pt x="7619219" y="2269279"/>
                  <a:pt x="7620531" y="2263693"/>
                </a:cubicBezTo>
                <a:cubicBezTo>
                  <a:pt x="7620488" y="2232611"/>
                  <a:pt x="7622938" y="2201969"/>
                  <a:pt x="7627995" y="2171962"/>
                </a:cubicBezTo>
                <a:lnTo>
                  <a:pt x="7628535" y="2165325"/>
                </a:lnTo>
                <a:cubicBezTo>
                  <a:pt x="7628704" y="2165320"/>
                  <a:pt x="7628873" y="2165315"/>
                  <a:pt x="7629040" y="2165262"/>
                </a:cubicBezTo>
                <a:cubicBezTo>
                  <a:pt x="7679317" y="1815167"/>
                  <a:pt x="7960356" y="1536596"/>
                  <a:pt x="8319206" y="1477664"/>
                </a:cubicBezTo>
                <a:lnTo>
                  <a:pt x="8319323" y="1476525"/>
                </a:lnTo>
                <a:cubicBezTo>
                  <a:pt x="8324632" y="1475523"/>
                  <a:pt x="8329960" y="1474582"/>
                  <a:pt x="8335536" y="1474998"/>
                </a:cubicBezTo>
                <a:cubicBezTo>
                  <a:pt x="8366719" y="1469485"/>
                  <a:pt x="8398612" y="1466527"/>
                  <a:pt x="8430998" y="1466004"/>
                </a:cubicBezTo>
                <a:close/>
                <a:moveTo>
                  <a:pt x="6769722" y="1464394"/>
                </a:moveTo>
                <a:lnTo>
                  <a:pt x="6786810" y="1466004"/>
                </a:lnTo>
                <a:cubicBezTo>
                  <a:pt x="6819195" y="1466527"/>
                  <a:pt x="6851088" y="1469485"/>
                  <a:pt x="6882271" y="1474998"/>
                </a:cubicBezTo>
                <a:cubicBezTo>
                  <a:pt x="6887847" y="1474582"/>
                  <a:pt x="6893175" y="1475523"/>
                  <a:pt x="6898484" y="1476525"/>
                </a:cubicBezTo>
                <a:lnTo>
                  <a:pt x="6898601" y="1477664"/>
                </a:lnTo>
                <a:cubicBezTo>
                  <a:pt x="7257451" y="1536596"/>
                  <a:pt x="7538490" y="1815167"/>
                  <a:pt x="7588766" y="2165262"/>
                </a:cubicBezTo>
                <a:cubicBezTo>
                  <a:pt x="7588934" y="2165315"/>
                  <a:pt x="7589103" y="2165320"/>
                  <a:pt x="7589272" y="2165325"/>
                </a:cubicBezTo>
                <a:lnTo>
                  <a:pt x="7589812" y="2171962"/>
                </a:lnTo>
                <a:cubicBezTo>
                  <a:pt x="7594869" y="2201969"/>
                  <a:pt x="7597319" y="2232611"/>
                  <a:pt x="7597276" y="2263693"/>
                </a:cubicBezTo>
                <a:cubicBezTo>
                  <a:pt x="7598588" y="2269279"/>
                  <a:pt x="7598647" y="2274903"/>
                  <a:pt x="7598647" y="2280541"/>
                </a:cubicBezTo>
                <a:cubicBezTo>
                  <a:pt x="7598647" y="2284333"/>
                  <a:pt x="7598620" y="2288119"/>
                  <a:pt x="7598054" y="2291891"/>
                </a:cubicBezTo>
                <a:lnTo>
                  <a:pt x="7597555" y="2291858"/>
                </a:lnTo>
                <a:lnTo>
                  <a:pt x="7597529" y="2292349"/>
                </a:lnTo>
                <a:lnTo>
                  <a:pt x="7580411" y="2290736"/>
                </a:lnTo>
                <a:cubicBezTo>
                  <a:pt x="7548036" y="2290213"/>
                  <a:pt x="7516156" y="2287255"/>
                  <a:pt x="7484984" y="2281745"/>
                </a:cubicBezTo>
                <a:cubicBezTo>
                  <a:pt x="7479407" y="2282161"/>
                  <a:pt x="7474078" y="2281220"/>
                  <a:pt x="7468767" y="2280217"/>
                </a:cubicBezTo>
                <a:lnTo>
                  <a:pt x="7468651" y="2279078"/>
                </a:lnTo>
                <a:cubicBezTo>
                  <a:pt x="7109800" y="2220146"/>
                  <a:pt x="6828761" y="1941574"/>
                  <a:pt x="6778486" y="1591480"/>
                </a:cubicBezTo>
                <a:cubicBezTo>
                  <a:pt x="6778318" y="1591427"/>
                  <a:pt x="6778150" y="1591423"/>
                  <a:pt x="6777980" y="1591418"/>
                </a:cubicBezTo>
                <a:lnTo>
                  <a:pt x="6777442" y="1584794"/>
                </a:lnTo>
                <a:cubicBezTo>
                  <a:pt x="6772383" y="1554782"/>
                  <a:pt x="6769933" y="1524133"/>
                  <a:pt x="6769975" y="1493044"/>
                </a:cubicBezTo>
                <a:cubicBezTo>
                  <a:pt x="6768663" y="1487460"/>
                  <a:pt x="6768604" y="1481838"/>
                  <a:pt x="6768604" y="1476202"/>
                </a:cubicBezTo>
                <a:lnTo>
                  <a:pt x="6769198" y="1464852"/>
                </a:lnTo>
                <a:lnTo>
                  <a:pt x="6769696" y="1464884"/>
                </a:lnTo>
                <a:close/>
                <a:moveTo>
                  <a:pt x="6755934" y="1464394"/>
                </a:moveTo>
                <a:lnTo>
                  <a:pt x="6755960" y="1464884"/>
                </a:lnTo>
                <a:lnTo>
                  <a:pt x="6756458" y="1464852"/>
                </a:lnTo>
                <a:lnTo>
                  <a:pt x="6757052" y="1476202"/>
                </a:lnTo>
                <a:cubicBezTo>
                  <a:pt x="6757052" y="1481838"/>
                  <a:pt x="6756994" y="1487460"/>
                  <a:pt x="6755682" y="1493044"/>
                </a:cubicBezTo>
                <a:cubicBezTo>
                  <a:pt x="6755724" y="1524133"/>
                  <a:pt x="6753273" y="1554782"/>
                  <a:pt x="6748215" y="1584794"/>
                </a:cubicBezTo>
                <a:lnTo>
                  <a:pt x="6747676" y="1591418"/>
                </a:lnTo>
                <a:cubicBezTo>
                  <a:pt x="6747507" y="1591423"/>
                  <a:pt x="6747338" y="1591427"/>
                  <a:pt x="6747171" y="1591480"/>
                </a:cubicBezTo>
                <a:cubicBezTo>
                  <a:pt x="6696895" y="1941574"/>
                  <a:pt x="6415856" y="2220146"/>
                  <a:pt x="6057005" y="2279078"/>
                </a:cubicBezTo>
                <a:lnTo>
                  <a:pt x="6056889" y="2280217"/>
                </a:lnTo>
                <a:cubicBezTo>
                  <a:pt x="6051578" y="2281220"/>
                  <a:pt x="6046249" y="2282161"/>
                  <a:pt x="6040672" y="2281745"/>
                </a:cubicBezTo>
                <a:cubicBezTo>
                  <a:pt x="6009500" y="2287255"/>
                  <a:pt x="5977620" y="2290213"/>
                  <a:pt x="5945246" y="2290736"/>
                </a:cubicBezTo>
                <a:lnTo>
                  <a:pt x="5928127" y="2292349"/>
                </a:lnTo>
                <a:lnTo>
                  <a:pt x="5928101" y="2291858"/>
                </a:lnTo>
                <a:lnTo>
                  <a:pt x="5927602" y="2291891"/>
                </a:lnTo>
                <a:cubicBezTo>
                  <a:pt x="5927036" y="2288119"/>
                  <a:pt x="5927009" y="2284333"/>
                  <a:pt x="5927009" y="2280541"/>
                </a:cubicBezTo>
                <a:cubicBezTo>
                  <a:pt x="5927009" y="2274903"/>
                  <a:pt x="5927068" y="2269279"/>
                  <a:pt x="5928380" y="2263693"/>
                </a:cubicBezTo>
                <a:cubicBezTo>
                  <a:pt x="5928338" y="2232611"/>
                  <a:pt x="5930787" y="2201969"/>
                  <a:pt x="5935844" y="2171962"/>
                </a:cubicBezTo>
                <a:lnTo>
                  <a:pt x="5936384" y="2165325"/>
                </a:lnTo>
                <a:cubicBezTo>
                  <a:pt x="5936553" y="2165320"/>
                  <a:pt x="5936722" y="2165315"/>
                  <a:pt x="5936890" y="2165262"/>
                </a:cubicBezTo>
                <a:cubicBezTo>
                  <a:pt x="5987166" y="1815167"/>
                  <a:pt x="6268205" y="1536596"/>
                  <a:pt x="6627056" y="1477664"/>
                </a:cubicBezTo>
                <a:lnTo>
                  <a:pt x="6627173" y="1476525"/>
                </a:lnTo>
                <a:cubicBezTo>
                  <a:pt x="6632481" y="1475523"/>
                  <a:pt x="6637809" y="1474582"/>
                  <a:pt x="6643385" y="1474998"/>
                </a:cubicBezTo>
                <a:cubicBezTo>
                  <a:pt x="6674569" y="1469485"/>
                  <a:pt x="6706461" y="1466527"/>
                  <a:pt x="6738847" y="1466004"/>
                </a:cubicBezTo>
                <a:close/>
                <a:moveTo>
                  <a:pt x="5077571" y="1464394"/>
                </a:moveTo>
                <a:lnTo>
                  <a:pt x="5094659" y="1466004"/>
                </a:lnTo>
                <a:cubicBezTo>
                  <a:pt x="5127044" y="1466527"/>
                  <a:pt x="5158937" y="1469485"/>
                  <a:pt x="5190120" y="1474998"/>
                </a:cubicBezTo>
                <a:cubicBezTo>
                  <a:pt x="5195696" y="1474582"/>
                  <a:pt x="5201024" y="1475523"/>
                  <a:pt x="5206334" y="1476525"/>
                </a:cubicBezTo>
                <a:lnTo>
                  <a:pt x="5206450" y="1477664"/>
                </a:lnTo>
                <a:cubicBezTo>
                  <a:pt x="5565300" y="1536596"/>
                  <a:pt x="5846339" y="1815167"/>
                  <a:pt x="5896616" y="2165262"/>
                </a:cubicBezTo>
                <a:cubicBezTo>
                  <a:pt x="5896783" y="2165315"/>
                  <a:pt x="5896953" y="2165320"/>
                  <a:pt x="5897121" y="2165325"/>
                </a:cubicBezTo>
                <a:lnTo>
                  <a:pt x="5897662" y="2171962"/>
                </a:lnTo>
                <a:cubicBezTo>
                  <a:pt x="5902718" y="2201969"/>
                  <a:pt x="5905168" y="2232611"/>
                  <a:pt x="5905126" y="2263693"/>
                </a:cubicBezTo>
                <a:cubicBezTo>
                  <a:pt x="5906438" y="2269279"/>
                  <a:pt x="5906496" y="2274903"/>
                  <a:pt x="5906496" y="2280541"/>
                </a:cubicBezTo>
                <a:cubicBezTo>
                  <a:pt x="5906496" y="2284333"/>
                  <a:pt x="5906469" y="2288119"/>
                  <a:pt x="5905903" y="2291891"/>
                </a:cubicBezTo>
                <a:lnTo>
                  <a:pt x="5905404" y="2291858"/>
                </a:lnTo>
                <a:lnTo>
                  <a:pt x="5905378" y="2292349"/>
                </a:lnTo>
                <a:lnTo>
                  <a:pt x="5888260" y="2290736"/>
                </a:lnTo>
                <a:cubicBezTo>
                  <a:pt x="5855886" y="2290213"/>
                  <a:pt x="5824005" y="2287255"/>
                  <a:pt x="5792833" y="2281745"/>
                </a:cubicBezTo>
                <a:cubicBezTo>
                  <a:pt x="5787256" y="2282161"/>
                  <a:pt x="5781927" y="2281220"/>
                  <a:pt x="5776617" y="2280217"/>
                </a:cubicBezTo>
                <a:lnTo>
                  <a:pt x="5776501" y="2279078"/>
                </a:lnTo>
                <a:cubicBezTo>
                  <a:pt x="5417649" y="2220146"/>
                  <a:pt x="5136610" y="1941574"/>
                  <a:pt x="5086335" y="1591480"/>
                </a:cubicBezTo>
                <a:cubicBezTo>
                  <a:pt x="5086167" y="1591427"/>
                  <a:pt x="5085999" y="1591423"/>
                  <a:pt x="5085830" y="1591418"/>
                </a:cubicBezTo>
                <a:lnTo>
                  <a:pt x="5085291" y="1584794"/>
                </a:lnTo>
                <a:cubicBezTo>
                  <a:pt x="5080233" y="1554782"/>
                  <a:pt x="5077782" y="1524133"/>
                  <a:pt x="5077824" y="1493044"/>
                </a:cubicBezTo>
                <a:cubicBezTo>
                  <a:pt x="5076512" y="1487460"/>
                  <a:pt x="5076453" y="1481838"/>
                  <a:pt x="5076453" y="1476202"/>
                </a:cubicBezTo>
                <a:lnTo>
                  <a:pt x="5077047" y="1464852"/>
                </a:lnTo>
                <a:lnTo>
                  <a:pt x="5077545" y="1464884"/>
                </a:lnTo>
                <a:close/>
                <a:moveTo>
                  <a:pt x="5063783" y="1464394"/>
                </a:moveTo>
                <a:lnTo>
                  <a:pt x="5063809" y="1464884"/>
                </a:lnTo>
                <a:lnTo>
                  <a:pt x="5064307" y="1464852"/>
                </a:lnTo>
                <a:lnTo>
                  <a:pt x="5064902" y="1476202"/>
                </a:lnTo>
                <a:cubicBezTo>
                  <a:pt x="5064902" y="1481838"/>
                  <a:pt x="5064842" y="1487460"/>
                  <a:pt x="5063530" y="1493044"/>
                </a:cubicBezTo>
                <a:cubicBezTo>
                  <a:pt x="5063572" y="1524133"/>
                  <a:pt x="5061122" y="1554782"/>
                  <a:pt x="5056063" y="1584794"/>
                </a:cubicBezTo>
                <a:lnTo>
                  <a:pt x="5055525" y="1591418"/>
                </a:lnTo>
                <a:cubicBezTo>
                  <a:pt x="5055355" y="1591423"/>
                  <a:pt x="5055187" y="1591427"/>
                  <a:pt x="5055019" y="1591480"/>
                </a:cubicBezTo>
                <a:cubicBezTo>
                  <a:pt x="5004744" y="1941574"/>
                  <a:pt x="4723705" y="2220146"/>
                  <a:pt x="4364853" y="2279078"/>
                </a:cubicBezTo>
                <a:lnTo>
                  <a:pt x="4364737" y="2280217"/>
                </a:lnTo>
                <a:cubicBezTo>
                  <a:pt x="4359427" y="2281220"/>
                  <a:pt x="4354098" y="2282161"/>
                  <a:pt x="4348521" y="2281745"/>
                </a:cubicBezTo>
                <a:cubicBezTo>
                  <a:pt x="4317350" y="2287255"/>
                  <a:pt x="4285468" y="2290213"/>
                  <a:pt x="4253094" y="2290736"/>
                </a:cubicBezTo>
                <a:lnTo>
                  <a:pt x="4235976" y="2292349"/>
                </a:lnTo>
                <a:lnTo>
                  <a:pt x="4235950" y="2291858"/>
                </a:lnTo>
                <a:lnTo>
                  <a:pt x="4235451" y="2291891"/>
                </a:lnTo>
                <a:cubicBezTo>
                  <a:pt x="4234885" y="2288119"/>
                  <a:pt x="4234858" y="2284333"/>
                  <a:pt x="4234858" y="2280541"/>
                </a:cubicBezTo>
                <a:cubicBezTo>
                  <a:pt x="4234858" y="2274903"/>
                  <a:pt x="4234916" y="2269279"/>
                  <a:pt x="4236228" y="2263693"/>
                </a:cubicBezTo>
                <a:cubicBezTo>
                  <a:pt x="4236186" y="2232611"/>
                  <a:pt x="4238636" y="2201969"/>
                  <a:pt x="4243692" y="2171962"/>
                </a:cubicBezTo>
                <a:lnTo>
                  <a:pt x="4244233" y="2165325"/>
                </a:lnTo>
                <a:cubicBezTo>
                  <a:pt x="4244401" y="2165320"/>
                  <a:pt x="4244571" y="2165315"/>
                  <a:pt x="4244738" y="2165262"/>
                </a:cubicBezTo>
                <a:cubicBezTo>
                  <a:pt x="4295015" y="1815167"/>
                  <a:pt x="4576054" y="1536596"/>
                  <a:pt x="4934904" y="1477664"/>
                </a:cubicBezTo>
                <a:lnTo>
                  <a:pt x="4935021" y="1476525"/>
                </a:lnTo>
                <a:cubicBezTo>
                  <a:pt x="4940330" y="1475523"/>
                  <a:pt x="4945658" y="1474582"/>
                  <a:pt x="4951234" y="1474998"/>
                </a:cubicBezTo>
                <a:cubicBezTo>
                  <a:pt x="4982417" y="1469485"/>
                  <a:pt x="5014310" y="1466527"/>
                  <a:pt x="5046695" y="1466004"/>
                </a:cubicBezTo>
                <a:close/>
                <a:moveTo>
                  <a:pt x="3385420" y="1464394"/>
                </a:moveTo>
                <a:lnTo>
                  <a:pt x="3402507" y="1466004"/>
                </a:lnTo>
                <a:cubicBezTo>
                  <a:pt x="3434893" y="1466527"/>
                  <a:pt x="3466785" y="1469485"/>
                  <a:pt x="3497969" y="1474998"/>
                </a:cubicBezTo>
                <a:cubicBezTo>
                  <a:pt x="3503545" y="1474582"/>
                  <a:pt x="3508873" y="1475523"/>
                  <a:pt x="3514181" y="1476525"/>
                </a:cubicBezTo>
                <a:lnTo>
                  <a:pt x="3514298" y="1477664"/>
                </a:lnTo>
                <a:cubicBezTo>
                  <a:pt x="3873149" y="1536596"/>
                  <a:pt x="4154188" y="1815167"/>
                  <a:pt x="4204464" y="2165262"/>
                </a:cubicBezTo>
                <a:cubicBezTo>
                  <a:pt x="4204632" y="2165315"/>
                  <a:pt x="4204801" y="2165320"/>
                  <a:pt x="4204970" y="2165325"/>
                </a:cubicBezTo>
                <a:lnTo>
                  <a:pt x="4205510" y="2171962"/>
                </a:lnTo>
                <a:cubicBezTo>
                  <a:pt x="4210567" y="2201969"/>
                  <a:pt x="4213016" y="2232611"/>
                  <a:pt x="4212974" y="2263693"/>
                </a:cubicBezTo>
                <a:cubicBezTo>
                  <a:pt x="4214286" y="2269279"/>
                  <a:pt x="4214345" y="2274903"/>
                  <a:pt x="4214345" y="2280541"/>
                </a:cubicBezTo>
                <a:cubicBezTo>
                  <a:pt x="4214345" y="2284333"/>
                  <a:pt x="4214318" y="2288119"/>
                  <a:pt x="4213752" y="2291891"/>
                </a:cubicBezTo>
                <a:lnTo>
                  <a:pt x="4213253" y="2291858"/>
                </a:lnTo>
                <a:lnTo>
                  <a:pt x="4213227" y="2292349"/>
                </a:lnTo>
                <a:lnTo>
                  <a:pt x="4196108" y="2290736"/>
                </a:lnTo>
                <a:cubicBezTo>
                  <a:pt x="4163734" y="2290213"/>
                  <a:pt x="4131854" y="2287255"/>
                  <a:pt x="4100682" y="2281745"/>
                </a:cubicBezTo>
                <a:cubicBezTo>
                  <a:pt x="4095105" y="2282161"/>
                  <a:pt x="4089776" y="2281220"/>
                  <a:pt x="4084465" y="2280217"/>
                </a:cubicBezTo>
                <a:lnTo>
                  <a:pt x="4084349" y="2279078"/>
                </a:lnTo>
                <a:cubicBezTo>
                  <a:pt x="3725498" y="2220146"/>
                  <a:pt x="3444459" y="1941574"/>
                  <a:pt x="3394183" y="1591480"/>
                </a:cubicBezTo>
                <a:cubicBezTo>
                  <a:pt x="3394016" y="1591427"/>
                  <a:pt x="3393847" y="1591423"/>
                  <a:pt x="3393678" y="1591418"/>
                </a:cubicBezTo>
                <a:lnTo>
                  <a:pt x="3393139" y="1584794"/>
                </a:lnTo>
                <a:cubicBezTo>
                  <a:pt x="3388081" y="1554782"/>
                  <a:pt x="3385630" y="1524133"/>
                  <a:pt x="3385672" y="1493044"/>
                </a:cubicBezTo>
                <a:cubicBezTo>
                  <a:pt x="3384360" y="1487460"/>
                  <a:pt x="3384302" y="1481838"/>
                  <a:pt x="3384302" y="1476202"/>
                </a:cubicBezTo>
                <a:lnTo>
                  <a:pt x="3384896" y="1464852"/>
                </a:lnTo>
                <a:lnTo>
                  <a:pt x="3385394" y="1464884"/>
                </a:lnTo>
                <a:close/>
                <a:moveTo>
                  <a:pt x="3371632" y="1464394"/>
                </a:moveTo>
                <a:lnTo>
                  <a:pt x="3371658" y="1464884"/>
                </a:lnTo>
                <a:lnTo>
                  <a:pt x="3372156" y="1464852"/>
                </a:lnTo>
                <a:lnTo>
                  <a:pt x="3372750" y="1476202"/>
                </a:lnTo>
                <a:cubicBezTo>
                  <a:pt x="3372750" y="1481838"/>
                  <a:pt x="3372691" y="1487460"/>
                  <a:pt x="3371379" y="1493044"/>
                </a:cubicBezTo>
                <a:cubicBezTo>
                  <a:pt x="3371421" y="1524133"/>
                  <a:pt x="3368971" y="1554782"/>
                  <a:pt x="3363912" y="1584794"/>
                </a:cubicBezTo>
                <a:lnTo>
                  <a:pt x="3363374" y="1591418"/>
                </a:lnTo>
                <a:cubicBezTo>
                  <a:pt x="3363204" y="1591423"/>
                  <a:pt x="3363036" y="1591427"/>
                  <a:pt x="3362868" y="1591480"/>
                </a:cubicBezTo>
                <a:cubicBezTo>
                  <a:pt x="3312593" y="1941574"/>
                  <a:pt x="3031554" y="2220146"/>
                  <a:pt x="2672703" y="2279078"/>
                </a:cubicBezTo>
                <a:lnTo>
                  <a:pt x="2672586" y="2280217"/>
                </a:lnTo>
                <a:cubicBezTo>
                  <a:pt x="2667276" y="2281220"/>
                  <a:pt x="2661947" y="2282161"/>
                  <a:pt x="2656370" y="2281745"/>
                </a:cubicBezTo>
                <a:cubicBezTo>
                  <a:pt x="2625198" y="2287255"/>
                  <a:pt x="2593318" y="2290213"/>
                  <a:pt x="2560943" y="2290736"/>
                </a:cubicBezTo>
                <a:lnTo>
                  <a:pt x="2543825" y="2292349"/>
                </a:lnTo>
                <a:lnTo>
                  <a:pt x="2543799" y="2291858"/>
                </a:lnTo>
                <a:lnTo>
                  <a:pt x="2543300" y="2291891"/>
                </a:lnTo>
                <a:cubicBezTo>
                  <a:pt x="2542734" y="2288119"/>
                  <a:pt x="2542707" y="2284333"/>
                  <a:pt x="2542707" y="2280541"/>
                </a:cubicBezTo>
                <a:cubicBezTo>
                  <a:pt x="2542707" y="2274903"/>
                  <a:pt x="2542765" y="2269279"/>
                  <a:pt x="2544077" y="2263693"/>
                </a:cubicBezTo>
                <a:cubicBezTo>
                  <a:pt x="2544035" y="2232611"/>
                  <a:pt x="2546485" y="2201969"/>
                  <a:pt x="2551541" y="2171962"/>
                </a:cubicBezTo>
                <a:lnTo>
                  <a:pt x="2552082" y="2165325"/>
                </a:lnTo>
                <a:cubicBezTo>
                  <a:pt x="2552250" y="2165320"/>
                  <a:pt x="2552420" y="2165315"/>
                  <a:pt x="2552587" y="2165262"/>
                </a:cubicBezTo>
                <a:cubicBezTo>
                  <a:pt x="2602864" y="1815167"/>
                  <a:pt x="2883903" y="1536596"/>
                  <a:pt x="3242753" y="1477664"/>
                </a:cubicBezTo>
                <a:lnTo>
                  <a:pt x="3242870" y="1476525"/>
                </a:lnTo>
                <a:cubicBezTo>
                  <a:pt x="3248179" y="1475523"/>
                  <a:pt x="3253507" y="1474582"/>
                  <a:pt x="3259083" y="1474998"/>
                </a:cubicBezTo>
                <a:cubicBezTo>
                  <a:pt x="3290266" y="1469485"/>
                  <a:pt x="3322159" y="1466527"/>
                  <a:pt x="3354544" y="1466004"/>
                </a:cubicBezTo>
                <a:close/>
                <a:moveTo>
                  <a:pt x="1693269" y="1464394"/>
                </a:moveTo>
                <a:lnTo>
                  <a:pt x="1710356" y="1466004"/>
                </a:lnTo>
                <a:cubicBezTo>
                  <a:pt x="1742742" y="1466527"/>
                  <a:pt x="1774634" y="1469485"/>
                  <a:pt x="1805818" y="1474998"/>
                </a:cubicBezTo>
                <a:cubicBezTo>
                  <a:pt x="1811394" y="1474582"/>
                  <a:pt x="1816722" y="1475523"/>
                  <a:pt x="1822030" y="1476525"/>
                </a:cubicBezTo>
                <a:lnTo>
                  <a:pt x="1822148" y="1477664"/>
                </a:lnTo>
                <a:cubicBezTo>
                  <a:pt x="2180998" y="1536596"/>
                  <a:pt x="2462037" y="1815167"/>
                  <a:pt x="2512313" y="2165262"/>
                </a:cubicBezTo>
                <a:cubicBezTo>
                  <a:pt x="2512481" y="2165315"/>
                  <a:pt x="2512650" y="2165320"/>
                  <a:pt x="2512819" y="2165325"/>
                </a:cubicBezTo>
                <a:lnTo>
                  <a:pt x="2513359" y="2171962"/>
                </a:lnTo>
                <a:cubicBezTo>
                  <a:pt x="2518416" y="2201969"/>
                  <a:pt x="2520865" y="2232611"/>
                  <a:pt x="2520823" y="2263693"/>
                </a:cubicBezTo>
                <a:cubicBezTo>
                  <a:pt x="2522135" y="2269279"/>
                  <a:pt x="2522194" y="2274903"/>
                  <a:pt x="2522194" y="2280541"/>
                </a:cubicBezTo>
                <a:cubicBezTo>
                  <a:pt x="2522194" y="2284333"/>
                  <a:pt x="2522167" y="2288119"/>
                  <a:pt x="2521601" y="2291891"/>
                </a:cubicBezTo>
                <a:lnTo>
                  <a:pt x="2521102" y="2291858"/>
                </a:lnTo>
                <a:lnTo>
                  <a:pt x="2521076" y="2292349"/>
                </a:lnTo>
                <a:lnTo>
                  <a:pt x="2503957" y="2290736"/>
                </a:lnTo>
                <a:cubicBezTo>
                  <a:pt x="2471583" y="2290213"/>
                  <a:pt x="2439703" y="2287255"/>
                  <a:pt x="2408531" y="2281745"/>
                </a:cubicBezTo>
                <a:cubicBezTo>
                  <a:pt x="2402954" y="2282161"/>
                  <a:pt x="2397625" y="2281220"/>
                  <a:pt x="2392314" y="2280217"/>
                </a:cubicBezTo>
                <a:lnTo>
                  <a:pt x="2392198" y="2279078"/>
                </a:lnTo>
                <a:cubicBezTo>
                  <a:pt x="2033347" y="2220146"/>
                  <a:pt x="1752308" y="1941574"/>
                  <a:pt x="1702032" y="1591480"/>
                </a:cubicBezTo>
                <a:cubicBezTo>
                  <a:pt x="1701865" y="1591427"/>
                  <a:pt x="1701696" y="1591423"/>
                  <a:pt x="1701527" y="1591418"/>
                </a:cubicBezTo>
                <a:lnTo>
                  <a:pt x="1700989" y="1584794"/>
                </a:lnTo>
                <a:cubicBezTo>
                  <a:pt x="1695930" y="1554782"/>
                  <a:pt x="1693479" y="1524133"/>
                  <a:pt x="1693521" y="1493044"/>
                </a:cubicBezTo>
                <a:cubicBezTo>
                  <a:pt x="1692209" y="1487460"/>
                  <a:pt x="1692151" y="1481838"/>
                  <a:pt x="1692151" y="1476202"/>
                </a:cubicBezTo>
                <a:lnTo>
                  <a:pt x="1692745" y="1464852"/>
                </a:lnTo>
                <a:lnTo>
                  <a:pt x="1693243" y="1464884"/>
                </a:lnTo>
                <a:close/>
                <a:moveTo>
                  <a:pt x="1679481" y="1464394"/>
                </a:moveTo>
                <a:lnTo>
                  <a:pt x="1679507" y="1464884"/>
                </a:lnTo>
                <a:lnTo>
                  <a:pt x="1680005" y="1464852"/>
                </a:lnTo>
                <a:lnTo>
                  <a:pt x="1680599" y="1476202"/>
                </a:lnTo>
                <a:cubicBezTo>
                  <a:pt x="1680599" y="1481838"/>
                  <a:pt x="1680540" y="1487460"/>
                  <a:pt x="1679228" y="1493044"/>
                </a:cubicBezTo>
                <a:cubicBezTo>
                  <a:pt x="1679270" y="1524133"/>
                  <a:pt x="1676820" y="1554782"/>
                  <a:pt x="1671761" y="1584794"/>
                </a:cubicBezTo>
                <a:lnTo>
                  <a:pt x="1671223" y="1591418"/>
                </a:lnTo>
                <a:cubicBezTo>
                  <a:pt x="1671053" y="1591423"/>
                  <a:pt x="1670885" y="1591427"/>
                  <a:pt x="1670717" y="1591480"/>
                </a:cubicBezTo>
                <a:cubicBezTo>
                  <a:pt x="1620442" y="1941574"/>
                  <a:pt x="1339403" y="2220146"/>
                  <a:pt x="980552" y="2279078"/>
                </a:cubicBezTo>
                <a:lnTo>
                  <a:pt x="980435" y="2280217"/>
                </a:lnTo>
                <a:cubicBezTo>
                  <a:pt x="975125" y="2281220"/>
                  <a:pt x="969796" y="2282161"/>
                  <a:pt x="964219" y="2281745"/>
                </a:cubicBezTo>
                <a:cubicBezTo>
                  <a:pt x="933047" y="2287255"/>
                  <a:pt x="901167" y="2290213"/>
                  <a:pt x="868792" y="2290736"/>
                </a:cubicBezTo>
                <a:lnTo>
                  <a:pt x="851674" y="2292349"/>
                </a:lnTo>
                <a:lnTo>
                  <a:pt x="851648" y="2291858"/>
                </a:lnTo>
                <a:lnTo>
                  <a:pt x="851149" y="2291891"/>
                </a:lnTo>
                <a:cubicBezTo>
                  <a:pt x="850583" y="2288119"/>
                  <a:pt x="850556" y="2284333"/>
                  <a:pt x="850556" y="2280541"/>
                </a:cubicBezTo>
                <a:cubicBezTo>
                  <a:pt x="850556" y="2274903"/>
                  <a:pt x="850614" y="2269279"/>
                  <a:pt x="851926" y="2263693"/>
                </a:cubicBezTo>
                <a:cubicBezTo>
                  <a:pt x="851884" y="2232611"/>
                  <a:pt x="854334" y="2201969"/>
                  <a:pt x="859390" y="2171962"/>
                </a:cubicBezTo>
                <a:lnTo>
                  <a:pt x="859931" y="2165325"/>
                </a:lnTo>
                <a:cubicBezTo>
                  <a:pt x="860099" y="2165320"/>
                  <a:pt x="860269" y="2165315"/>
                  <a:pt x="860436" y="2165262"/>
                </a:cubicBezTo>
                <a:cubicBezTo>
                  <a:pt x="910713" y="1815167"/>
                  <a:pt x="1191752" y="1536596"/>
                  <a:pt x="1550602" y="1477664"/>
                </a:cubicBezTo>
                <a:lnTo>
                  <a:pt x="1550719" y="1476525"/>
                </a:lnTo>
                <a:cubicBezTo>
                  <a:pt x="1556028" y="1475523"/>
                  <a:pt x="1561356" y="1474582"/>
                  <a:pt x="1566932" y="1474998"/>
                </a:cubicBezTo>
                <a:cubicBezTo>
                  <a:pt x="1598115" y="1469485"/>
                  <a:pt x="1630008" y="1466527"/>
                  <a:pt x="1662393" y="1466004"/>
                </a:cubicBezTo>
                <a:close/>
                <a:moveTo>
                  <a:pt x="1118" y="1464394"/>
                </a:moveTo>
                <a:lnTo>
                  <a:pt x="18205" y="1466004"/>
                </a:lnTo>
                <a:cubicBezTo>
                  <a:pt x="50591" y="1466527"/>
                  <a:pt x="82483" y="1469485"/>
                  <a:pt x="113667" y="1474998"/>
                </a:cubicBezTo>
                <a:cubicBezTo>
                  <a:pt x="119243" y="1474582"/>
                  <a:pt x="124571" y="1475523"/>
                  <a:pt x="129879" y="1476525"/>
                </a:cubicBezTo>
                <a:lnTo>
                  <a:pt x="129997" y="1477664"/>
                </a:lnTo>
                <a:cubicBezTo>
                  <a:pt x="488847" y="1536596"/>
                  <a:pt x="769886" y="1815167"/>
                  <a:pt x="820162" y="2165262"/>
                </a:cubicBezTo>
                <a:cubicBezTo>
                  <a:pt x="820330" y="2165315"/>
                  <a:pt x="820499" y="2165320"/>
                  <a:pt x="820668" y="2165325"/>
                </a:cubicBezTo>
                <a:lnTo>
                  <a:pt x="821208" y="2171962"/>
                </a:lnTo>
                <a:cubicBezTo>
                  <a:pt x="826265" y="2201969"/>
                  <a:pt x="828714" y="2232611"/>
                  <a:pt x="828672" y="2263693"/>
                </a:cubicBezTo>
                <a:cubicBezTo>
                  <a:pt x="829984" y="2269279"/>
                  <a:pt x="830043" y="2274903"/>
                  <a:pt x="830043" y="2280541"/>
                </a:cubicBezTo>
                <a:cubicBezTo>
                  <a:pt x="830043" y="2284333"/>
                  <a:pt x="830016" y="2288119"/>
                  <a:pt x="829450" y="2291891"/>
                </a:cubicBezTo>
                <a:lnTo>
                  <a:pt x="828951" y="2291858"/>
                </a:lnTo>
                <a:lnTo>
                  <a:pt x="828925" y="2292349"/>
                </a:lnTo>
                <a:lnTo>
                  <a:pt x="811806" y="2290736"/>
                </a:lnTo>
                <a:cubicBezTo>
                  <a:pt x="779432" y="2290213"/>
                  <a:pt x="747552" y="2287255"/>
                  <a:pt x="716380" y="2281745"/>
                </a:cubicBezTo>
                <a:cubicBezTo>
                  <a:pt x="710803" y="2282161"/>
                  <a:pt x="705474" y="2281220"/>
                  <a:pt x="700163" y="2280217"/>
                </a:cubicBezTo>
                <a:lnTo>
                  <a:pt x="700047" y="2279078"/>
                </a:lnTo>
                <a:cubicBezTo>
                  <a:pt x="341196" y="2220146"/>
                  <a:pt x="60157" y="1941574"/>
                  <a:pt x="9881" y="1591480"/>
                </a:cubicBezTo>
                <a:cubicBezTo>
                  <a:pt x="9714" y="1591427"/>
                  <a:pt x="9545" y="1591423"/>
                  <a:pt x="9376" y="1591418"/>
                </a:cubicBezTo>
                <a:lnTo>
                  <a:pt x="8837" y="1584794"/>
                </a:lnTo>
                <a:cubicBezTo>
                  <a:pt x="3779" y="1554782"/>
                  <a:pt x="1328" y="1524133"/>
                  <a:pt x="1370" y="1493044"/>
                </a:cubicBezTo>
                <a:cubicBezTo>
                  <a:pt x="58" y="1487460"/>
                  <a:pt x="0" y="1481838"/>
                  <a:pt x="0" y="1476202"/>
                </a:cubicBezTo>
                <a:lnTo>
                  <a:pt x="594" y="1464852"/>
                </a:lnTo>
                <a:lnTo>
                  <a:pt x="1092" y="1464884"/>
                </a:lnTo>
                <a:close/>
                <a:moveTo>
                  <a:pt x="7762529" y="750600"/>
                </a:moveTo>
                <a:cubicBezTo>
                  <a:pt x="7815805" y="1021506"/>
                  <a:pt x="8030648" y="1236303"/>
                  <a:pt x="8305838" y="1295446"/>
                </a:cubicBezTo>
                <a:cubicBezTo>
                  <a:pt x="8252563" y="1024540"/>
                  <a:pt x="8037719" y="809743"/>
                  <a:pt x="7762529" y="750600"/>
                </a:cubicBezTo>
                <a:close/>
                <a:moveTo>
                  <a:pt x="7455280" y="750600"/>
                </a:moveTo>
                <a:cubicBezTo>
                  <a:pt x="7180090" y="809743"/>
                  <a:pt x="6965246" y="1024540"/>
                  <a:pt x="6911971" y="1295446"/>
                </a:cubicBezTo>
                <a:cubicBezTo>
                  <a:pt x="7187161" y="1236303"/>
                  <a:pt x="7402004" y="1021506"/>
                  <a:pt x="7455280" y="750600"/>
                </a:cubicBezTo>
                <a:close/>
                <a:moveTo>
                  <a:pt x="6070378" y="750600"/>
                </a:moveTo>
                <a:cubicBezTo>
                  <a:pt x="6123654" y="1021506"/>
                  <a:pt x="6338497" y="1236303"/>
                  <a:pt x="6613687" y="1295446"/>
                </a:cubicBezTo>
                <a:cubicBezTo>
                  <a:pt x="6560412" y="1024540"/>
                  <a:pt x="6345568" y="809743"/>
                  <a:pt x="6070378" y="750600"/>
                </a:cubicBezTo>
                <a:close/>
                <a:moveTo>
                  <a:pt x="5763129" y="750600"/>
                </a:moveTo>
                <a:cubicBezTo>
                  <a:pt x="5487939" y="809743"/>
                  <a:pt x="5273095" y="1024540"/>
                  <a:pt x="5219820" y="1295446"/>
                </a:cubicBezTo>
                <a:cubicBezTo>
                  <a:pt x="5495010" y="1236303"/>
                  <a:pt x="5709853" y="1021506"/>
                  <a:pt x="5763129" y="750600"/>
                </a:cubicBezTo>
                <a:close/>
                <a:moveTo>
                  <a:pt x="4378227" y="750600"/>
                </a:moveTo>
                <a:cubicBezTo>
                  <a:pt x="4431503" y="1021506"/>
                  <a:pt x="4646346" y="1236303"/>
                  <a:pt x="4921536" y="1295446"/>
                </a:cubicBezTo>
                <a:cubicBezTo>
                  <a:pt x="4868261" y="1024540"/>
                  <a:pt x="4653417" y="809743"/>
                  <a:pt x="4378227" y="750600"/>
                </a:cubicBezTo>
                <a:close/>
                <a:moveTo>
                  <a:pt x="4070978" y="750600"/>
                </a:moveTo>
                <a:cubicBezTo>
                  <a:pt x="3795788" y="809743"/>
                  <a:pt x="3580944" y="1024540"/>
                  <a:pt x="3527669" y="1295446"/>
                </a:cubicBezTo>
                <a:cubicBezTo>
                  <a:pt x="3802859" y="1236303"/>
                  <a:pt x="4017702" y="1021506"/>
                  <a:pt x="4070978" y="750600"/>
                </a:cubicBezTo>
                <a:close/>
                <a:moveTo>
                  <a:pt x="2686076" y="750600"/>
                </a:moveTo>
                <a:cubicBezTo>
                  <a:pt x="2739352" y="1021506"/>
                  <a:pt x="2954195" y="1236303"/>
                  <a:pt x="3229385" y="1295446"/>
                </a:cubicBezTo>
                <a:cubicBezTo>
                  <a:pt x="3176110" y="1024540"/>
                  <a:pt x="2961266" y="809743"/>
                  <a:pt x="2686076" y="750600"/>
                </a:cubicBezTo>
                <a:close/>
                <a:moveTo>
                  <a:pt x="2378827" y="750600"/>
                </a:moveTo>
                <a:cubicBezTo>
                  <a:pt x="2103637" y="809743"/>
                  <a:pt x="1888793" y="1024540"/>
                  <a:pt x="1835518" y="1295446"/>
                </a:cubicBezTo>
                <a:cubicBezTo>
                  <a:pt x="2110708" y="1236303"/>
                  <a:pt x="2325551" y="1021506"/>
                  <a:pt x="2378827" y="750600"/>
                </a:cubicBezTo>
                <a:close/>
                <a:moveTo>
                  <a:pt x="993925" y="750600"/>
                </a:moveTo>
                <a:cubicBezTo>
                  <a:pt x="1047201" y="1021506"/>
                  <a:pt x="1262044" y="1236303"/>
                  <a:pt x="1537234" y="1295446"/>
                </a:cubicBezTo>
                <a:cubicBezTo>
                  <a:pt x="1483959" y="1024540"/>
                  <a:pt x="1269115" y="809743"/>
                  <a:pt x="993925" y="750600"/>
                </a:cubicBezTo>
                <a:close/>
                <a:moveTo>
                  <a:pt x="686676" y="750600"/>
                </a:moveTo>
                <a:cubicBezTo>
                  <a:pt x="411486" y="809743"/>
                  <a:pt x="196642" y="1024540"/>
                  <a:pt x="143367" y="1295446"/>
                </a:cubicBezTo>
                <a:cubicBezTo>
                  <a:pt x="418557" y="1236303"/>
                  <a:pt x="633400" y="1021506"/>
                  <a:pt x="686676" y="750600"/>
                </a:cubicBezTo>
                <a:close/>
                <a:moveTo>
                  <a:pt x="9139239" y="624486"/>
                </a:moveTo>
                <a:lnTo>
                  <a:pt x="9139239" y="752995"/>
                </a:lnTo>
                <a:lnTo>
                  <a:pt x="9047261" y="779881"/>
                </a:lnTo>
                <a:cubicBezTo>
                  <a:pt x="8821055" y="864319"/>
                  <a:pt x="8650738" y="1058403"/>
                  <a:pt x="8604122" y="1295446"/>
                </a:cubicBezTo>
                <a:cubicBezTo>
                  <a:pt x="8844913" y="1243696"/>
                  <a:pt x="9039501" y="1072773"/>
                  <a:pt x="9120077" y="849365"/>
                </a:cubicBezTo>
                <a:lnTo>
                  <a:pt x="9139239" y="780178"/>
                </a:lnTo>
                <a:lnTo>
                  <a:pt x="9139239" y="1085737"/>
                </a:lnTo>
                <a:lnTo>
                  <a:pt x="9135069" y="1092549"/>
                </a:lnTo>
                <a:cubicBezTo>
                  <a:pt x="9008919" y="1266178"/>
                  <a:pt x="8815033" y="1389778"/>
                  <a:pt x="8590751" y="1426902"/>
                </a:cubicBezTo>
                <a:lnTo>
                  <a:pt x="8590635" y="1428050"/>
                </a:lnTo>
                <a:cubicBezTo>
                  <a:pt x="8585324" y="1429061"/>
                  <a:pt x="8579995" y="1430009"/>
                  <a:pt x="8574418" y="1429590"/>
                </a:cubicBezTo>
                <a:cubicBezTo>
                  <a:pt x="8543246" y="1435144"/>
                  <a:pt x="8511366" y="1438125"/>
                  <a:pt x="8478991" y="1438652"/>
                </a:cubicBezTo>
                <a:lnTo>
                  <a:pt x="8461873" y="1440278"/>
                </a:lnTo>
                <a:lnTo>
                  <a:pt x="8461847" y="1439783"/>
                </a:lnTo>
                <a:lnTo>
                  <a:pt x="8461348" y="1439816"/>
                </a:lnTo>
                <a:cubicBezTo>
                  <a:pt x="8460782" y="1436014"/>
                  <a:pt x="8460755" y="1432198"/>
                  <a:pt x="8460755" y="1428376"/>
                </a:cubicBezTo>
                <a:cubicBezTo>
                  <a:pt x="8460755" y="1422694"/>
                  <a:pt x="8460814" y="1417025"/>
                  <a:pt x="8462126" y="1411395"/>
                </a:cubicBezTo>
                <a:cubicBezTo>
                  <a:pt x="8462083" y="1380067"/>
                  <a:pt x="8464533" y="1349182"/>
                  <a:pt x="8469590" y="1318938"/>
                </a:cubicBezTo>
                <a:lnTo>
                  <a:pt x="8470130" y="1312248"/>
                </a:lnTo>
                <a:cubicBezTo>
                  <a:pt x="8470299" y="1312243"/>
                  <a:pt x="8470468" y="1312238"/>
                  <a:pt x="8470636" y="1312185"/>
                </a:cubicBezTo>
                <a:cubicBezTo>
                  <a:pt x="8514628" y="1003427"/>
                  <a:pt x="8735297" y="749863"/>
                  <a:pt x="9030178" y="651504"/>
                </a:cubicBezTo>
                <a:close/>
                <a:moveTo>
                  <a:pt x="7620280" y="605769"/>
                </a:moveTo>
                <a:lnTo>
                  <a:pt x="7637367" y="607392"/>
                </a:lnTo>
                <a:cubicBezTo>
                  <a:pt x="7669753" y="607919"/>
                  <a:pt x="7701646" y="610900"/>
                  <a:pt x="7732829" y="616457"/>
                </a:cubicBezTo>
                <a:cubicBezTo>
                  <a:pt x="7738405" y="616038"/>
                  <a:pt x="7743733" y="616986"/>
                  <a:pt x="7749042" y="617996"/>
                </a:cubicBezTo>
                <a:lnTo>
                  <a:pt x="7749159" y="619144"/>
                </a:lnTo>
                <a:cubicBezTo>
                  <a:pt x="8108009" y="678542"/>
                  <a:pt x="8389048" y="959319"/>
                  <a:pt x="8439324" y="1312185"/>
                </a:cubicBezTo>
                <a:cubicBezTo>
                  <a:pt x="8439492" y="1312238"/>
                  <a:pt x="8439661" y="1312243"/>
                  <a:pt x="8439830" y="1312248"/>
                </a:cubicBezTo>
                <a:lnTo>
                  <a:pt x="8440370" y="1318938"/>
                </a:lnTo>
                <a:cubicBezTo>
                  <a:pt x="8445427" y="1349182"/>
                  <a:pt x="8447877" y="1380067"/>
                  <a:pt x="8447834" y="1411395"/>
                </a:cubicBezTo>
                <a:cubicBezTo>
                  <a:pt x="8449146" y="1417025"/>
                  <a:pt x="8449205" y="1422694"/>
                  <a:pt x="8449205" y="1428376"/>
                </a:cubicBezTo>
                <a:cubicBezTo>
                  <a:pt x="8449205" y="1432198"/>
                  <a:pt x="8449178" y="1436014"/>
                  <a:pt x="8448612" y="1439816"/>
                </a:cubicBezTo>
                <a:lnTo>
                  <a:pt x="8448113" y="1439783"/>
                </a:lnTo>
                <a:lnTo>
                  <a:pt x="8448087" y="1440278"/>
                </a:lnTo>
                <a:lnTo>
                  <a:pt x="8430969" y="1438652"/>
                </a:lnTo>
                <a:cubicBezTo>
                  <a:pt x="8398594" y="1438125"/>
                  <a:pt x="8366714" y="1435144"/>
                  <a:pt x="8335542" y="1429590"/>
                </a:cubicBezTo>
                <a:cubicBezTo>
                  <a:pt x="8329965" y="1430009"/>
                  <a:pt x="8324636" y="1429061"/>
                  <a:pt x="8319325" y="1428050"/>
                </a:cubicBezTo>
                <a:lnTo>
                  <a:pt x="8319209" y="1426902"/>
                </a:lnTo>
                <a:cubicBezTo>
                  <a:pt x="7960358" y="1367503"/>
                  <a:pt x="7679319" y="1086726"/>
                  <a:pt x="7629044" y="733861"/>
                </a:cubicBezTo>
                <a:cubicBezTo>
                  <a:pt x="7628876" y="733808"/>
                  <a:pt x="7628708" y="733803"/>
                  <a:pt x="7628538" y="733798"/>
                </a:cubicBezTo>
                <a:lnTo>
                  <a:pt x="7628000" y="727122"/>
                </a:lnTo>
                <a:cubicBezTo>
                  <a:pt x="7622941" y="696872"/>
                  <a:pt x="7620490" y="665981"/>
                  <a:pt x="7620533" y="634646"/>
                </a:cubicBezTo>
                <a:cubicBezTo>
                  <a:pt x="7619221" y="629018"/>
                  <a:pt x="7619162" y="623351"/>
                  <a:pt x="7619162" y="617670"/>
                </a:cubicBezTo>
                <a:lnTo>
                  <a:pt x="7619756" y="606230"/>
                </a:lnTo>
                <a:lnTo>
                  <a:pt x="7620254" y="606263"/>
                </a:lnTo>
                <a:close/>
                <a:moveTo>
                  <a:pt x="7597529" y="605769"/>
                </a:moveTo>
                <a:lnTo>
                  <a:pt x="7597555" y="606263"/>
                </a:lnTo>
                <a:lnTo>
                  <a:pt x="7598053" y="606230"/>
                </a:lnTo>
                <a:lnTo>
                  <a:pt x="7598647" y="617670"/>
                </a:lnTo>
                <a:cubicBezTo>
                  <a:pt x="7598647" y="623351"/>
                  <a:pt x="7598588" y="629018"/>
                  <a:pt x="7597276" y="634646"/>
                </a:cubicBezTo>
                <a:cubicBezTo>
                  <a:pt x="7597319" y="665981"/>
                  <a:pt x="7594868" y="696872"/>
                  <a:pt x="7589809" y="727122"/>
                </a:cubicBezTo>
                <a:lnTo>
                  <a:pt x="7589271" y="733798"/>
                </a:lnTo>
                <a:cubicBezTo>
                  <a:pt x="7589101" y="733803"/>
                  <a:pt x="7588933" y="733808"/>
                  <a:pt x="7588765" y="733861"/>
                </a:cubicBezTo>
                <a:cubicBezTo>
                  <a:pt x="7538490" y="1086726"/>
                  <a:pt x="7257451" y="1367503"/>
                  <a:pt x="6898600" y="1426902"/>
                </a:cubicBezTo>
                <a:lnTo>
                  <a:pt x="6898484" y="1428050"/>
                </a:lnTo>
                <a:cubicBezTo>
                  <a:pt x="6893173" y="1429061"/>
                  <a:pt x="6887844" y="1430009"/>
                  <a:pt x="6882267" y="1429590"/>
                </a:cubicBezTo>
                <a:cubicBezTo>
                  <a:pt x="6851095" y="1435144"/>
                  <a:pt x="6819215" y="1438125"/>
                  <a:pt x="6786841" y="1438652"/>
                </a:cubicBezTo>
                <a:lnTo>
                  <a:pt x="6769722" y="1440278"/>
                </a:lnTo>
                <a:lnTo>
                  <a:pt x="6769696" y="1439783"/>
                </a:lnTo>
                <a:lnTo>
                  <a:pt x="6769197" y="1439816"/>
                </a:lnTo>
                <a:cubicBezTo>
                  <a:pt x="6768631" y="1436014"/>
                  <a:pt x="6768604" y="1432198"/>
                  <a:pt x="6768604" y="1428376"/>
                </a:cubicBezTo>
                <a:cubicBezTo>
                  <a:pt x="6768604" y="1422694"/>
                  <a:pt x="6768663" y="1417025"/>
                  <a:pt x="6769975" y="1411395"/>
                </a:cubicBezTo>
                <a:cubicBezTo>
                  <a:pt x="6769933" y="1380067"/>
                  <a:pt x="6772382" y="1349182"/>
                  <a:pt x="6777439" y="1318938"/>
                </a:cubicBezTo>
                <a:lnTo>
                  <a:pt x="6777979" y="1312248"/>
                </a:lnTo>
                <a:cubicBezTo>
                  <a:pt x="6778148" y="1312243"/>
                  <a:pt x="6778317" y="1312238"/>
                  <a:pt x="6778485" y="1312185"/>
                </a:cubicBezTo>
                <a:cubicBezTo>
                  <a:pt x="6828761" y="959319"/>
                  <a:pt x="7109800" y="678542"/>
                  <a:pt x="7468650" y="619144"/>
                </a:cubicBezTo>
                <a:lnTo>
                  <a:pt x="7468767" y="617996"/>
                </a:lnTo>
                <a:cubicBezTo>
                  <a:pt x="7474076" y="616986"/>
                  <a:pt x="7479404" y="616038"/>
                  <a:pt x="7484980" y="616457"/>
                </a:cubicBezTo>
                <a:cubicBezTo>
                  <a:pt x="7516163" y="610900"/>
                  <a:pt x="7548056" y="607919"/>
                  <a:pt x="7580442" y="607392"/>
                </a:cubicBezTo>
                <a:close/>
                <a:moveTo>
                  <a:pt x="5928129" y="605769"/>
                </a:moveTo>
                <a:lnTo>
                  <a:pt x="5945217" y="607392"/>
                </a:lnTo>
                <a:cubicBezTo>
                  <a:pt x="5977602" y="607919"/>
                  <a:pt x="6009495" y="610900"/>
                  <a:pt x="6040678" y="616457"/>
                </a:cubicBezTo>
                <a:cubicBezTo>
                  <a:pt x="6046254" y="616038"/>
                  <a:pt x="6051582" y="616986"/>
                  <a:pt x="6056891" y="617996"/>
                </a:cubicBezTo>
                <a:lnTo>
                  <a:pt x="6057008" y="619144"/>
                </a:lnTo>
                <a:cubicBezTo>
                  <a:pt x="6415858" y="678542"/>
                  <a:pt x="6696897" y="959319"/>
                  <a:pt x="6747174" y="1312185"/>
                </a:cubicBezTo>
                <a:cubicBezTo>
                  <a:pt x="6747341" y="1312238"/>
                  <a:pt x="6747511" y="1312243"/>
                  <a:pt x="6747679" y="1312248"/>
                </a:cubicBezTo>
                <a:lnTo>
                  <a:pt x="6748220" y="1318938"/>
                </a:lnTo>
                <a:cubicBezTo>
                  <a:pt x="6753276" y="1349182"/>
                  <a:pt x="6755726" y="1380067"/>
                  <a:pt x="6755684" y="1411395"/>
                </a:cubicBezTo>
                <a:cubicBezTo>
                  <a:pt x="6756996" y="1417025"/>
                  <a:pt x="6757054" y="1422694"/>
                  <a:pt x="6757054" y="1428376"/>
                </a:cubicBezTo>
                <a:cubicBezTo>
                  <a:pt x="6757054" y="1432198"/>
                  <a:pt x="6757027" y="1436014"/>
                  <a:pt x="6756461" y="1439816"/>
                </a:cubicBezTo>
                <a:lnTo>
                  <a:pt x="6755962" y="1439783"/>
                </a:lnTo>
                <a:lnTo>
                  <a:pt x="6755936" y="1440278"/>
                </a:lnTo>
                <a:lnTo>
                  <a:pt x="6738818" y="1438652"/>
                </a:lnTo>
                <a:cubicBezTo>
                  <a:pt x="6706444" y="1438125"/>
                  <a:pt x="6674563" y="1435144"/>
                  <a:pt x="6643391" y="1429590"/>
                </a:cubicBezTo>
                <a:cubicBezTo>
                  <a:pt x="6637814" y="1430009"/>
                  <a:pt x="6632485" y="1429061"/>
                  <a:pt x="6627175" y="1428050"/>
                </a:cubicBezTo>
                <a:lnTo>
                  <a:pt x="6627059" y="1426902"/>
                </a:lnTo>
                <a:cubicBezTo>
                  <a:pt x="6268207" y="1367503"/>
                  <a:pt x="5987168" y="1086726"/>
                  <a:pt x="5936893" y="733861"/>
                </a:cubicBezTo>
                <a:cubicBezTo>
                  <a:pt x="5936725" y="733808"/>
                  <a:pt x="5936557" y="733803"/>
                  <a:pt x="5936387" y="733798"/>
                </a:cubicBezTo>
                <a:lnTo>
                  <a:pt x="5935849" y="727122"/>
                </a:lnTo>
                <a:cubicBezTo>
                  <a:pt x="5930790" y="696872"/>
                  <a:pt x="5928340" y="665981"/>
                  <a:pt x="5928382" y="634646"/>
                </a:cubicBezTo>
                <a:cubicBezTo>
                  <a:pt x="5927070" y="629018"/>
                  <a:pt x="5927011" y="623351"/>
                  <a:pt x="5927011" y="617670"/>
                </a:cubicBezTo>
                <a:lnTo>
                  <a:pt x="5927605" y="606230"/>
                </a:lnTo>
                <a:lnTo>
                  <a:pt x="5928103" y="606263"/>
                </a:lnTo>
                <a:close/>
                <a:moveTo>
                  <a:pt x="5905378" y="605769"/>
                </a:moveTo>
                <a:lnTo>
                  <a:pt x="5905404" y="606263"/>
                </a:lnTo>
                <a:lnTo>
                  <a:pt x="5905902" y="606230"/>
                </a:lnTo>
                <a:lnTo>
                  <a:pt x="5906496" y="617670"/>
                </a:lnTo>
                <a:cubicBezTo>
                  <a:pt x="5906496" y="623351"/>
                  <a:pt x="5906438" y="629018"/>
                  <a:pt x="5905126" y="634646"/>
                </a:cubicBezTo>
                <a:cubicBezTo>
                  <a:pt x="5905168" y="665981"/>
                  <a:pt x="5902717" y="696872"/>
                  <a:pt x="5897659" y="727122"/>
                </a:cubicBezTo>
                <a:lnTo>
                  <a:pt x="5897120" y="733798"/>
                </a:lnTo>
                <a:cubicBezTo>
                  <a:pt x="5896951" y="733803"/>
                  <a:pt x="5896782" y="733808"/>
                  <a:pt x="5896615" y="733861"/>
                </a:cubicBezTo>
                <a:cubicBezTo>
                  <a:pt x="5846339" y="1086726"/>
                  <a:pt x="5565300" y="1367503"/>
                  <a:pt x="5206449" y="1426902"/>
                </a:cubicBezTo>
                <a:lnTo>
                  <a:pt x="5206334" y="1428050"/>
                </a:lnTo>
                <a:cubicBezTo>
                  <a:pt x="5201022" y="1429061"/>
                  <a:pt x="5195693" y="1430009"/>
                  <a:pt x="5190116" y="1429590"/>
                </a:cubicBezTo>
                <a:cubicBezTo>
                  <a:pt x="5158944" y="1435144"/>
                  <a:pt x="5127065" y="1438125"/>
                  <a:pt x="5094690" y="1438652"/>
                </a:cubicBezTo>
                <a:lnTo>
                  <a:pt x="5077571" y="1440278"/>
                </a:lnTo>
                <a:lnTo>
                  <a:pt x="5077545" y="1439783"/>
                </a:lnTo>
                <a:lnTo>
                  <a:pt x="5077046" y="1439816"/>
                </a:lnTo>
                <a:cubicBezTo>
                  <a:pt x="5076480" y="1436014"/>
                  <a:pt x="5076453" y="1432198"/>
                  <a:pt x="5076453" y="1428376"/>
                </a:cubicBezTo>
                <a:cubicBezTo>
                  <a:pt x="5076453" y="1422694"/>
                  <a:pt x="5076512" y="1417025"/>
                  <a:pt x="5077824" y="1411395"/>
                </a:cubicBezTo>
                <a:cubicBezTo>
                  <a:pt x="5077782" y="1380067"/>
                  <a:pt x="5080231" y="1349182"/>
                  <a:pt x="5085288" y="1318938"/>
                </a:cubicBezTo>
                <a:lnTo>
                  <a:pt x="5085828" y="1312248"/>
                </a:lnTo>
                <a:cubicBezTo>
                  <a:pt x="5085997" y="1312243"/>
                  <a:pt x="5086166" y="1312238"/>
                  <a:pt x="5086334" y="1312185"/>
                </a:cubicBezTo>
                <a:cubicBezTo>
                  <a:pt x="5136610" y="959319"/>
                  <a:pt x="5417649" y="678542"/>
                  <a:pt x="5776501" y="619144"/>
                </a:cubicBezTo>
                <a:lnTo>
                  <a:pt x="5776617" y="617996"/>
                </a:lnTo>
                <a:cubicBezTo>
                  <a:pt x="5781926" y="616986"/>
                  <a:pt x="5787253" y="616038"/>
                  <a:pt x="5792829" y="616457"/>
                </a:cubicBezTo>
                <a:cubicBezTo>
                  <a:pt x="5824013" y="610900"/>
                  <a:pt x="5855905" y="607919"/>
                  <a:pt x="5888291" y="607392"/>
                </a:cubicBezTo>
                <a:close/>
                <a:moveTo>
                  <a:pt x="4235979" y="605769"/>
                </a:moveTo>
                <a:lnTo>
                  <a:pt x="4253065" y="607392"/>
                </a:lnTo>
                <a:cubicBezTo>
                  <a:pt x="4285451" y="607919"/>
                  <a:pt x="4317343" y="610900"/>
                  <a:pt x="4348528" y="616457"/>
                </a:cubicBezTo>
                <a:cubicBezTo>
                  <a:pt x="4354104" y="616038"/>
                  <a:pt x="4359431" y="616986"/>
                  <a:pt x="4364739" y="617996"/>
                </a:cubicBezTo>
                <a:lnTo>
                  <a:pt x="4364856" y="619144"/>
                </a:lnTo>
                <a:cubicBezTo>
                  <a:pt x="4723707" y="678542"/>
                  <a:pt x="5004746" y="959319"/>
                  <a:pt x="5055022" y="1312185"/>
                </a:cubicBezTo>
                <a:cubicBezTo>
                  <a:pt x="5055190" y="1312238"/>
                  <a:pt x="5055359" y="1312243"/>
                  <a:pt x="5055528" y="1312248"/>
                </a:cubicBezTo>
                <a:lnTo>
                  <a:pt x="5056068" y="1318938"/>
                </a:lnTo>
                <a:cubicBezTo>
                  <a:pt x="5061125" y="1349182"/>
                  <a:pt x="5063574" y="1380067"/>
                  <a:pt x="5063532" y="1411395"/>
                </a:cubicBezTo>
                <a:cubicBezTo>
                  <a:pt x="5064844" y="1417025"/>
                  <a:pt x="5064903" y="1422694"/>
                  <a:pt x="5064903" y="1428376"/>
                </a:cubicBezTo>
                <a:cubicBezTo>
                  <a:pt x="5064903" y="1432198"/>
                  <a:pt x="5064876" y="1436014"/>
                  <a:pt x="5064310" y="1439816"/>
                </a:cubicBezTo>
                <a:lnTo>
                  <a:pt x="5063811" y="1439783"/>
                </a:lnTo>
                <a:lnTo>
                  <a:pt x="5063785" y="1440278"/>
                </a:lnTo>
                <a:lnTo>
                  <a:pt x="5046666" y="1438652"/>
                </a:lnTo>
                <a:cubicBezTo>
                  <a:pt x="5014292" y="1438125"/>
                  <a:pt x="4982412" y="1435144"/>
                  <a:pt x="4951241" y="1429590"/>
                </a:cubicBezTo>
                <a:cubicBezTo>
                  <a:pt x="4945663" y="1430009"/>
                  <a:pt x="4940334" y="1429061"/>
                  <a:pt x="4935023" y="1428050"/>
                </a:cubicBezTo>
                <a:lnTo>
                  <a:pt x="4934907" y="1426902"/>
                </a:lnTo>
                <a:cubicBezTo>
                  <a:pt x="4576056" y="1367503"/>
                  <a:pt x="4295017" y="1086726"/>
                  <a:pt x="4244741" y="733861"/>
                </a:cubicBezTo>
                <a:cubicBezTo>
                  <a:pt x="4244574" y="733808"/>
                  <a:pt x="4244405" y="733803"/>
                  <a:pt x="4244236" y="733798"/>
                </a:cubicBezTo>
                <a:lnTo>
                  <a:pt x="4243697" y="727122"/>
                </a:lnTo>
                <a:cubicBezTo>
                  <a:pt x="4238639" y="696872"/>
                  <a:pt x="4236188" y="665981"/>
                  <a:pt x="4236230" y="634646"/>
                </a:cubicBezTo>
                <a:cubicBezTo>
                  <a:pt x="4234918" y="629018"/>
                  <a:pt x="4234860" y="623351"/>
                  <a:pt x="4234860" y="617670"/>
                </a:cubicBezTo>
                <a:lnTo>
                  <a:pt x="4235454" y="606230"/>
                </a:lnTo>
                <a:lnTo>
                  <a:pt x="4235952" y="606263"/>
                </a:lnTo>
                <a:close/>
                <a:moveTo>
                  <a:pt x="4213227" y="605769"/>
                </a:moveTo>
                <a:lnTo>
                  <a:pt x="4213253" y="606263"/>
                </a:lnTo>
                <a:lnTo>
                  <a:pt x="4213751" y="606230"/>
                </a:lnTo>
                <a:lnTo>
                  <a:pt x="4214345" y="617670"/>
                </a:lnTo>
                <a:cubicBezTo>
                  <a:pt x="4214345" y="623351"/>
                  <a:pt x="4214286" y="629018"/>
                  <a:pt x="4212974" y="634646"/>
                </a:cubicBezTo>
                <a:cubicBezTo>
                  <a:pt x="4213016" y="665981"/>
                  <a:pt x="4210566" y="696872"/>
                  <a:pt x="4205507" y="727122"/>
                </a:cubicBezTo>
                <a:lnTo>
                  <a:pt x="4204969" y="733798"/>
                </a:lnTo>
                <a:cubicBezTo>
                  <a:pt x="4204799" y="733803"/>
                  <a:pt x="4204631" y="733808"/>
                  <a:pt x="4204463" y="733861"/>
                </a:cubicBezTo>
                <a:cubicBezTo>
                  <a:pt x="4154188" y="1086726"/>
                  <a:pt x="3873149" y="1367503"/>
                  <a:pt x="3514297" y="1426902"/>
                </a:cubicBezTo>
                <a:lnTo>
                  <a:pt x="3514181" y="1428050"/>
                </a:lnTo>
                <a:cubicBezTo>
                  <a:pt x="3508871" y="1429061"/>
                  <a:pt x="3503542" y="1430009"/>
                  <a:pt x="3497965" y="1429590"/>
                </a:cubicBezTo>
                <a:cubicBezTo>
                  <a:pt x="3466793" y="1435144"/>
                  <a:pt x="3434912" y="1438125"/>
                  <a:pt x="3402538" y="1438652"/>
                </a:cubicBezTo>
                <a:lnTo>
                  <a:pt x="3385420" y="1440278"/>
                </a:lnTo>
                <a:lnTo>
                  <a:pt x="3385394" y="1439783"/>
                </a:lnTo>
                <a:lnTo>
                  <a:pt x="3384895" y="1439816"/>
                </a:lnTo>
                <a:cubicBezTo>
                  <a:pt x="3384329" y="1436014"/>
                  <a:pt x="3384302" y="1432198"/>
                  <a:pt x="3384302" y="1428376"/>
                </a:cubicBezTo>
                <a:cubicBezTo>
                  <a:pt x="3384302" y="1422694"/>
                  <a:pt x="3384360" y="1417025"/>
                  <a:pt x="3385672" y="1411395"/>
                </a:cubicBezTo>
                <a:cubicBezTo>
                  <a:pt x="3385630" y="1380067"/>
                  <a:pt x="3388080" y="1349182"/>
                  <a:pt x="3393136" y="1318938"/>
                </a:cubicBezTo>
                <a:lnTo>
                  <a:pt x="3393677" y="1312248"/>
                </a:lnTo>
                <a:cubicBezTo>
                  <a:pt x="3393845" y="1312243"/>
                  <a:pt x="3394015" y="1312238"/>
                  <a:pt x="3394182" y="1312185"/>
                </a:cubicBezTo>
                <a:cubicBezTo>
                  <a:pt x="3444459" y="959319"/>
                  <a:pt x="3725498" y="678542"/>
                  <a:pt x="4084348" y="619144"/>
                </a:cubicBezTo>
                <a:lnTo>
                  <a:pt x="4084465" y="617996"/>
                </a:lnTo>
                <a:cubicBezTo>
                  <a:pt x="4089774" y="616986"/>
                  <a:pt x="4095102" y="616038"/>
                  <a:pt x="4100678" y="616457"/>
                </a:cubicBezTo>
                <a:cubicBezTo>
                  <a:pt x="4131861" y="610900"/>
                  <a:pt x="4163754" y="607919"/>
                  <a:pt x="4196139" y="607392"/>
                </a:cubicBezTo>
                <a:close/>
                <a:moveTo>
                  <a:pt x="2543827" y="605769"/>
                </a:moveTo>
                <a:lnTo>
                  <a:pt x="2560914" y="607392"/>
                </a:lnTo>
                <a:cubicBezTo>
                  <a:pt x="2593300" y="607919"/>
                  <a:pt x="2625192" y="610900"/>
                  <a:pt x="2656376" y="616457"/>
                </a:cubicBezTo>
                <a:cubicBezTo>
                  <a:pt x="2661952" y="616038"/>
                  <a:pt x="2667280" y="616986"/>
                  <a:pt x="2672588" y="617996"/>
                </a:cubicBezTo>
                <a:lnTo>
                  <a:pt x="2672706" y="619144"/>
                </a:lnTo>
                <a:cubicBezTo>
                  <a:pt x="3031556" y="678542"/>
                  <a:pt x="3312595" y="959319"/>
                  <a:pt x="3362871" y="1312185"/>
                </a:cubicBezTo>
                <a:cubicBezTo>
                  <a:pt x="3363039" y="1312238"/>
                  <a:pt x="3363208" y="1312243"/>
                  <a:pt x="3363377" y="1312248"/>
                </a:cubicBezTo>
                <a:lnTo>
                  <a:pt x="3363917" y="1318938"/>
                </a:lnTo>
                <a:cubicBezTo>
                  <a:pt x="3368974" y="1349182"/>
                  <a:pt x="3371423" y="1380067"/>
                  <a:pt x="3371381" y="1411395"/>
                </a:cubicBezTo>
                <a:cubicBezTo>
                  <a:pt x="3372693" y="1417025"/>
                  <a:pt x="3372752" y="1422694"/>
                  <a:pt x="3372752" y="1428376"/>
                </a:cubicBezTo>
                <a:cubicBezTo>
                  <a:pt x="3372752" y="1432198"/>
                  <a:pt x="3372725" y="1436014"/>
                  <a:pt x="3372159" y="1439816"/>
                </a:cubicBezTo>
                <a:lnTo>
                  <a:pt x="3371660" y="1439783"/>
                </a:lnTo>
                <a:lnTo>
                  <a:pt x="3371634" y="1440278"/>
                </a:lnTo>
                <a:lnTo>
                  <a:pt x="3354515" y="1438652"/>
                </a:lnTo>
                <a:cubicBezTo>
                  <a:pt x="3322141" y="1438125"/>
                  <a:pt x="3290261" y="1435144"/>
                  <a:pt x="3259089" y="1429590"/>
                </a:cubicBezTo>
                <a:cubicBezTo>
                  <a:pt x="3253512" y="1430009"/>
                  <a:pt x="3248183" y="1429061"/>
                  <a:pt x="3242872" y="1428050"/>
                </a:cubicBezTo>
                <a:lnTo>
                  <a:pt x="3242756" y="1426902"/>
                </a:lnTo>
                <a:cubicBezTo>
                  <a:pt x="2883905" y="1367503"/>
                  <a:pt x="2602866" y="1086726"/>
                  <a:pt x="2552590" y="733861"/>
                </a:cubicBezTo>
                <a:cubicBezTo>
                  <a:pt x="2552423" y="733808"/>
                  <a:pt x="2552254" y="733803"/>
                  <a:pt x="2552085" y="733798"/>
                </a:cubicBezTo>
                <a:lnTo>
                  <a:pt x="2551547" y="727122"/>
                </a:lnTo>
                <a:cubicBezTo>
                  <a:pt x="2546488" y="696872"/>
                  <a:pt x="2544037" y="665981"/>
                  <a:pt x="2544079" y="634646"/>
                </a:cubicBezTo>
                <a:cubicBezTo>
                  <a:pt x="2542767" y="629018"/>
                  <a:pt x="2542709" y="623351"/>
                  <a:pt x="2542709" y="617670"/>
                </a:cubicBezTo>
                <a:lnTo>
                  <a:pt x="2543303" y="606230"/>
                </a:lnTo>
                <a:lnTo>
                  <a:pt x="2543801" y="606263"/>
                </a:lnTo>
                <a:close/>
                <a:moveTo>
                  <a:pt x="2521076" y="605769"/>
                </a:moveTo>
                <a:lnTo>
                  <a:pt x="2521102" y="606263"/>
                </a:lnTo>
                <a:lnTo>
                  <a:pt x="2521600" y="606230"/>
                </a:lnTo>
                <a:lnTo>
                  <a:pt x="2522194" y="617670"/>
                </a:lnTo>
                <a:cubicBezTo>
                  <a:pt x="2522194" y="623351"/>
                  <a:pt x="2522135" y="629018"/>
                  <a:pt x="2520823" y="634646"/>
                </a:cubicBezTo>
                <a:cubicBezTo>
                  <a:pt x="2520865" y="665981"/>
                  <a:pt x="2518415" y="696872"/>
                  <a:pt x="2513356" y="727122"/>
                </a:cubicBezTo>
                <a:lnTo>
                  <a:pt x="2512818" y="733798"/>
                </a:lnTo>
                <a:cubicBezTo>
                  <a:pt x="2512648" y="733803"/>
                  <a:pt x="2512480" y="733808"/>
                  <a:pt x="2512312" y="733861"/>
                </a:cubicBezTo>
                <a:cubicBezTo>
                  <a:pt x="2462037" y="1086726"/>
                  <a:pt x="2180998" y="1367503"/>
                  <a:pt x="1822147" y="1426902"/>
                </a:cubicBezTo>
                <a:lnTo>
                  <a:pt x="1822030" y="1428050"/>
                </a:lnTo>
                <a:cubicBezTo>
                  <a:pt x="1816720" y="1429061"/>
                  <a:pt x="1811391" y="1430009"/>
                  <a:pt x="1805814" y="1429590"/>
                </a:cubicBezTo>
                <a:cubicBezTo>
                  <a:pt x="1774642" y="1435144"/>
                  <a:pt x="1742762" y="1438125"/>
                  <a:pt x="1710387" y="1438652"/>
                </a:cubicBezTo>
                <a:lnTo>
                  <a:pt x="1693269" y="1440278"/>
                </a:lnTo>
                <a:lnTo>
                  <a:pt x="1693243" y="1439783"/>
                </a:lnTo>
                <a:lnTo>
                  <a:pt x="1692744" y="1439816"/>
                </a:lnTo>
                <a:cubicBezTo>
                  <a:pt x="1692178" y="1436014"/>
                  <a:pt x="1692151" y="1432198"/>
                  <a:pt x="1692151" y="1428376"/>
                </a:cubicBezTo>
                <a:cubicBezTo>
                  <a:pt x="1692151" y="1422694"/>
                  <a:pt x="1692209" y="1417025"/>
                  <a:pt x="1693521" y="1411395"/>
                </a:cubicBezTo>
                <a:cubicBezTo>
                  <a:pt x="1693479" y="1380067"/>
                  <a:pt x="1695929" y="1349182"/>
                  <a:pt x="1700985" y="1318938"/>
                </a:cubicBezTo>
                <a:lnTo>
                  <a:pt x="1701526" y="1312248"/>
                </a:lnTo>
                <a:cubicBezTo>
                  <a:pt x="1701694" y="1312243"/>
                  <a:pt x="1701864" y="1312238"/>
                  <a:pt x="1702031" y="1312185"/>
                </a:cubicBezTo>
                <a:cubicBezTo>
                  <a:pt x="1752308" y="959319"/>
                  <a:pt x="2033347" y="678542"/>
                  <a:pt x="2392197" y="619144"/>
                </a:cubicBezTo>
                <a:lnTo>
                  <a:pt x="2392314" y="617996"/>
                </a:lnTo>
                <a:cubicBezTo>
                  <a:pt x="2397623" y="616986"/>
                  <a:pt x="2402951" y="616038"/>
                  <a:pt x="2408527" y="616457"/>
                </a:cubicBezTo>
                <a:cubicBezTo>
                  <a:pt x="2439710" y="610900"/>
                  <a:pt x="2471603" y="607919"/>
                  <a:pt x="2503988" y="607392"/>
                </a:cubicBezTo>
                <a:close/>
                <a:moveTo>
                  <a:pt x="851676" y="605769"/>
                </a:moveTo>
                <a:lnTo>
                  <a:pt x="868763" y="607392"/>
                </a:lnTo>
                <a:cubicBezTo>
                  <a:pt x="901149" y="607919"/>
                  <a:pt x="933041" y="610900"/>
                  <a:pt x="964225" y="616457"/>
                </a:cubicBezTo>
                <a:cubicBezTo>
                  <a:pt x="969801" y="616038"/>
                  <a:pt x="975129" y="616986"/>
                  <a:pt x="980437" y="617996"/>
                </a:cubicBezTo>
                <a:lnTo>
                  <a:pt x="980555" y="619144"/>
                </a:lnTo>
                <a:cubicBezTo>
                  <a:pt x="1339405" y="678542"/>
                  <a:pt x="1620444" y="959319"/>
                  <a:pt x="1670720" y="1312185"/>
                </a:cubicBezTo>
                <a:cubicBezTo>
                  <a:pt x="1670888" y="1312238"/>
                  <a:pt x="1671057" y="1312243"/>
                  <a:pt x="1671226" y="1312248"/>
                </a:cubicBezTo>
                <a:lnTo>
                  <a:pt x="1671766" y="1318938"/>
                </a:lnTo>
                <a:cubicBezTo>
                  <a:pt x="1676823" y="1349182"/>
                  <a:pt x="1679272" y="1380067"/>
                  <a:pt x="1679230" y="1411395"/>
                </a:cubicBezTo>
                <a:cubicBezTo>
                  <a:pt x="1680542" y="1417025"/>
                  <a:pt x="1680601" y="1422694"/>
                  <a:pt x="1680601" y="1428376"/>
                </a:cubicBezTo>
                <a:cubicBezTo>
                  <a:pt x="1680601" y="1432198"/>
                  <a:pt x="1680574" y="1436014"/>
                  <a:pt x="1680008" y="1439816"/>
                </a:cubicBezTo>
                <a:lnTo>
                  <a:pt x="1679509" y="1439783"/>
                </a:lnTo>
                <a:lnTo>
                  <a:pt x="1679483" y="1440278"/>
                </a:lnTo>
                <a:lnTo>
                  <a:pt x="1662364" y="1438652"/>
                </a:lnTo>
                <a:cubicBezTo>
                  <a:pt x="1629990" y="1438125"/>
                  <a:pt x="1598110" y="1435144"/>
                  <a:pt x="1566938" y="1429590"/>
                </a:cubicBezTo>
                <a:cubicBezTo>
                  <a:pt x="1561361" y="1430009"/>
                  <a:pt x="1556032" y="1429061"/>
                  <a:pt x="1550721" y="1428050"/>
                </a:cubicBezTo>
                <a:lnTo>
                  <a:pt x="1550605" y="1426902"/>
                </a:lnTo>
                <a:cubicBezTo>
                  <a:pt x="1191754" y="1367503"/>
                  <a:pt x="910715" y="1086726"/>
                  <a:pt x="860439" y="733861"/>
                </a:cubicBezTo>
                <a:cubicBezTo>
                  <a:pt x="860272" y="733808"/>
                  <a:pt x="860103" y="733803"/>
                  <a:pt x="859934" y="733798"/>
                </a:cubicBezTo>
                <a:lnTo>
                  <a:pt x="859396" y="727122"/>
                </a:lnTo>
                <a:cubicBezTo>
                  <a:pt x="854337" y="696872"/>
                  <a:pt x="851886" y="665981"/>
                  <a:pt x="851928" y="634646"/>
                </a:cubicBezTo>
                <a:cubicBezTo>
                  <a:pt x="850616" y="629018"/>
                  <a:pt x="850558" y="623351"/>
                  <a:pt x="850558" y="617670"/>
                </a:cubicBezTo>
                <a:lnTo>
                  <a:pt x="851152" y="606230"/>
                </a:lnTo>
                <a:lnTo>
                  <a:pt x="851650" y="606263"/>
                </a:lnTo>
                <a:close/>
                <a:moveTo>
                  <a:pt x="828925" y="605769"/>
                </a:moveTo>
                <a:lnTo>
                  <a:pt x="828951" y="606263"/>
                </a:lnTo>
                <a:lnTo>
                  <a:pt x="829449" y="606230"/>
                </a:lnTo>
                <a:lnTo>
                  <a:pt x="830043" y="617670"/>
                </a:lnTo>
                <a:cubicBezTo>
                  <a:pt x="830043" y="623351"/>
                  <a:pt x="829984" y="629018"/>
                  <a:pt x="828672" y="634646"/>
                </a:cubicBezTo>
                <a:cubicBezTo>
                  <a:pt x="828714" y="665981"/>
                  <a:pt x="826264" y="696872"/>
                  <a:pt x="821205" y="727122"/>
                </a:cubicBezTo>
                <a:lnTo>
                  <a:pt x="820667" y="733798"/>
                </a:lnTo>
                <a:cubicBezTo>
                  <a:pt x="820497" y="733803"/>
                  <a:pt x="820329" y="733808"/>
                  <a:pt x="820161" y="733861"/>
                </a:cubicBezTo>
                <a:cubicBezTo>
                  <a:pt x="769886" y="1086726"/>
                  <a:pt x="488847" y="1367503"/>
                  <a:pt x="129995" y="1426902"/>
                </a:cubicBezTo>
                <a:lnTo>
                  <a:pt x="129879" y="1428050"/>
                </a:lnTo>
                <a:cubicBezTo>
                  <a:pt x="124569" y="1429061"/>
                  <a:pt x="119240" y="1430009"/>
                  <a:pt x="113663" y="1429590"/>
                </a:cubicBezTo>
                <a:cubicBezTo>
                  <a:pt x="82491" y="1435144"/>
                  <a:pt x="50611" y="1438125"/>
                  <a:pt x="18236" y="1438652"/>
                </a:cubicBezTo>
                <a:lnTo>
                  <a:pt x="1118" y="1440278"/>
                </a:lnTo>
                <a:lnTo>
                  <a:pt x="1092" y="1439783"/>
                </a:lnTo>
                <a:lnTo>
                  <a:pt x="593" y="1439816"/>
                </a:lnTo>
                <a:cubicBezTo>
                  <a:pt x="27" y="1436014"/>
                  <a:pt x="0" y="1432198"/>
                  <a:pt x="0" y="1428376"/>
                </a:cubicBezTo>
                <a:cubicBezTo>
                  <a:pt x="0" y="1422694"/>
                  <a:pt x="58" y="1417025"/>
                  <a:pt x="1370" y="1411395"/>
                </a:cubicBezTo>
                <a:cubicBezTo>
                  <a:pt x="1328" y="1380067"/>
                  <a:pt x="3778" y="1349182"/>
                  <a:pt x="8835" y="1318938"/>
                </a:cubicBezTo>
                <a:lnTo>
                  <a:pt x="9375" y="1312248"/>
                </a:lnTo>
                <a:cubicBezTo>
                  <a:pt x="9543" y="1312243"/>
                  <a:pt x="9713" y="1312238"/>
                  <a:pt x="9880" y="1312185"/>
                </a:cubicBezTo>
                <a:cubicBezTo>
                  <a:pt x="60157" y="959319"/>
                  <a:pt x="341196" y="678542"/>
                  <a:pt x="700046" y="619144"/>
                </a:cubicBezTo>
                <a:lnTo>
                  <a:pt x="700163" y="617996"/>
                </a:lnTo>
                <a:cubicBezTo>
                  <a:pt x="705472" y="616986"/>
                  <a:pt x="710800" y="616038"/>
                  <a:pt x="716376" y="616457"/>
                </a:cubicBezTo>
                <a:cubicBezTo>
                  <a:pt x="747559" y="610900"/>
                  <a:pt x="779452" y="607919"/>
                  <a:pt x="811837" y="607392"/>
                </a:cubicBezTo>
                <a:close/>
                <a:moveTo>
                  <a:pt x="8824701" y="0"/>
                </a:moveTo>
                <a:lnTo>
                  <a:pt x="9033411" y="0"/>
                </a:lnTo>
                <a:cubicBezTo>
                  <a:pt x="9066347" y="30426"/>
                  <a:pt x="9096640" y="63469"/>
                  <a:pt x="9123965" y="98781"/>
                </a:cubicBezTo>
                <a:lnTo>
                  <a:pt x="9139239" y="122382"/>
                </a:lnTo>
                <a:lnTo>
                  <a:pt x="9139239" y="425734"/>
                </a:lnTo>
                <a:lnTo>
                  <a:pt x="9104305" y="314451"/>
                </a:lnTo>
                <a:cubicBezTo>
                  <a:pt x="9046997" y="183490"/>
                  <a:pt x="8948803" y="73504"/>
                  <a:pt x="8824701" y="0"/>
                </a:cubicBezTo>
                <a:close/>
                <a:moveTo>
                  <a:pt x="8494877" y="0"/>
                </a:moveTo>
                <a:lnTo>
                  <a:pt x="8628893" y="0"/>
                </a:lnTo>
                <a:cubicBezTo>
                  <a:pt x="8697052" y="198004"/>
                  <a:pt x="8856086" y="355591"/>
                  <a:pt x="9058275" y="426756"/>
                </a:cubicBezTo>
                <a:lnTo>
                  <a:pt x="9139239" y="449526"/>
                </a:lnTo>
                <a:lnTo>
                  <a:pt x="9139239" y="577136"/>
                </a:lnTo>
                <a:lnTo>
                  <a:pt x="9043252" y="554355"/>
                </a:lnTo>
                <a:cubicBezTo>
                  <a:pt x="8776836" y="470904"/>
                  <a:pt x="8569058" y="262348"/>
                  <a:pt x="8494877" y="0"/>
                </a:cubicBezTo>
                <a:close/>
                <a:moveTo>
                  <a:pt x="7876547" y="0"/>
                </a:moveTo>
                <a:lnTo>
                  <a:pt x="8085257" y="0"/>
                </a:lnTo>
                <a:cubicBezTo>
                  <a:pt x="7919787" y="98005"/>
                  <a:pt x="7800378" y="260867"/>
                  <a:pt x="7762527" y="451830"/>
                </a:cubicBezTo>
                <a:cubicBezTo>
                  <a:pt x="8006579" y="399791"/>
                  <a:pt x="8203169" y="226290"/>
                  <a:pt x="8281065" y="0"/>
                </a:cubicBezTo>
                <a:lnTo>
                  <a:pt x="8415081" y="0"/>
                </a:lnTo>
                <a:cubicBezTo>
                  <a:pt x="8330303" y="299826"/>
                  <a:pt x="8071031" y="529393"/>
                  <a:pt x="7749156" y="582253"/>
                </a:cubicBezTo>
                <a:lnTo>
                  <a:pt x="7749040" y="583392"/>
                </a:lnTo>
                <a:cubicBezTo>
                  <a:pt x="7743729" y="584395"/>
                  <a:pt x="7738400" y="585336"/>
                  <a:pt x="7732823" y="584920"/>
                </a:cubicBezTo>
                <a:cubicBezTo>
                  <a:pt x="7701651" y="590430"/>
                  <a:pt x="7669771" y="593388"/>
                  <a:pt x="7637396" y="593911"/>
                </a:cubicBezTo>
                <a:lnTo>
                  <a:pt x="7620278" y="595524"/>
                </a:lnTo>
                <a:lnTo>
                  <a:pt x="7620252" y="595033"/>
                </a:lnTo>
                <a:lnTo>
                  <a:pt x="7619753" y="595066"/>
                </a:lnTo>
                <a:cubicBezTo>
                  <a:pt x="7619187" y="591293"/>
                  <a:pt x="7619160" y="587507"/>
                  <a:pt x="7619160" y="583715"/>
                </a:cubicBezTo>
                <a:cubicBezTo>
                  <a:pt x="7619160" y="578078"/>
                  <a:pt x="7619219" y="572454"/>
                  <a:pt x="7620531" y="566868"/>
                </a:cubicBezTo>
                <a:cubicBezTo>
                  <a:pt x="7620488" y="535786"/>
                  <a:pt x="7622938" y="505143"/>
                  <a:pt x="7627995" y="475137"/>
                </a:cubicBezTo>
                <a:lnTo>
                  <a:pt x="7628535" y="468500"/>
                </a:lnTo>
                <a:cubicBezTo>
                  <a:pt x="7628704" y="468495"/>
                  <a:pt x="7628873" y="468490"/>
                  <a:pt x="7629040" y="468437"/>
                </a:cubicBezTo>
                <a:cubicBezTo>
                  <a:pt x="7655343" y="285283"/>
                  <a:pt x="7744803" y="121704"/>
                  <a:pt x="7876547" y="0"/>
                </a:cubicBezTo>
                <a:close/>
                <a:moveTo>
                  <a:pt x="6802727" y="0"/>
                </a:moveTo>
                <a:lnTo>
                  <a:pt x="6936742" y="0"/>
                </a:lnTo>
                <a:cubicBezTo>
                  <a:pt x="7014638" y="226290"/>
                  <a:pt x="7211228" y="399791"/>
                  <a:pt x="7455280" y="451830"/>
                </a:cubicBezTo>
                <a:cubicBezTo>
                  <a:pt x="7417429" y="260867"/>
                  <a:pt x="7298020" y="98005"/>
                  <a:pt x="7132550" y="0"/>
                </a:cubicBezTo>
                <a:lnTo>
                  <a:pt x="7341259" y="0"/>
                </a:lnTo>
                <a:cubicBezTo>
                  <a:pt x="7473003" y="121704"/>
                  <a:pt x="7562464" y="285283"/>
                  <a:pt x="7588766" y="468437"/>
                </a:cubicBezTo>
                <a:cubicBezTo>
                  <a:pt x="7588934" y="468490"/>
                  <a:pt x="7589103" y="468495"/>
                  <a:pt x="7589272" y="468500"/>
                </a:cubicBezTo>
                <a:lnTo>
                  <a:pt x="7589812" y="475137"/>
                </a:lnTo>
                <a:cubicBezTo>
                  <a:pt x="7594869" y="505143"/>
                  <a:pt x="7597319" y="535786"/>
                  <a:pt x="7597276" y="566868"/>
                </a:cubicBezTo>
                <a:cubicBezTo>
                  <a:pt x="7598588" y="572454"/>
                  <a:pt x="7598647" y="578078"/>
                  <a:pt x="7598647" y="583715"/>
                </a:cubicBezTo>
                <a:cubicBezTo>
                  <a:pt x="7598647" y="587507"/>
                  <a:pt x="7598620" y="591293"/>
                  <a:pt x="7598054" y="595066"/>
                </a:cubicBezTo>
                <a:lnTo>
                  <a:pt x="7597555" y="595033"/>
                </a:lnTo>
                <a:lnTo>
                  <a:pt x="7597529" y="595524"/>
                </a:lnTo>
                <a:lnTo>
                  <a:pt x="7580411" y="593911"/>
                </a:lnTo>
                <a:cubicBezTo>
                  <a:pt x="7548036" y="593388"/>
                  <a:pt x="7516156" y="590430"/>
                  <a:pt x="7484984" y="584920"/>
                </a:cubicBezTo>
                <a:cubicBezTo>
                  <a:pt x="7479407" y="585336"/>
                  <a:pt x="7474078" y="584395"/>
                  <a:pt x="7468767" y="583392"/>
                </a:cubicBezTo>
                <a:lnTo>
                  <a:pt x="7468651" y="582253"/>
                </a:lnTo>
                <a:cubicBezTo>
                  <a:pt x="7146776" y="529393"/>
                  <a:pt x="6887504" y="299826"/>
                  <a:pt x="6802727" y="0"/>
                </a:cubicBezTo>
                <a:close/>
                <a:moveTo>
                  <a:pt x="6184397" y="0"/>
                </a:moveTo>
                <a:lnTo>
                  <a:pt x="6393106" y="0"/>
                </a:lnTo>
                <a:cubicBezTo>
                  <a:pt x="6227636" y="98005"/>
                  <a:pt x="6108227" y="260867"/>
                  <a:pt x="6070376" y="451830"/>
                </a:cubicBezTo>
                <a:cubicBezTo>
                  <a:pt x="6314429" y="399791"/>
                  <a:pt x="6511018" y="226290"/>
                  <a:pt x="6588914" y="0"/>
                </a:cubicBezTo>
                <a:lnTo>
                  <a:pt x="6722931" y="0"/>
                </a:lnTo>
                <a:cubicBezTo>
                  <a:pt x="6638152" y="299826"/>
                  <a:pt x="6378880" y="529393"/>
                  <a:pt x="6057005" y="582253"/>
                </a:cubicBezTo>
                <a:lnTo>
                  <a:pt x="6056889" y="583392"/>
                </a:lnTo>
                <a:cubicBezTo>
                  <a:pt x="6051578" y="584395"/>
                  <a:pt x="6046249" y="585336"/>
                  <a:pt x="6040672" y="584920"/>
                </a:cubicBezTo>
                <a:cubicBezTo>
                  <a:pt x="6009500" y="590430"/>
                  <a:pt x="5977620" y="593388"/>
                  <a:pt x="5945246" y="593911"/>
                </a:cubicBezTo>
                <a:lnTo>
                  <a:pt x="5928127" y="595524"/>
                </a:lnTo>
                <a:lnTo>
                  <a:pt x="5928101" y="595033"/>
                </a:lnTo>
                <a:lnTo>
                  <a:pt x="5927602" y="595066"/>
                </a:lnTo>
                <a:cubicBezTo>
                  <a:pt x="5927036" y="591293"/>
                  <a:pt x="5927009" y="587507"/>
                  <a:pt x="5927009" y="583715"/>
                </a:cubicBezTo>
                <a:cubicBezTo>
                  <a:pt x="5927009" y="578078"/>
                  <a:pt x="5927068" y="572454"/>
                  <a:pt x="5928380" y="566868"/>
                </a:cubicBezTo>
                <a:cubicBezTo>
                  <a:pt x="5928338" y="535786"/>
                  <a:pt x="5930787" y="505143"/>
                  <a:pt x="5935844" y="475137"/>
                </a:cubicBezTo>
                <a:lnTo>
                  <a:pt x="5936384" y="468500"/>
                </a:lnTo>
                <a:cubicBezTo>
                  <a:pt x="5936553" y="468495"/>
                  <a:pt x="5936722" y="468490"/>
                  <a:pt x="5936890" y="468437"/>
                </a:cubicBezTo>
                <a:cubicBezTo>
                  <a:pt x="5963192" y="285283"/>
                  <a:pt x="6052653" y="121703"/>
                  <a:pt x="6184397" y="0"/>
                </a:cubicBezTo>
                <a:close/>
                <a:moveTo>
                  <a:pt x="5110576" y="0"/>
                </a:moveTo>
                <a:lnTo>
                  <a:pt x="5244592" y="0"/>
                </a:lnTo>
                <a:cubicBezTo>
                  <a:pt x="5322488" y="226290"/>
                  <a:pt x="5519077" y="399791"/>
                  <a:pt x="5763129" y="451830"/>
                </a:cubicBezTo>
                <a:cubicBezTo>
                  <a:pt x="5725278" y="260867"/>
                  <a:pt x="5605869" y="98005"/>
                  <a:pt x="5440399" y="0"/>
                </a:cubicBezTo>
                <a:lnTo>
                  <a:pt x="5649109" y="0"/>
                </a:lnTo>
                <a:cubicBezTo>
                  <a:pt x="5780853" y="121704"/>
                  <a:pt x="5870314" y="285283"/>
                  <a:pt x="5896616" y="468437"/>
                </a:cubicBezTo>
                <a:cubicBezTo>
                  <a:pt x="5896783" y="468490"/>
                  <a:pt x="5896953" y="468495"/>
                  <a:pt x="5897121" y="468500"/>
                </a:cubicBezTo>
                <a:lnTo>
                  <a:pt x="5897662" y="475137"/>
                </a:lnTo>
                <a:cubicBezTo>
                  <a:pt x="5902718" y="505143"/>
                  <a:pt x="5905168" y="535786"/>
                  <a:pt x="5905126" y="566868"/>
                </a:cubicBezTo>
                <a:cubicBezTo>
                  <a:pt x="5906438" y="572454"/>
                  <a:pt x="5906496" y="578078"/>
                  <a:pt x="5906496" y="583715"/>
                </a:cubicBezTo>
                <a:cubicBezTo>
                  <a:pt x="5906496" y="587507"/>
                  <a:pt x="5906469" y="591293"/>
                  <a:pt x="5905903" y="595066"/>
                </a:cubicBezTo>
                <a:lnTo>
                  <a:pt x="5905404" y="595033"/>
                </a:lnTo>
                <a:lnTo>
                  <a:pt x="5905378" y="595524"/>
                </a:lnTo>
                <a:lnTo>
                  <a:pt x="5888260" y="593911"/>
                </a:lnTo>
                <a:cubicBezTo>
                  <a:pt x="5855886" y="593388"/>
                  <a:pt x="5824005" y="590430"/>
                  <a:pt x="5792833" y="584920"/>
                </a:cubicBezTo>
                <a:cubicBezTo>
                  <a:pt x="5787256" y="585336"/>
                  <a:pt x="5781927" y="584395"/>
                  <a:pt x="5776617" y="583392"/>
                </a:cubicBezTo>
                <a:lnTo>
                  <a:pt x="5776501" y="582253"/>
                </a:lnTo>
                <a:cubicBezTo>
                  <a:pt x="5454626" y="529393"/>
                  <a:pt x="5195354" y="299826"/>
                  <a:pt x="5110576" y="0"/>
                </a:cubicBezTo>
                <a:close/>
                <a:moveTo>
                  <a:pt x="4492246" y="0"/>
                </a:moveTo>
                <a:lnTo>
                  <a:pt x="4700955" y="0"/>
                </a:lnTo>
                <a:cubicBezTo>
                  <a:pt x="4535485" y="98005"/>
                  <a:pt x="4416076" y="260867"/>
                  <a:pt x="4378225" y="451830"/>
                </a:cubicBezTo>
                <a:cubicBezTo>
                  <a:pt x="4622279" y="399791"/>
                  <a:pt x="4818867" y="226290"/>
                  <a:pt x="4896763" y="0"/>
                </a:cubicBezTo>
                <a:lnTo>
                  <a:pt x="5030779" y="0"/>
                </a:lnTo>
                <a:cubicBezTo>
                  <a:pt x="4946001" y="299826"/>
                  <a:pt x="4686729" y="529393"/>
                  <a:pt x="4364853" y="582253"/>
                </a:cubicBezTo>
                <a:lnTo>
                  <a:pt x="4364737" y="583392"/>
                </a:lnTo>
                <a:cubicBezTo>
                  <a:pt x="4359427" y="584395"/>
                  <a:pt x="4354098" y="585336"/>
                  <a:pt x="4348521" y="584920"/>
                </a:cubicBezTo>
                <a:cubicBezTo>
                  <a:pt x="4317350" y="590430"/>
                  <a:pt x="4285468" y="593388"/>
                  <a:pt x="4253094" y="593911"/>
                </a:cubicBezTo>
                <a:lnTo>
                  <a:pt x="4235976" y="595524"/>
                </a:lnTo>
                <a:lnTo>
                  <a:pt x="4235950" y="595033"/>
                </a:lnTo>
                <a:lnTo>
                  <a:pt x="4235451" y="595066"/>
                </a:lnTo>
                <a:cubicBezTo>
                  <a:pt x="4234885" y="591293"/>
                  <a:pt x="4234858" y="587507"/>
                  <a:pt x="4234858" y="583715"/>
                </a:cubicBezTo>
                <a:cubicBezTo>
                  <a:pt x="4234858" y="578078"/>
                  <a:pt x="4234916" y="572454"/>
                  <a:pt x="4236228" y="566868"/>
                </a:cubicBezTo>
                <a:cubicBezTo>
                  <a:pt x="4236186" y="535786"/>
                  <a:pt x="4238636" y="505143"/>
                  <a:pt x="4243692" y="475137"/>
                </a:cubicBezTo>
                <a:lnTo>
                  <a:pt x="4244233" y="468500"/>
                </a:lnTo>
                <a:cubicBezTo>
                  <a:pt x="4244401" y="468495"/>
                  <a:pt x="4244571" y="468490"/>
                  <a:pt x="4244738" y="468437"/>
                </a:cubicBezTo>
                <a:cubicBezTo>
                  <a:pt x="4271041" y="285283"/>
                  <a:pt x="4360502" y="121704"/>
                  <a:pt x="4492246" y="0"/>
                </a:cubicBezTo>
                <a:close/>
                <a:moveTo>
                  <a:pt x="3418424" y="0"/>
                </a:moveTo>
                <a:lnTo>
                  <a:pt x="3552441" y="0"/>
                </a:lnTo>
                <a:cubicBezTo>
                  <a:pt x="3630337" y="226291"/>
                  <a:pt x="3826926" y="399791"/>
                  <a:pt x="4070978" y="451830"/>
                </a:cubicBezTo>
                <a:cubicBezTo>
                  <a:pt x="4033127" y="260867"/>
                  <a:pt x="3913719" y="98005"/>
                  <a:pt x="3748249" y="0"/>
                </a:cubicBezTo>
                <a:lnTo>
                  <a:pt x="3956957" y="0"/>
                </a:lnTo>
                <a:cubicBezTo>
                  <a:pt x="4088702" y="121703"/>
                  <a:pt x="4178162" y="285283"/>
                  <a:pt x="4204464" y="468437"/>
                </a:cubicBezTo>
                <a:cubicBezTo>
                  <a:pt x="4204632" y="468490"/>
                  <a:pt x="4204801" y="468495"/>
                  <a:pt x="4204970" y="468499"/>
                </a:cubicBezTo>
                <a:lnTo>
                  <a:pt x="4205510" y="475137"/>
                </a:lnTo>
                <a:cubicBezTo>
                  <a:pt x="4210567" y="505143"/>
                  <a:pt x="4213016" y="535786"/>
                  <a:pt x="4212974" y="566868"/>
                </a:cubicBezTo>
                <a:cubicBezTo>
                  <a:pt x="4214286" y="572454"/>
                  <a:pt x="4214345" y="578078"/>
                  <a:pt x="4214345" y="583715"/>
                </a:cubicBezTo>
                <a:cubicBezTo>
                  <a:pt x="4214345" y="587508"/>
                  <a:pt x="4214318" y="591293"/>
                  <a:pt x="4213752" y="595066"/>
                </a:cubicBezTo>
                <a:lnTo>
                  <a:pt x="4213253" y="595033"/>
                </a:lnTo>
                <a:lnTo>
                  <a:pt x="4213227" y="595524"/>
                </a:lnTo>
                <a:lnTo>
                  <a:pt x="4196108" y="593911"/>
                </a:lnTo>
                <a:cubicBezTo>
                  <a:pt x="4163734" y="593388"/>
                  <a:pt x="4131854" y="590430"/>
                  <a:pt x="4100682" y="584920"/>
                </a:cubicBezTo>
                <a:cubicBezTo>
                  <a:pt x="4095105" y="585336"/>
                  <a:pt x="4089776" y="584395"/>
                  <a:pt x="4084465" y="583392"/>
                </a:cubicBezTo>
                <a:lnTo>
                  <a:pt x="4084349" y="582253"/>
                </a:lnTo>
                <a:cubicBezTo>
                  <a:pt x="3762475" y="529393"/>
                  <a:pt x="3503203" y="299826"/>
                  <a:pt x="3418424" y="0"/>
                </a:cubicBezTo>
                <a:close/>
                <a:moveTo>
                  <a:pt x="2800095" y="0"/>
                </a:moveTo>
                <a:lnTo>
                  <a:pt x="3008804" y="0"/>
                </a:lnTo>
                <a:cubicBezTo>
                  <a:pt x="2843334" y="98005"/>
                  <a:pt x="2723925" y="260867"/>
                  <a:pt x="2686074" y="451830"/>
                </a:cubicBezTo>
                <a:cubicBezTo>
                  <a:pt x="2930126" y="399791"/>
                  <a:pt x="3126716" y="226291"/>
                  <a:pt x="3204612" y="0"/>
                </a:cubicBezTo>
                <a:lnTo>
                  <a:pt x="3338628" y="0"/>
                </a:lnTo>
                <a:cubicBezTo>
                  <a:pt x="3253850" y="299826"/>
                  <a:pt x="2994578" y="529393"/>
                  <a:pt x="2672703" y="582253"/>
                </a:cubicBezTo>
                <a:lnTo>
                  <a:pt x="2672586" y="583392"/>
                </a:lnTo>
                <a:cubicBezTo>
                  <a:pt x="2667276" y="584395"/>
                  <a:pt x="2661947" y="585336"/>
                  <a:pt x="2656370" y="584920"/>
                </a:cubicBezTo>
                <a:cubicBezTo>
                  <a:pt x="2625198" y="590430"/>
                  <a:pt x="2593318" y="593388"/>
                  <a:pt x="2560943" y="593911"/>
                </a:cubicBezTo>
                <a:lnTo>
                  <a:pt x="2543825" y="595524"/>
                </a:lnTo>
                <a:lnTo>
                  <a:pt x="2543799" y="595033"/>
                </a:lnTo>
                <a:lnTo>
                  <a:pt x="2543300" y="595066"/>
                </a:lnTo>
                <a:cubicBezTo>
                  <a:pt x="2542734" y="591293"/>
                  <a:pt x="2542707" y="587507"/>
                  <a:pt x="2542707" y="583715"/>
                </a:cubicBezTo>
                <a:cubicBezTo>
                  <a:pt x="2542707" y="578078"/>
                  <a:pt x="2542765" y="572454"/>
                  <a:pt x="2544077" y="566868"/>
                </a:cubicBezTo>
                <a:cubicBezTo>
                  <a:pt x="2544035" y="535786"/>
                  <a:pt x="2546485" y="505143"/>
                  <a:pt x="2551541" y="475137"/>
                </a:cubicBezTo>
                <a:lnTo>
                  <a:pt x="2552082" y="468499"/>
                </a:lnTo>
                <a:cubicBezTo>
                  <a:pt x="2552250" y="468495"/>
                  <a:pt x="2552420" y="468490"/>
                  <a:pt x="2552587" y="468437"/>
                </a:cubicBezTo>
                <a:cubicBezTo>
                  <a:pt x="2578890" y="285283"/>
                  <a:pt x="2668350" y="121703"/>
                  <a:pt x="2800095" y="0"/>
                </a:cubicBezTo>
                <a:close/>
                <a:moveTo>
                  <a:pt x="1726273" y="0"/>
                </a:moveTo>
                <a:lnTo>
                  <a:pt x="1860290" y="0"/>
                </a:lnTo>
                <a:cubicBezTo>
                  <a:pt x="1938186" y="226291"/>
                  <a:pt x="2134775" y="399791"/>
                  <a:pt x="2378827" y="451830"/>
                </a:cubicBezTo>
                <a:cubicBezTo>
                  <a:pt x="2340976" y="260867"/>
                  <a:pt x="2221567" y="98005"/>
                  <a:pt x="2056098" y="0"/>
                </a:cubicBezTo>
                <a:lnTo>
                  <a:pt x="2264806" y="0"/>
                </a:lnTo>
                <a:cubicBezTo>
                  <a:pt x="2396551" y="121703"/>
                  <a:pt x="2486011" y="285283"/>
                  <a:pt x="2512313" y="468437"/>
                </a:cubicBezTo>
                <a:cubicBezTo>
                  <a:pt x="2512481" y="468490"/>
                  <a:pt x="2512650" y="468495"/>
                  <a:pt x="2512819" y="468499"/>
                </a:cubicBezTo>
                <a:lnTo>
                  <a:pt x="2513359" y="475137"/>
                </a:lnTo>
                <a:cubicBezTo>
                  <a:pt x="2518416" y="505143"/>
                  <a:pt x="2520865" y="535786"/>
                  <a:pt x="2520823" y="566868"/>
                </a:cubicBezTo>
                <a:cubicBezTo>
                  <a:pt x="2522135" y="572454"/>
                  <a:pt x="2522194" y="578078"/>
                  <a:pt x="2522194" y="583715"/>
                </a:cubicBezTo>
                <a:cubicBezTo>
                  <a:pt x="2522194" y="587508"/>
                  <a:pt x="2522167" y="591293"/>
                  <a:pt x="2521601" y="595066"/>
                </a:cubicBezTo>
                <a:lnTo>
                  <a:pt x="2521102" y="595033"/>
                </a:lnTo>
                <a:lnTo>
                  <a:pt x="2521076" y="595524"/>
                </a:lnTo>
                <a:lnTo>
                  <a:pt x="2503957" y="593911"/>
                </a:lnTo>
                <a:cubicBezTo>
                  <a:pt x="2471583" y="593388"/>
                  <a:pt x="2439703" y="590430"/>
                  <a:pt x="2408531" y="584920"/>
                </a:cubicBezTo>
                <a:cubicBezTo>
                  <a:pt x="2402954" y="585336"/>
                  <a:pt x="2397625" y="584395"/>
                  <a:pt x="2392314" y="583392"/>
                </a:cubicBezTo>
                <a:lnTo>
                  <a:pt x="2392198" y="582253"/>
                </a:lnTo>
                <a:cubicBezTo>
                  <a:pt x="2070324" y="529393"/>
                  <a:pt x="1811051" y="299826"/>
                  <a:pt x="1726273" y="0"/>
                </a:cubicBezTo>
                <a:close/>
                <a:moveTo>
                  <a:pt x="1107944" y="0"/>
                </a:moveTo>
                <a:lnTo>
                  <a:pt x="1316652" y="0"/>
                </a:lnTo>
                <a:cubicBezTo>
                  <a:pt x="1151183" y="98005"/>
                  <a:pt x="1031774" y="260867"/>
                  <a:pt x="993923" y="451830"/>
                </a:cubicBezTo>
                <a:cubicBezTo>
                  <a:pt x="1237975" y="399791"/>
                  <a:pt x="1434564" y="226291"/>
                  <a:pt x="1512461" y="0"/>
                </a:cubicBezTo>
                <a:lnTo>
                  <a:pt x="1646477" y="0"/>
                </a:lnTo>
                <a:cubicBezTo>
                  <a:pt x="1561699" y="299826"/>
                  <a:pt x="1302427" y="529393"/>
                  <a:pt x="980552" y="582253"/>
                </a:cubicBezTo>
                <a:lnTo>
                  <a:pt x="980435" y="583392"/>
                </a:lnTo>
                <a:cubicBezTo>
                  <a:pt x="975125" y="584395"/>
                  <a:pt x="969796" y="585336"/>
                  <a:pt x="964219" y="584920"/>
                </a:cubicBezTo>
                <a:cubicBezTo>
                  <a:pt x="933047" y="590430"/>
                  <a:pt x="901167" y="593388"/>
                  <a:pt x="868792" y="593911"/>
                </a:cubicBezTo>
                <a:lnTo>
                  <a:pt x="851674" y="595524"/>
                </a:lnTo>
                <a:lnTo>
                  <a:pt x="851648" y="595033"/>
                </a:lnTo>
                <a:lnTo>
                  <a:pt x="851149" y="595066"/>
                </a:lnTo>
                <a:cubicBezTo>
                  <a:pt x="850583" y="591293"/>
                  <a:pt x="850556" y="587507"/>
                  <a:pt x="850556" y="583715"/>
                </a:cubicBezTo>
                <a:cubicBezTo>
                  <a:pt x="850556" y="578078"/>
                  <a:pt x="850614" y="572454"/>
                  <a:pt x="851926" y="566868"/>
                </a:cubicBezTo>
                <a:cubicBezTo>
                  <a:pt x="851884" y="535786"/>
                  <a:pt x="854334" y="505143"/>
                  <a:pt x="859390" y="475137"/>
                </a:cubicBezTo>
                <a:lnTo>
                  <a:pt x="859931" y="468499"/>
                </a:lnTo>
                <a:cubicBezTo>
                  <a:pt x="860099" y="468495"/>
                  <a:pt x="860269" y="468490"/>
                  <a:pt x="860436" y="468437"/>
                </a:cubicBezTo>
                <a:cubicBezTo>
                  <a:pt x="886739" y="285283"/>
                  <a:pt x="976199" y="121704"/>
                  <a:pt x="1107944" y="0"/>
                </a:cubicBezTo>
                <a:close/>
                <a:moveTo>
                  <a:pt x="34122" y="0"/>
                </a:moveTo>
                <a:lnTo>
                  <a:pt x="168138" y="0"/>
                </a:lnTo>
                <a:cubicBezTo>
                  <a:pt x="246034" y="226290"/>
                  <a:pt x="442624" y="399791"/>
                  <a:pt x="686676" y="451830"/>
                </a:cubicBezTo>
                <a:cubicBezTo>
                  <a:pt x="648825" y="260867"/>
                  <a:pt x="529416" y="98005"/>
                  <a:pt x="363946" y="0"/>
                </a:cubicBezTo>
                <a:lnTo>
                  <a:pt x="572655" y="0"/>
                </a:lnTo>
                <a:cubicBezTo>
                  <a:pt x="704400" y="121703"/>
                  <a:pt x="793860" y="285283"/>
                  <a:pt x="820162" y="468437"/>
                </a:cubicBezTo>
                <a:cubicBezTo>
                  <a:pt x="820330" y="468490"/>
                  <a:pt x="820499" y="468495"/>
                  <a:pt x="820668" y="468500"/>
                </a:cubicBezTo>
                <a:lnTo>
                  <a:pt x="821208" y="475137"/>
                </a:lnTo>
                <a:cubicBezTo>
                  <a:pt x="826265" y="505143"/>
                  <a:pt x="828714" y="535786"/>
                  <a:pt x="828672" y="566868"/>
                </a:cubicBezTo>
                <a:cubicBezTo>
                  <a:pt x="829984" y="572454"/>
                  <a:pt x="830043" y="578078"/>
                  <a:pt x="830043" y="583715"/>
                </a:cubicBezTo>
                <a:cubicBezTo>
                  <a:pt x="830043" y="587508"/>
                  <a:pt x="830016" y="591293"/>
                  <a:pt x="829450" y="595066"/>
                </a:cubicBezTo>
                <a:lnTo>
                  <a:pt x="828951" y="595033"/>
                </a:lnTo>
                <a:lnTo>
                  <a:pt x="828925" y="595524"/>
                </a:lnTo>
                <a:lnTo>
                  <a:pt x="811806" y="593911"/>
                </a:lnTo>
                <a:cubicBezTo>
                  <a:pt x="779432" y="593388"/>
                  <a:pt x="747552" y="590430"/>
                  <a:pt x="716380" y="584920"/>
                </a:cubicBezTo>
                <a:cubicBezTo>
                  <a:pt x="710803" y="585336"/>
                  <a:pt x="705474" y="584395"/>
                  <a:pt x="700163" y="583392"/>
                </a:cubicBezTo>
                <a:lnTo>
                  <a:pt x="700047" y="582253"/>
                </a:lnTo>
                <a:cubicBezTo>
                  <a:pt x="378172" y="529393"/>
                  <a:pt x="118900" y="299826"/>
                  <a:pt x="3412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42900" y="4960137"/>
            <a:ext cx="5829300" cy="1463040"/>
          </a:xfrm>
        </p:spPr>
        <p:txBody>
          <a:bodyPr anchor="ctr">
            <a:normAutofit/>
          </a:bodyPr>
          <a:lstStyle>
            <a:lvl1pPr algn="r">
              <a:defRPr sz="4400" spc="200" baseline="0"/>
            </a:lvl1pPr>
          </a:lstStyle>
          <a:p>
            <a:r>
              <a:rPr lang="en-US"/>
              <a:t>Click to edit Master title style</a:t>
            </a:r>
            <a:endParaRPr lang="en-US" dirty="0"/>
          </a:p>
        </p:txBody>
      </p:sp>
      <p:sp>
        <p:nvSpPr>
          <p:cNvPr id="3" name="Subtitle 2"/>
          <p:cNvSpPr>
            <a:spLocks noGrp="1"/>
          </p:cNvSpPr>
          <p:nvPr>
            <p:ph type="subTitle" idx="1"/>
          </p:nvPr>
        </p:nvSpPr>
        <p:spPr>
          <a:xfrm>
            <a:off x="6457950" y="4960137"/>
            <a:ext cx="2400300" cy="1463040"/>
          </a:xfrm>
        </p:spPr>
        <p:txBody>
          <a:bodyPr lIns="91440" rIns="91440" anchor="ctr">
            <a:normAutofit/>
          </a:bodyPr>
          <a:lstStyle>
            <a:lvl1pPr marL="0" indent="0" algn="l">
              <a:lnSpc>
                <a:spcPct val="100000"/>
              </a:lnSpc>
              <a:spcBef>
                <a:spcPts val="0"/>
              </a:spcBef>
              <a:buNone/>
              <a:defRPr sz="160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08B9EBBA-996F-894A-B54A-D6246ED52CEA}" type="datetimeFigureOut">
              <a:rPr lang="en-US" smtClean="0"/>
              <a:pPr/>
              <a:t>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8" name="Straight Connector 7"/>
          <p:cNvCxnSpPr/>
          <p:nvPr/>
        </p:nvCxnSpPr>
        <p:spPr>
          <a:xfrm flipV="1">
            <a:off x="6290132"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668174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smtClean="0"/>
              <a:pPr/>
              <a:t>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193424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762000"/>
            <a:ext cx="1971675"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742951" y="762000"/>
            <a:ext cx="5686425"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smtClean="0"/>
              <a:pPr/>
              <a:t>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7" name="Straight Connector 6"/>
          <p:cNvCxnSpPr/>
          <p:nvPr/>
        </p:nvCxnSpPr>
        <p:spPr>
          <a:xfrm rot="5400000" flipV="1">
            <a:off x="7543800" y="173563"/>
            <a:ext cx="0" cy="6858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303631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4" y="2"/>
            <a:ext cx="9143999" cy="5135431"/>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defTabSz="914400"/>
            <a:endParaRPr lang="en-US">
              <a:solidFill>
                <a:prstClr val="white"/>
              </a:solidFill>
            </a:endParaRPr>
          </a:p>
        </p:txBody>
      </p:sp>
      <p:sp>
        <p:nvSpPr>
          <p:cNvPr id="2" name="Title 1"/>
          <p:cNvSpPr>
            <a:spLocks noGrp="1"/>
          </p:cNvSpPr>
          <p:nvPr>
            <p:ph type="ctrTitle"/>
          </p:nvPr>
        </p:nvSpPr>
        <p:spPr>
          <a:xfrm>
            <a:off x="685800" y="3355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en-US"/>
              <a:t>Click to edit Master title style</a:t>
            </a:r>
          </a:p>
        </p:txBody>
      </p:sp>
      <p:sp>
        <p:nvSpPr>
          <p:cNvPr id="3" name="Subtitle 2"/>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en-US"/>
              <a:t>Click to edit Master subtitle style</a:t>
            </a:r>
          </a:p>
        </p:txBody>
      </p:sp>
      <p:sp>
        <p:nvSpPr>
          <p:cNvPr id="4" name="Date Placeholder 3"/>
          <p:cNvSpPr>
            <a:spLocks noGrp="1"/>
          </p:cNvSpPr>
          <p:nvPr>
            <p:ph type="dt" sz="half" idx="10"/>
          </p:nvPr>
        </p:nvSpPr>
        <p:spPr/>
        <p:txBody>
          <a:bodyPr/>
          <a:lstStyle/>
          <a:p>
            <a:fld id="{C0559948-4BA7-432E-AB9D-284DC25EAD52}" type="datetimeFigureOut">
              <a:rPr lang="en-US" smtClean="0">
                <a:solidFill>
                  <a:prstClr val="white">
                    <a:tint val="95000"/>
                  </a:prstClr>
                </a:solidFill>
              </a:rPr>
              <a:pPr/>
              <a:t>2/2/2022</a:t>
            </a:fld>
            <a:endParaRPr lang="en-IN">
              <a:solidFill>
                <a:prstClr val="white">
                  <a:tint val="95000"/>
                </a:prstClr>
              </a:solidFill>
            </a:endParaRPr>
          </a:p>
        </p:txBody>
      </p:sp>
      <p:sp>
        <p:nvSpPr>
          <p:cNvPr id="5" name="Footer Placeholder 4"/>
          <p:cNvSpPr>
            <a:spLocks noGrp="1"/>
          </p:cNvSpPr>
          <p:nvPr>
            <p:ph type="ftr" sz="quarter" idx="11"/>
          </p:nvPr>
        </p:nvSpPr>
        <p:spPr/>
        <p:txBody>
          <a:bodyPr/>
          <a:lstStyle/>
          <a:p>
            <a:endParaRPr lang="en-IN">
              <a:solidFill>
                <a:prstClr val="white">
                  <a:tint val="95000"/>
                </a:prstClr>
              </a:solidFill>
            </a:endParaRPr>
          </a:p>
        </p:txBody>
      </p:sp>
      <p:sp>
        <p:nvSpPr>
          <p:cNvPr id="6" name="Slide Number Placeholder 5"/>
          <p:cNvSpPr>
            <a:spLocks noGrp="1"/>
          </p:cNvSpPr>
          <p:nvPr>
            <p:ph type="sldNum" sz="quarter" idx="12"/>
          </p:nvPr>
        </p:nvSpPr>
        <p:spPr/>
        <p:txBody>
          <a:bodyPr/>
          <a:lstStyle/>
          <a:p>
            <a:fld id="{D17479F5-7BC4-46AF-B956-C835749827C5}" type="slidenum">
              <a:rPr lang="en-IN" smtClean="0">
                <a:solidFill>
                  <a:prstClr val="white">
                    <a:tint val="95000"/>
                  </a:prstClr>
                </a:solidFill>
              </a:rPr>
              <a:pPr/>
              <a:t>‹#›</a:t>
            </a:fld>
            <a:endParaRPr lang="en-IN">
              <a:solidFill>
                <a:prstClr val="white">
                  <a:tint val="95000"/>
                </a:prstClr>
              </a:solidFill>
            </a:endParaRPr>
          </a:p>
        </p:txBody>
      </p:sp>
      <p:sp>
        <p:nvSpPr>
          <p:cNvPr id="10" name="Rectangle 9"/>
          <p:cNvSpPr/>
          <p:nvPr/>
        </p:nvSpPr>
        <p:spPr bwMode="invGray">
          <a:xfrm>
            <a:off x="0" y="5128335"/>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defTabSz="914400"/>
            <a:endParaRPr lang="en-US">
              <a:solidFill>
                <a:prstClr val="white"/>
              </a:solidFill>
            </a:endParaRPr>
          </a:p>
        </p:txBody>
      </p:sp>
    </p:spTree>
    <p:extLst>
      <p:ext uri="{BB962C8B-B14F-4D97-AF65-F5344CB8AC3E}">
        <p14:creationId xmlns:p14="http://schemas.microsoft.com/office/powerpoint/2010/main" val="1224387540"/>
      </p:ext>
    </p:extLst>
  </p:cSld>
  <p:clrMapOvr>
    <a:overrideClrMapping bg1="dk1" tx1="lt1" bg2="dk2" tx2="lt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55448"/>
            <a:ext cx="8229600" cy="1252728"/>
          </a:xfrm>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C0559948-4BA7-432E-AB9D-284DC25EAD52}" type="datetimeFigureOut">
              <a:rPr lang="en-US" smtClean="0">
                <a:solidFill>
                  <a:prstClr val="black">
                    <a:tint val="95000"/>
                  </a:prstClr>
                </a:solidFill>
              </a:rPr>
              <a:pPr/>
              <a:t>2/2/2022</a:t>
            </a:fld>
            <a:endParaRPr lang="en-IN">
              <a:solidFill>
                <a:prstClr val="black">
                  <a:tint val="95000"/>
                </a:prstClr>
              </a:solidFill>
            </a:endParaRPr>
          </a:p>
        </p:txBody>
      </p:sp>
      <p:sp>
        <p:nvSpPr>
          <p:cNvPr id="5" name="Footer Placeholder 4"/>
          <p:cNvSpPr>
            <a:spLocks noGrp="1"/>
          </p:cNvSpPr>
          <p:nvPr>
            <p:ph type="ftr" sz="quarter" idx="11"/>
          </p:nvPr>
        </p:nvSpPr>
        <p:spPr/>
        <p:txBody>
          <a:bodyPr/>
          <a:lstStyle/>
          <a:p>
            <a:endParaRPr lang="en-IN">
              <a:solidFill>
                <a:prstClr val="black">
                  <a:tint val="95000"/>
                </a:prstClr>
              </a:solidFill>
            </a:endParaRPr>
          </a:p>
        </p:txBody>
      </p:sp>
      <p:sp>
        <p:nvSpPr>
          <p:cNvPr id="6" name="Slide Number Placeholder 5"/>
          <p:cNvSpPr>
            <a:spLocks noGrp="1"/>
          </p:cNvSpPr>
          <p:nvPr>
            <p:ph type="sldNum" sz="quarter" idx="12"/>
          </p:nvPr>
        </p:nvSpPr>
        <p:spPr/>
        <p:txBody>
          <a:bodyPr/>
          <a:lstStyle/>
          <a:p>
            <a:fld id="{D17479F5-7BC4-46AF-B956-C835749827C5}" type="slidenum">
              <a:rPr lang="en-IN" smtClean="0">
                <a:solidFill>
                  <a:prstClr val="black">
                    <a:tint val="95000"/>
                  </a:prstClr>
                </a:solidFill>
              </a:rPr>
              <a:pPr/>
              <a:t>‹#›</a:t>
            </a:fld>
            <a:endParaRPr lang="en-IN">
              <a:solidFill>
                <a:prstClr val="black">
                  <a:tint val="95000"/>
                </a:prstClr>
              </a:solidFill>
            </a:endParaRPr>
          </a:p>
        </p:txBody>
      </p:sp>
    </p:spTree>
    <p:extLst>
      <p:ext uri="{BB962C8B-B14F-4D97-AF65-F5344CB8AC3E}">
        <p14:creationId xmlns:p14="http://schemas.microsoft.com/office/powerpoint/2010/main" val="15341644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1"/>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defTabSz="914400"/>
            <a:endParaRPr lang="en-US">
              <a:solidFill>
                <a:prstClr val="white"/>
              </a:solidFill>
            </a:endParaRPr>
          </a:p>
        </p:txBody>
      </p:sp>
      <p:sp>
        <p:nvSpPr>
          <p:cNvPr id="12" name="Rectangle 11"/>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defTabSz="914400"/>
            <a:endParaRPr lang="en-US">
              <a:solidFill>
                <a:prstClr val="white"/>
              </a:solidFill>
            </a:endParaRPr>
          </a:p>
        </p:txBody>
      </p:sp>
      <p:sp>
        <p:nvSpPr>
          <p:cNvPr id="2" name="Title 1"/>
          <p:cNvSpPr>
            <a:spLocks noGrp="1"/>
          </p:cNvSpPr>
          <p:nvPr>
            <p:ph type="title"/>
          </p:nvPr>
        </p:nvSpPr>
        <p:spPr>
          <a:xfrm>
            <a:off x="749808" y="118872"/>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en-US"/>
              <a:t>Click to edit Master title style</a:t>
            </a:r>
          </a:p>
        </p:txBody>
      </p:sp>
      <p:sp>
        <p:nvSpPr>
          <p:cNvPr id="3" name="Text Placeholder 2"/>
          <p:cNvSpPr>
            <a:spLocks noGrp="1"/>
          </p:cNvSpPr>
          <p:nvPr>
            <p:ph type="body" idx="1"/>
          </p:nvPr>
        </p:nvSpPr>
        <p:spPr>
          <a:xfrm>
            <a:off x="740664" y="1828800"/>
            <a:ext cx="8022336"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C0559948-4BA7-432E-AB9D-284DC25EAD52}" type="datetimeFigureOut">
              <a:rPr lang="en-US" smtClean="0">
                <a:solidFill>
                  <a:prstClr val="white">
                    <a:tint val="95000"/>
                  </a:prstClr>
                </a:solidFill>
              </a:rPr>
              <a:pPr/>
              <a:t>2/2/2022</a:t>
            </a:fld>
            <a:endParaRPr lang="en-IN">
              <a:solidFill>
                <a:prstClr val="white">
                  <a:tint val="95000"/>
                </a:prstClr>
              </a:solidFill>
            </a:endParaRPr>
          </a:p>
        </p:txBody>
      </p:sp>
      <p:sp>
        <p:nvSpPr>
          <p:cNvPr id="5" name="Footer Placeholder 4"/>
          <p:cNvSpPr>
            <a:spLocks noGrp="1"/>
          </p:cNvSpPr>
          <p:nvPr>
            <p:ph type="ftr" sz="quarter" idx="11"/>
          </p:nvPr>
        </p:nvSpPr>
        <p:spPr/>
        <p:txBody>
          <a:bodyPr/>
          <a:lstStyle/>
          <a:p>
            <a:endParaRPr lang="en-IN">
              <a:solidFill>
                <a:prstClr val="white">
                  <a:tint val="95000"/>
                </a:prstClr>
              </a:solidFill>
            </a:endParaRPr>
          </a:p>
        </p:txBody>
      </p:sp>
      <p:sp>
        <p:nvSpPr>
          <p:cNvPr id="6" name="Slide Number Placeholder 5"/>
          <p:cNvSpPr>
            <a:spLocks noGrp="1"/>
          </p:cNvSpPr>
          <p:nvPr>
            <p:ph type="sldNum" sz="quarter" idx="12"/>
          </p:nvPr>
        </p:nvSpPr>
        <p:spPr/>
        <p:txBody>
          <a:bodyPr/>
          <a:lstStyle/>
          <a:p>
            <a:fld id="{D17479F5-7BC4-46AF-B956-C835749827C5}" type="slidenum">
              <a:rPr lang="en-IN" smtClean="0">
                <a:solidFill>
                  <a:prstClr val="white">
                    <a:tint val="95000"/>
                  </a:prstClr>
                </a:solidFill>
              </a:rPr>
              <a:pPr/>
              <a:t>‹#›</a:t>
            </a:fld>
            <a:endParaRPr lang="en-IN">
              <a:solidFill>
                <a:prstClr val="white">
                  <a:tint val="95000"/>
                </a:prstClr>
              </a:solidFill>
            </a:endParaRPr>
          </a:p>
        </p:txBody>
      </p:sp>
    </p:spTree>
    <p:extLst>
      <p:ext uri="{BB962C8B-B14F-4D97-AF65-F5344CB8AC3E}">
        <p14:creationId xmlns:p14="http://schemas.microsoft.com/office/powerpoint/2010/main" val="524838285"/>
      </p:ext>
    </p:extLst>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sz="half" idx="1"/>
          </p:nvPr>
        </p:nvSpPr>
        <p:spPr>
          <a:xfrm>
            <a:off x="457200" y="1773936"/>
            <a:ext cx="40386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773936"/>
            <a:ext cx="40386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C0559948-4BA7-432E-AB9D-284DC25EAD52}" type="datetimeFigureOut">
              <a:rPr lang="en-US" smtClean="0">
                <a:solidFill>
                  <a:prstClr val="black">
                    <a:tint val="95000"/>
                  </a:prstClr>
                </a:solidFill>
              </a:rPr>
              <a:pPr/>
              <a:t>2/2/2022</a:t>
            </a:fld>
            <a:endParaRPr lang="en-IN">
              <a:solidFill>
                <a:prstClr val="black">
                  <a:tint val="95000"/>
                </a:prstClr>
              </a:solidFill>
            </a:endParaRPr>
          </a:p>
        </p:txBody>
      </p:sp>
      <p:sp>
        <p:nvSpPr>
          <p:cNvPr id="6" name="Footer Placeholder 5"/>
          <p:cNvSpPr>
            <a:spLocks noGrp="1"/>
          </p:cNvSpPr>
          <p:nvPr>
            <p:ph type="ftr" sz="quarter" idx="11"/>
          </p:nvPr>
        </p:nvSpPr>
        <p:spPr/>
        <p:txBody>
          <a:bodyPr/>
          <a:lstStyle/>
          <a:p>
            <a:endParaRPr lang="en-IN">
              <a:solidFill>
                <a:prstClr val="black">
                  <a:tint val="95000"/>
                </a:prstClr>
              </a:solidFill>
            </a:endParaRPr>
          </a:p>
        </p:txBody>
      </p:sp>
      <p:sp>
        <p:nvSpPr>
          <p:cNvPr id="7" name="Slide Number Placeholder 6"/>
          <p:cNvSpPr>
            <a:spLocks noGrp="1"/>
          </p:cNvSpPr>
          <p:nvPr>
            <p:ph type="sldNum" sz="quarter" idx="12"/>
          </p:nvPr>
        </p:nvSpPr>
        <p:spPr/>
        <p:txBody>
          <a:bodyPr/>
          <a:lstStyle/>
          <a:p>
            <a:fld id="{D17479F5-7BC4-46AF-B956-C835749827C5}" type="slidenum">
              <a:rPr lang="en-IN" smtClean="0">
                <a:solidFill>
                  <a:prstClr val="black">
                    <a:tint val="95000"/>
                  </a:prstClr>
                </a:solidFill>
              </a:rPr>
              <a:pPr/>
              <a:t>‹#›</a:t>
            </a:fld>
            <a:endParaRPr lang="en-IN">
              <a:solidFill>
                <a:prstClr val="black">
                  <a:tint val="95000"/>
                </a:prstClr>
              </a:solidFill>
            </a:endParaRPr>
          </a:p>
        </p:txBody>
      </p:sp>
    </p:spTree>
    <p:extLst>
      <p:ext uri="{BB962C8B-B14F-4D97-AF65-F5344CB8AC3E}">
        <p14:creationId xmlns:p14="http://schemas.microsoft.com/office/powerpoint/2010/main" val="230400119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extLst/>
          </a:lstStyle>
          <a:p>
            <a:r>
              <a:rPr kumimoji="0" lang="en-US"/>
              <a:t>Click to edit Master title style</a:t>
            </a:r>
          </a:p>
        </p:txBody>
      </p:sp>
      <p:sp>
        <p:nvSpPr>
          <p:cNvPr id="3" name="Text Placeholder 2"/>
          <p:cNvSpPr>
            <a:spLocks noGrp="1"/>
          </p:cNvSpPr>
          <p:nvPr>
            <p:ph type="body" idx="1"/>
          </p:nvPr>
        </p:nvSpPr>
        <p:spPr>
          <a:xfrm>
            <a:off x="457200" y="1698989"/>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a:t>Click to edit Master text styles</a:t>
            </a:r>
          </a:p>
        </p:txBody>
      </p:sp>
      <p:sp>
        <p:nvSpPr>
          <p:cNvPr id="4" name="Content Placeholder 3"/>
          <p:cNvSpPr>
            <a:spLocks noGrp="1"/>
          </p:cNvSpPr>
          <p:nvPr>
            <p:ph sz="half" idx="2"/>
          </p:nvPr>
        </p:nvSpPr>
        <p:spPr>
          <a:xfrm>
            <a:off x="457200" y="24495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Text Placeholder 4"/>
          <p:cNvSpPr>
            <a:spLocks noGrp="1"/>
          </p:cNvSpPr>
          <p:nvPr>
            <p:ph type="body" sz="quarter" idx="3"/>
          </p:nvPr>
        </p:nvSpPr>
        <p:spPr>
          <a:xfrm>
            <a:off x="4645029" y="1698989"/>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a:t>Click to edit Master text styles</a:t>
            </a:r>
          </a:p>
        </p:txBody>
      </p:sp>
      <p:sp>
        <p:nvSpPr>
          <p:cNvPr id="6" name="Content Placeholder 5"/>
          <p:cNvSpPr>
            <a:spLocks noGrp="1"/>
          </p:cNvSpPr>
          <p:nvPr>
            <p:ph sz="quarter" idx="4"/>
          </p:nvPr>
        </p:nvSpPr>
        <p:spPr>
          <a:xfrm>
            <a:off x="4645029" y="24495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C0559948-4BA7-432E-AB9D-284DC25EAD52}" type="datetimeFigureOut">
              <a:rPr lang="en-US" smtClean="0">
                <a:solidFill>
                  <a:prstClr val="black">
                    <a:tint val="95000"/>
                  </a:prstClr>
                </a:solidFill>
              </a:rPr>
              <a:pPr/>
              <a:t>2/2/2022</a:t>
            </a:fld>
            <a:endParaRPr lang="en-IN">
              <a:solidFill>
                <a:prstClr val="black">
                  <a:tint val="95000"/>
                </a:prstClr>
              </a:solidFill>
            </a:endParaRPr>
          </a:p>
        </p:txBody>
      </p:sp>
      <p:sp>
        <p:nvSpPr>
          <p:cNvPr id="8" name="Footer Placeholder 7"/>
          <p:cNvSpPr>
            <a:spLocks noGrp="1"/>
          </p:cNvSpPr>
          <p:nvPr>
            <p:ph type="ftr" sz="quarter" idx="11"/>
          </p:nvPr>
        </p:nvSpPr>
        <p:spPr/>
        <p:txBody>
          <a:bodyPr/>
          <a:lstStyle/>
          <a:p>
            <a:endParaRPr lang="en-IN">
              <a:solidFill>
                <a:prstClr val="black">
                  <a:tint val="95000"/>
                </a:prstClr>
              </a:solidFill>
            </a:endParaRPr>
          </a:p>
        </p:txBody>
      </p:sp>
      <p:sp>
        <p:nvSpPr>
          <p:cNvPr id="9" name="Slide Number Placeholder 8"/>
          <p:cNvSpPr>
            <a:spLocks noGrp="1"/>
          </p:cNvSpPr>
          <p:nvPr>
            <p:ph type="sldNum" sz="quarter" idx="12"/>
          </p:nvPr>
        </p:nvSpPr>
        <p:spPr/>
        <p:txBody>
          <a:bodyPr/>
          <a:lstStyle/>
          <a:p>
            <a:fld id="{D17479F5-7BC4-46AF-B956-C835749827C5}" type="slidenum">
              <a:rPr lang="en-IN" smtClean="0">
                <a:solidFill>
                  <a:prstClr val="black">
                    <a:tint val="95000"/>
                  </a:prstClr>
                </a:solidFill>
              </a:rPr>
              <a:pPr/>
              <a:t>‹#›</a:t>
            </a:fld>
            <a:endParaRPr lang="en-IN">
              <a:solidFill>
                <a:prstClr val="black">
                  <a:tint val="95000"/>
                </a:prstClr>
              </a:solidFill>
            </a:endParaRPr>
          </a:p>
        </p:txBody>
      </p:sp>
    </p:spTree>
    <p:extLst>
      <p:ext uri="{BB962C8B-B14F-4D97-AF65-F5344CB8AC3E}">
        <p14:creationId xmlns:p14="http://schemas.microsoft.com/office/powerpoint/2010/main" val="35506042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C0559948-4BA7-432E-AB9D-284DC25EAD52}" type="datetimeFigureOut">
              <a:rPr lang="en-US" smtClean="0">
                <a:solidFill>
                  <a:prstClr val="black">
                    <a:tint val="95000"/>
                  </a:prstClr>
                </a:solidFill>
              </a:rPr>
              <a:pPr/>
              <a:t>2/2/2022</a:t>
            </a:fld>
            <a:endParaRPr lang="en-IN">
              <a:solidFill>
                <a:prstClr val="black">
                  <a:tint val="95000"/>
                </a:prstClr>
              </a:solidFill>
            </a:endParaRPr>
          </a:p>
        </p:txBody>
      </p:sp>
      <p:sp>
        <p:nvSpPr>
          <p:cNvPr id="4" name="Footer Placeholder 3"/>
          <p:cNvSpPr>
            <a:spLocks noGrp="1"/>
          </p:cNvSpPr>
          <p:nvPr>
            <p:ph type="ftr" sz="quarter" idx="11"/>
          </p:nvPr>
        </p:nvSpPr>
        <p:spPr/>
        <p:txBody>
          <a:bodyPr/>
          <a:lstStyle/>
          <a:p>
            <a:endParaRPr lang="en-IN">
              <a:solidFill>
                <a:prstClr val="black">
                  <a:tint val="95000"/>
                </a:prstClr>
              </a:solidFill>
            </a:endParaRPr>
          </a:p>
        </p:txBody>
      </p:sp>
      <p:sp>
        <p:nvSpPr>
          <p:cNvPr id="5" name="Slide Number Placeholder 4"/>
          <p:cNvSpPr>
            <a:spLocks noGrp="1"/>
          </p:cNvSpPr>
          <p:nvPr>
            <p:ph type="sldNum" sz="quarter" idx="12"/>
          </p:nvPr>
        </p:nvSpPr>
        <p:spPr/>
        <p:txBody>
          <a:bodyPr/>
          <a:lstStyle/>
          <a:p>
            <a:fld id="{D17479F5-7BC4-46AF-B956-C835749827C5}" type="slidenum">
              <a:rPr lang="en-IN" smtClean="0">
                <a:solidFill>
                  <a:prstClr val="black">
                    <a:tint val="95000"/>
                  </a:prstClr>
                </a:solidFill>
              </a:rPr>
              <a:pPr/>
              <a:t>‹#›</a:t>
            </a:fld>
            <a:endParaRPr lang="en-IN">
              <a:solidFill>
                <a:prstClr val="black">
                  <a:tint val="95000"/>
                </a:prstClr>
              </a:solidFill>
            </a:endParaRPr>
          </a:p>
        </p:txBody>
      </p:sp>
    </p:spTree>
    <p:extLst>
      <p:ext uri="{BB962C8B-B14F-4D97-AF65-F5344CB8AC3E}">
        <p14:creationId xmlns:p14="http://schemas.microsoft.com/office/powerpoint/2010/main" val="172712785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0559948-4BA7-432E-AB9D-284DC25EAD52}" type="datetimeFigureOut">
              <a:rPr lang="en-US" smtClean="0">
                <a:solidFill>
                  <a:prstClr val="black">
                    <a:tint val="95000"/>
                  </a:prstClr>
                </a:solidFill>
              </a:rPr>
              <a:pPr/>
              <a:t>2/2/2022</a:t>
            </a:fld>
            <a:endParaRPr lang="en-IN">
              <a:solidFill>
                <a:prstClr val="black">
                  <a:tint val="95000"/>
                </a:prstClr>
              </a:solidFill>
            </a:endParaRPr>
          </a:p>
        </p:txBody>
      </p:sp>
      <p:sp>
        <p:nvSpPr>
          <p:cNvPr id="3" name="Footer Placeholder 2"/>
          <p:cNvSpPr>
            <a:spLocks noGrp="1"/>
          </p:cNvSpPr>
          <p:nvPr>
            <p:ph type="ftr" sz="quarter" idx="11"/>
          </p:nvPr>
        </p:nvSpPr>
        <p:spPr/>
        <p:txBody>
          <a:bodyPr/>
          <a:lstStyle/>
          <a:p>
            <a:endParaRPr lang="en-IN">
              <a:solidFill>
                <a:prstClr val="black">
                  <a:tint val="95000"/>
                </a:prstClr>
              </a:solidFill>
            </a:endParaRPr>
          </a:p>
        </p:txBody>
      </p:sp>
      <p:sp>
        <p:nvSpPr>
          <p:cNvPr id="4" name="Slide Number Placeholder 3"/>
          <p:cNvSpPr>
            <a:spLocks noGrp="1"/>
          </p:cNvSpPr>
          <p:nvPr>
            <p:ph type="sldNum" sz="quarter" idx="12"/>
          </p:nvPr>
        </p:nvSpPr>
        <p:spPr/>
        <p:txBody>
          <a:bodyPr/>
          <a:lstStyle/>
          <a:p>
            <a:fld id="{D17479F5-7BC4-46AF-B956-C835749827C5}" type="slidenum">
              <a:rPr lang="en-IN" smtClean="0">
                <a:solidFill>
                  <a:prstClr val="black">
                    <a:tint val="95000"/>
                  </a:prstClr>
                </a:solidFill>
              </a:rPr>
              <a:pPr/>
              <a:t>‹#›</a:t>
            </a:fld>
            <a:endParaRPr lang="en-IN">
              <a:solidFill>
                <a:prstClr val="black">
                  <a:tint val="95000"/>
                </a:prstClr>
              </a:solidFill>
            </a:endParaRPr>
          </a:p>
        </p:txBody>
      </p:sp>
    </p:spTree>
    <p:extLst>
      <p:ext uri="{BB962C8B-B14F-4D97-AF65-F5344CB8AC3E}">
        <p14:creationId xmlns:p14="http://schemas.microsoft.com/office/powerpoint/2010/main" val="404122307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extLst/>
          </a:lstStyle>
          <a:p>
            <a:r>
              <a:rPr kumimoji="0" lang="en-US"/>
              <a:t>Click to edit Master title style</a:t>
            </a:r>
          </a:p>
        </p:txBody>
      </p:sp>
      <p:sp>
        <p:nvSpPr>
          <p:cNvPr id="3" name="Content Placeholder 2"/>
          <p:cNvSpPr>
            <a:spLocks noGrp="1"/>
          </p:cNvSpPr>
          <p:nvPr>
            <p:ph idx="1"/>
          </p:nvPr>
        </p:nvSpPr>
        <p:spPr>
          <a:xfrm>
            <a:off x="3019379" y="1743135"/>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Text Placeholder 3"/>
          <p:cNvSpPr>
            <a:spLocks noGrp="1"/>
          </p:cNvSpPr>
          <p:nvPr>
            <p:ph type="body" sz="half" idx="2"/>
          </p:nvPr>
        </p:nvSpPr>
        <p:spPr>
          <a:xfrm>
            <a:off x="167838" y="1730019"/>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C0559948-4BA7-432E-AB9D-284DC25EAD52}" type="datetimeFigureOut">
              <a:rPr lang="en-US" smtClean="0">
                <a:solidFill>
                  <a:prstClr val="black">
                    <a:tint val="95000"/>
                  </a:prstClr>
                </a:solidFill>
              </a:rPr>
              <a:pPr/>
              <a:t>2/2/2022</a:t>
            </a:fld>
            <a:endParaRPr lang="en-IN">
              <a:solidFill>
                <a:prstClr val="black">
                  <a:tint val="95000"/>
                </a:prstClr>
              </a:solidFill>
            </a:endParaRPr>
          </a:p>
        </p:txBody>
      </p:sp>
      <p:sp>
        <p:nvSpPr>
          <p:cNvPr id="6" name="Footer Placeholder 5"/>
          <p:cNvSpPr>
            <a:spLocks noGrp="1"/>
          </p:cNvSpPr>
          <p:nvPr>
            <p:ph type="ftr" sz="quarter" idx="11"/>
          </p:nvPr>
        </p:nvSpPr>
        <p:spPr/>
        <p:txBody>
          <a:bodyPr/>
          <a:lstStyle/>
          <a:p>
            <a:endParaRPr lang="en-IN">
              <a:solidFill>
                <a:prstClr val="black">
                  <a:tint val="95000"/>
                </a:prstClr>
              </a:solidFill>
            </a:endParaRPr>
          </a:p>
        </p:txBody>
      </p:sp>
      <p:sp>
        <p:nvSpPr>
          <p:cNvPr id="7" name="Slide Number Placeholder 6"/>
          <p:cNvSpPr>
            <a:spLocks noGrp="1"/>
          </p:cNvSpPr>
          <p:nvPr>
            <p:ph type="sldNum" sz="quarter" idx="12"/>
          </p:nvPr>
        </p:nvSpPr>
        <p:spPr/>
        <p:txBody>
          <a:bodyPr/>
          <a:lstStyle/>
          <a:p>
            <a:fld id="{D17479F5-7BC4-46AF-B956-C835749827C5}" type="slidenum">
              <a:rPr lang="en-IN" smtClean="0">
                <a:solidFill>
                  <a:prstClr val="black">
                    <a:tint val="95000"/>
                  </a:prstClr>
                </a:solidFill>
              </a:rPr>
              <a:pPr/>
              <a:t>‹#›</a:t>
            </a:fld>
            <a:endParaRPr lang="en-IN">
              <a:solidFill>
                <a:prstClr val="black">
                  <a:tint val="95000"/>
                </a:prstClr>
              </a:solidFill>
            </a:endParaRPr>
          </a:p>
        </p:txBody>
      </p:sp>
      <p:sp>
        <p:nvSpPr>
          <p:cNvPr id="12" name="Rectangle 11"/>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defTabSz="914400"/>
            <a:endParaRPr lang="en-US">
              <a:solidFill>
                <a:prstClr val="white"/>
              </a:solidFill>
            </a:endParaRPr>
          </a:p>
        </p:txBody>
      </p:sp>
      <p:sp>
        <p:nvSpPr>
          <p:cNvPr id="9" name="Rectangle 8"/>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defTabSz="914400"/>
            <a:endParaRPr lang="en-US">
              <a:solidFill>
                <a:prstClr val="white"/>
              </a:solidFill>
            </a:endParaRPr>
          </a:p>
        </p:txBody>
      </p:sp>
    </p:spTree>
    <p:extLst>
      <p:ext uri="{BB962C8B-B14F-4D97-AF65-F5344CB8AC3E}">
        <p14:creationId xmlns:p14="http://schemas.microsoft.com/office/powerpoint/2010/main" val="39798982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smtClean="0"/>
              <a:pPr/>
              <a:t>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4038367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kumimoji="0" lang="en-US"/>
              <a:t>Click to edit Master title style</a:t>
            </a:r>
          </a:p>
        </p:txBody>
      </p:sp>
      <p:sp>
        <p:nvSpPr>
          <p:cNvPr id="3" name="Picture Placeholder 2"/>
          <p:cNvSpPr>
            <a:spLocks noGrp="1"/>
          </p:cNvSpPr>
          <p:nvPr>
            <p:ph type="pic" idx="1"/>
          </p:nvPr>
        </p:nvSpPr>
        <p:spPr>
          <a:xfrm>
            <a:off x="2903809"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en-US"/>
              <a:t>Click icon to add picture</a:t>
            </a:r>
            <a:endParaRPr kumimoji="0" lang="en-US" dirty="0"/>
          </a:p>
        </p:txBody>
      </p:sp>
      <p:sp>
        <p:nvSpPr>
          <p:cNvPr id="4" name="Text Placeholder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164592" y="1170432"/>
            <a:ext cx="2523744" cy="201168"/>
          </a:xfrm>
        </p:spPr>
        <p:txBody>
          <a:bodyPr/>
          <a:lstStyle/>
          <a:p>
            <a:fld id="{C0559948-4BA7-432E-AB9D-284DC25EAD52}" type="datetimeFigureOut">
              <a:rPr lang="en-US" smtClean="0">
                <a:solidFill>
                  <a:prstClr val="black">
                    <a:tint val="95000"/>
                  </a:prstClr>
                </a:solidFill>
              </a:rPr>
              <a:pPr/>
              <a:t>2/2/2022</a:t>
            </a:fld>
            <a:endParaRPr lang="en-IN">
              <a:solidFill>
                <a:prstClr val="black">
                  <a:tint val="95000"/>
                </a:prstClr>
              </a:solidFill>
            </a:endParaRPr>
          </a:p>
        </p:txBody>
      </p:sp>
      <p:sp>
        <p:nvSpPr>
          <p:cNvPr id="11" name="Rectangle 10"/>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defTabSz="914400"/>
            <a:endParaRPr lang="en-US">
              <a:solidFill>
                <a:prstClr val="white"/>
              </a:solidFill>
            </a:endParaRPr>
          </a:p>
        </p:txBody>
      </p:sp>
      <p:sp>
        <p:nvSpPr>
          <p:cNvPr id="9" name="Rectangle 8"/>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defTabSz="914400"/>
            <a:endParaRPr lang="en-US">
              <a:solidFill>
                <a:prstClr val="white"/>
              </a:solidFill>
            </a:endParaRPr>
          </a:p>
        </p:txBody>
      </p:sp>
      <p:sp>
        <p:nvSpPr>
          <p:cNvPr id="6" name="Footer Placeholder 5"/>
          <p:cNvSpPr>
            <a:spLocks noGrp="1"/>
          </p:cNvSpPr>
          <p:nvPr>
            <p:ph type="ftr" sz="quarter" idx="11"/>
          </p:nvPr>
        </p:nvSpPr>
        <p:spPr>
          <a:xfrm>
            <a:off x="3035808" y="1170432"/>
            <a:ext cx="5193792" cy="201168"/>
          </a:xfrm>
        </p:spPr>
        <p:txBody>
          <a:bodyPr/>
          <a:lstStyle>
            <a:lvl1pPr>
              <a:defRPr>
                <a:solidFill>
                  <a:schemeClr val="bg1">
                    <a:shade val="50000"/>
                  </a:schemeClr>
                </a:solidFill>
              </a:defRPr>
            </a:lvl1pPr>
          </a:lstStyle>
          <a:p>
            <a:endParaRPr lang="en-IN">
              <a:solidFill>
                <a:prstClr val="white">
                  <a:shade val="50000"/>
                </a:prstClr>
              </a:solidFill>
            </a:endParaRPr>
          </a:p>
        </p:txBody>
      </p:sp>
      <p:sp>
        <p:nvSpPr>
          <p:cNvPr id="7" name="Slide Number Placeholder 6"/>
          <p:cNvSpPr>
            <a:spLocks noGrp="1"/>
          </p:cNvSpPr>
          <p:nvPr>
            <p:ph type="sldNum" sz="quarter" idx="12"/>
          </p:nvPr>
        </p:nvSpPr>
        <p:spPr>
          <a:xfrm>
            <a:off x="8339328" y="1170432"/>
            <a:ext cx="733864" cy="201168"/>
          </a:xfrm>
        </p:spPr>
        <p:txBody>
          <a:bodyPr/>
          <a:lstStyle/>
          <a:p>
            <a:fld id="{D17479F5-7BC4-46AF-B956-C835749827C5}" type="slidenum">
              <a:rPr lang="en-IN" smtClean="0">
                <a:solidFill>
                  <a:prstClr val="black">
                    <a:tint val="95000"/>
                  </a:prstClr>
                </a:solidFill>
              </a:rPr>
              <a:pPr/>
              <a:t>‹#›</a:t>
            </a:fld>
            <a:endParaRPr lang="en-IN">
              <a:solidFill>
                <a:prstClr val="black">
                  <a:tint val="95000"/>
                </a:prstClr>
              </a:solidFill>
            </a:endParaRPr>
          </a:p>
        </p:txBody>
      </p:sp>
    </p:spTree>
    <p:extLst>
      <p:ext uri="{BB962C8B-B14F-4D97-AF65-F5344CB8AC3E}">
        <p14:creationId xmlns:p14="http://schemas.microsoft.com/office/powerpoint/2010/main" val="1677374141"/>
      </p:ext>
    </p:extLst>
  </p:cSld>
  <p:clrMapOvr>
    <a:overrideClrMapping bg1="lt1" tx1="dk1" bg2="lt2" tx2="dk2" accent1="accent1" accent2="accent2" accent3="accent3" accent4="accent4" accent5="accent5" accent6="accent6" hlink="hlink" folHlink="folHlink"/>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C0559948-4BA7-432E-AB9D-284DC25EAD52}" type="datetimeFigureOut">
              <a:rPr lang="en-US" smtClean="0">
                <a:solidFill>
                  <a:prstClr val="black">
                    <a:tint val="95000"/>
                  </a:prstClr>
                </a:solidFill>
              </a:rPr>
              <a:pPr/>
              <a:t>2/2/2022</a:t>
            </a:fld>
            <a:endParaRPr lang="en-IN">
              <a:solidFill>
                <a:prstClr val="black">
                  <a:tint val="95000"/>
                </a:prstClr>
              </a:solidFill>
            </a:endParaRPr>
          </a:p>
        </p:txBody>
      </p:sp>
      <p:sp>
        <p:nvSpPr>
          <p:cNvPr id="5" name="Footer Placeholder 4"/>
          <p:cNvSpPr>
            <a:spLocks noGrp="1"/>
          </p:cNvSpPr>
          <p:nvPr>
            <p:ph type="ftr" sz="quarter" idx="11"/>
          </p:nvPr>
        </p:nvSpPr>
        <p:spPr/>
        <p:txBody>
          <a:bodyPr/>
          <a:lstStyle/>
          <a:p>
            <a:endParaRPr lang="en-IN">
              <a:solidFill>
                <a:prstClr val="black">
                  <a:tint val="95000"/>
                </a:prstClr>
              </a:solidFill>
            </a:endParaRPr>
          </a:p>
        </p:txBody>
      </p:sp>
      <p:sp>
        <p:nvSpPr>
          <p:cNvPr id="6" name="Slide Number Placeholder 5"/>
          <p:cNvSpPr>
            <a:spLocks noGrp="1"/>
          </p:cNvSpPr>
          <p:nvPr>
            <p:ph type="sldNum" sz="quarter" idx="12"/>
          </p:nvPr>
        </p:nvSpPr>
        <p:spPr/>
        <p:txBody>
          <a:bodyPr/>
          <a:lstStyle/>
          <a:p>
            <a:fld id="{D17479F5-7BC4-46AF-B956-C835749827C5}" type="slidenum">
              <a:rPr lang="en-IN" smtClean="0">
                <a:solidFill>
                  <a:prstClr val="black">
                    <a:tint val="95000"/>
                  </a:prstClr>
                </a:solidFill>
              </a:rPr>
              <a:pPr/>
              <a:t>‹#›</a:t>
            </a:fld>
            <a:endParaRPr lang="en-IN">
              <a:solidFill>
                <a:prstClr val="black">
                  <a:tint val="95000"/>
                </a:prstClr>
              </a:solidFill>
            </a:endParaRPr>
          </a:p>
        </p:txBody>
      </p:sp>
    </p:spTree>
    <p:extLst>
      <p:ext uri="{BB962C8B-B14F-4D97-AF65-F5344CB8AC3E}">
        <p14:creationId xmlns:p14="http://schemas.microsoft.com/office/powerpoint/2010/main" val="206493480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defTabSz="914400"/>
            <a:endParaRPr lang="en-US">
              <a:solidFill>
                <a:prstClr val="white"/>
              </a:solidFill>
            </a:endParaRPr>
          </a:p>
        </p:txBody>
      </p:sp>
      <p:sp>
        <p:nvSpPr>
          <p:cNvPr id="8" name="Rectangle 7"/>
          <p:cNvSpPr/>
          <p:nvPr/>
        </p:nvSpPr>
        <p:spPr bwMode="ltGray">
          <a:xfrm>
            <a:off x="6647691"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defTabSz="914400"/>
            <a:endParaRPr lang="en-US">
              <a:solidFill>
                <a:prstClr val="white"/>
              </a:solidFill>
            </a:endParaRPr>
          </a:p>
        </p:txBody>
      </p:sp>
      <p:sp>
        <p:nvSpPr>
          <p:cNvPr id="2" name="Vertical Title 1"/>
          <p:cNvSpPr>
            <a:spLocks noGrp="1"/>
          </p:cNvSpPr>
          <p:nvPr>
            <p:ph type="title" orient="vert"/>
          </p:nvPr>
        </p:nvSpPr>
        <p:spPr>
          <a:xfrm>
            <a:off x="6781800" y="274640"/>
            <a:ext cx="19050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304800"/>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C0559948-4BA7-432E-AB9D-284DC25EAD52}" type="datetimeFigureOut">
              <a:rPr lang="en-US" smtClean="0">
                <a:solidFill>
                  <a:prstClr val="black">
                    <a:tint val="95000"/>
                  </a:prstClr>
                </a:solidFill>
              </a:rPr>
              <a:pPr/>
              <a:t>2/2/2022</a:t>
            </a:fld>
            <a:endParaRPr lang="en-IN">
              <a:solidFill>
                <a:prstClr val="black">
                  <a:tint val="95000"/>
                </a:prstClr>
              </a:solidFill>
            </a:endParaRPr>
          </a:p>
        </p:txBody>
      </p:sp>
      <p:sp>
        <p:nvSpPr>
          <p:cNvPr id="5" name="Footer Placeholder 4"/>
          <p:cNvSpPr>
            <a:spLocks noGrp="1"/>
          </p:cNvSpPr>
          <p:nvPr>
            <p:ph type="ftr" sz="quarter" idx="11"/>
          </p:nvPr>
        </p:nvSpPr>
        <p:spPr>
          <a:xfrm>
            <a:off x="2640597" y="6377460"/>
            <a:ext cx="3836404" cy="365125"/>
          </a:xfrm>
        </p:spPr>
        <p:txBody>
          <a:bodyPr/>
          <a:lstStyle/>
          <a:p>
            <a:endParaRPr lang="en-IN">
              <a:solidFill>
                <a:prstClr val="black">
                  <a:tint val="95000"/>
                </a:prstClr>
              </a:solidFill>
            </a:endParaRPr>
          </a:p>
        </p:txBody>
      </p:sp>
      <p:sp>
        <p:nvSpPr>
          <p:cNvPr id="6" name="Slide Number Placeholder 5"/>
          <p:cNvSpPr>
            <a:spLocks noGrp="1"/>
          </p:cNvSpPr>
          <p:nvPr>
            <p:ph type="sldNum" sz="quarter" idx="12"/>
          </p:nvPr>
        </p:nvSpPr>
        <p:spPr/>
        <p:txBody>
          <a:bodyPr/>
          <a:lstStyle/>
          <a:p>
            <a:fld id="{D17479F5-7BC4-46AF-B956-C835749827C5}" type="slidenum">
              <a:rPr lang="en-IN" smtClean="0">
                <a:solidFill>
                  <a:prstClr val="black">
                    <a:tint val="95000"/>
                  </a:prstClr>
                </a:solidFill>
              </a:rPr>
              <a:pPr/>
              <a:t>‹#›</a:t>
            </a:fld>
            <a:endParaRPr lang="en-IN">
              <a:solidFill>
                <a:prstClr val="black">
                  <a:tint val="95000"/>
                </a:prstClr>
              </a:solidFill>
            </a:endParaRPr>
          </a:p>
        </p:txBody>
      </p:sp>
    </p:spTree>
    <p:extLst>
      <p:ext uri="{BB962C8B-B14F-4D97-AF65-F5344CB8AC3E}">
        <p14:creationId xmlns:p14="http://schemas.microsoft.com/office/powerpoint/2010/main" val="194927303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9144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08831" y="1449146"/>
            <a:ext cx="7526338"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08831" y="5280847"/>
            <a:ext cx="7526338"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smtClean="0"/>
              <a:pPr/>
              <a:t>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910208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9144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809997" y="2222287"/>
            <a:ext cx="7524003" cy="363651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smtClean="0"/>
              <a:pPr/>
              <a:t>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6838793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0"/>
            <a:ext cx="9144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04863" y="2951396"/>
            <a:ext cx="7526337"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04863" y="5281200"/>
            <a:ext cx="7526337"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DFA1846-DA80-1C48-A609-854EA85C59AD}" type="datetimeFigureOut">
              <a:rPr lang="en-US" smtClean="0"/>
              <a:pPr/>
              <a:t>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9286166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9144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09996" y="2222287"/>
            <a:ext cx="3670723" cy="363876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280" y="2222287"/>
            <a:ext cx="3670720" cy="363876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smtClean="0"/>
              <a:pPr/>
              <a:t>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6812611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9144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09996" y="2174875"/>
            <a:ext cx="367072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09996" y="2751137"/>
            <a:ext cx="3687391" cy="3109913"/>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280" y="2174875"/>
            <a:ext cx="3670720"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63280" y="2751137"/>
            <a:ext cx="3670720" cy="3109913"/>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smtClean="0"/>
              <a:pPr/>
              <a:t>2/2/2022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0908334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9144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smtClean="0"/>
              <a:pPr/>
              <a:t>2/2/2022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9501997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smtClean="0"/>
              <a:pPr/>
              <a:t>2/2/2022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602351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9144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Freeform 10"/>
          <p:cNvSpPr/>
          <p:nvPr/>
        </p:nvSpPr>
        <p:spPr>
          <a:xfrm>
            <a:off x="4762" y="0"/>
            <a:ext cx="9139239" cy="4572001"/>
          </a:xfrm>
          <a:custGeom>
            <a:avLst/>
            <a:gdLst/>
            <a:ahLst/>
            <a:cxnLst/>
            <a:rect l="l" t="t" r="r" b="b"/>
            <a:pathLst>
              <a:path w="9139239" h="4572001">
                <a:moveTo>
                  <a:pt x="9139239" y="4171458"/>
                </a:moveTo>
                <a:lnTo>
                  <a:pt x="9139239" y="4479120"/>
                </a:lnTo>
                <a:lnTo>
                  <a:pt x="9061857" y="4572001"/>
                </a:lnTo>
                <a:lnTo>
                  <a:pt x="8867616" y="4572001"/>
                </a:lnTo>
                <a:cubicBezTo>
                  <a:pt x="8974940" y="4496648"/>
                  <a:pt x="9059271" y="4392377"/>
                  <a:pt x="9109281" y="4270954"/>
                </a:cubicBezTo>
                <a:close/>
                <a:moveTo>
                  <a:pt x="9139239" y="4017903"/>
                </a:moveTo>
                <a:lnTo>
                  <a:pt x="9139239" y="4146549"/>
                </a:lnTo>
                <a:lnTo>
                  <a:pt x="9061849" y="4168266"/>
                </a:lnTo>
                <a:cubicBezTo>
                  <a:pt x="8867508" y="4236060"/>
                  <a:pt x="8712637" y="4384208"/>
                  <a:pt x="8639677" y="4572001"/>
                </a:cubicBezTo>
                <a:lnTo>
                  <a:pt x="8502130" y="4572001"/>
                </a:lnTo>
                <a:cubicBezTo>
                  <a:pt x="8583823" y="4319597"/>
                  <a:pt x="8787913" y="4120306"/>
                  <a:pt x="9046727" y="4039822"/>
                </a:cubicBezTo>
                <a:close/>
                <a:moveTo>
                  <a:pt x="7620280" y="3999419"/>
                </a:moveTo>
                <a:lnTo>
                  <a:pt x="7637367" y="4001042"/>
                </a:lnTo>
                <a:cubicBezTo>
                  <a:pt x="7669753" y="4001569"/>
                  <a:pt x="7701646" y="4004550"/>
                  <a:pt x="7732829" y="4010107"/>
                </a:cubicBezTo>
                <a:cubicBezTo>
                  <a:pt x="7738405" y="4009688"/>
                  <a:pt x="7743733" y="4010636"/>
                  <a:pt x="7749042" y="4011646"/>
                </a:cubicBezTo>
                <a:lnTo>
                  <a:pt x="7749159" y="4012794"/>
                </a:lnTo>
                <a:cubicBezTo>
                  <a:pt x="8061238" y="4064450"/>
                  <a:pt x="8314467" y="4283539"/>
                  <a:pt x="8407830" y="4572001"/>
                </a:cubicBezTo>
                <a:lnTo>
                  <a:pt x="8270283" y="4572001"/>
                </a:lnTo>
                <a:cubicBezTo>
                  <a:pt x="8186900" y="4357380"/>
                  <a:pt x="7996531" y="4194541"/>
                  <a:pt x="7762529" y="4144250"/>
                </a:cubicBezTo>
                <a:cubicBezTo>
                  <a:pt x="7797023" y="4319651"/>
                  <a:pt x="7899246" y="4471530"/>
                  <a:pt x="8042344" y="4572001"/>
                </a:cubicBezTo>
                <a:lnTo>
                  <a:pt x="7848103" y="4572001"/>
                </a:lnTo>
                <a:cubicBezTo>
                  <a:pt x="7731971" y="4452596"/>
                  <a:pt x="7653409" y="4298519"/>
                  <a:pt x="7629044" y="4127511"/>
                </a:cubicBezTo>
                <a:cubicBezTo>
                  <a:pt x="7628876" y="4127458"/>
                  <a:pt x="7628708" y="4127453"/>
                  <a:pt x="7628538" y="4127448"/>
                </a:cubicBezTo>
                <a:lnTo>
                  <a:pt x="7628000" y="4120772"/>
                </a:lnTo>
                <a:cubicBezTo>
                  <a:pt x="7622941" y="4090522"/>
                  <a:pt x="7620490" y="4059631"/>
                  <a:pt x="7620533" y="4028296"/>
                </a:cubicBezTo>
                <a:cubicBezTo>
                  <a:pt x="7619221" y="4022668"/>
                  <a:pt x="7619162" y="4017001"/>
                  <a:pt x="7619162" y="4011320"/>
                </a:cubicBezTo>
                <a:lnTo>
                  <a:pt x="7619756" y="3999880"/>
                </a:lnTo>
                <a:lnTo>
                  <a:pt x="7620254" y="3999913"/>
                </a:lnTo>
                <a:close/>
                <a:moveTo>
                  <a:pt x="7597529" y="3999419"/>
                </a:moveTo>
                <a:lnTo>
                  <a:pt x="7597555" y="3999913"/>
                </a:lnTo>
                <a:lnTo>
                  <a:pt x="7598053" y="3999880"/>
                </a:lnTo>
                <a:lnTo>
                  <a:pt x="7598647" y="4011320"/>
                </a:lnTo>
                <a:cubicBezTo>
                  <a:pt x="7598647" y="4017001"/>
                  <a:pt x="7598588" y="4022668"/>
                  <a:pt x="7597276" y="4028296"/>
                </a:cubicBezTo>
                <a:cubicBezTo>
                  <a:pt x="7597319" y="4059631"/>
                  <a:pt x="7594868" y="4090522"/>
                  <a:pt x="7589809" y="4120772"/>
                </a:cubicBezTo>
                <a:lnTo>
                  <a:pt x="7589271" y="4127448"/>
                </a:lnTo>
                <a:cubicBezTo>
                  <a:pt x="7589101" y="4127453"/>
                  <a:pt x="7588933" y="4127458"/>
                  <a:pt x="7588765" y="4127511"/>
                </a:cubicBezTo>
                <a:cubicBezTo>
                  <a:pt x="7564400" y="4298519"/>
                  <a:pt x="7485838" y="4452596"/>
                  <a:pt x="7369706" y="4572001"/>
                </a:cubicBezTo>
                <a:lnTo>
                  <a:pt x="7175465" y="4572001"/>
                </a:lnTo>
                <a:cubicBezTo>
                  <a:pt x="7318563" y="4471530"/>
                  <a:pt x="7420786" y="4319651"/>
                  <a:pt x="7455280" y="4144250"/>
                </a:cubicBezTo>
                <a:cubicBezTo>
                  <a:pt x="7221278" y="4194541"/>
                  <a:pt x="7030909" y="4357380"/>
                  <a:pt x="6947526" y="4572001"/>
                </a:cubicBezTo>
                <a:lnTo>
                  <a:pt x="6809978" y="4572001"/>
                </a:lnTo>
                <a:cubicBezTo>
                  <a:pt x="6903341" y="4283539"/>
                  <a:pt x="7156571" y="4064450"/>
                  <a:pt x="7468650" y="4012794"/>
                </a:cubicBezTo>
                <a:lnTo>
                  <a:pt x="7468767" y="4011646"/>
                </a:lnTo>
                <a:cubicBezTo>
                  <a:pt x="7474076" y="4010636"/>
                  <a:pt x="7479404" y="4009688"/>
                  <a:pt x="7484980" y="4010107"/>
                </a:cubicBezTo>
                <a:cubicBezTo>
                  <a:pt x="7516163" y="4004550"/>
                  <a:pt x="7548056" y="4001569"/>
                  <a:pt x="7580442" y="4001042"/>
                </a:cubicBezTo>
                <a:close/>
                <a:moveTo>
                  <a:pt x="5928129" y="3999419"/>
                </a:moveTo>
                <a:lnTo>
                  <a:pt x="5945217" y="4001042"/>
                </a:lnTo>
                <a:cubicBezTo>
                  <a:pt x="5977602" y="4001569"/>
                  <a:pt x="6009495" y="4004550"/>
                  <a:pt x="6040678" y="4010107"/>
                </a:cubicBezTo>
                <a:cubicBezTo>
                  <a:pt x="6046254" y="4009688"/>
                  <a:pt x="6051582" y="4010636"/>
                  <a:pt x="6056891" y="4011646"/>
                </a:cubicBezTo>
                <a:lnTo>
                  <a:pt x="6057008" y="4012794"/>
                </a:lnTo>
                <a:cubicBezTo>
                  <a:pt x="6369087" y="4064450"/>
                  <a:pt x="6622316" y="4283539"/>
                  <a:pt x="6715680" y="4572001"/>
                </a:cubicBezTo>
                <a:lnTo>
                  <a:pt x="6578131" y="4572001"/>
                </a:lnTo>
                <a:cubicBezTo>
                  <a:pt x="6494748" y="4357380"/>
                  <a:pt x="6304380" y="4194541"/>
                  <a:pt x="6070378" y="4144250"/>
                </a:cubicBezTo>
                <a:cubicBezTo>
                  <a:pt x="6104872" y="4319650"/>
                  <a:pt x="6207095" y="4471530"/>
                  <a:pt x="6350192" y="4572001"/>
                </a:cubicBezTo>
                <a:lnTo>
                  <a:pt x="6155952" y="4572001"/>
                </a:lnTo>
                <a:cubicBezTo>
                  <a:pt x="6039820" y="4452596"/>
                  <a:pt x="5961257" y="4298519"/>
                  <a:pt x="5936893" y="4127511"/>
                </a:cubicBezTo>
                <a:cubicBezTo>
                  <a:pt x="5936725" y="4127458"/>
                  <a:pt x="5936557" y="4127453"/>
                  <a:pt x="5936387" y="4127448"/>
                </a:cubicBezTo>
                <a:lnTo>
                  <a:pt x="5935849" y="4120772"/>
                </a:lnTo>
                <a:cubicBezTo>
                  <a:pt x="5930790" y="4090522"/>
                  <a:pt x="5928340" y="4059631"/>
                  <a:pt x="5928382" y="4028296"/>
                </a:cubicBezTo>
                <a:cubicBezTo>
                  <a:pt x="5927070" y="4022668"/>
                  <a:pt x="5927011" y="4017001"/>
                  <a:pt x="5927011" y="4011320"/>
                </a:cubicBezTo>
                <a:lnTo>
                  <a:pt x="5927605" y="3999880"/>
                </a:lnTo>
                <a:lnTo>
                  <a:pt x="5928103" y="3999913"/>
                </a:lnTo>
                <a:close/>
                <a:moveTo>
                  <a:pt x="5905378" y="3999419"/>
                </a:moveTo>
                <a:lnTo>
                  <a:pt x="5905404" y="3999913"/>
                </a:lnTo>
                <a:lnTo>
                  <a:pt x="5905902" y="3999880"/>
                </a:lnTo>
                <a:lnTo>
                  <a:pt x="5906496" y="4011320"/>
                </a:lnTo>
                <a:cubicBezTo>
                  <a:pt x="5906496" y="4017001"/>
                  <a:pt x="5906437" y="4022668"/>
                  <a:pt x="5905125" y="4028296"/>
                </a:cubicBezTo>
                <a:cubicBezTo>
                  <a:pt x="5905167" y="4059631"/>
                  <a:pt x="5902717" y="4090522"/>
                  <a:pt x="5897658" y="4120772"/>
                </a:cubicBezTo>
                <a:lnTo>
                  <a:pt x="5897120" y="4127448"/>
                </a:lnTo>
                <a:cubicBezTo>
                  <a:pt x="5896950" y="4127453"/>
                  <a:pt x="5896782" y="4127458"/>
                  <a:pt x="5896614" y="4127511"/>
                </a:cubicBezTo>
                <a:cubicBezTo>
                  <a:pt x="5872249" y="4298519"/>
                  <a:pt x="5793686" y="4452596"/>
                  <a:pt x="5677555" y="4572001"/>
                </a:cubicBezTo>
                <a:lnTo>
                  <a:pt x="5483314" y="4572001"/>
                </a:lnTo>
                <a:cubicBezTo>
                  <a:pt x="5626412" y="4471530"/>
                  <a:pt x="5728635" y="4319650"/>
                  <a:pt x="5763129" y="4144250"/>
                </a:cubicBezTo>
                <a:cubicBezTo>
                  <a:pt x="5529126" y="4194541"/>
                  <a:pt x="5338758" y="4357380"/>
                  <a:pt x="5255375" y="4572001"/>
                </a:cubicBezTo>
                <a:lnTo>
                  <a:pt x="5117827" y="4572001"/>
                </a:lnTo>
                <a:cubicBezTo>
                  <a:pt x="5211190" y="4283539"/>
                  <a:pt x="5464420" y="4064450"/>
                  <a:pt x="5776499" y="4012794"/>
                </a:cubicBezTo>
                <a:lnTo>
                  <a:pt x="5776616" y="4011646"/>
                </a:lnTo>
                <a:cubicBezTo>
                  <a:pt x="5781926" y="4010636"/>
                  <a:pt x="5787253" y="4009688"/>
                  <a:pt x="5792829" y="4010107"/>
                </a:cubicBezTo>
                <a:cubicBezTo>
                  <a:pt x="5824012" y="4004550"/>
                  <a:pt x="5855905" y="4001569"/>
                  <a:pt x="5888290" y="4001042"/>
                </a:cubicBezTo>
                <a:close/>
                <a:moveTo>
                  <a:pt x="4235979" y="3999419"/>
                </a:moveTo>
                <a:lnTo>
                  <a:pt x="4253065" y="4001042"/>
                </a:lnTo>
                <a:cubicBezTo>
                  <a:pt x="4285451" y="4001569"/>
                  <a:pt x="4317343" y="4004550"/>
                  <a:pt x="4348528" y="4010107"/>
                </a:cubicBezTo>
                <a:cubicBezTo>
                  <a:pt x="4354104" y="4009688"/>
                  <a:pt x="4359431" y="4010636"/>
                  <a:pt x="4364739" y="4011646"/>
                </a:cubicBezTo>
                <a:lnTo>
                  <a:pt x="4364856" y="4012794"/>
                </a:lnTo>
                <a:cubicBezTo>
                  <a:pt x="4676936" y="4064450"/>
                  <a:pt x="4930165" y="4283539"/>
                  <a:pt x="5023528" y="4572001"/>
                </a:cubicBezTo>
                <a:lnTo>
                  <a:pt x="4885980" y="4572001"/>
                </a:lnTo>
                <a:cubicBezTo>
                  <a:pt x="4802597" y="4357380"/>
                  <a:pt x="4612229" y="4194541"/>
                  <a:pt x="4378227" y="4144250"/>
                </a:cubicBezTo>
                <a:cubicBezTo>
                  <a:pt x="4412722" y="4319651"/>
                  <a:pt x="4514944" y="4471530"/>
                  <a:pt x="4658041" y="4572001"/>
                </a:cubicBezTo>
                <a:lnTo>
                  <a:pt x="4463800" y="4572001"/>
                </a:lnTo>
                <a:cubicBezTo>
                  <a:pt x="4347669" y="4452596"/>
                  <a:pt x="4269106" y="4298519"/>
                  <a:pt x="4244741" y="4127511"/>
                </a:cubicBezTo>
                <a:cubicBezTo>
                  <a:pt x="4244574" y="4127458"/>
                  <a:pt x="4244405" y="4127453"/>
                  <a:pt x="4244236" y="4127448"/>
                </a:cubicBezTo>
                <a:lnTo>
                  <a:pt x="4243697" y="4120772"/>
                </a:lnTo>
                <a:cubicBezTo>
                  <a:pt x="4238639" y="4090522"/>
                  <a:pt x="4236188" y="4059631"/>
                  <a:pt x="4236230" y="4028296"/>
                </a:cubicBezTo>
                <a:cubicBezTo>
                  <a:pt x="4234918" y="4022668"/>
                  <a:pt x="4234860" y="4017001"/>
                  <a:pt x="4234860" y="4011320"/>
                </a:cubicBezTo>
                <a:lnTo>
                  <a:pt x="4235454" y="3999880"/>
                </a:lnTo>
                <a:lnTo>
                  <a:pt x="4235952" y="3999913"/>
                </a:lnTo>
                <a:close/>
                <a:moveTo>
                  <a:pt x="4213227" y="3999419"/>
                </a:moveTo>
                <a:lnTo>
                  <a:pt x="4213253" y="3999913"/>
                </a:lnTo>
                <a:lnTo>
                  <a:pt x="4213751" y="3999880"/>
                </a:lnTo>
                <a:lnTo>
                  <a:pt x="4214345" y="4011320"/>
                </a:lnTo>
                <a:cubicBezTo>
                  <a:pt x="4214345" y="4017001"/>
                  <a:pt x="4214286" y="4022668"/>
                  <a:pt x="4212974" y="4028296"/>
                </a:cubicBezTo>
                <a:cubicBezTo>
                  <a:pt x="4213016" y="4059631"/>
                  <a:pt x="4210566" y="4090522"/>
                  <a:pt x="4205507" y="4120772"/>
                </a:cubicBezTo>
                <a:lnTo>
                  <a:pt x="4204969" y="4127448"/>
                </a:lnTo>
                <a:cubicBezTo>
                  <a:pt x="4204799" y="4127453"/>
                  <a:pt x="4204631" y="4127458"/>
                  <a:pt x="4204463" y="4127511"/>
                </a:cubicBezTo>
                <a:cubicBezTo>
                  <a:pt x="4180098" y="4298519"/>
                  <a:pt x="4101535" y="4452596"/>
                  <a:pt x="3985404" y="4572001"/>
                </a:cubicBezTo>
                <a:lnTo>
                  <a:pt x="3791163" y="4572001"/>
                </a:lnTo>
                <a:cubicBezTo>
                  <a:pt x="3934261" y="4471530"/>
                  <a:pt x="4036484" y="4319651"/>
                  <a:pt x="4070978" y="4144250"/>
                </a:cubicBezTo>
                <a:cubicBezTo>
                  <a:pt x="3836975" y="4194541"/>
                  <a:pt x="3646607" y="4357380"/>
                  <a:pt x="3563224" y="4572001"/>
                </a:cubicBezTo>
                <a:lnTo>
                  <a:pt x="3425676" y="4572001"/>
                </a:lnTo>
                <a:cubicBezTo>
                  <a:pt x="3519039" y="4283539"/>
                  <a:pt x="3772269" y="4064450"/>
                  <a:pt x="4084348" y="4012794"/>
                </a:cubicBezTo>
                <a:lnTo>
                  <a:pt x="4084465" y="4011646"/>
                </a:lnTo>
                <a:cubicBezTo>
                  <a:pt x="4089774" y="4010636"/>
                  <a:pt x="4095102" y="4009688"/>
                  <a:pt x="4100678" y="4010107"/>
                </a:cubicBezTo>
                <a:cubicBezTo>
                  <a:pt x="4131861" y="4004550"/>
                  <a:pt x="4163754" y="4001569"/>
                  <a:pt x="4196139" y="4001042"/>
                </a:cubicBezTo>
                <a:close/>
                <a:moveTo>
                  <a:pt x="2543827" y="3999419"/>
                </a:moveTo>
                <a:lnTo>
                  <a:pt x="2560914" y="4001042"/>
                </a:lnTo>
                <a:cubicBezTo>
                  <a:pt x="2593300" y="4001569"/>
                  <a:pt x="2625192" y="4004550"/>
                  <a:pt x="2656376" y="4010107"/>
                </a:cubicBezTo>
                <a:cubicBezTo>
                  <a:pt x="2661952" y="4009688"/>
                  <a:pt x="2667280" y="4010636"/>
                  <a:pt x="2672588" y="4011646"/>
                </a:cubicBezTo>
                <a:lnTo>
                  <a:pt x="2672706" y="4012794"/>
                </a:lnTo>
                <a:cubicBezTo>
                  <a:pt x="2984785" y="4064450"/>
                  <a:pt x="3238014" y="4283539"/>
                  <a:pt x="3331377" y="4572001"/>
                </a:cubicBezTo>
                <a:lnTo>
                  <a:pt x="3193830" y="4572001"/>
                </a:lnTo>
                <a:cubicBezTo>
                  <a:pt x="3110446" y="4357380"/>
                  <a:pt x="2920078" y="4194541"/>
                  <a:pt x="2686076" y="4144250"/>
                </a:cubicBezTo>
                <a:cubicBezTo>
                  <a:pt x="2720570" y="4319650"/>
                  <a:pt x="2822793" y="4471530"/>
                  <a:pt x="2965890" y="4572001"/>
                </a:cubicBezTo>
                <a:lnTo>
                  <a:pt x="2771649" y="4572001"/>
                </a:lnTo>
                <a:cubicBezTo>
                  <a:pt x="2655518" y="4452596"/>
                  <a:pt x="2576955" y="4298519"/>
                  <a:pt x="2552590" y="4127511"/>
                </a:cubicBezTo>
                <a:cubicBezTo>
                  <a:pt x="2552423" y="4127458"/>
                  <a:pt x="2552254" y="4127453"/>
                  <a:pt x="2552085" y="4127448"/>
                </a:cubicBezTo>
                <a:lnTo>
                  <a:pt x="2551547" y="4120772"/>
                </a:lnTo>
                <a:cubicBezTo>
                  <a:pt x="2546488" y="4090522"/>
                  <a:pt x="2544037" y="4059631"/>
                  <a:pt x="2544079" y="4028296"/>
                </a:cubicBezTo>
                <a:cubicBezTo>
                  <a:pt x="2542767" y="4022668"/>
                  <a:pt x="2542709" y="4017001"/>
                  <a:pt x="2542709" y="4011320"/>
                </a:cubicBezTo>
                <a:lnTo>
                  <a:pt x="2543303" y="3999880"/>
                </a:lnTo>
                <a:lnTo>
                  <a:pt x="2543801" y="3999913"/>
                </a:lnTo>
                <a:close/>
                <a:moveTo>
                  <a:pt x="2521076" y="3999419"/>
                </a:moveTo>
                <a:lnTo>
                  <a:pt x="2521102" y="3999913"/>
                </a:lnTo>
                <a:lnTo>
                  <a:pt x="2521600" y="3999880"/>
                </a:lnTo>
                <a:lnTo>
                  <a:pt x="2522194" y="4011320"/>
                </a:lnTo>
                <a:cubicBezTo>
                  <a:pt x="2522194" y="4017001"/>
                  <a:pt x="2522135" y="4022668"/>
                  <a:pt x="2520823" y="4028296"/>
                </a:cubicBezTo>
                <a:cubicBezTo>
                  <a:pt x="2520865" y="4059631"/>
                  <a:pt x="2518415" y="4090522"/>
                  <a:pt x="2513356" y="4120772"/>
                </a:cubicBezTo>
                <a:lnTo>
                  <a:pt x="2512818" y="4127448"/>
                </a:lnTo>
                <a:cubicBezTo>
                  <a:pt x="2512648" y="4127453"/>
                  <a:pt x="2512480" y="4127458"/>
                  <a:pt x="2512312" y="4127511"/>
                </a:cubicBezTo>
                <a:cubicBezTo>
                  <a:pt x="2487947" y="4298519"/>
                  <a:pt x="2409385" y="4452596"/>
                  <a:pt x="2293253" y="4572001"/>
                </a:cubicBezTo>
                <a:lnTo>
                  <a:pt x="2099012" y="4572001"/>
                </a:lnTo>
                <a:cubicBezTo>
                  <a:pt x="2242110" y="4471530"/>
                  <a:pt x="2344333" y="4319651"/>
                  <a:pt x="2378827" y="4144250"/>
                </a:cubicBezTo>
                <a:cubicBezTo>
                  <a:pt x="2144825" y="4194541"/>
                  <a:pt x="1954456" y="4357380"/>
                  <a:pt x="1871073" y="4572001"/>
                </a:cubicBezTo>
                <a:lnTo>
                  <a:pt x="1733525" y="4572001"/>
                </a:lnTo>
                <a:cubicBezTo>
                  <a:pt x="1826888" y="4283539"/>
                  <a:pt x="2080118" y="4064450"/>
                  <a:pt x="2392197" y="4012794"/>
                </a:cubicBezTo>
                <a:lnTo>
                  <a:pt x="2392314" y="4011646"/>
                </a:lnTo>
                <a:cubicBezTo>
                  <a:pt x="2397623" y="4010636"/>
                  <a:pt x="2402951" y="4009688"/>
                  <a:pt x="2408527" y="4010107"/>
                </a:cubicBezTo>
                <a:cubicBezTo>
                  <a:pt x="2439710" y="4004550"/>
                  <a:pt x="2471603" y="4001569"/>
                  <a:pt x="2503988" y="4001042"/>
                </a:cubicBezTo>
                <a:close/>
                <a:moveTo>
                  <a:pt x="851676" y="3999419"/>
                </a:moveTo>
                <a:lnTo>
                  <a:pt x="868763" y="4001042"/>
                </a:lnTo>
                <a:cubicBezTo>
                  <a:pt x="901149" y="4001569"/>
                  <a:pt x="933041" y="4004550"/>
                  <a:pt x="964225" y="4010107"/>
                </a:cubicBezTo>
                <a:cubicBezTo>
                  <a:pt x="969801" y="4009688"/>
                  <a:pt x="975129" y="4010636"/>
                  <a:pt x="980437" y="4011646"/>
                </a:cubicBezTo>
                <a:lnTo>
                  <a:pt x="980555" y="4012794"/>
                </a:lnTo>
                <a:cubicBezTo>
                  <a:pt x="1292634" y="4064450"/>
                  <a:pt x="1545864" y="4283539"/>
                  <a:pt x="1639226" y="4572001"/>
                </a:cubicBezTo>
                <a:lnTo>
                  <a:pt x="1501679" y="4572001"/>
                </a:lnTo>
                <a:cubicBezTo>
                  <a:pt x="1418296" y="4357380"/>
                  <a:pt x="1227927" y="4194541"/>
                  <a:pt x="993925" y="4144250"/>
                </a:cubicBezTo>
                <a:cubicBezTo>
                  <a:pt x="1028419" y="4319651"/>
                  <a:pt x="1130642" y="4471530"/>
                  <a:pt x="1273740" y="4572001"/>
                </a:cubicBezTo>
                <a:lnTo>
                  <a:pt x="1079499" y="4572001"/>
                </a:lnTo>
                <a:cubicBezTo>
                  <a:pt x="963367" y="4452596"/>
                  <a:pt x="884804" y="4298519"/>
                  <a:pt x="860439" y="4127511"/>
                </a:cubicBezTo>
                <a:cubicBezTo>
                  <a:pt x="860272" y="4127458"/>
                  <a:pt x="860103" y="4127453"/>
                  <a:pt x="859934" y="4127448"/>
                </a:cubicBezTo>
                <a:lnTo>
                  <a:pt x="859396" y="4120772"/>
                </a:lnTo>
                <a:cubicBezTo>
                  <a:pt x="854337" y="4090522"/>
                  <a:pt x="851886" y="4059631"/>
                  <a:pt x="851928" y="4028296"/>
                </a:cubicBezTo>
                <a:cubicBezTo>
                  <a:pt x="850616" y="4022668"/>
                  <a:pt x="850558" y="4017001"/>
                  <a:pt x="850558" y="4011320"/>
                </a:cubicBezTo>
                <a:lnTo>
                  <a:pt x="851152" y="3999880"/>
                </a:lnTo>
                <a:lnTo>
                  <a:pt x="851650" y="3999913"/>
                </a:lnTo>
                <a:close/>
                <a:moveTo>
                  <a:pt x="828925" y="3999419"/>
                </a:moveTo>
                <a:lnTo>
                  <a:pt x="828951" y="3999913"/>
                </a:lnTo>
                <a:lnTo>
                  <a:pt x="829449" y="3999880"/>
                </a:lnTo>
                <a:lnTo>
                  <a:pt x="830043" y="4011320"/>
                </a:lnTo>
                <a:cubicBezTo>
                  <a:pt x="830043" y="4017001"/>
                  <a:pt x="829984" y="4022668"/>
                  <a:pt x="828672" y="4028296"/>
                </a:cubicBezTo>
                <a:cubicBezTo>
                  <a:pt x="828714" y="4059631"/>
                  <a:pt x="826264" y="4090522"/>
                  <a:pt x="821205" y="4120772"/>
                </a:cubicBezTo>
                <a:lnTo>
                  <a:pt x="820667" y="4127448"/>
                </a:lnTo>
                <a:cubicBezTo>
                  <a:pt x="820497" y="4127453"/>
                  <a:pt x="820329" y="4127458"/>
                  <a:pt x="820161" y="4127511"/>
                </a:cubicBezTo>
                <a:cubicBezTo>
                  <a:pt x="795796" y="4298519"/>
                  <a:pt x="717234" y="4452596"/>
                  <a:pt x="601102" y="4572001"/>
                </a:cubicBezTo>
                <a:lnTo>
                  <a:pt x="406861" y="4572001"/>
                </a:lnTo>
                <a:cubicBezTo>
                  <a:pt x="549959" y="4471530"/>
                  <a:pt x="652182" y="4319650"/>
                  <a:pt x="686676" y="4144250"/>
                </a:cubicBezTo>
                <a:cubicBezTo>
                  <a:pt x="452674" y="4194541"/>
                  <a:pt x="262305" y="4357380"/>
                  <a:pt x="178922" y="4572001"/>
                </a:cubicBezTo>
                <a:lnTo>
                  <a:pt x="41374" y="4572001"/>
                </a:lnTo>
                <a:cubicBezTo>
                  <a:pt x="134738" y="4283539"/>
                  <a:pt x="387967" y="4064450"/>
                  <a:pt x="700046" y="4012794"/>
                </a:cubicBezTo>
                <a:lnTo>
                  <a:pt x="700163" y="4011646"/>
                </a:lnTo>
                <a:cubicBezTo>
                  <a:pt x="705472" y="4010636"/>
                  <a:pt x="710800" y="4009688"/>
                  <a:pt x="716376" y="4010107"/>
                </a:cubicBezTo>
                <a:cubicBezTo>
                  <a:pt x="747559" y="4004550"/>
                  <a:pt x="779452" y="4001569"/>
                  <a:pt x="811837" y="4001042"/>
                </a:cubicBezTo>
                <a:close/>
                <a:moveTo>
                  <a:pt x="8305836" y="3304913"/>
                </a:moveTo>
                <a:cubicBezTo>
                  <a:pt x="8030646" y="3363591"/>
                  <a:pt x="7815802" y="3576701"/>
                  <a:pt x="7762527" y="3845480"/>
                </a:cubicBezTo>
                <a:cubicBezTo>
                  <a:pt x="8037717" y="3786801"/>
                  <a:pt x="8252560" y="3573691"/>
                  <a:pt x="8305836" y="3304913"/>
                </a:cubicBezTo>
                <a:close/>
                <a:moveTo>
                  <a:pt x="6911971" y="3304913"/>
                </a:moveTo>
                <a:cubicBezTo>
                  <a:pt x="6965247" y="3573691"/>
                  <a:pt x="7180090" y="3786801"/>
                  <a:pt x="7455280" y="3845480"/>
                </a:cubicBezTo>
                <a:cubicBezTo>
                  <a:pt x="7402005" y="3576701"/>
                  <a:pt x="7187161" y="3363591"/>
                  <a:pt x="6911971" y="3304913"/>
                </a:cubicBezTo>
                <a:close/>
                <a:moveTo>
                  <a:pt x="6613685" y="3304913"/>
                </a:moveTo>
                <a:cubicBezTo>
                  <a:pt x="6338495" y="3363591"/>
                  <a:pt x="6123651" y="3576701"/>
                  <a:pt x="6070376" y="3845480"/>
                </a:cubicBezTo>
                <a:cubicBezTo>
                  <a:pt x="6345566" y="3786801"/>
                  <a:pt x="6560409" y="3573691"/>
                  <a:pt x="6613685" y="3304913"/>
                </a:cubicBezTo>
                <a:close/>
                <a:moveTo>
                  <a:pt x="5219820" y="3304913"/>
                </a:moveTo>
                <a:cubicBezTo>
                  <a:pt x="5273096" y="3573691"/>
                  <a:pt x="5487939" y="3786801"/>
                  <a:pt x="5763129" y="3845480"/>
                </a:cubicBezTo>
                <a:cubicBezTo>
                  <a:pt x="5709854" y="3576701"/>
                  <a:pt x="5495010" y="3363591"/>
                  <a:pt x="5219820" y="3304913"/>
                </a:cubicBezTo>
                <a:close/>
                <a:moveTo>
                  <a:pt x="4921534" y="3304913"/>
                </a:moveTo>
                <a:cubicBezTo>
                  <a:pt x="4646344" y="3363591"/>
                  <a:pt x="4431500" y="3576701"/>
                  <a:pt x="4378225" y="3845480"/>
                </a:cubicBezTo>
                <a:cubicBezTo>
                  <a:pt x="4653415" y="3786801"/>
                  <a:pt x="4868259" y="3573691"/>
                  <a:pt x="4921534" y="3304913"/>
                </a:cubicBezTo>
                <a:close/>
                <a:moveTo>
                  <a:pt x="3527669" y="3304913"/>
                </a:moveTo>
                <a:cubicBezTo>
                  <a:pt x="3580945" y="3573691"/>
                  <a:pt x="3795788" y="3786801"/>
                  <a:pt x="4070978" y="3845480"/>
                </a:cubicBezTo>
                <a:cubicBezTo>
                  <a:pt x="4017703" y="3576701"/>
                  <a:pt x="3802859" y="3363591"/>
                  <a:pt x="3527669" y="3304913"/>
                </a:cubicBezTo>
                <a:close/>
                <a:moveTo>
                  <a:pt x="3229383" y="3304913"/>
                </a:moveTo>
                <a:cubicBezTo>
                  <a:pt x="2954193" y="3363591"/>
                  <a:pt x="2739349" y="3576701"/>
                  <a:pt x="2686074" y="3845480"/>
                </a:cubicBezTo>
                <a:cubicBezTo>
                  <a:pt x="2961264" y="3786801"/>
                  <a:pt x="3176107" y="3573691"/>
                  <a:pt x="3229383" y="3304913"/>
                </a:cubicBezTo>
                <a:close/>
                <a:moveTo>
                  <a:pt x="1835518" y="3304913"/>
                </a:moveTo>
                <a:cubicBezTo>
                  <a:pt x="1888794" y="3573691"/>
                  <a:pt x="2103637" y="3786801"/>
                  <a:pt x="2378827" y="3845480"/>
                </a:cubicBezTo>
                <a:cubicBezTo>
                  <a:pt x="2325552" y="3576701"/>
                  <a:pt x="2110708" y="3363591"/>
                  <a:pt x="1835518" y="3304913"/>
                </a:cubicBezTo>
                <a:close/>
                <a:moveTo>
                  <a:pt x="1537232" y="3304913"/>
                </a:moveTo>
                <a:cubicBezTo>
                  <a:pt x="1262042" y="3363591"/>
                  <a:pt x="1047198" y="3576701"/>
                  <a:pt x="993923" y="3845480"/>
                </a:cubicBezTo>
                <a:cubicBezTo>
                  <a:pt x="1269113" y="3786801"/>
                  <a:pt x="1483956" y="3573691"/>
                  <a:pt x="1537232" y="3304913"/>
                </a:cubicBezTo>
                <a:close/>
                <a:moveTo>
                  <a:pt x="143367" y="3304913"/>
                </a:moveTo>
                <a:cubicBezTo>
                  <a:pt x="196643" y="3573691"/>
                  <a:pt x="411486" y="3786801"/>
                  <a:pt x="686676" y="3845480"/>
                </a:cubicBezTo>
                <a:cubicBezTo>
                  <a:pt x="633401" y="3576701"/>
                  <a:pt x="418557" y="3363591"/>
                  <a:pt x="143367" y="3304913"/>
                </a:cubicBezTo>
                <a:close/>
                <a:moveTo>
                  <a:pt x="8461873" y="3161219"/>
                </a:moveTo>
                <a:lnTo>
                  <a:pt x="8478960" y="3162829"/>
                </a:lnTo>
                <a:cubicBezTo>
                  <a:pt x="8511346" y="3163352"/>
                  <a:pt x="8543239" y="3166310"/>
                  <a:pt x="8574422" y="3171823"/>
                </a:cubicBezTo>
                <a:cubicBezTo>
                  <a:pt x="8579998" y="3171407"/>
                  <a:pt x="8585326" y="3172348"/>
                  <a:pt x="8590635" y="3173350"/>
                </a:cubicBezTo>
                <a:lnTo>
                  <a:pt x="8590752" y="3174489"/>
                </a:lnTo>
                <a:cubicBezTo>
                  <a:pt x="8815033" y="3211322"/>
                  <a:pt x="9008920" y="3333951"/>
                  <a:pt x="9135069" y="3506215"/>
                </a:cubicBezTo>
                <a:lnTo>
                  <a:pt x="9139239" y="3512974"/>
                </a:lnTo>
                <a:lnTo>
                  <a:pt x="9139239" y="3816134"/>
                </a:lnTo>
                <a:lnTo>
                  <a:pt x="9120077" y="3747490"/>
                </a:lnTo>
                <a:cubicBezTo>
                  <a:pt x="9039502" y="3525837"/>
                  <a:pt x="8844913" y="3356256"/>
                  <a:pt x="8604122" y="3304913"/>
                </a:cubicBezTo>
                <a:cubicBezTo>
                  <a:pt x="8650738" y="3540094"/>
                  <a:pt x="8821055" y="3732654"/>
                  <a:pt x="9047261" y="3816429"/>
                </a:cubicBezTo>
                <a:lnTo>
                  <a:pt x="9139239" y="3843104"/>
                </a:lnTo>
                <a:lnTo>
                  <a:pt x="9139239" y="3970603"/>
                </a:lnTo>
                <a:lnTo>
                  <a:pt x="9030179" y="3943797"/>
                </a:lnTo>
                <a:cubicBezTo>
                  <a:pt x="8735297" y="3846211"/>
                  <a:pt x="8514628" y="3594637"/>
                  <a:pt x="8470637" y="3288305"/>
                </a:cubicBezTo>
                <a:cubicBezTo>
                  <a:pt x="8470469" y="3288253"/>
                  <a:pt x="8470301" y="3288248"/>
                  <a:pt x="8470131" y="3288243"/>
                </a:cubicBezTo>
                <a:lnTo>
                  <a:pt x="8469593" y="3281619"/>
                </a:lnTo>
                <a:cubicBezTo>
                  <a:pt x="8464534" y="3251607"/>
                  <a:pt x="8462083" y="3220958"/>
                  <a:pt x="8462126" y="3189869"/>
                </a:cubicBezTo>
                <a:cubicBezTo>
                  <a:pt x="8460814" y="3184286"/>
                  <a:pt x="8460755" y="3178663"/>
                  <a:pt x="8460755" y="3173027"/>
                </a:cubicBezTo>
                <a:lnTo>
                  <a:pt x="8461349" y="3161677"/>
                </a:lnTo>
                <a:lnTo>
                  <a:pt x="8461847" y="3161709"/>
                </a:lnTo>
                <a:close/>
                <a:moveTo>
                  <a:pt x="8448085" y="3161219"/>
                </a:moveTo>
                <a:lnTo>
                  <a:pt x="8448111" y="3161709"/>
                </a:lnTo>
                <a:lnTo>
                  <a:pt x="8448609" y="3161677"/>
                </a:lnTo>
                <a:lnTo>
                  <a:pt x="8449203" y="3173027"/>
                </a:lnTo>
                <a:cubicBezTo>
                  <a:pt x="8449203" y="3178663"/>
                  <a:pt x="8449144" y="3184286"/>
                  <a:pt x="8447832" y="3189869"/>
                </a:cubicBezTo>
                <a:cubicBezTo>
                  <a:pt x="8447875" y="3220958"/>
                  <a:pt x="8445424" y="3251607"/>
                  <a:pt x="8440365" y="3281619"/>
                </a:cubicBezTo>
                <a:lnTo>
                  <a:pt x="8439827" y="3288243"/>
                </a:lnTo>
                <a:cubicBezTo>
                  <a:pt x="8439657" y="3288248"/>
                  <a:pt x="8439489" y="3288253"/>
                  <a:pt x="8439321" y="3288305"/>
                </a:cubicBezTo>
                <a:cubicBezTo>
                  <a:pt x="8389046" y="3638399"/>
                  <a:pt x="8108007" y="3916971"/>
                  <a:pt x="7749156" y="3975903"/>
                </a:cubicBezTo>
                <a:lnTo>
                  <a:pt x="7749040" y="3977042"/>
                </a:lnTo>
                <a:cubicBezTo>
                  <a:pt x="7743729" y="3978045"/>
                  <a:pt x="7738400" y="3978986"/>
                  <a:pt x="7732823" y="3978570"/>
                </a:cubicBezTo>
                <a:cubicBezTo>
                  <a:pt x="7701651" y="3984080"/>
                  <a:pt x="7669771" y="3987038"/>
                  <a:pt x="7637396" y="3987561"/>
                </a:cubicBezTo>
                <a:lnTo>
                  <a:pt x="7620278" y="3989174"/>
                </a:lnTo>
                <a:lnTo>
                  <a:pt x="7620252" y="3988683"/>
                </a:lnTo>
                <a:lnTo>
                  <a:pt x="7619753" y="3988716"/>
                </a:lnTo>
                <a:cubicBezTo>
                  <a:pt x="7619187" y="3984944"/>
                  <a:pt x="7619160" y="3981158"/>
                  <a:pt x="7619160" y="3977366"/>
                </a:cubicBezTo>
                <a:cubicBezTo>
                  <a:pt x="7619160" y="3971728"/>
                  <a:pt x="7619219" y="3966104"/>
                  <a:pt x="7620531" y="3960518"/>
                </a:cubicBezTo>
                <a:cubicBezTo>
                  <a:pt x="7620488" y="3929436"/>
                  <a:pt x="7622938" y="3898794"/>
                  <a:pt x="7627995" y="3868787"/>
                </a:cubicBezTo>
                <a:lnTo>
                  <a:pt x="7628535" y="3862150"/>
                </a:lnTo>
                <a:cubicBezTo>
                  <a:pt x="7628704" y="3862145"/>
                  <a:pt x="7628873" y="3862140"/>
                  <a:pt x="7629040" y="3862087"/>
                </a:cubicBezTo>
                <a:cubicBezTo>
                  <a:pt x="7679317" y="3511992"/>
                  <a:pt x="7960356" y="3233421"/>
                  <a:pt x="8319206" y="3174489"/>
                </a:cubicBezTo>
                <a:lnTo>
                  <a:pt x="8319323" y="3173350"/>
                </a:lnTo>
                <a:cubicBezTo>
                  <a:pt x="8324632" y="3172348"/>
                  <a:pt x="8329960" y="3171407"/>
                  <a:pt x="8335536" y="3171823"/>
                </a:cubicBezTo>
                <a:cubicBezTo>
                  <a:pt x="8366719" y="3166310"/>
                  <a:pt x="8398612" y="3163352"/>
                  <a:pt x="8430998" y="3162829"/>
                </a:cubicBezTo>
                <a:close/>
                <a:moveTo>
                  <a:pt x="6769722" y="3161219"/>
                </a:moveTo>
                <a:lnTo>
                  <a:pt x="6786810" y="3162829"/>
                </a:lnTo>
                <a:cubicBezTo>
                  <a:pt x="6819195" y="3163352"/>
                  <a:pt x="6851088" y="3166310"/>
                  <a:pt x="6882271" y="3171823"/>
                </a:cubicBezTo>
                <a:cubicBezTo>
                  <a:pt x="6887847" y="3171407"/>
                  <a:pt x="6893175" y="3172348"/>
                  <a:pt x="6898484" y="3173350"/>
                </a:cubicBezTo>
                <a:lnTo>
                  <a:pt x="6898601" y="3174489"/>
                </a:lnTo>
                <a:cubicBezTo>
                  <a:pt x="7257451" y="3233421"/>
                  <a:pt x="7538490" y="3511992"/>
                  <a:pt x="7588766" y="3862087"/>
                </a:cubicBezTo>
                <a:cubicBezTo>
                  <a:pt x="7588934" y="3862140"/>
                  <a:pt x="7589103" y="3862145"/>
                  <a:pt x="7589272" y="3862150"/>
                </a:cubicBezTo>
                <a:lnTo>
                  <a:pt x="7589812" y="3868787"/>
                </a:lnTo>
                <a:cubicBezTo>
                  <a:pt x="7594869" y="3898794"/>
                  <a:pt x="7597319" y="3929436"/>
                  <a:pt x="7597276" y="3960518"/>
                </a:cubicBezTo>
                <a:cubicBezTo>
                  <a:pt x="7598588" y="3966104"/>
                  <a:pt x="7598647" y="3971728"/>
                  <a:pt x="7598647" y="3977366"/>
                </a:cubicBezTo>
                <a:cubicBezTo>
                  <a:pt x="7598647" y="3981158"/>
                  <a:pt x="7598620" y="3984944"/>
                  <a:pt x="7598054" y="3988716"/>
                </a:cubicBezTo>
                <a:lnTo>
                  <a:pt x="7597555" y="3988683"/>
                </a:lnTo>
                <a:lnTo>
                  <a:pt x="7597529" y="3989174"/>
                </a:lnTo>
                <a:lnTo>
                  <a:pt x="7580411" y="3987561"/>
                </a:lnTo>
                <a:cubicBezTo>
                  <a:pt x="7548036" y="3987038"/>
                  <a:pt x="7516156" y="3984080"/>
                  <a:pt x="7484984" y="3978570"/>
                </a:cubicBezTo>
                <a:cubicBezTo>
                  <a:pt x="7479407" y="3978986"/>
                  <a:pt x="7474078" y="3978045"/>
                  <a:pt x="7468767" y="3977042"/>
                </a:cubicBezTo>
                <a:lnTo>
                  <a:pt x="7468651" y="3975903"/>
                </a:lnTo>
                <a:cubicBezTo>
                  <a:pt x="7109800" y="3916971"/>
                  <a:pt x="6828761" y="3638399"/>
                  <a:pt x="6778486" y="3288305"/>
                </a:cubicBezTo>
                <a:cubicBezTo>
                  <a:pt x="6778318" y="3288253"/>
                  <a:pt x="6778150" y="3288248"/>
                  <a:pt x="6777980" y="3288243"/>
                </a:cubicBezTo>
                <a:lnTo>
                  <a:pt x="6777442" y="3281619"/>
                </a:lnTo>
                <a:cubicBezTo>
                  <a:pt x="6772383" y="3251607"/>
                  <a:pt x="6769933" y="3220958"/>
                  <a:pt x="6769975" y="3189869"/>
                </a:cubicBezTo>
                <a:cubicBezTo>
                  <a:pt x="6768663" y="3184286"/>
                  <a:pt x="6768604" y="3178663"/>
                  <a:pt x="6768604" y="3173027"/>
                </a:cubicBezTo>
                <a:lnTo>
                  <a:pt x="6769198" y="3161677"/>
                </a:lnTo>
                <a:lnTo>
                  <a:pt x="6769696" y="3161709"/>
                </a:lnTo>
                <a:close/>
                <a:moveTo>
                  <a:pt x="6755934" y="3161219"/>
                </a:moveTo>
                <a:lnTo>
                  <a:pt x="6755960" y="3161709"/>
                </a:lnTo>
                <a:lnTo>
                  <a:pt x="6756458" y="3161677"/>
                </a:lnTo>
                <a:lnTo>
                  <a:pt x="6757052" y="3173027"/>
                </a:lnTo>
                <a:cubicBezTo>
                  <a:pt x="6757052" y="3178663"/>
                  <a:pt x="6756994" y="3184286"/>
                  <a:pt x="6755682" y="3189869"/>
                </a:cubicBezTo>
                <a:cubicBezTo>
                  <a:pt x="6755724" y="3220958"/>
                  <a:pt x="6753273" y="3251607"/>
                  <a:pt x="6748215" y="3281619"/>
                </a:cubicBezTo>
                <a:lnTo>
                  <a:pt x="6747676" y="3288243"/>
                </a:lnTo>
                <a:cubicBezTo>
                  <a:pt x="6747507" y="3288248"/>
                  <a:pt x="6747338" y="3288253"/>
                  <a:pt x="6747171" y="3288305"/>
                </a:cubicBezTo>
                <a:cubicBezTo>
                  <a:pt x="6696895" y="3638399"/>
                  <a:pt x="6415856" y="3916971"/>
                  <a:pt x="6057005" y="3975903"/>
                </a:cubicBezTo>
                <a:lnTo>
                  <a:pt x="6056889" y="3977042"/>
                </a:lnTo>
                <a:cubicBezTo>
                  <a:pt x="6051578" y="3978045"/>
                  <a:pt x="6046249" y="3978986"/>
                  <a:pt x="6040672" y="3978570"/>
                </a:cubicBezTo>
                <a:cubicBezTo>
                  <a:pt x="6009500" y="3984080"/>
                  <a:pt x="5977620" y="3987038"/>
                  <a:pt x="5945246" y="3987561"/>
                </a:cubicBezTo>
                <a:lnTo>
                  <a:pt x="5928127" y="3989174"/>
                </a:lnTo>
                <a:lnTo>
                  <a:pt x="5928101" y="3988683"/>
                </a:lnTo>
                <a:lnTo>
                  <a:pt x="5927602" y="3988716"/>
                </a:lnTo>
                <a:cubicBezTo>
                  <a:pt x="5927036" y="3984944"/>
                  <a:pt x="5927009" y="3981158"/>
                  <a:pt x="5927009" y="3977366"/>
                </a:cubicBezTo>
                <a:cubicBezTo>
                  <a:pt x="5927009" y="3971728"/>
                  <a:pt x="5927068" y="3966104"/>
                  <a:pt x="5928380" y="3960518"/>
                </a:cubicBezTo>
                <a:cubicBezTo>
                  <a:pt x="5928338" y="3929436"/>
                  <a:pt x="5930787" y="3898794"/>
                  <a:pt x="5935844" y="3868787"/>
                </a:cubicBezTo>
                <a:lnTo>
                  <a:pt x="5936384" y="3862150"/>
                </a:lnTo>
                <a:cubicBezTo>
                  <a:pt x="5936553" y="3862145"/>
                  <a:pt x="5936722" y="3862140"/>
                  <a:pt x="5936890" y="3862087"/>
                </a:cubicBezTo>
                <a:cubicBezTo>
                  <a:pt x="5987166" y="3511992"/>
                  <a:pt x="6268205" y="3233421"/>
                  <a:pt x="6627056" y="3174489"/>
                </a:cubicBezTo>
                <a:lnTo>
                  <a:pt x="6627173" y="3173350"/>
                </a:lnTo>
                <a:cubicBezTo>
                  <a:pt x="6632481" y="3172348"/>
                  <a:pt x="6637809" y="3171407"/>
                  <a:pt x="6643385" y="3171823"/>
                </a:cubicBezTo>
                <a:cubicBezTo>
                  <a:pt x="6674569" y="3166310"/>
                  <a:pt x="6706461" y="3163352"/>
                  <a:pt x="6738847" y="3162829"/>
                </a:cubicBezTo>
                <a:close/>
                <a:moveTo>
                  <a:pt x="5077571" y="3161219"/>
                </a:moveTo>
                <a:lnTo>
                  <a:pt x="5094659" y="3162829"/>
                </a:lnTo>
                <a:cubicBezTo>
                  <a:pt x="5127044" y="3163352"/>
                  <a:pt x="5158937" y="3166310"/>
                  <a:pt x="5190120" y="3171823"/>
                </a:cubicBezTo>
                <a:cubicBezTo>
                  <a:pt x="5195696" y="3171407"/>
                  <a:pt x="5201024" y="3172348"/>
                  <a:pt x="5206334" y="3173350"/>
                </a:cubicBezTo>
                <a:lnTo>
                  <a:pt x="5206450" y="3174489"/>
                </a:lnTo>
                <a:cubicBezTo>
                  <a:pt x="5565300" y="3233421"/>
                  <a:pt x="5846339" y="3511992"/>
                  <a:pt x="5896616" y="3862087"/>
                </a:cubicBezTo>
                <a:cubicBezTo>
                  <a:pt x="5896783" y="3862140"/>
                  <a:pt x="5896953" y="3862145"/>
                  <a:pt x="5897121" y="3862150"/>
                </a:cubicBezTo>
                <a:lnTo>
                  <a:pt x="5897662" y="3868787"/>
                </a:lnTo>
                <a:cubicBezTo>
                  <a:pt x="5902718" y="3898794"/>
                  <a:pt x="5905168" y="3929436"/>
                  <a:pt x="5905126" y="3960518"/>
                </a:cubicBezTo>
                <a:cubicBezTo>
                  <a:pt x="5906438" y="3966104"/>
                  <a:pt x="5906496" y="3971728"/>
                  <a:pt x="5906496" y="3977366"/>
                </a:cubicBezTo>
                <a:cubicBezTo>
                  <a:pt x="5906496" y="3981158"/>
                  <a:pt x="5906469" y="3984944"/>
                  <a:pt x="5905903" y="3988716"/>
                </a:cubicBezTo>
                <a:lnTo>
                  <a:pt x="5905404" y="3988683"/>
                </a:lnTo>
                <a:lnTo>
                  <a:pt x="5905378" y="3989174"/>
                </a:lnTo>
                <a:lnTo>
                  <a:pt x="5888260" y="3987561"/>
                </a:lnTo>
                <a:cubicBezTo>
                  <a:pt x="5855886" y="3987038"/>
                  <a:pt x="5824005" y="3984080"/>
                  <a:pt x="5792833" y="3978570"/>
                </a:cubicBezTo>
                <a:cubicBezTo>
                  <a:pt x="5787256" y="3978986"/>
                  <a:pt x="5781927" y="3978045"/>
                  <a:pt x="5776617" y="3977042"/>
                </a:cubicBezTo>
                <a:lnTo>
                  <a:pt x="5776501" y="3975903"/>
                </a:lnTo>
                <a:cubicBezTo>
                  <a:pt x="5417649" y="3916971"/>
                  <a:pt x="5136610" y="3638399"/>
                  <a:pt x="5086335" y="3288305"/>
                </a:cubicBezTo>
                <a:cubicBezTo>
                  <a:pt x="5086167" y="3288253"/>
                  <a:pt x="5085999" y="3288248"/>
                  <a:pt x="5085830" y="3288243"/>
                </a:cubicBezTo>
                <a:lnTo>
                  <a:pt x="5085291" y="3281619"/>
                </a:lnTo>
                <a:cubicBezTo>
                  <a:pt x="5080233" y="3251607"/>
                  <a:pt x="5077782" y="3220958"/>
                  <a:pt x="5077824" y="3189869"/>
                </a:cubicBezTo>
                <a:cubicBezTo>
                  <a:pt x="5076512" y="3184286"/>
                  <a:pt x="5076453" y="3178663"/>
                  <a:pt x="5076453" y="3173027"/>
                </a:cubicBezTo>
                <a:lnTo>
                  <a:pt x="5077047" y="3161677"/>
                </a:lnTo>
                <a:lnTo>
                  <a:pt x="5077545" y="3161709"/>
                </a:lnTo>
                <a:close/>
                <a:moveTo>
                  <a:pt x="5063783" y="3161219"/>
                </a:moveTo>
                <a:lnTo>
                  <a:pt x="5063809" y="3161709"/>
                </a:lnTo>
                <a:lnTo>
                  <a:pt x="5064307" y="3161677"/>
                </a:lnTo>
                <a:lnTo>
                  <a:pt x="5064902" y="3173027"/>
                </a:lnTo>
                <a:cubicBezTo>
                  <a:pt x="5064902" y="3178663"/>
                  <a:pt x="5064842" y="3184286"/>
                  <a:pt x="5063530" y="3189869"/>
                </a:cubicBezTo>
                <a:cubicBezTo>
                  <a:pt x="5063572" y="3220958"/>
                  <a:pt x="5061122" y="3251607"/>
                  <a:pt x="5056063" y="3281619"/>
                </a:cubicBezTo>
                <a:lnTo>
                  <a:pt x="5055525" y="3288243"/>
                </a:lnTo>
                <a:cubicBezTo>
                  <a:pt x="5055355" y="3288248"/>
                  <a:pt x="5055187" y="3288253"/>
                  <a:pt x="5055019" y="3288305"/>
                </a:cubicBezTo>
                <a:cubicBezTo>
                  <a:pt x="5004744" y="3638399"/>
                  <a:pt x="4723705" y="3916971"/>
                  <a:pt x="4364853" y="3975903"/>
                </a:cubicBezTo>
                <a:lnTo>
                  <a:pt x="4364737" y="3977042"/>
                </a:lnTo>
                <a:cubicBezTo>
                  <a:pt x="4359427" y="3978045"/>
                  <a:pt x="4354098" y="3978986"/>
                  <a:pt x="4348521" y="3978570"/>
                </a:cubicBezTo>
                <a:cubicBezTo>
                  <a:pt x="4317350" y="3984080"/>
                  <a:pt x="4285468" y="3987038"/>
                  <a:pt x="4253094" y="3987561"/>
                </a:cubicBezTo>
                <a:lnTo>
                  <a:pt x="4235976" y="3989174"/>
                </a:lnTo>
                <a:lnTo>
                  <a:pt x="4235950" y="3988683"/>
                </a:lnTo>
                <a:lnTo>
                  <a:pt x="4235451" y="3988716"/>
                </a:lnTo>
                <a:cubicBezTo>
                  <a:pt x="4234885" y="3984944"/>
                  <a:pt x="4234858" y="3981158"/>
                  <a:pt x="4234858" y="3977366"/>
                </a:cubicBezTo>
                <a:cubicBezTo>
                  <a:pt x="4234858" y="3971728"/>
                  <a:pt x="4234916" y="3966104"/>
                  <a:pt x="4236228" y="3960518"/>
                </a:cubicBezTo>
                <a:cubicBezTo>
                  <a:pt x="4236186" y="3929436"/>
                  <a:pt x="4238636" y="3898794"/>
                  <a:pt x="4243692" y="3868787"/>
                </a:cubicBezTo>
                <a:lnTo>
                  <a:pt x="4244233" y="3862150"/>
                </a:lnTo>
                <a:cubicBezTo>
                  <a:pt x="4244401" y="3862145"/>
                  <a:pt x="4244571" y="3862140"/>
                  <a:pt x="4244738" y="3862087"/>
                </a:cubicBezTo>
                <a:cubicBezTo>
                  <a:pt x="4295015" y="3511992"/>
                  <a:pt x="4576054" y="3233421"/>
                  <a:pt x="4934904" y="3174489"/>
                </a:cubicBezTo>
                <a:lnTo>
                  <a:pt x="4935021" y="3173350"/>
                </a:lnTo>
                <a:cubicBezTo>
                  <a:pt x="4940330" y="3172348"/>
                  <a:pt x="4945658" y="3171407"/>
                  <a:pt x="4951234" y="3171823"/>
                </a:cubicBezTo>
                <a:cubicBezTo>
                  <a:pt x="4982417" y="3166310"/>
                  <a:pt x="5014310" y="3163352"/>
                  <a:pt x="5046695" y="3162829"/>
                </a:cubicBezTo>
                <a:close/>
                <a:moveTo>
                  <a:pt x="3385420" y="3161219"/>
                </a:moveTo>
                <a:lnTo>
                  <a:pt x="3402507" y="3162829"/>
                </a:lnTo>
                <a:cubicBezTo>
                  <a:pt x="3434893" y="3163352"/>
                  <a:pt x="3466785" y="3166310"/>
                  <a:pt x="3497969" y="3171823"/>
                </a:cubicBezTo>
                <a:cubicBezTo>
                  <a:pt x="3503545" y="3171407"/>
                  <a:pt x="3508873" y="3172348"/>
                  <a:pt x="3514181" y="3173350"/>
                </a:cubicBezTo>
                <a:lnTo>
                  <a:pt x="3514298" y="3174489"/>
                </a:lnTo>
                <a:cubicBezTo>
                  <a:pt x="3873149" y="3233421"/>
                  <a:pt x="4154188" y="3511992"/>
                  <a:pt x="4204464" y="3862087"/>
                </a:cubicBezTo>
                <a:cubicBezTo>
                  <a:pt x="4204632" y="3862140"/>
                  <a:pt x="4204801" y="3862145"/>
                  <a:pt x="4204970" y="3862150"/>
                </a:cubicBezTo>
                <a:lnTo>
                  <a:pt x="4205510" y="3868787"/>
                </a:lnTo>
                <a:cubicBezTo>
                  <a:pt x="4210567" y="3898794"/>
                  <a:pt x="4213016" y="3929436"/>
                  <a:pt x="4212974" y="3960518"/>
                </a:cubicBezTo>
                <a:cubicBezTo>
                  <a:pt x="4214286" y="3966104"/>
                  <a:pt x="4214345" y="3971728"/>
                  <a:pt x="4214345" y="3977366"/>
                </a:cubicBezTo>
                <a:cubicBezTo>
                  <a:pt x="4214345" y="3981158"/>
                  <a:pt x="4214318" y="3984944"/>
                  <a:pt x="4213752" y="3988716"/>
                </a:cubicBezTo>
                <a:lnTo>
                  <a:pt x="4213253" y="3988683"/>
                </a:lnTo>
                <a:lnTo>
                  <a:pt x="4213227" y="3989174"/>
                </a:lnTo>
                <a:lnTo>
                  <a:pt x="4196108" y="3987561"/>
                </a:lnTo>
                <a:cubicBezTo>
                  <a:pt x="4163734" y="3987038"/>
                  <a:pt x="4131854" y="3984080"/>
                  <a:pt x="4100682" y="3978570"/>
                </a:cubicBezTo>
                <a:cubicBezTo>
                  <a:pt x="4095105" y="3978986"/>
                  <a:pt x="4089776" y="3978045"/>
                  <a:pt x="4084465" y="3977042"/>
                </a:cubicBezTo>
                <a:lnTo>
                  <a:pt x="4084349" y="3975903"/>
                </a:lnTo>
                <a:cubicBezTo>
                  <a:pt x="3725498" y="3916971"/>
                  <a:pt x="3444459" y="3638399"/>
                  <a:pt x="3394183" y="3288305"/>
                </a:cubicBezTo>
                <a:cubicBezTo>
                  <a:pt x="3394016" y="3288253"/>
                  <a:pt x="3393847" y="3288248"/>
                  <a:pt x="3393678" y="3288243"/>
                </a:cubicBezTo>
                <a:lnTo>
                  <a:pt x="3393139" y="3281619"/>
                </a:lnTo>
                <a:cubicBezTo>
                  <a:pt x="3388081" y="3251607"/>
                  <a:pt x="3385630" y="3220958"/>
                  <a:pt x="3385672" y="3189869"/>
                </a:cubicBezTo>
                <a:cubicBezTo>
                  <a:pt x="3384360" y="3184286"/>
                  <a:pt x="3384302" y="3178663"/>
                  <a:pt x="3384302" y="3173027"/>
                </a:cubicBezTo>
                <a:lnTo>
                  <a:pt x="3384896" y="3161677"/>
                </a:lnTo>
                <a:lnTo>
                  <a:pt x="3385394" y="3161709"/>
                </a:lnTo>
                <a:close/>
                <a:moveTo>
                  <a:pt x="3371632" y="3161219"/>
                </a:moveTo>
                <a:lnTo>
                  <a:pt x="3371658" y="3161709"/>
                </a:lnTo>
                <a:lnTo>
                  <a:pt x="3372156" y="3161677"/>
                </a:lnTo>
                <a:lnTo>
                  <a:pt x="3372750" y="3173027"/>
                </a:lnTo>
                <a:cubicBezTo>
                  <a:pt x="3372750" y="3178663"/>
                  <a:pt x="3372691" y="3184286"/>
                  <a:pt x="3371379" y="3189869"/>
                </a:cubicBezTo>
                <a:cubicBezTo>
                  <a:pt x="3371421" y="3220958"/>
                  <a:pt x="3368971" y="3251607"/>
                  <a:pt x="3363912" y="3281619"/>
                </a:cubicBezTo>
                <a:lnTo>
                  <a:pt x="3363374" y="3288243"/>
                </a:lnTo>
                <a:cubicBezTo>
                  <a:pt x="3363204" y="3288248"/>
                  <a:pt x="3363036" y="3288253"/>
                  <a:pt x="3362868" y="3288305"/>
                </a:cubicBezTo>
                <a:cubicBezTo>
                  <a:pt x="3312593" y="3638399"/>
                  <a:pt x="3031554" y="3916971"/>
                  <a:pt x="2672703" y="3975903"/>
                </a:cubicBezTo>
                <a:lnTo>
                  <a:pt x="2672586" y="3977042"/>
                </a:lnTo>
                <a:cubicBezTo>
                  <a:pt x="2667276" y="3978045"/>
                  <a:pt x="2661947" y="3978986"/>
                  <a:pt x="2656370" y="3978570"/>
                </a:cubicBezTo>
                <a:cubicBezTo>
                  <a:pt x="2625198" y="3984080"/>
                  <a:pt x="2593318" y="3987038"/>
                  <a:pt x="2560943" y="3987561"/>
                </a:cubicBezTo>
                <a:lnTo>
                  <a:pt x="2543825" y="3989174"/>
                </a:lnTo>
                <a:lnTo>
                  <a:pt x="2543799" y="3988683"/>
                </a:lnTo>
                <a:lnTo>
                  <a:pt x="2543300" y="3988716"/>
                </a:lnTo>
                <a:cubicBezTo>
                  <a:pt x="2542734" y="3984944"/>
                  <a:pt x="2542707" y="3981158"/>
                  <a:pt x="2542707" y="3977366"/>
                </a:cubicBezTo>
                <a:cubicBezTo>
                  <a:pt x="2542707" y="3971728"/>
                  <a:pt x="2542765" y="3966104"/>
                  <a:pt x="2544077" y="3960518"/>
                </a:cubicBezTo>
                <a:cubicBezTo>
                  <a:pt x="2544035" y="3929436"/>
                  <a:pt x="2546485" y="3898794"/>
                  <a:pt x="2551541" y="3868787"/>
                </a:cubicBezTo>
                <a:lnTo>
                  <a:pt x="2552082" y="3862150"/>
                </a:lnTo>
                <a:cubicBezTo>
                  <a:pt x="2552250" y="3862145"/>
                  <a:pt x="2552420" y="3862140"/>
                  <a:pt x="2552587" y="3862087"/>
                </a:cubicBezTo>
                <a:cubicBezTo>
                  <a:pt x="2602864" y="3511992"/>
                  <a:pt x="2883903" y="3233421"/>
                  <a:pt x="3242753" y="3174489"/>
                </a:cubicBezTo>
                <a:lnTo>
                  <a:pt x="3242870" y="3173350"/>
                </a:lnTo>
                <a:cubicBezTo>
                  <a:pt x="3248179" y="3172348"/>
                  <a:pt x="3253507" y="3171407"/>
                  <a:pt x="3259083" y="3171823"/>
                </a:cubicBezTo>
                <a:cubicBezTo>
                  <a:pt x="3290266" y="3166310"/>
                  <a:pt x="3322159" y="3163352"/>
                  <a:pt x="3354544" y="3162829"/>
                </a:cubicBezTo>
                <a:close/>
                <a:moveTo>
                  <a:pt x="1693269" y="3161219"/>
                </a:moveTo>
                <a:lnTo>
                  <a:pt x="1710356" y="3162829"/>
                </a:lnTo>
                <a:cubicBezTo>
                  <a:pt x="1742742" y="3163352"/>
                  <a:pt x="1774634" y="3166310"/>
                  <a:pt x="1805818" y="3171823"/>
                </a:cubicBezTo>
                <a:cubicBezTo>
                  <a:pt x="1811394" y="3171407"/>
                  <a:pt x="1816722" y="3172348"/>
                  <a:pt x="1822030" y="3173350"/>
                </a:cubicBezTo>
                <a:lnTo>
                  <a:pt x="1822148" y="3174489"/>
                </a:lnTo>
                <a:cubicBezTo>
                  <a:pt x="2180998" y="3233421"/>
                  <a:pt x="2462037" y="3511992"/>
                  <a:pt x="2512313" y="3862087"/>
                </a:cubicBezTo>
                <a:cubicBezTo>
                  <a:pt x="2512481" y="3862140"/>
                  <a:pt x="2512650" y="3862145"/>
                  <a:pt x="2512819" y="3862150"/>
                </a:cubicBezTo>
                <a:lnTo>
                  <a:pt x="2513359" y="3868787"/>
                </a:lnTo>
                <a:cubicBezTo>
                  <a:pt x="2518416" y="3898794"/>
                  <a:pt x="2520865" y="3929436"/>
                  <a:pt x="2520823" y="3960518"/>
                </a:cubicBezTo>
                <a:cubicBezTo>
                  <a:pt x="2522135" y="3966104"/>
                  <a:pt x="2522194" y="3971728"/>
                  <a:pt x="2522194" y="3977366"/>
                </a:cubicBezTo>
                <a:cubicBezTo>
                  <a:pt x="2522194" y="3981158"/>
                  <a:pt x="2522167" y="3984944"/>
                  <a:pt x="2521601" y="3988716"/>
                </a:cubicBezTo>
                <a:lnTo>
                  <a:pt x="2521102" y="3988683"/>
                </a:lnTo>
                <a:lnTo>
                  <a:pt x="2521076" y="3989174"/>
                </a:lnTo>
                <a:lnTo>
                  <a:pt x="2503957" y="3987561"/>
                </a:lnTo>
                <a:cubicBezTo>
                  <a:pt x="2471583" y="3987038"/>
                  <a:pt x="2439703" y="3984080"/>
                  <a:pt x="2408531" y="3978570"/>
                </a:cubicBezTo>
                <a:cubicBezTo>
                  <a:pt x="2402954" y="3978986"/>
                  <a:pt x="2397625" y="3978045"/>
                  <a:pt x="2392314" y="3977042"/>
                </a:cubicBezTo>
                <a:lnTo>
                  <a:pt x="2392198" y="3975903"/>
                </a:lnTo>
                <a:cubicBezTo>
                  <a:pt x="2033347" y="3916971"/>
                  <a:pt x="1752308" y="3638399"/>
                  <a:pt x="1702032" y="3288305"/>
                </a:cubicBezTo>
                <a:cubicBezTo>
                  <a:pt x="1701865" y="3288253"/>
                  <a:pt x="1701696" y="3288248"/>
                  <a:pt x="1701527" y="3288243"/>
                </a:cubicBezTo>
                <a:lnTo>
                  <a:pt x="1700989" y="3281619"/>
                </a:lnTo>
                <a:cubicBezTo>
                  <a:pt x="1695930" y="3251607"/>
                  <a:pt x="1693479" y="3220958"/>
                  <a:pt x="1693521" y="3189869"/>
                </a:cubicBezTo>
                <a:cubicBezTo>
                  <a:pt x="1692209" y="3184286"/>
                  <a:pt x="1692151" y="3178663"/>
                  <a:pt x="1692151" y="3173027"/>
                </a:cubicBezTo>
                <a:lnTo>
                  <a:pt x="1692745" y="3161677"/>
                </a:lnTo>
                <a:lnTo>
                  <a:pt x="1693243" y="3161709"/>
                </a:lnTo>
                <a:close/>
                <a:moveTo>
                  <a:pt x="1679481" y="3161219"/>
                </a:moveTo>
                <a:lnTo>
                  <a:pt x="1679507" y="3161709"/>
                </a:lnTo>
                <a:lnTo>
                  <a:pt x="1680005" y="3161677"/>
                </a:lnTo>
                <a:lnTo>
                  <a:pt x="1680599" y="3173027"/>
                </a:lnTo>
                <a:cubicBezTo>
                  <a:pt x="1680599" y="3178663"/>
                  <a:pt x="1680540" y="3184286"/>
                  <a:pt x="1679228" y="3189869"/>
                </a:cubicBezTo>
                <a:cubicBezTo>
                  <a:pt x="1679270" y="3220958"/>
                  <a:pt x="1676820" y="3251607"/>
                  <a:pt x="1671761" y="3281619"/>
                </a:cubicBezTo>
                <a:lnTo>
                  <a:pt x="1671223" y="3288243"/>
                </a:lnTo>
                <a:cubicBezTo>
                  <a:pt x="1671053" y="3288248"/>
                  <a:pt x="1670885" y="3288253"/>
                  <a:pt x="1670717" y="3288305"/>
                </a:cubicBezTo>
                <a:cubicBezTo>
                  <a:pt x="1620442" y="3638399"/>
                  <a:pt x="1339403" y="3916971"/>
                  <a:pt x="980552" y="3975903"/>
                </a:cubicBezTo>
                <a:lnTo>
                  <a:pt x="980435" y="3977042"/>
                </a:lnTo>
                <a:cubicBezTo>
                  <a:pt x="975125" y="3978045"/>
                  <a:pt x="969796" y="3978986"/>
                  <a:pt x="964219" y="3978570"/>
                </a:cubicBezTo>
                <a:cubicBezTo>
                  <a:pt x="933047" y="3984080"/>
                  <a:pt x="901167" y="3987038"/>
                  <a:pt x="868792" y="3987561"/>
                </a:cubicBezTo>
                <a:lnTo>
                  <a:pt x="851674" y="3989174"/>
                </a:lnTo>
                <a:lnTo>
                  <a:pt x="851648" y="3988683"/>
                </a:lnTo>
                <a:lnTo>
                  <a:pt x="851149" y="3988716"/>
                </a:lnTo>
                <a:cubicBezTo>
                  <a:pt x="850583" y="3984944"/>
                  <a:pt x="850556" y="3981158"/>
                  <a:pt x="850556" y="3977366"/>
                </a:cubicBezTo>
                <a:cubicBezTo>
                  <a:pt x="850556" y="3971728"/>
                  <a:pt x="850614" y="3966104"/>
                  <a:pt x="851926" y="3960518"/>
                </a:cubicBezTo>
                <a:cubicBezTo>
                  <a:pt x="851884" y="3929436"/>
                  <a:pt x="854334" y="3898794"/>
                  <a:pt x="859390" y="3868787"/>
                </a:cubicBezTo>
                <a:lnTo>
                  <a:pt x="859931" y="3862150"/>
                </a:lnTo>
                <a:cubicBezTo>
                  <a:pt x="860099" y="3862145"/>
                  <a:pt x="860269" y="3862140"/>
                  <a:pt x="860436" y="3862087"/>
                </a:cubicBezTo>
                <a:cubicBezTo>
                  <a:pt x="910713" y="3511992"/>
                  <a:pt x="1191752" y="3233421"/>
                  <a:pt x="1550602" y="3174489"/>
                </a:cubicBezTo>
                <a:lnTo>
                  <a:pt x="1550719" y="3173350"/>
                </a:lnTo>
                <a:cubicBezTo>
                  <a:pt x="1556028" y="3172348"/>
                  <a:pt x="1561356" y="3171407"/>
                  <a:pt x="1566932" y="3171823"/>
                </a:cubicBezTo>
                <a:cubicBezTo>
                  <a:pt x="1598115" y="3166310"/>
                  <a:pt x="1630008" y="3163352"/>
                  <a:pt x="1662393" y="3162829"/>
                </a:cubicBezTo>
                <a:close/>
                <a:moveTo>
                  <a:pt x="1118" y="3161219"/>
                </a:moveTo>
                <a:lnTo>
                  <a:pt x="18205" y="3162829"/>
                </a:lnTo>
                <a:cubicBezTo>
                  <a:pt x="50591" y="3163352"/>
                  <a:pt x="82483" y="3166310"/>
                  <a:pt x="113667" y="3171823"/>
                </a:cubicBezTo>
                <a:cubicBezTo>
                  <a:pt x="119243" y="3171407"/>
                  <a:pt x="124571" y="3172348"/>
                  <a:pt x="129879" y="3173350"/>
                </a:cubicBezTo>
                <a:lnTo>
                  <a:pt x="129997" y="3174489"/>
                </a:lnTo>
                <a:cubicBezTo>
                  <a:pt x="488847" y="3233421"/>
                  <a:pt x="769886" y="3511992"/>
                  <a:pt x="820162" y="3862087"/>
                </a:cubicBezTo>
                <a:cubicBezTo>
                  <a:pt x="820330" y="3862140"/>
                  <a:pt x="820499" y="3862145"/>
                  <a:pt x="820668" y="3862150"/>
                </a:cubicBezTo>
                <a:lnTo>
                  <a:pt x="821208" y="3868787"/>
                </a:lnTo>
                <a:cubicBezTo>
                  <a:pt x="826265" y="3898794"/>
                  <a:pt x="828714" y="3929436"/>
                  <a:pt x="828672" y="3960518"/>
                </a:cubicBezTo>
                <a:cubicBezTo>
                  <a:pt x="829984" y="3966104"/>
                  <a:pt x="830043" y="3971728"/>
                  <a:pt x="830043" y="3977366"/>
                </a:cubicBezTo>
                <a:cubicBezTo>
                  <a:pt x="830043" y="3981158"/>
                  <a:pt x="830016" y="3984944"/>
                  <a:pt x="829450" y="3988716"/>
                </a:cubicBezTo>
                <a:lnTo>
                  <a:pt x="828951" y="3988683"/>
                </a:lnTo>
                <a:lnTo>
                  <a:pt x="828925" y="3989174"/>
                </a:lnTo>
                <a:lnTo>
                  <a:pt x="811806" y="3987561"/>
                </a:lnTo>
                <a:cubicBezTo>
                  <a:pt x="779432" y="3987038"/>
                  <a:pt x="747552" y="3984080"/>
                  <a:pt x="716380" y="3978570"/>
                </a:cubicBezTo>
                <a:cubicBezTo>
                  <a:pt x="710803" y="3978986"/>
                  <a:pt x="705474" y="3978045"/>
                  <a:pt x="700163" y="3977042"/>
                </a:cubicBezTo>
                <a:lnTo>
                  <a:pt x="700047" y="3975903"/>
                </a:lnTo>
                <a:cubicBezTo>
                  <a:pt x="341196" y="3916971"/>
                  <a:pt x="60157" y="3638399"/>
                  <a:pt x="9881" y="3288305"/>
                </a:cubicBezTo>
                <a:cubicBezTo>
                  <a:pt x="9714" y="3288253"/>
                  <a:pt x="9545" y="3288248"/>
                  <a:pt x="9376" y="3288243"/>
                </a:cubicBezTo>
                <a:lnTo>
                  <a:pt x="8837" y="3281619"/>
                </a:lnTo>
                <a:cubicBezTo>
                  <a:pt x="3779" y="3251607"/>
                  <a:pt x="1328" y="3220958"/>
                  <a:pt x="1370" y="3189869"/>
                </a:cubicBezTo>
                <a:cubicBezTo>
                  <a:pt x="58" y="3184286"/>
                  <a:pt x="0" y="3178663"/>
                  <a:pt x="0" y="3173027"/>
                </a:cubicBezTo>
                <a:lnTo>
                  <a:pt x="594" y="3161677"/>
                </a:lnTo>
                <a:lnTo>
                  <a:pt x="1092" y="3161709"/>
                </a:lnTo>
                <a:close/>
                <a:moveTo>
                  <a:pt x="7762529" y="2447425"/>
                </a:moveTo>
                <a:cubicBezTo>
                  <a:pt x="7815805" y="2718331"/>
                  <a:pt x="8030648" y="2933128"/>
                  <a:pt x="8305838" y="2992271"/>
                </a:cubicBezTo>
                <a:cubicBezTo>
                  <a:pt x="8252563" y="2721365"/>
                  <a:pt x="8037719" y="2506568"/>
                  <a:pt x="7762529" y="2447425"/>
                </a:cubicBezTo>
                <a:close/>
                <a:moveTo>
                  <a:pt x="7455280" y="2447425"/>
                </a:moveTo>
                <a:cubicBezTo>
                  <a:pt x="7180090" y="2506568"/>
                  <a:pt x="6965246" y="2721365"/>
                  <a:pt x="6911971" y="2992271"/>
                </a:cubicBezTo>
                <a:cubicBezTo>
                  <a:pt x="7187161" y="2933128"/>
                  <a:pt x="7402004" y="2718331"/>
                  <a:pt x="7455280" y="2447425"/>
                </a:cubicBezTo>
                <a:close/>
                <a:moveTo>
                  <a:pt x="6070378" y="2447425"/>
                </a:moveTo>
                <a:cubicBezTo>
                  <a:pt x="6123654" y="2718331"/>
                  <a:pt x="6338497" y="2933128"/>
                  <a:pt x="6613687" y="2992271"/>
                </a:cubicBezTo>
                <a:cubicBezTo>
                  <a:pt x="6560412" y="2721365"/>
                  <a:pt x="6345568" y="2506568"/>
                  <a:pt x="6070378" y="2447425"/>
                </a:cubicBezTo>
                <a:close/>
                <a:moveTo>
                  <a:pt x="5763129" y="2447425"/>
                </a:moveTo>
                <a:cubicBezTo>
                  <a:pt x="5487939" y="2506568"/>
                  <a:pt x="5273095" y="2721365"/>
                  <a:pt x="5219820" y="2992271"/>
                </a:cubicBezTo>
                <a:cubicBezTo>
                  <a:pt x="5495010" y="2933128"/>
                  <a:pt x="5709853" y="2718331"/>
                  <a:pt x="5763129" y="2447425"/>
                </a:cubicBezTo>
                <a:close/>
                <a:moveTo>
                  <a:pt x="4378227" y="2447425"/>
                </a:moveTo>
                <a:cubicBezTo>
                  <a:pt x="4431503" y="2718331"/>
                  <a:pt x="4646346" y="2933128"/>
                  <a:pt x="4921536" y="2992271"/>
                </a:cubicBezTo>
                <a:cubicBezTo>
                  <a:pt x="4868261" y="2721365"/>
                  <a:pt x="4653417" y="2506568"/>
                  <a:pt x="4378227" y="2447425"/>
                </a:cubicBezTo>
                <a:close/>
                <a:moveTo>
                  <a:pt x="4070978" y="2447425"/>
                </a:moveTo>
                <a:cubicBezTo>
                  <a:pt x="3795788" y="2506568"/>
                  <a:pt x="3580944" y="2721365"/>
                  <a:pt x="3527669" y="2992271"/>
                </a:cubicBezTo>
                <a:cubicBezTo>
                  <a:pt x="3802859" y="2933128"/>
                  <a:pt x="4017702" y="2718331"/>
                  <a:pt x="4070978" y="2447425"/>
                </a:cubicBezTo>
                <a:close/>
                <a:moveTo>
                  <a:pt x="2686076" y="2447425"/>
                </a:moveTo>
                <a:cubicBezTo>
                  <a:pt x="2739352" y="2718331"/>
                  <a:pt x="2954195" y="2933128"/>
                  <a:pt x="3229385" y="2992271"/>
                </a:cubicBezTo>
                <a:cubicBezTo>
                  <a:pt x="3176110" y="2721365"/>
                  <a:pt x="2961266" y="2506568"/>
                  <a:pt x="2686076" y="2447425"/>
                </a:cubicBezTo>
                <a:close/>
                <a:moveTo>
                  <a:pt x="2378827" y="2447425"/>
                </a:moveTo>
                <a:cubicBezTo>
                  <a:pt x="2103637" y="2506568"/>
                  <a:pt x="1888793" y="2721365"/>
                  <a:pt x="1835518" y="2992271"/>
                </a:cubicBezTo>
                <a:cubicBezTo>
                  <a:pt x="2110708" y="2933128"/>
                  <a:pt x="2325551" y="2718331"/>
                  <a:pt x="2378827" y="2447425"/>
                </a:cubicBezTo>
                <a:close/>
                <a:moveTo>
                  <a:pt x="993925" y="2447425"/>
                </a:moveTo>
                <a:cubicBezTo>
                  <a:pt x="1047201" y="2718331"/>
                  <a:pt x="1262044" y="2933128"/>
                  <a:pt x="1537234" y="2992271"/>
                </a:cubicBezTo>
                <a:cubicBezTo>
                  <a:pt x="1483959" y="2721365"/>
                  <a:pt x="1269115" y="2506568"/>
                  <a:pt x="993925" y="2447425"/>
                </a:cubicBezTo>
                <a:close/>
                <a:moveTo>
                  <a:pt x="686676" y="2447425"/>
                </a:moveTo>
                <a:cubicBezTo>
                  <a:pt x="411486" y="2506568"/>
                  <a:pt x="196642" y="2721365"/>
                  <a:pt x="143367" y="2992271"/>
                </a:cubicBezTo>
                <a:cubicBezTo>
                  <a:pt x="418557" y="2933128"/>
                  <a:pt x="633400" y="2718331"/>
                  <a:pt x="686676" y="2447425"/>
                </a:cubicBezTo>
                <a:close/>
                <a:moveTo>
                  <a:pt x="9139239" y="2321311"/>
                </a:moveTo>
                <a:lnTo>
                  <a:pt x="9139239" y="2449820"/>
                </a:lnTo>
                <a:lnTo>
                  <a:pt x="9047261" y="2476706"/>
                </a:lnTo>
                <a:cubicBezTo>
                  <a:pt x="8821055" y="2561144"/>
                  <a:pt x="8650738" y="2755228"/>
                  <a:pt x="8604122" y="2992271"/>
                </a:cubicBezTo>
                <a:cubicBezTo>
                  <a:pt x="8844913" y="2940521"/>
                  <a:pt x="9039501" y="2769598"/>
                  <a:pt x="9120077" y="2546190"/>
                </a:cubicBezTo>
                <a:lnTo>
                  <a:pt x="9139239" y="2477003"/>
                </a:lnTo>
                <a:lnTo>
                  <a:pt x="9139239" y="2782562"/>
                </a:lnTo>
                <a:lnTo>
                  <a:pt x="9135069" y="2789374"/>
                </a:lnTo>
                <a:cubicBezTo>
                  <a:pt x="9008919" y="2963003"/>
                  <a:pt x="8815033" y="3086603"/>
                  <a:pt x="8590751" y="3123727"/>
                </a:cubicBezTo>
                <a:lnTo>
                  <a:pt x="8590635" y="3124875"/>
                </a:lnTo>
                <a:cubicBezTo>
                  <a:pt x="8585324" y="3125886"/>
                  <a:pt x="8579995" y="3126834"/>
                  <a:pt x="8574418" y="3126415"/>
                </a:cubicBezTo>
                <a:cubicBezTo>
                  <a:pt x="8543246" y="3131969"/>
                  <a:pt x="8511366" y="3134950"/>
                  <a:pt x="8478991" y="3135477"/>
                </a:cubicBezTo>
                <a:lnTo>
                  <a:pt x="8461873" y="3137103"/>
                </a:lnTo>
                <a:lnTo>
                  <a:pt x="8461847" y="3136608"/>
                </a:lnTo>
                <a:lnTo>
                  <a:pt x="8461348" y="3136641"/>
                </a:lnTo>
                <a:cubicBezTo>
                  <a:pt x="8460782" y="3132839"/>
                  <a:pt x="8460755" y="3129023"/>
                  <a:pt x="8460755" y="3125201"/>
                </a:cubicBezTo>
                <a:cubicBezTo>
                  <a:pt x="8460755" y="3119519"/>
                  <a:pt x="8460814" y="3113850"/>
                  <a:pt x="8462126" y="3108220"/>
                </a:cubicBezTo>
                <a:cubicBezTo>
                  <a:pt x="8462083" y="3076892"/>
                  <a:pt x="8464533" y="3046007"/>
                  <a:pt x="8469590" y="3015763"/>
                </a:cubicBezTo>
                <a:lnTo>
                  <a:pt x="8470130" y="3009073"/>
                </a:lnTo>
                <a:cubicBezTo>
                  <a:pt x="8470299" y="3009068"/>
                  <a:pt x="8470468" y="3009063"/>
                  <a:pt x="8470636" y="3009010"/>
                </a:cubicBezTo>
                <a:cubicBezTo>
                  <a:pt x="8514628" y="2700252"/>
                  <a:pt x="8735297" y="2446688"/>
                  <a:pt x="9030178" y="2348329"/>
                </a:cubicBezTo>
                <a:close/>
                <a:moveTo>
                  <a:pt x="7620280" y="2302594"/>
                </a:moveTo>
                <a:lnTo>
                  <a:pt x="7637367" y="2304217"/>
                </a:lnTo>
                <a:cubicBezTo>
                  <a:pt x="7669753" y="2304744"/>
                  <a:pt x="7701646" y="2307725"/>
                  <a:pt x="7732829" y="2313282"/>
                </a:cubicBezTo>
                <a:cubicBezTo>
                  <a:pt x="7738405" y="2312863"/>
                  <a:pt x="7743733" y="2313811"/>
                  <a:pt x="7749042" y="2314821"/>
                </a:cubicBezTo>
                <a:lnTo>
                  <a:pt x="7749159" y="2315969"/>
                </a:lnTo>
                <a:cubicBezTo>
                  <a:pt x="8108009" y="2375367"/>
                  <a:pt x="8389048" y="2656144"/>
                  <a:pt x="8439324" y="3009010"/>
                </a:cubicBezTo>
                <a:cubicBezTo>
                  <a:pt x="8439492" y="3009063"/>
                  <a:pt x="8439661" y="3009068"/>
                  <a:pt x="8439830" y="3009073"/>
                </a:cubicBezTo>
                <a:lnTo>
                  <a:pt x="8440370" y="3015763"/>
                </a:lnTo>
                <a:cubicBezTo>
                  <a:pt x="8445427" y="3046007"/>
                  <a:pt x="8447877" y="3076892"/>
                  <a:pt x="8447834" y="3108220"/>
                </a:cubicBezTo>
                <a:cubicBezTo>
                  <a:pt x="8449146" y="3113850"/>
                  <a:pt x="8449205" y="3119519"/>
                  <a:pt x="8449205" y="3125201"/>
                </a:cubicBezTo>
                <a:cubicBezTo>
                  <a:pt x="8449205" y="3129023"/>
                  <a:pt x="8449178" y="3132839"/>
                  <a:pt x="8448612" y="3136641"/>
                </a:cubicBezTo>
                <a:lnTo>
                  <a:pt x="8448113" y="3136608"/>
                </a:lnTo>
                <a:lnTo>
                  <a:pt x="8448087" y="3137103"/>
                </a:lnTo>
                <a:lnTo>
                  <a:pt x="8430969" y="3135477"/>
                </a:lnTo>
                <a:cubicBezTo>
                  <a:pt x="8398594" y="3134950"/>
                  <a:pt x="8366714" y="3131969"/>
                  <a:pt x="8335542" y="3126415"/>
                </a:cubicBezTo>
                <a:cubicBezTo>
                  <a:pt x="8329965" y="3126834"/>
                  <a:pt x="8324636" y="3125886"/>
                  <a:pt x="8319325" y="3124875"/>
                </a:cubicBezTo>
                <a:lnTo>
                  <a:pt x="8319209" y="3123727"/>
                </a:lnTo>
                <a:cubicBezTo>
                  <a:pt x="7960358" y="3064328"/>
                  <a:pt x="7679319" y="2783551"/>
                  <a:pt x="7629044" y="2430686"/>
                </a:cubicBezTo>
                <a:cubicBezTo>
                  <a:pt x="7628876" y="2430633"/>
                  <a:pt x="7628708" y="2430628"/>
                  <a:pt x="7628538" y="2430623"/>
                </a:cubicBezTo>
                <a:lnTo>
                  <a:pt x="7628000" y="2423947"/>
                </a:lnTo>
                <a:cubicBezTo>
                  <a:pt x="7622941" y="2393697"/>
                  <a:pt x="7620490" y="2362806"/>
                  <a:pt x="7620533" y="2331471"/>
                </a:cubicBezTo>
                <a:cubicBezTo>
                  <a:pt x="7619221" y="2325843"/>
                  <a:pt x="7619162" y="2320176"/>
                  <a:pt x="7619162" y="2314495"/>
                </a:cubicBezTo>
                <a:lnTo>
                  <a:pt x="7619756" y="2303055"/>
                </a:lnTo>
                <a:lnTo>
                  <a:pt x="7620254" y="2303088"/>
                </a:lnTo>
                <a:close/>
                <a:moveTo>
                  <a:pt x="7597529" y="2302594"/>
                </a:moveTo>
                <a:lnTo>
                  <a:pt x="7597555" y="2303088"/>
                </a:lnTo>
                <a:lnTo>
                  <a:pt x="7598053" y="2303055"/>
                </a:lnTo>
                <a:lnTo>
                  <a:pt x="7598647" y="2314495"/>
                </a:lnTo>
                <a:cubicBezTo>
                  <a:pt x="7598647" y="2320176"/>
                  <a:pt x="7598588" y="2325843"/>
                  <a:pt x="7597276" y="2331471"/>
                </a:cubicBezTo>
                <a:cubicBezTo>
                  <a:pt x="7597319" y="2362806"/>
                  <a:pt x="7594868" y="2393697"/>
                  <a:pt x="7589809" y="2423947"/>
                </a:cubicBezTo>
                <a:lnTo>
                  <a:pt x="7589271" y="2430623"/>
                </a:lnTo>
                <a:cubicBezTo>
                  <a:pt x="7589101" y="2430628"/>
                  <a:pt x="7588933" y="2430633"/>
                  <a:pt x="7588765" y="2430686"/>
                </a:cubicBezTo>
                <a:cubicBezTo>
                  <a:pt x="7538490" y="2783551"/>
                  <a:pt x="7257451" y="3064328"/>
                  <a:pt x="6898600" y="3123727"/>
                </a:cubicBezTo>
                <a:lnTo>
                  <a:pt x="6898484" y="3124875"/>
                </a:lnTo>
                <a:cubicBezTo>
                  <a:pt x="6893173" y="3125886"/>
                  <a:pt x="6887844" y="3126834"/>
                  <a:pt x="6882267" y="3126415"/>
                </a:cubicBezTo>
                <a:cubicBezTo>
                  <a:pt x="6851095" y="3131969"/>
                  <a:pt x="6819215" y="3134950"/>
                  <a:pt x="6786841" y="3135477"/>
                </a:cubicBezTo>
                <a:lnTo>
                  <a:pt x="6769722" y="3137103"/>
                </a:lnTo>
                <a:lnTo>
                  <a:pt x="6769696" y="3136608"/>
                </a:lnTo>
                <a:lnTo>
                  <a:pt x="6769197" y="3136641"/>
                </a:lnTo>
                <a:cubicBezTo>
                  <a:pt x="6768631" y="3132839"/>
                  <a:pt x="6768604" y="3129023"/>
                  <a:pt x="6768604" y="3125201"/>
                </a:cubicBezTo>
                <a:cubicBezTo>
                  <a:pt x="6768604" y="3119519"/>
                  <a:pt x="6768663" y="3113850"/>
                  <a:pt x="6769975" y="3108220"/>
                </a:cubicBezTo>
                <a:cubicBezTo>
                  <a:pt x="6769933" y="3076892"/>
                  <a:pt x="6772382" y="3046007"/>
                  <a:pt x="6777439" y="3015763"/>
                </a:cubicBezTo>
                <a:lnTo>
                  <a:pt x="6777979" y="3009073"/>
                </a:lnTo>
                <a:cubicBezTo>
                  <a:pt x="6778148" y="3009068"/>
                  <a:pt x="6778317" y="3009063"/>
                  <a:pt x="6778485" y="3009010"/>
                </a:cubicBezTo>
                <a:cubicBezTo>
                  <a:pt x="6828761" y="2656144"/>
                  <a:pt x="7109800" y="2375367"/>
                  <a:pt x="7468650" y="2315969"/>
                </a:cubicBezTo>
                <a:lnTo>
                  <a:pt x="7468767" y="2314821"/>
                </a:lnTo>
                <a:cubicBezTo>
                  <a:pt x="7474076" y="2313811"/>
                  <a:pt x="7479404" y="2312863"/>
                  <a:pt x="7484980" y="2313282"/>
                </a:cubicBezTo>
                <a:cubicBezTo>
                  <a:pt x="7516163" y="2307725"/>
                  <a:pt x="7548056" y="2304744"/>
                  <a:pt x="7580442" y="2304217"/>
                </a:cubicBezTo>
                <a:close/>
                <a:moveTo>
                  <a:pt x="5928129" y="2302594"/>
                </a:moveTo>
                <a:lnTo>
                  <a:pt x="5945217" y="2304217"/>
                </a:lnTo>
                <a:cubicBezTo>
                  <a:pt x="5977602" y="2304744"/>
                  <a:pt x="6009495" y="2307725"/>
                  <a:pt x="6040678" y="2313282"/>
                </a:cubicBezTo>
                <a:cubicBezTo>
                  <a:pt x="6046254" y="2312863"/>
                  <a:pt x="6051582" y="2313811"/>
                  <a:pt x="6056891" y="2314821"/>
                </a:cubicBezTo>
                <a:lnTo>
                  <a:pt x="6057008" y="2315969"/>
                </a:lnTo>
                <a:cubicBezTo>
                  <a:pt x="6415858" y="2375367"/>
                  <a:pt x="6696897" y="2656144"/>
                  <a:pt x="6747174" y="3009010"/>
                </a:cubicBezTo>
                <a:cubicBezTo>
                  <a:pt x="6747341" y="3009063"/>
                  <a:pt x="6747511" y="3009068"/>
                  <a:pt x="6747679" y="3009073"/>
                </a:cubicBezTo>
                <a:lnTo>
                  <a:pt x="6748220" y="3015763"/>
                </a:lnTo>
                <a:cubicBezTo>
                  <a:pt x="6753276" y="3046007"/>
                  <a:pt x="6755726" y="3076892"/>
                  <a:pt x="6755684" y="3108220"/>
                </a:cubicBezTo>
                <a:cubicBezTo>
                  <a:pt x="6756996" y="3113850"/>
                  <a:pt x="6757054" y="3119519"/>
                  <a:pt x="6757054" y="3125201"/>
                </a:cubicBezTo>
                <a:cubicBezTo>
                  <a:pt x="6757054" y="3129023"/>
                  <a:pt x="6757027" y="3132839"/>
                  <a:pt x="6756461" y="3136641"/>
                </a:cubicBezTo>
                <a:lnTo>
                  <a:pt x="6755962" y="3136608"/>
                </a:lnTo>
                <a:lnTo>
                  <a:pt x="6755936" y="3137103"/>
                </a:lnTo>
                <a:lnTo>
                  <a:pt x="6738818" y="3135477"/>
                </a:lnTo>
                <a:cubicBezTo>
                  <a:pt x="6706444" y="3134950"/>
                  <a:pt x="6674563" y="3131969"/>
                  <a:pt x="6643391" y="3126415"/>
                </a:cubicBezTo>
                <a:cubicBezTo>
                  <a:pt x="6637814" y="3126834"/>
                  <a:pt x="6632485" y="3125886"/>
                  <a:pt x="6627175" y="3124875"/>
                </a:cubicBezTo>
                <a:lnTo>
                  <a:pt x="6627059" y="3123727"/>
                </a:lnTo>
                <a:cubicBezTo>
                  <a:pt x="6268207" y="3064328"/>
                  <a:pt x="5987168" y="2783551"/>
                  <a:pt x="5936893" y="2430686"/>
                </a:cubicBezTo>
                <a:cubicBezTo>
                  <a:pt x="5936725" y="2430633"/>
                  <a:pt x="5936557" y="2430628"/>
                  <a:pt x="5936387" y="2430623"/>
                </a:cubicBezTo>
                <a:lnTo>
                  <a:pt x="5935849" y="2423947"/>
                </a:lnTo>
                <a:cubicBezTo>
                  <a:pt x="5930790" y="2393697"/>
                  <a:pt x="5928340" y="2362806"/>
                  <a:pt x="5928382" y="2331471"/>
                </a:cubicBezTo>
                <a:cubicBezTo>
                  <a:pt x="5927070" y="2325843"/>
                  <a:pt x="5927011" y="2320176"/>
                  <a:pt x="5927011" y="2314495"/>
                </a:cubicBezTo>
                <a:lnTo>
                  <a:pt x="5927605" y="2303055"/>
                </a:lnTo>
                <a:lnTo>
                  <a:pt x="5928103" y="2303088"/>
                </a:lnTo>
                <a:close/>
                <a:moveTo>
                  <a:pt x="5905378" y="2302594"/>
                </a:moveTo>
                <a:lnTo>
                  <a:pt x="5905404" y="2303088"/>
                </a:lnTo>
                <a:lnTo>
                  <a:pt x="5905902" y="2303055"/>
                </a:lnTo>
                <a:lnTo>
                  <a:pt x="5906496" y="2314495"/>
                </a:lnTo>
                <a:cubicBezTo>
                  <a:pt x="5906496" y="2320176"/>
                  <a:pt x="5906438" y="2325843"/>
                  <a:pt x="5905126" y="2331471"/>
                </a:cubicBezTo>
                <a:cubicBezTo>
                  <a:pt x="5905168" y="2362806"/>
                  <a:pt x="5902717" y="2393697"/>
                  <a:pt x="5897659" y="2423947"/>
                </a:cubicBezTo>
                <a:lnTo>
                  <a:pt x="5897120" y="2430623"/>
                </a:lnTo>
                <a:cubicBezTo>
                  <a:pt x="5896951" y="2430628"/>
                  <a:pt x="5896782" y="2430633"/>
                  <a:pt x="5896615" y="2430686"/>
                </a:cubicBezTo>
                <a:cubicBezTo>
                  <a:pt x="5846339" y="2783551"/>
                  <a:pt x="5565300" y="3064328"/>
                  <a:pt x="5206449" y="3123727"/>
                </a:cubicBezTo>
                <a:lnTo>
                  <a:pt x="5206334" y="3124875"/>
                </a:lnTo>
                <a:cubicBezTo>
                  <a:pt x="5201022" y="3125886"/>
                  <a:pt x="5195693" y="3126834"/>
                  <a:pt x="5190116" y="3126415"/>
                </a:cubicBezTo>
                <a:cubicBezTo>
                  <a:pt x="5158944" y="3131969"/>
                  <a:pt x="5127065" y="3134950"/>
                  <a:pt x="5094690" y="3135477"/>
                </a:cubicBezTo>
                <a:lnTo>
                  <a:pt x="5077571" y="3137103"/>
                </a:lnTo>
                <a:lnTo>
                  <a:pt x="5077545" y="3136608"/>
                </a:lnTo>
                <a:lnTo>
                  <a:pt x="5077046" y="3136641"/>
                </a:lnTo>
                <a:cubicBezTo>
                  <a:pt x="5076480" y="3132839"/>
                  <a:pt x="5076453" y="3129023"/>
                  <a:pt x="5076453" y="3125201"/>
                </a:cubicBezTo>
                <a:cubicBezTo>
                  <a:pt x="5076453" y="3119519"/>
                  <a:pt x="5076512" y="3113850"/>
                  <a:pt x="5077824" y="3108220"/>
                </a:cubicBezTo>
                <a:cubicBezTo>
                  <a:pt x="5077782" y="3076892"/>
                  <a:pt x="5080231" y="3046007"/>
                  <a:pt x="5085288" y="3015763"/>
                </a:cubicBezTo>
                <a:lnTo>
                  <a:pt x="5085828" y="3009073"/>
                </a:lnTo>
                <a:cubicBezTo>
                  <a:pt x="5085997" y="3009068"/>
                  <a:pt x="5086166" y="3009063"/>
                  <a:pt x="5086334" y="3009010"/>
                </a:cubicBezTo>
                <a:cubicBezTo>
                  <a:pt x="5136610" y="2656144"/>
                  <a:pt x="5417649" y="2375367"/>
                  <a:pt x="5776501" y="2315969"/>
                </a:cubicBezTo>
                <a:lnTo>
                  <a:pt x="5776617" y="2314821"/>
                </a:lnTo>
                <a:cubicBezTo>
                  <a:pt x="5781926" y="2313811"/>
                  <a:pt x="5787253" y="2312863"/>
                  <a:pt x="5792829" y="2313282"/>
                </a:cubicBezTo>
                <a:cubicBezTo>
                  <a:pt x="5824013" y="2307725"/>
                  <a:pt x="5855905" y="2304744"/>
                  <a:pt x="5888291" y="2304217"/>
                </a:cubicBezTo>
                <a:close/>
                <a:moveTo>
                  <a:pt x="4235979" y="2302594"/>
                </a:moveTo>
                <a:lnTo>
                  <a:pt x="4253065" y="2304217"/>
                </a:lnTo>
                <a:cubicBezTo>
                  <a:pt x="4285451" y="2304744"/>
                  <a:pt x="4317343" y="2307725"/>
                  <a:pt x="4348528" y="2313282"/>
                </a:cubicBezTo>
                <a:cubicBezTo>
                  <a:pt x="4354104" y="2312863"/>
                  <a:pt x="4359431" y="2313811"/>
                  <a:pt x="4364739" y="2314821"/>
                </a:cubicBezTo>
                <a:lnTo>
                  <a:pt x="4364856" y="2315969"/>
                </a:lnTo>
                <a:cubicBezTo>
                  <a:pt x="4723707" y="2375367"/>
                  <a:pt x="5004746" y="2656144"/>
                  <a:pt x="5055022" y="3009010"/>
                </a:cubicBezTo>
                <a:cubicBezTo>
                  <a:pt x="5055190" y="3009063"/>
                  <a:pt x="5055359" y="3009068"/>
                  <a:pt x="5055528" y="3009073"/>
                </a:cubicBezTo>
                <a:lnTo>
                  <a:pt x="5056068" y="3015763"/>
                </a:lnTo>
                <a:cubicBezTo>
                  <a:pt x="5061125" y="3046007"/>
                  <a:pt x="5063574" y="3076892"/>
                  <a:pt x="5063532" y="3108220"/>
                </a:cubicBezTo>
                <a:cubicBezTo>
                  <a:pt x="5064844" y="3113850"/>
                  <a:pt x="5064903" y="3119519"/>
                  <a:pt x="5064903" y="3125201"/>
                </a:cubicBezTo>
                <a:cubicBezTo>
                  <a:pt x="5064903" y="3129023"/>
                  <a:pt x="5064876" y="3132839"/>
                  <a:pt x="5064310" y="3136641"/>
                </a:cubicBezTo>
                <a:lnTo>
                  <a:pt x="5063811" y="3136608"/>
                </a:lnTo>
                <a:lnTo>
                  <a:pt x="5063785" y="3137103"/>
                </a:lnTo>
                <a:lnTo>
                  <a:pt x="5046666" y="3135477"/>
                </a:lnTo>
                <a:cubicBezTo>
                  <a:pt x="5014292" y="3134950"/>
                  <a:pt x="4982412" y="3131969"/>
                  <a:pt x="4951241" y="3126415"/>
                </a:cubicBezTo>
                <a:cubicBezTo>
                  <a:pt x="4945663" y="3126834"/>
                  <a:pt x="4940334" y="3125886"/>
                  <a:pt x="4935023" y="3124875"/>
                </a:cubicBezTo>
                <a:lnTo>
                  <a:pt x="4934907" y="3123727"/>
                </a:lnTo>
                <a:cubicBezTo>
                  <a:pt x="4576056" y="3064328"/>
                  <a:pt x="4295017" y="2783551"/>
                  <a:pt x="4244741" y="2430686"/>
                </a:cubicBezTo>
                <a:cubicBezTo>
                  <a:pt x="4244574" y="2430633"/>
                  <a:pt x="4244405" y="2430628"/>
                  <a:pt x="4244236" y="2430623"/>
                </a:cubicBezTo>
                <a:lnTo>
                  <a:pt x="4243697" y="2423947"/>
                </a:lnTo>
                <a:cubicBezTo>
                  <a:pt x="4238639" y="2393697"/>
                  <a:pt x="4236188" y="2362806"/>
                  <a:pt x="4236230" y="2331471"/>
                </a:cubicBezTo>
                <a:cubicBezTo>
                  <a:pt x="4234918" y="2325843"/>
                  <a:pt x="4234860" y="2320176"/>
                  <a:pt x="4234860" y="2314495"/>
                </a:cubicBezTo>
                <a:lnTo>
                  <a:pt x="4235454" y="2303055"/>
                </a:lnTo>
                <a:lnTo>
                  <a:pt x="4235952" y="2303088"/>
                </a:lnTo>
                <a:close/>
                <a:moveTo>
                  <a:pt x="4213227" y="2302594"/>
                </a:moveTo>
                <a:lnTo>
                  <a:pt x="4213253" y="2303088"/>
                </a:lnTo>
                <a:lnTo>
                  <a:pt x="4213751" y="2303055"/>
                </a:lnTo>
                <a:lnTo>
                  <a:pt x="4214345" y="2314495"/>
                </a:lnTo>
                <a:cubicBezTo>
                  <a:pt x="4214345" y="2320176"/>
                  <a:pt x="4214286" y="2325843"/>
                  <a:pt x="4212974" y="2331471"/>
                </a:cubicBezTo>
                <a:cubicBezTo>
                  <a:pt x="4213016" y="2362806"/>
                  <a:pt x="4210566" y="2393697"/>
                  <a:pt x="4205507" y="2423947"/>
                </a:cubicBezTo>
                <a:lnTo>
                  <a:pt x="4204969" y="2430623"/>
                </a:lnTo>
                <a:cubicBezTo>
                  <a:pt x="4204799" y="2430628"/>
                  <a:pt x="4204631" y="2430633"/>
                  <a:pt x="4204463" y="2430686"/>
                </a:cubicBezTo>
                <a:cubicBezTo>
                  <a:pt x="4154188" y="2783551"/>
                  <a:pt x="3873149" y="3064328"/>
                  <a:pt x="3514297" y="3123727"/>
                </a:cubicBezTo>
                <a:lnTo>
                  <a:pt x="3514181" y="3124875"/>
                </a:lnTo>
                <a:cubicBezTo>
                  <a:pt x="3508871" y="3125886"/>
                  <a:pt x="3503542" y="3126834"/>
                  <a:pt x="3497965" y="3126415"/>
                </a:cubicBezTo>
                <a:cubicBezTo>
                  <a:pt x="3466793" y="3131969"/>
                  <a:pt x="3434912" y="3134950"/>
                  <a:pt x="3402538" y="3135477"/>
                </a:cubicBezTo>
                <a:lnTo>
                  <a:pt x="3385420" y="3137103"/>
                </a:lnTo>
                <a:lnTo>
                  <a:pt x="3385394" y="3136608"/>
                </a:lnTo>
                <a:lnTo>
                  <a:pt x="3384895" y="3136641"/>
                </a:lnTo>
                <a:cubicBezTo>
                  <a:pt x="3384329" y="3132839"/>
                  <a:pt x="3384302" y="3129023"/>
                  <a:pt x="3384302" y="3125201"/>
                </a:cubicBezTo>
                <a:cubicBezTo>
                  <a:pt x="3384302" y="3119519"/>
                  <a:pt x="3384360" y="3113850"/>
                  <a:pt x="3385672" y="3108220"/>
                </a:cubicBezTo>
                <a:cubicBezTo>
                  <a:pt x="3385630" y="3076892"/>
                  <a:pt x="3388080" y="3046007"/>
                  <a:pt x="3393136" y="3015763"/>
                </a:cubicBezTo>
                <a:lnTo>
                  <a:pt x="3393677" y="3009073"/>
                </a:lnTo>
                <a:cubicBezTo>
                  <a:pt x="3393845" y="3009068"/>
                  <a:pt x="3394015" y="3009063"/>
                  <a:pt x="3394182" y="3009010"/>
                </a:cubicBezTo>
                <a:cubicBezTo>
                  <a:pt x="3444459" y="2656144"/>
                  <a:pt x="3725498" y="2375367"/>
                  <a:pt x="4084348" y="2315969"/>
                </a:cubicBezTo>
                <a:lnTo>
                  <a:pt x="4084465" y="2314821"/>
                </a:lnTo>
                <a:cubicBezTo>
                  <a:pt x="4089774" y="2313811"/>
                  <a:pt x="4095102" y="2312863"/>
                  <a:pt x="4100678" y="2313282"/>
                </a:cubicBezTo>
                <a:cubicBezTo>
                  <a:pt x="4131861" y="2307725"/>
                  <a:pt x="4163754" y="2304744"/>
                  <a:pt x="4196139" y="2304217"/>
                </a:cubicBezTo>
                <a:close/>
                <a:moveTo>
                  <a:pt x="2543827" y="2302594"/>
                </a:moveTo>
                <a:lnTo>
                  <a:pt x="2560914" y="2304217"/>
                </a:lnTo>
                <a:cubicBezTo>
                  <a:pt x="2593300" y="2304744"/>
                  <a:pt x="2625192" y="2307725"/>
                  <a:pt x="2656376" y="2313282"/>
                </a:cubicBezTo>
                <a:cubicBezTo>
                  <a:pt x="2661952" y="2312863"/>
                  <a:pt x="2667280" y="2313811"/>
                  <a:pt x="2672588" y="2314821"/>
                </a:cubicBezTo>
                <a:lnTo>
                  <a:pt x="2672706" y="2315969"/>
                </a:lnTo>
                <a:cubicBezTo>
                  <a:pt x="3031556" y="2375367"/>
                  <a:pt x="3312595" y="2656144"/>
                  <a:pt x="3362871" y="3009010"/>
                </a:cubicBezTo>
                <a:cubicBezTo>
                  <a:pt x="3363039" y="3009063"/>
                  <a:pt x="3363208" y="3009068"/>
                  <a:pt x="3363377" y="3009073"/>
                </a:cubicBezTo>
                <a:lnTo>
                  <a:pt x="3363917" y="3015763"/>
                </a:lnTo>
                <a:cubicBezTo>
                  <a:pt x="3368974" y="3046007"/>
                  <a:pt x="3371423" y="3076892"/>
                  <a:pt x="3371381" y="3108220"/>
                </a:cubicBezTo>
                <a:cubicBezTo>
                  <a:pt x="3372693" y="3113850"/>
                  <a:pt x="3372752" y="3119519"/>
                  <a:pt x="3372752" y="3125201"/>
                </a:cubicBezTo>
                <a:cubicBezTo>
                  <a:pt x="3372752" y="3129023"/>
                  <a:pt x="3372725" y="3132839"/>
                  <a:pt x="3372159" y="3136641"/>
                </a:cubicBezTo>
                <a:lnTo>
                  <a:pt x="3371660" y="3136608"/>
                </a:lnTo>
                <a:lnTo>
                  <a:pt x="3371634" y="3137103"/>
                </a:lnTo>
                <a:lnTo>
                  <a:pt x="3354515" y="3135477"/>
                </a:lnTo>
                <a:cubicBezTo>
                  <a:pt x="3322141" y="3134950"/>
                  <a:pt x="3290261" y="3131969"/>
                  <a:pt x="3259089" y="3126415"/>
                </a:cubicBezTo>
                <a:cubicBezTo>
                  <a:pt x="3253512" y="3126834"/>
                  <a:pt x="3248183" y="3125886"/>
                  <a:pt x="3242872" y="3124875"/>
                </a:cubicBezTo>
                <a:lnTo>
                  <a:pt x="3242756" y="3123727"/>
                </a:lnTo>
                <a:cubicBezTo>
                  <a:pt x="2883905" y="3064328"/>
                  <a:pt x="2602866" y="2783551"/>
                  <a:pt x="2552590" y="2430686"/>
                </a:cubicBezTo>
                <a:cubicBezTo>
                  <a:pt x="2552423" y="2430633"/>
                  <a:pt x="2552254" y="2430628"/>
                  <a:pt x="2552085" y="2430623"/>
                </a:cubicBezTo>
                <a:lnTo>
                  <a:pt x="2551547" y="2423947"/>
                </a:lnTo>
                <a:cubicBezTo>
                  <a:pt x="2546488" y="2393697"/>
                  <a:pt x="2544037" y="2362806"/>
                  <a:pt x="2544079" y="2331471"/>
                </a:cubicBezTo>
                <a:cubicBezTo>
                  <a:pt x="2542767" y="2325843"/>
                  <a:pt x="2542709" y="2320176"/>
                  <a:pt x="2542709" y="2314495"/>
                </a:cubicBezTo>
                <a:lnTo>
                  <a:pt x="2543303" y="2303055"/>
                </a:lnTo>
                <a:lnTo>
                  <a:pt x="2543801" y="2303088"/>
                </a:lnTo>
                <a:close/>
                <a:moveTo>
                  <a:pt x="2521076" y="2302594"/>
                </a:moveTo>
                <a:lnTo>
                  <a:pt x="2521102" y="2303088"/>
                </a:lnTo>
                <a:lnTo>
                  <a:pt x="2521600" y="2303055"/>
                </a:lnTo>
                <a:lnTo>
                  <a:pt x="2522194" y="2314495"/>
                </a:lnTo>
                <a:cubicBezTo>
                  <a:pt x="2522194" y="2320176"/>
                  <a:pt x="2522135" y="2325843"/>
                  <a:pt x="2520823" y="2331471"/>
                </a:cubicBezTo>
                <a:cubicBezTo>
                  <a:pt x="2520865" y="2362806"/>
                  <a:pt x="2518415" y="2393697"/>
                  <a:pt x="2513356" y="2423947"/>
                </a:cubicBezTo>
                <a:lnTo>
                  <a:pt x="2512818" y="2430623"/>
                </a:lnTo>
                <a:cubicBezTo>
                  <a:pt x="2512648" y="2430628"/>
                  <a:pt x="2512480" y="2430633"/>
                  <a:pt x="2512312" y="2430686"/>
                </a:cubicBezTo>
                <a:cubicBezTo>
                  <a:pt x="2462037" y="2783551"/>
                  <a:pt x="2180998" y="3064328"/>
                  <a:pt x="1822147" y="3123727"/>
                </a:cubicBezTo>
                <a:lnTo>
                  <a:pt x="1822030" y="3124875"/>
                </a:lnTo>
                <a:cubicBezTo>
                  <a:pt x="1816720" y="3125886"/>
                  <a:pt x="1811391" y="3126834"/>
                  <a:pt x="1805814" y="3126415"/>
                </a:cubicBezTo>
                <a:cubicBezTo>
                  <a:pt x="1774642" y="3131969"/>
                  <a:pt x="1742762" y="3134950"/>
                  <a:pt x="1710387" y="3135477"/>
                </a:cubicBezTo>
                <a:lnTo>
                  <a:pt x="1693269" y="3137103"/>
                </a:lnTo>
                <a:lnTo>
                  <a:pt x="1693243" y="3136608"/>
                </a:lnTo>
                <a:lnTo>
                  <a:pt x="1692744" y="3136641"/>
                </a:lnTo>
                <a:cubicBezTo>
                  <a:pt x="1692178" y="3132839"/>
                  <a:pt x="1692151" y="3129023"/>
                  <a:pt x="1692151" y="3125201"/>
                </a:cubicBezTo>
                <a:cubicBezTo>
                  <a:pt x="1692151" y="3119519"/>
                  <a:pt x="1692209" y="3113850"/>
                  <a:pt x="1693521" y="3108220"/>
                </a:cubicBezTo>
                <a:cubicBezTo>
                  <a:pt x="1693479" y="3076892"/>
                  <a:pt x="1695929" y="3046007"/>
                  <a:pt x="1700985" y="3015763"/>
                </a:cubicBezTo>
                <a:lnTo>
                  <a:pt x="1701526" y="3009073"/>
                </a:lnTo>
                <a:cubicBezTo>
                  <a:pt x="1701694" y="3009068"/>
                  <a:pt x="1701864" y="3009063"/>
                  <a:pt x="1702031" y="3009010"/>
                </a:cubicBezTo>
                <a:cubicBezTo>
                  <a:pt x="1752308" y="2656144"/>
                  <a:pt x="2033347" y="2375367"/>
                  <a:pt x="2392197" y="2315969"/>
                </a:cubicBezTo>
                <a:lnTo>
                  <a:pt x="2392314" y="2314821"/>
                </a:lnTo>
                <a:cubicBezTo>
                  <a:pt x="2397623" y="2313811"/>
                  <a:pt x="2402951" y="2312863"/>
                  <a:pt x="2408527" y="2313282"/>
                </a:cubicBezTo>
                <a:cubicBezTo>
                  <a:pt x="2439710" y="2307725"/>
                  <a:pt x="2471603" y="2304744"/>
                  <a:pt x="2503988" y="2304217"/>
                </a:cubicBezTo>
                <a:close/>
                <a:moveTo>
                  <a:pt x="851676" y="2302594"/>
                </a:moveTo>
                <a:lnTo>
                  <a:pt x="868763" y="2304217"/>
                </a:lnTo>
                <a:cubicBezTo>
                  <a:pt x="901149" y="2304744"/>
                  <a:pt x="933041" y="2307725"/>
                  <a:pt x="964225" y="2313282"/>
                </a:cubicBezTo>
                <a:cubicBezTo>
                  <a:pt x="969801" y="2312863"/>
                  <a:pt x="975129" y="2313811"/>
                  <a:pt x="980437" y="2314821"/>
                </a:cubicBezTo>
                <a:lnTo>
                  <a:pt x="980555" y="2315969"/>
                </a:lnTo>
                <a:cubicBezTo>
                  <a:pt x="1339405" y="2375367"/>
                  <a:pt x="1620444" y="2656144"/>
                  <a:pt x="1670720" y="3009010"/>
                </a:cubicBezTo>
                <a:cubicBezTo>
                  <a:pt x="1670888" y="3009063"/>
                  <a:pt x="1671057" y="3009068"/>
                  <a:pt x="1671226" y="3009073"/>
                </a:cubicBezTo>
                <a:lnTo>
                  <a:pt x="1671766" y="3015763"/>
                </a:lnTo>
                <a:cubicBezTo>
                  <a:pt x="1676823" y="3046007"/>
                  <a:pt x="1679272" y="3076892"/>
                  <a:pt x="1679230" y="3108220"/>
                </a:cubicBezTo>
                <a:cubicBezTo>
                  <a:pt x="1680542" y="3113850"/>
                  <a:pt x="1680601" y="3119519"/>
                  <a:pt x="1680601" y="3125201"/>
                </a:cubicBezTo>
                <a:cubicBezTo>
                  <a:pt x="1680601" y="3129023"/>
                  <a:pt x="1680574" y="3132839"/>
                  <a:pt x="1680008" y="3136641"/>
                </a:cubicBezTo>
                <a:lnTo>
                  <a:pt x="1679509" y="3136608"/>
                </a:lnTo>
                <a:lnTo>
                  <a:pt x="1679483" y="3137103"/>
                </a:lnTo>
                <a:lnTo>
                  <a:pt x="1662364" y="3135477"/>
                </a:lnTo>
                <a:cubicBezTo>
                  <a:pt x="1629990" y="3134950"/>
                  <a:pt x="1598110" y="3131969"/>
                  <a:pt x="1566938" y="3126415"/>
                </a:cubicBezTo>
                <a:cubicBezTo>
                  <a:pt x="1561361" y="3126834"/>
                  <a:pt x="1556032" y="3125886"/>
                  <a:pt x="1550721" y="3124875"/>
                </a:cubicBezTo>
                <a:lnTo>
                  <a:pt x="1550605" y="3123727"/>
                </a:lnTo>
                <a:cubicBezTo>
                  <a:pt x="1191754" y="3064328"/>
                  <a:pt x="910715" y="2783551"/>
                  <a:pt x="860439" y="2430686"/>
                </a:cubicBezTo>
                <a:cubicBezTo>
                  <a:pt x="860272" y="2430633"/>
                  <a:pt x="860103" y="2430628"/>
                  <a:pt x="859934" y="2430623"/>
                </a:cubicBezTo>
                <a:lnTo>
                  <a:pt x="859396" y="2423947"/>
                </a:lnTo>
                <a:cubicBezTo>
                  <a:pt x="854337" y="2393697"/>
                  <a:pt x="851886" y="2362806"/>
                  <a:pt x="851928" y="2331471"/>
                </a:cubicBezTo>
                <a:cubicBezTo>
                  <a:pt x="850616" y="2325843"/>
                  <a:pt x="850558" y="2320176"/>
                  <a:pt x="850558" y="2314495"/>
                </a:cubicBezTo>
                <a:lnTo>
                  <a:pt x="851152" y="2303055"/>
                </a:lnTo>
                <a:lnTo>
                  <a:pt x="851650" y="2303088"/>
                </a:lnTo>
                <a:close/>
                <a:moveTo>
                  <a:pt x="828925" y="2302594"/>
                </a:moveTo>
                <a:lnTo>
                  <a:pt x="828951" y="2303088"/>
                </a:lnTo>
                <a:lnTo>
                  <a:pt x="829449" y="2303055"/>
                </a:lnTo>
                <a:lnTo>
                  <a:pt x="830043" y="2314495"/>
                </a:lnTo>
                <a:cubicBezTo>
                  <a:pt x="830043" y="2320176"/>
                  <a:pt x="829984" y="2325843"/>
                  <a:pt x="828672" y="2331471"/>
                </a:cubicBezTo>
                <a:cubicBezTo>
                  <a:pt x="828714" y="2362806"/>
                  <a:pt x="826264" y="2393697"/>
                  <a:pt x="821205" y="2423947"/>
                </a:cubicBezTo>
                <a:lnTo>
                  <a:pt x="820667" y="2430623"/>
                </a:lnTo>
                <a:cubicBezTo>
                  <a:pt x="820497" y="2430628"/>
                  <a:pt x="820329" y="2430633"/>
                  <a:pt x="820161" y="2430686"/>
                </a:cubicBezTo>
                <a:cubicBezTo>
                  <a:pt x="769886" y="2783551"/>
                  <a:pt x="488847" y="3064328"/>
                  <a:pt x="129995" y="3123727"/>
                </a:cubicBezTo>
                <a:lnTo>
                  <a:pt x="129879" y="3124875"/>
                </a:lnTo>
                <a:cubicBezTo>
                  <a:pt x="124569" y="3125886"/>
                  <a:pt x="119240" y="3126834"/>
                  <a:pt x="113663" y="3126415"/>
                </a:cubicBezTo>
                <a:cubicBezTo>
                  <a:pt x="82491" y="3131969"/>
                  <a:pt x="50611" y="3134950"/>
                  <a:pt x="18236" y="3135477"/>
                </a:cubicBezTo>
                <a:lnTo>
                  <a:pt x="1118" y="3137103"/>
                </a:lnTo>
                <a:lnTo>
                  <a:pt x="1092" y="3136608"/>
                </a:lnTo>
                <a:lnTo>
                  <a:pt x="593" y="3136641"/>
                </a:lnTo>
                <a:cubicBezTo>
                  <a:pt x="27" y="3132839"/>
                  <a:pt x="0" y="3129023"/>
                  <a:pt x="0" y="3125201"/>
                </a:cubicBezTo>
                <a:cubicBezTo>
                  <a:pt x="0" y="3119519"/>
                  <a:pt x="58" y="3113850"/>
                  <a:pt x="1370" y="3108220"/>
                </a:cubicBezTo>
                <a:cubicBezTo>
                  <a:pt x="1328" y="3076892"/>
                  <a:pt x="3778" y="3046007"/>
                  <a:pt x="8835" y="3015763"/>
                </a:cubicBezTo>
                <a:lnTo>
                  <a:pt x="9375" y="3009073"/>
                </a:lnTo>
                <a:cubicBezTo>
                  <a:pt x="9543" y="3009068"/>
                  <a:pt x="9713" y="3009063"/>
                  <a:pt x="9880" y="3009010"/>
                </a:cubicBezTo>
                <a:cubicBezTo>
                  <a:pt x="60157" y="2656144"/>
                  <a:pt x="341196" y="2375367"/>
                  <a:pt x="700046" y="2315969"/>
                </a:cubicBezTo>
                <a:lnTo>
                  <a:pt x="700163" y="2314821"/>
                </a:lnTo>
                <a:cubicBezTo>
                  <a:pt x="705472" y="2313811"/>
                  <a:pt x="710800" y="2312863"/>
                  <a:pt x="716376" y="2313282"/>
                </a:cubicBezTo>
                <a:cubicBezTo>
                  <a:pt x="747559" y="2307725"/>
                  <a:pt x="779452" y="2304744"/>
                  <a:pt x="811837" y="2304217"/>
                </a:cubicBezTo>
                <a:close/>
                <a:moveTo>
                  <a:pt x="8305836" y="1608087"/>
                </a:moveTo>
                <a:cubicBezTo>
                  <a:pt x="8030646" y="1666766"/>
                  <a:pt x="7815802" y="1879876"/>
                  <a:pt x="7762527" y="2148655"/>
                </a:cubicBezTo>
                <a:cubicBezTo>
                  <a:pt x="8037717" y="2089976"/>
                  <a:pt x="8252560" y="1876866"/>
                  <a:pt x="8305836" y="1608087"/>
                </a:cubicBezTo>
                <a:close/>
                <a:moveTo>
                  <a:pt x="6911971" y="1608087"/>
                </a:moveTo>
                <a:cubicBezTo>
                  <a:pt x="6965247" y="1876866"/>
                  <a:pt x="7180090" y="2089976"/>
                  <a:pt x="7455280" y="2148655"/>
                </a:cubicBezTo>
                <a:cubicBezTo>
                  <a:pt x="7402005" y="1879876"/>
                  <a:pt x="7187161" y="1666766"/>
                  <a:pt x="6911971" y="1608087"/>
                </a:cubicBezTo>
                <a:close/>
                <a:moveTo>
                  <a:pt x="6613685" y="1608087"/>
                </a:moveTo>
                <a:cubicBezTo>
                  <a:pt x="6338495" y="1666766"/>
                  <a:pt x="6123651" y="1879876"/>
                  <a:pt x="6070376" y="2148655"/>
                </a:cubicBezTo>
                <a:cubicBezTo>
                  <a:pt x="6345566" y="2089976"/>
                  <a:pt x="6560409" y="1876866"/>
                  <a:pt x="6613685" y="1608087"/>
                </a:cubicBezTo>
                <a:close/>
                <a:moveTo>
                  <a:pt x="5219820" y="1608087"/>
                </a:moveTo>
                <a:cubicBezTo>
                  <a:pt x="5273096" y="1876866"/>
                  <a:pt x="5487939" y="2089976"/>
                  <a:pt x="5763129" y="2148655"/>
                </a:cubicBezTo>
                <a:cubicBezTo>
                  <a:pt x="5709854" y="1879876"/>
                  <a:pt x="5495010" y="1666766"/>
                  <a:pt x="5219820" y="1608087"/>
                </a:cubicBezTo>
                <a:close/>
                <a:moveTo>
                  <a:pt x="4921534" y="1608087"/>
                </a:moveTo>
                <a:cubicBezTo>
                  <a:pt x="4646344" y="1666766"/>
                  <a:pt x="4431500" y="1879876"/>
                  <a:pt x="4378225" y="2148655"/>
                </a:cubicBezTo>
                <a:cubicBezTo>
                  <a:pt x="4653415" y="2089976"/>
                  <a:pt x="4868259" y="1876866"/>
                  <a:pt x="4921534" y="1608087"/>
                </a:cubicBezTo>
                <a:close/>
                <a:moveTo>
                  <a:pt x="3527669" y="1608087"/>
                </a:moveTo>
                <a:cubicBezTo>
                  <a:pt x="3580945" y="1876866"/>
                  <a:pt x="3795788" y="2089976"/>
                  <a:pt x="4070978" y="2148655"/>
                </a:cubicBezTo>
                <a:cubicBezTo>
                  <a:pt x="4017703" y="1879876"/>
                  <a:pt x="3802859" y="1666766"/>
                  <a:pt x="3527669" y="1608087"/>
                </a:cubicBezTo>
                <a:close/>
                <a:moveTo>
                  <a:pt x="3229383" y="1608087"/>
                </a:moveTo>
                <a:cubicBezTo>
                  <a:pt x="2954193" y="1666766"/>
                  <a:pt x="2739349" y="1879876"/>
                  <a:pt x="2686074" y="2148655"/>
                </a:cubicBezTo>
                <a:cubicBezTo>
                  <a:pt x="2961264" y="2089976"/>
                  <a:pt x="3176107" y="1876866"/>
                  <a:pt x="3229383" y="1608087"/>
                </a:cubicBezTo>
                <a:close/>
                <a:moveTo>
                  <a:pt x="1835518" y="1608087"/>
                </a:moveTo>
                <a:cubicBezTo>
                  <a:pt x="1888794" y="1876866"/>
                  <a:pt x="2103637" y="2089976"/>
                  <a:pt x="2378827" y="2148655"/>
                </a:cubicBezTo>
                <a:cubicBezTo>
                  <a:pt x="2325552" y="1879876"/>
                  <a:pt x="2110708" y="1666766"/>
                  <a:pt x="1835518" y="1608087"/>
                </a:cubicBezTo>
                <a:close/>
                <a:moveTo>
                  <a:pt x="1537232" y="1608087"/>
                </a:moveTo>
                <a:cubicBezTo>
                  <a:pt x="1262042" y="1666766"/>
                  <a:pt x="1047198" y="1879876"/>
                  <a:pt x="993923" y="2148655"/>
                </a:cubicBezTo>
                <a:cubicBezTo>
                  <a:pt x="1269113" y="2089976"/>
                  <a:pt x="1483956" y="1876866"/>
                  <a:pt x="1537232" y="1608087"/>
                </a:cubicBezTo>
                <a:close/>
                <a:moveTo>
                  <a:pt x="143367" y="1608087"/>
                </a:moveTo>
                <a:cubicBezTo>
                  <a:pt x="196643" y="1876866"/>
                  <a:pt x="411486" y="2089976"/>
                  <a:pt x="686676" y="2148655"/>
                </a:cubicBezTo>
                <a:cubicBezTo>
                  <a:pt x="633401" y="1879876"/>
                  <a:pt x="418557" y="1666766"/>
                  <a:pt x="143367" y="1608087"/>
                </a:cubicBezTo>
                <a:close/>
                <a:moveTo>
                  <a:pt x="8461873" y="1464394"/>
                </a:moveTo>
                <a:lnTo>
                  <a:pt x="8478960" y="1466004"/>
                </a:lnTo>
                <a:cubicBezTo>
                  <a:pt x="8511346" y="1466527"/>
                  <a:pt x="8543239" y="1469485"/>
                  <a:pt x="8574422" y="1474998"/>
                </a:cubicBezTo>
                <a:cubicBezTo>
                  <a:pt x="8579998" y="1474582"/>
                  <a:pt x="8585326" y="1475523"/>
                  <a:pt x="8590635" y="1476525"/>
                </a:cubicBezTo>
                <a:lnTo>
                  <a:pt x="8590752" y="1477664"/>
                </a:lnTo>
                <a:cubicBezTo>
                  <a:pt x="8815033" y="1514497"/>
                  <a:pt x="9008920" y="1637126"/>
                  <a:pt x="9135069" y="1809390"/>
                </a:cubicBezTo>
                <a:lnTo>
                  <a:pt x="9139239" y="1816149"/>
                </a:lnTo>
                <a:lnTo>
                  <a:pt x="9139239" y="2119309"/>
                </a:lnTo>
                <a:lnTo>
                  <a:pt x="9120077" y="2050665"/>
                </a:lnTo>
                <a:cubicBezTo>
                  <a:pt x="9039502" y="1829012"/>
                  <a:pt x="8844913" y="1659431"/>
                  <a:pt x="8604122" y="1608087"/>
                </a:cubicBezTo>
                <a:cubicBezTo>
                  <a:pt x="8650738" y="1843269"/>
                  <a:pt x="8821055" y="2035829"/>
                  <a:pt x="9047261" y="2119605"/>
                </a:cubicBezTo>
                <a:lnTo>
                  <a:pt x="9139239" y="2146279"/>
                </a:lnTo>
                <a:lnTo>
                  <a:pt x="9139239" y="2273778"/>
                </a:lnTo>
                <a:lnTo>
                  <a:pt x="9030179" y="2246972"/>
                </a:lnTo>
                <a:cubicBezTo>
                  <a:pt x="8735297" y="2149386"/>
                  <a:pt x="8514628" y="1897812"/>
                  <a:pt x="8470637" y="1591480"/>
                </a:cubicBezTo>
                <a:cubicBezTo>
                  <a:pt x="8470469" y="1591427"/>
                  <a:pt x="8470301" y="1591423"/>
                  <a:pt x="8470131" y="1591418"/>
                </a:cubicBezTo>
                <a:lnTo>
                  <a:pt x="8469593" y="1584794"/>
                </a:lnTo>
                <a:cubicBezTo>
                  <a:pt x="8464534" y="1554782"/>
                  <a:pt x="8462083" y="1524133"/>
                  <a:pt x="8462126" y="1493044"/>
                </a:cubicBezTo>
                <a:cubicBezTo>
                  <a:pt x="8460814" y="1487460"/>
                  <a:pt x="8460755" y="1481838"/>
                  <a:pt x="8460755" y="1476202"/>
                </a:cubicBezTo>
                <a:lnTo>
                  <a:pt x="8461349" y="1464852"/>
                </a:lnTo>
                <a:lnTo>
                  <a:pt x="8461847" y="1464884"/>
                </a:lnTo>
                <a:close/>
                <a:moveTo>
                  <a:pt x="8448085" y="1464394"/>
                </a:moveTo>
                <a:lnTo>
                  <a:pt x="8448111" y="1464884"/>
                </a:lnTo>
                <a:lnTo>
                  <a:pt x="8448609" y="1464852"/>
                </a:lnTo>
                <a:lnTo>
                  <a:pt x="8449203" y="1476202"/>
                </a:lnTo>
                <a:cubicBezTo>
                  <a:pt x="8449203" y="1481838"/>
                  <a:pt x="8449144" y="1487460"/>
                  <a:pt x="8447832" y="1493044"/>
                </a:cubicBezTo>
                <a:cubicBezTo>
                  <a:pt x="8447875" y="1524133"/>
                  <a:pt x="8445424" y="1554782"/>
                  <a:pt x="8440365" y="1584794"/>
                </a:cubicBezTo>
                <a:lnTo>
                  <a:pt x="8439827" y="1591418"/>
                </a:lnTo>
                <a:cubicBezTo>
                  <a:pt x="8439657" y="1591423"/>
                  <a:pt x="8439489" y="1591427"/>
                  <a:pt x="8439321" y="1591480"/>
                </a:cubicBezTo>
                <a:cubicBezTo>
                  <a:pt x="8389046" y="1941574"/>
                  <a:pt x="8108007" y="2220146"/>
                  <a:pt x="7749156" y="2279078"/>
                </a:cubicBezTo>
                <a:lnTo>
                  <a:pt x="7749040" y="2280217"/>
                </a:lnTo>
                <a:cubicBezTo>
                  <a:pt x="7743729" y="2281220"/>
                  <a:pt x="7738400" y="2282161"/>
                  <a:pt x="7732823" y="2281745"/>
                </a:cubicBezTo>
                <a:cubicBezTo>
                  <a:pt x="7701651" y="2287255"/>
                  <a:pt x="7669771" y="2290213"/>
                  <a:pt x="7637396" y="2290736"/>
                </a:cubicBezTo>
                <a:lnTo>
                  <a:pt x="7620278" y="2292349"/>
                </a:lnTo>
                <a:lnTo>
                  <a:pt x="7620252" y="2291858"/>
                </a:lnTo>
                <a:lnTo>
                  <a:pt x="7619753" y="2291891"/>
                </a:lnTo>
                <a:cubicBezTo>
                  <a:pt x="7619187" y="2288119"/>
                  <a:pt x="7619160" y="2284333"/>
                  <a:pt x="7619160" y="2280541"/>
                </a:cubicBezTo>
                <a:cubicBezTo>
                  <a:pt x="7619160" y="2274903"/>
                  <a:pt x="7619219" y="2269279"/>
                  <a:pt x="7620531" y="2263693"/>
                </a:cubicBezTo>
                <a:cubicBezTo>
                  <a:pt x="7620488" y="2232611"/>
                  <a:pt x="7622938" y="2201969"/>
                  <a:pt x="7627995" y="2171962"/>
                </a:cubicBezTo>
                <a:lnTo>
                  <a:pt x="7628535" y="2165325"/>
                </a:lnTo>
                <a:cubicBezTo>
                  <a:pt x="7628704" y="2165320"/>
                  <a:pt x="7628873" y="2165315"/>
                  <a:pt x="7629040" y="2165262"/>
                </a:cubicBezTo>
                <a:cubicBezTo>
                  <a:pt x="7679317" y="1815167"/>
                  <a:pt x="7960356" y="1536596"/>
                  <a:pt x="8319206" y="1477664"/>
                </a:cubicBezTo>
                <a:lnTo>
                  <a:pt x="8319323" y="1476525"/>
                </a:lnTo>
                <a:cubicBezTo>
                  <a:pt x="8324632" y="1475523"/>
                  <a:pt x="8329960" y="1474582"/>
                  <a:pt x="8335536" y="1474998"/>
                </a:cubicBezTo>
                <a:cubicBezTo>
                  <a:pt x="8366719" y="1469485"/>
                  <a:pt x="8398612" y="1466527"/>
                  <a:pt x="8430998" y="1466004"/>
                </a:cubicBezTo>
                <a:close/>
                <a:moveTo>
                  <a:pt x="6769722" y="1464394"/>
                </a:moveTo>
                <a:lnTo>
                  <a:pt x="6786810" y="1466004"/>
                </a:lnTo>
                <a:cubicBezTo>
                  <a:pt x="6819195" y="1466527"/>
                  <a:pt x="6851088" y="1469485"/>
                  <a:pt x="6882271" y="1474998"/>
                </a:cubicBezTo>
                <a:cubicBezTo>
                  <a:pt x="6887847" y="1474582"/>
                  <a:pt x="6893175" y="1475523"/>
                  <a:pt x="6898484" y="1476525"/>
                </a:cubicBezTo>
                <a:lnTo>
                  <a:pt x="6898601" y="1477664"/>
                </a:lnTo>
                <a:cubicBezTo>
                  <a:pt x="7257451" y="1536596"/>
                  <a:pt x="7538490" y="1815167"/>
                  <a:pt x="7588766" y="2165262"/>
                </a:cubicBezTo>
                <a:cubicBezTo>
                  <a:pt x="7588934" y="2165315"/>
                  <a:pt x="7589103" y="2165320"/>
                  <a:pt x="7589272" y="2165325"/>
                </a:cubicBezTo>
                <a:lnTo>
                  <a:pt x="7589812" y="2171962"/>
                </a:lnTo>
                <a:cubicBezTo>
                  <a:pt x="7594869" y="2201969"/>
                  <a:pt x="7597319" y="2232611"/>
                  <a:pt x="7597276" y="2263693"/>
                </a:cubicBezTo>
                <a:cubicBezTo>
                  <a:pt x="7598588" y="2269279"/>
                  <a:pt x="7598647" y="2274903"/>
                  <a:pt x="7598647" y="2280541"/>
                </a:cubicBezTo>
                <a:cubicBezTo>
                  <a:pt x="7598647" y="2284333"/>
                  <a:pt x="7598620" y="2288119"/>
                  <a:pt x="7598054" y="2291891"/>
                </a:cubicBezTo>
                <a:lnTo>
                  <a:pt x="7597555" y="2291858"/>
                </a:lnTo>
                <a:lnTo>
                  <a:pt x="7597529" y="2292349"/>
                </a:lnTo>
                <a:lnTo>
                  <a:pt x="7580411" y="2290736"/>
                </a:lnTo>
                <a:cubicBezTo>
                  <a:pt x="7548036" y="2290213"/>
                  <a:pt x="7516156" y="2287255"/>
                  <a:pt x="7484984" y="2281745"/>
                </a:cubicBezTo>
                <a:cubicBezTo>
                  <a:pt x="7479407" y="2282161"/>
                  <a:pt x="7474078" y="2281220"/>
                  <a:pt x="7468767" y="2280217"/>
                </a:cubicBezTo>
                <a:lnTo>
                  <a:pt x="7468651" y="2279078"/>
                </a:lnTo>
                <a:cubicBezTo>
                  <a:pt x="7109800" y="2220146"/>
                  <a:pt x="6828761" y="1941574"/>
                  <a:pt x="6778486" y="1591480"/>
                </a:cubicBezTo>
                <a:cubicBezTo>
                  <a:pt x="6778318" y="1591427"/>
                  <a:pt x="6778150" y="1591423"/>
                  <a:pt x="6777980" y="1591418"/>
                </a:cubicBezTo>
                <a:lnTo>
                  <a:pt x="6777442" y="1584794"/>
                </a:lnTo>
                <a:cubicBezTo>
                  <a:pt x="6772383" y="1554782"/>
                  <a:pt x="6769933" y="1524133"/>
                  <a:pt x="6769975" y="1493044"/>
                </a:cubicBezTo>
                <a:cubicBezTo>
                  <a:pt x="6768663" y="1487460"/>
                  <a:pt x="6768604" y="1481838"/>
                  <a:pt x="6768604" y="1476202"/>
                </a:cubicBezTo>
                <a:lnTo>
                  <a:pt x="6769198" y="1464852"/>
                </a:lnTo>
                <a:lnTo>
                  <a:pt x="6769696" y="1464884"/>
                </a:lnTo>
                <a:close/>
                <a:moveTo>
                  <a:pt x="6755934" y="1464394"/>
                </a:moveTo>
                <a:lnTo>
                  <a:pt x="6755960" y="1464884"/>
                </a:lnTo>
                <a:lnTo>
                  <a:pt x="6756458" y="1464852"/>
                </a:lnTo>
                <a:lnTo>
                  <a:pt x="6757052" y="1476202"/>
                </a:lnTo>
                <a:cubicBezTo>
                  <a:pt x="6757052" y="1481838"/>
                  <a:pt x="6756994" y="1487460"/>
                  <a:pt x="6755682" y="1493044"/>
                </a:cubicBezTo>
                <a:cubicBezTo>
                  <a:pt x="6755724" y="1524133"/>
                  <a:pt x="6753273" y="1554782"/>
                  <a:pt x="6748215" y="1584794"/>
                </a:cubicBezTo>
                <a:lnTo>
                  <a:pt x="6747676" y="1591418"/>
                </a:lnTo>
                <a:cubicBezTo>
                  <a:pt x="6747507" y="1591423"/>
                  <a:pt x="6747338" y="1591427"/>
                  <a:pt x="6747171" y="1591480"/>
                </a:cubicBezTo>
                <a:cubicBezTo>
                  <a:pt x="6696895" y="1941574"/>
                  <a:pt x="6415856" y="2220146"/>
                  <a:pt x="6057005" y="2279078"/>
                </a:cubicBezTo>
                <a:lnTo>
                  <a:pt x="6056889" y="2280217"/>
                </a:lnTo>
                <a:cubicBezTo>
                  <a:pt x="6051578" y="2281220"/>
                  <a:pt x="6046249" y="2282161"/>
                  <a:pt x="6040672" y="2281745"/>
                </a:cubicBezTo>
                <a:cubicBezTo>
                  <a:pt x="6009500" y="2287255"/>
                  <a:pt x="5977620" y="2290213"/>
                  <a:pt x="5945246" y="2290736"/>
                </a:cubicBezTo>
                <a:lnTo>
                  <a:pt x="5928127" y="2292349"/>
                </a:lnTo>
                <a:lnTo>
                  <a:pt x="5928101" y="2291858"/>
                </a:lnTo>
                <a:lnTo>
                  <a:pt x="5927602" y="2291891"/>
                </a:lnTo>
                <a:cubicBezTo>
                  <a:pt x="5927036" y="2288119"/>
                  <a:pt x="5927009" y="2284333"/>
                  <a:pt x="5927009" y="2280541"/>
                </a:cubicBezTo>
                <a:cubicBezTo>
                  <a:pt x="5927009" y="2274903"/>
                  <a:pt x="5927068" y="2269279"/>
                  <a:pt x="5928380" y="2263693"/>
                </a:cubicBezTo>
                <a:cubicBezTo>
                  <a:pt x="5928338" y="2232611"/>
                  <a:pt x="5930787" y="2201969"/>
                  <a:pt x="5935844" y="2171962"/>
                </a:cubicBezTo>
                <a:lnTo>
                  <a:pt x="5936384" y="2165325"/>
                </a:lnTo>
                <a:cubicBezTo>
                  <a:pt x="5936553" y="2165320"/>
                  <a:pt x="5936722" y="2165315"/>
                  <a:pt x="5936890" y="2165262"/>
                </a:cubicBezTo>
                <a:cubicBezTo>
                  <a:pt x="5987166" y="1815167"/>
                  <a:pt x="6268205" y="1536596"/>
                  <a:pt x="6627056" y="1477664"/>
                </a:cubicBezTo>
                <a:lnTo>
                  <a:pt x="6627173" y="1476525"/>
                </a:lnTo>
                <a:cubicBezTo>
                  <a:pt x="6632481" y="1475523"/>
                  <a:pt x="6637809" y="1474582"/>
                  <a:pt x="6643385" y="1474998"/>
                </a:cubicBezTo>
                <a:cubicBezTo>
                  <a:pt x="6674569" y="1469485"/>
                  <a:pt x="6706461" y="1466527"/>
                  <a:pt x="6738847" y="1466004"/>
                </a:cubicBezTo>
                <a:close/>
                <a:moveTo>
                  <a:pt x="5077571" y="1464394"/>
                </a:moveTo>
                <a:lnTo>
                  <a:pt x="5094659" y="1466004"/>
                </a:lnTo>
                <a:cubicBezTo>
                  <a:pt x="5127044" y="1466527"/>
                  <a:pt x="5158937" y="1469485"/>
                  <a:pt x="5190120" y="1474998"/>
                </a:cubicBezTo>
                <a:cubicBezTo>
                  <a:pt x="5195696" y="1474582"/>
                  <a:pt x="5201024" y="1475523"/>
                  <a:pt x="5206334" y="1476525"/>
                </a:cubicBezTo>
                <a:lnTo>
                  <a:pt x="5206450" y="1477664"/>
                </a:lnTo>
                <a:cubicBezTo>
                  <a:pt x="5565300" y="1536596"/>
                  <a:pt x="5846339" y="1815167"/>
                  <a:pt x="5896616" y="2165262"/>
                </a:cubicBezTo>
                <a:cubicBezTo>
                  <a:pt x="5896783" y="2165315"/>
                  <a:pt x="5896953" y="2165320"/>
                  <a:pt x="5897121" y="2165325"/>
                </a:cubicBezTo>
                <a:lnTo>
                  <a:pt x="5897662" y="2171962"/>
                </a:lnTo>
                <a:cubicBezTo>
                  <a:pt x="5902718" y="2201969"/>
                  <a:pt x="5905168" y="2232611"/>
                  <a:pt x="5905126" y="2263693"/>
                </a:cubicBezTo>
                <a:cubicBezTo>
                  <a:pt x="5906438" y="2269279"/>
                  <a:pt x="5906496" y="2274903"/>
                  <a:pt x="5906496" y="2280541"/>
                </a:cubicBezTo>
                <a:cubicBezTo>
                  <a:pt x="5906496" y="2284333"/>
                  <a:pt x="5906469" y="2288119"/>
                  <a:pt x="5905903" y="2291891"/>
                </a:cubicBezTo>
                <a:lnTo>
                  <a:pt x="5905404" y="2291858"/>
                </a:lnTo>
                <a:lnTo>
                  <a:pt x="5905378" y="2292349"/>
                </a:lnTo>
                <a:lnTo>
                  <a:pt x="5888260" y="2290736"/>
                </a:lnTo>
                <a:cubicBezTo>
                  <a:pt x="5855886" y="2290213"/>
                  <a:pt x="5824005" y="2287255"/>
                  <a:pt x="5792833" y="2281745"/>
                </a:cubicBezTo>
                <a:cubicBezTo>
                  <a:pt x="5787256" y="2282161"/>
                  <a:pt x="5781927" y="2281220"/>
                  <a:pt x="5776617" y="2280217"/>
                </a:cubicBezTo>
                <a:lnTo>
                  <a:pt x="5776501" y="2279078"/>
                </a:lnTo>
                <a:cubicBezTo>
                  <a:pt x="5417649" y="2220146"/>
                  <a:pt x="5136610" y="1941574"/>
                  <a:pt x="5086335" y="1591480"/>
                </a:cubicBezTo>
                <a:cubicBezTo>
                  <a:pt x="5086167" y="1591427"/>
                  <a:pt x="5085999" y="1591423"/>
                  <a:pt x="5085830" y="1591418"/>
                </a:cubicBezTo>
                <a:lnTo>
                  <a:pt x="5085291" y="1584794"/>
                </a:lnTo>
                <a:cubicBezTo>
                  <a:pt x="5080233" y="1554782"/>
                  <a:pt x="5077782" y="1524133"/>
                  <a:pt x="5077824" y="1493044"/>
                </a:cubicBezTo>
                <a:cubicBezTo>
                  <a:pt x="5076512" y="1487460"/>
                  <a:pt x="5076453" y="1481838"/>
                  <a:pt x="5076453" y="1476202"/>
                </a:cubicBezTo>
                <a:lnTo>
                  <a:pt x="5077047" y="1464852"/>
                </a:lnTo>
                <a:lnTo>
                  <a:pt x="5077545" y="1464884"/>
                </a:lnTo>
                <a:close/>
                <a:moveTo>
                  <a:pt x="5063783" y="1464394"/>
                </a:moveTo>
                <a:lnTo>
                  <a:pt x="5063809" y="1464884"/>
                </a:lnTo>
                <a:lnTo>
                  <a:pt x="5064307" y="1464852"/>
                </a:lnTo>
                <a:lnTo>
                  <a:pt x="5064902" y="1476202"/>
                </a:lnTo>
                <a:cubicBezTo>
                  <a:pt x="5064902" y="1481838"/>
                  <a:pt x="5064842" y="1487460"/>
                  <a:pt x="5063530" y="1493044"/>
                </a:cubicBezTo>
                <a:cubicBezTo>
                  <a:pt x="5063572" y="1524133"/>
                  <a:pt x="5061122" y="1554782"/>
                  <a:pt x="5056063" y="1584794"/>
                </a:cubicBezTo>
                <a:lnTo>
                  <a:pt x="5055525" y="1591418"/>
                </a:lnTo>
                <a:cubicBezTo>
                  <a:pt x="5055355" y="1591423"/>
                  <a:pt x="5055187" y="1591427"/>
                  <a:pt x="5055019" y="1591480"/>
                </a:cubicBezTo>
                <a:cubicBezTo>
                  <a:pt x="5004744" y="1941574"/>
                  <a:pt x="4723705" y="2220146"/>
                  <a:pt x="4364853" y="2279078"/>
                </a:cubicBezTo>
                <a:lnTo>
                  <a:pt x="4364737" y="2280217"/>
                </a:lnTo>
                <a:cubicBezTo>
                  <a:pt x="4359427" y="2281220"/>
                  <a:pt x="4354098" y="2282161"/>
                  <a:pt x="4348521" y="2281745"/>
                </a:cubicBezTo>
                <a:cubicBezTo>
                  <a:pt x="4317350" y="2287255"/>
                  <a:pt x="4285468" y="2290213"/>
                  <a:pt x="4253094" y="2290736"/>
                </a:cubicBezTo>
                <a:lnTo>
                  <a:pt x="4235976" y="2292349"/>
                </a:lnTo>
                <a:lnTo>
                  <a:pt x="4235950" y="2291858"/>
                </a:lnTo>
                <a:lnTo>
                  <a:pt x="4235451" y="2291891"/>
                </a:lnTo>
                <a:cubicBezTo>
                  <a:pt x="4234885" y="2288119"/>
                  <a:pt x="4234858" y="2284333"/>
                  <a:pt x="4234858" y="2280541"/>
                </a:cubicBezTo>
                <a:cubicBezTo>
                  <a:pt x="4234858" y="2274903"/>
                  <a:pt x="4234916" y="2269279"/>
                  <a:pt x="4236228" y="2263693"/>
                </a:cubicBezTo>
                <a:cubicBezTo>
                  <a:pt x="4236186" y="2232611"/>
                  <a:pt x="4238636" y="2201969"/>
                  <a:pt x="4243692" y="2171962"/>
                </a:cubicBezTo>
                <a:lnTo>
                  <a:pt x="4244233" y="2165325"/>
                </a:lnTo>
                <a:cubicBezTo>
                  <a:pt x="4244401" y="2165320"/>
                  <a:pt x="4244571" y="2165315"/>
                  <a:pt x="4244738" y="2165262"/>
                </a:cubicBezTo>
                <a:cubicBezTo>
                  <a:pt x="4295015" y="1815167"/>
                  <a:pt x="4576054" y="1536596"/>
                  <a:pt x="4934904" y="1477664"/>
                </a:cubicBezTo>
                <a:lnTo>
                  <a:pt x="4935021" y="1476525"/>
                </a:lnTo>
                <a:cubicBezTo>
                  <a:pt x="4940330" y="1475523"/>
                  <a:pt x="4945658" y="1474582"/>
                  <a:pt x="4951234" y="1474998"/>
                </a:cubicBezTo>
                <a:cubicBezTo>
                  <a:pt x="4982417" y="1469485"/>
                  <a:pt x="5014310" y="1466527"/>
                  <a:pt x="5046695" y="1466004"/>
                </a:cubicBezTo>
                <a:close/>
                <a:moveTo>
                  <a:pt x="3385420" y="1464394"/>
                </a:moveTo>
                <a:lnTo>
                  <a:pt x="3402507" y="1466004"/>
                </a:lnTo>
                <a:cubicBezTo>
                  <a:pt x="3434893" y="1466527"/>
                  <a:pt x="3466785" y="1469485"/>
                  <a:pt x="3497969" y="1474998"/>
                </a:cubicBezTo>
                <a:cubicBezTo>
                  <a:pt x="3503545" y="1474582"/>
                  <a:pt x="3508873" y="1475523"/>
                  <a:pt x="3514181" y="1476525"/>
                </a:cubicBezTo>
                <a:lnTo>
                  <a:pt x="3514298" y="1477664"/>
                </a:lnTo>
                <a:cubicBezTo>
                  <a:pt x="3873149" y="1536596"/>
                  <a:pt x="4154188" y="1815167"/>
                  <a:pt x="4204464" y="2165262"/>
                </a:cubicBezTo>
                <a:cubicBezTo>
                  <a:pt x="4204632" y="2165315"/>
                  <a:pt x="4204801" y="2165320"/>
                  <a:pt x="4204970" y="2165325"/>
                </a:cubicBezTo>
                <a:lnTo>
                  <a:pt x="4205510" y="2171962"/>
                </a:lnTo>
                <a:cubicBezTo>
                  <a:pt x="4210567" y="2201969"/>
                  <a:pt x="4213016" y="2232611"/>
                  <a:pt x="4212974" y="2263693"/>
                </a:cubicBezTo>
                <a:cubicBezTo>
                  <a:pt x="4214286" y="2269279"/>
                  <a:pt x="4214345" y="2274903"/>
                  <a:pt x="4214345" y="2280541"/>
                </a:cubicBezTo>
                <a:cubicBezTo>
                  <a:pt x="4214345" y="2284333"/>
                  <a:pt x="4214318" y="2288119"/>
                  <a:pt x="4213752" y="2291891"/>
                </a:cubicBezTo>
                <a:lnTo>
                  <a:pt x="4213253" y="2291858"/>
                </a:lnTo>
                <a:lnTo>
                  <a:pt x="4213227" y="2292349"/>
                </a:lnTo>
                <a:lnTo>
                  <a:pt x="4196108" y="2290736"/>
                </a:lnTo>
                <a:cubicBezTo>
                  <a:pt x="4163734" y="2290213"/>
                  <a:pt x="4131854" y="2287255"/>
                  <a:pt x="4100682" y="2281745"/>
                </a:cubicBezTo>
                <a:cubicBezTo>
                  <a:pt x="4095105" y="2282161"/>
                  <a:pt x="4089776" y="2281220"/>
                  <a:pt x="4084465" y="2280217"/>
                </a:cubicBezTo>
                <a:lnTo>
                  <a:pt x="4084349" y="2279078"/>
                </a:lnTo>
                <a:cubicBezTo>
                  <a:pt x="3725498" y="2220146"/>
                  <a:pt x="3444459" y="1941574"/>
                  <a:pt x="3394183" y="1591480"/>
                </a:cubicBezTo>
                <a:cubicBezTo>
                  <a:pt x="3394016" y="1591427"/>
                  <a:pt x="3393847" y="1591423"/>
                  <a:pt x="3393678" y="1591418"/>
                </a:cubicBezTo>
                <a:lnTo>
                  <a:pt x="3393139" y="1584794"/>
                </a:lnTo>
                <a:cubicBezTo>
                  <a:pt x="3388081" y="1554782"/>
                  <a:pt x="3385630" y="1524133"/>
                  <a:pt x="3385672" y="1493044"/>
                </a:cubicBezTo>
                <a:cubicBezTo>
                  <a:pt x="3384360" y="1487460"/>
                  <a:pt x="3384302" y="1481838"/>
                  <a:pt x="3384302" y="1476202"/>
                </a:cubicBezTo>
                <a:lnTo>
                  <a:pt x="3384896" y="1464852"/>
                </a:lnTo>
                <a:lnTo>
                  <a:pt x="3385394" y="1464884"/>
                </a:lnTo>
                <a:close/>
                <a:moveTo>
                  <a:pt x="3371632" y="1464394"/>
                </a:moveTo>
                <a:lnTo>
                  <a:pt x="3371658" y="1464884"/>
                </a:lnTo>
                <a:lnTo>
                  <a:pt x="3372156" y="1464852"/>
                </a:lnTo>
                <a:lnTo>
                  <a:pt x="3372750" y="1476202"/>
                </a:lnTo>
                <a:cubicBezTo>
                  <a:pt x="3372750" y="1481838"/>
                  <a:pt x="3372691" y="1487460"/>
                  <a:pt x="3371379" y="1493044"/>
                </a:cubicBezTo>
                <a:cubicBezTo>
                  <a:pt x="3371421" y="1524133"/>
                  <a:pt x="3368971" y="1554782"/>
                  <a:pt x="3363912" y="1584794"/>
                </a:cubicBezTo>
                <a:lnTo>
                  <a:pt x="3363374" y="1591418"/>
                </a:lnTo>
                <a:cubicBezTo>
                  <a:pt x="3363204" y="1591423"/>
                  <a:pt x="3363036" y="1591427"/>
                  <a:pt x="3362868" y="1591480"/>
                </a:cubicBezTo>
                <a:cubicBezTo>
                  <a:pt x="3312593" y="1941574"/>
                  <a:pt x="3031554" y="2220146"/>
                  <a:pt x="2672703" y="2279078"/>
                </a:cubicBezTo>
                <a:lnTo>
                  <a:pt x="2672586" y="2280217"/>
                </a:lnTo>
                <a:cubicBezTo>
                  <a:pt x="2667276" y="2281220"/>
                  <a:pt x="2661947" y="2282161"/>
                  <a:pt x="2656370" y="2281745"/>
                </a:cubicBezTo>
                <a:cubicBezTo>
                  <a:pt x="2625198" y="2287255"/>
                  <a:pt x="2593318" y="2290213"/>
                  <a:pt x="2560943" y="2290736"/>
                </a:cubicBezTo>
                <a:lnTo>
                  <a:pt x="2543825" y="2292349"/>
                </a:lnTo>
                <a:lnTo>
                  <a:pt x="2543799" y="2291858"/>
                </a:lnTo>
                <a:lnTo>
                  <a:pt x="2543300" y="2291891"/>
                </a:lnTo>
                <a:cubicBezTo>
                  <a:pt x="2542734" y="2288119"/>
                  <a:pt x="2542707" y="2284333"/>
                  <a:pt x="2542707" y="2280541"/>
                </a:cubicBezTo>
                <a:cubicBezTo>
                  <a:pt x="2542707" y="2274903"/>
                  <a:pt x="2542765" y="2269279"/>
                  <a:pt x="2544077" y="2263693"/>
                </a:cubicBezTo>
                <a:cubicBezTo>
                  <a:pt x="2544035" y="2232611"/>
                  <a:pt x="2546485" y="2201969"/>
                  <a:pt x="2551541" y="2171962"/>
                </a:cubicBezTo>
                <a:lnTo>
                  <a:pt x="2552082" y="2165325"/>
                </a:lnTo>
                <a:cubicBezTo>
                  <a:pt x="2552250" y="2165320"/>
                  <a:pt x="2552420" y="2165315"/>
                  <a:pt x="2552587" y="2165262"/>
                </a:cubicBezTo>
                <a:cubicBezTo>
                  <a:pt x="2602864" y="1815167"/>
                  <a:pt x="2883903" y="1536596"/>
                  <a:pt x="3242753" y="1477664"/>
                </a:cubicBezTo>
                <a:lnTo>
                  <a:pt x="3242870" y="1476525"/>
                </a:lnTo>
                <a:cubicBezTo>
                  <a:pt x="3248179" y="1475523"/>
                  <a:pt x="3253507" y="1474582"/>
                  <a:pt x="3259083" y="1474998"/>
                </a:cubicBezTo>
                <a:cubicBezTo>
                  <a:pt x="3290266" y="1469485"/>
                  <a:pt x="3322159" y="1466527"/>
                  <a:pt x="3354544" y="1466004"/>
                </a:cubicBezTo>
                <a:close/>
                <a:moveTo>
                  <a:pt x="1693269" y="1464394"/>
                </a:moveTo>
                <a:lnTo>
                  <a:pt x="1710356" y="1466004"/>
                </a:lnTo>
                <a:cubicBezTo>
                  <a:pt x="1742742" y="1466527"/>
                  <a:pt x="1774634" y="1469485"/>
                  <a:pt x="1805818" y="1474998"/>
                </a:cubicBezTo>
                <a:cubicBezTo>
                  <a:pt x="1811394" y="1474582"/>
                  <a:pt x="1816722" y="1475523"/>
                  <a:pt x="1822030" y="1476525"/>
                </a:cubicBezTo>
                <a:lnTo>
                  <a:pt x="1822148" y="1477664"/>
                </a:lnTo>
                <a:cubicBezTo>
                  <a:pt x="2180998" y="1536596"/>
                  <a:pt x="2462037" y="1815167"/>
                  <a:pt x="2512313" y="2165262"/>
                </a:cubicBezTo>
                <a:cubicBezTo>
                  <a:pt x="2512481" y="2165315"/>
                  <a:pt x="2512650" y="2165320"/>
                  <a:pt x="2512819" y="2165325"/>
                </a:cubicBezTo>
                <a:lnTo>
                  <a:pt x="2513359" y="2171962"/>
                </a:lnTo>
                <a:cubicBezTo>
                  <a:pt x="2518416" y="2201969"/>
                  <a:pt x="2520865" y="2232611"/>
                  <a:pt x="2520823" y="2263693"/>
                </a:cubicBezTo>
                <a:cubicBezTo>
                  <a:pt x="2522135" y="2269279"/>
                  <a:pt x="2522194" y="2274903"/>
                  <a:pt x="2522194" y="2280541"/>
                </a:cubicBezTo>
                <a:cubicBezTo>
                  <a:pt x="2522194" y="2284333"/>
                  <a:pt x="2522167" y="2288119"/>
                  <a:pt x="2521601" y="2291891"/>
                </a:cubicBezTo>
                <a:lnTo>
                  <a:pt x="2521102" y="2291858"/>
                </a:lnTo>
                <a:lnTo>
                  <a:pt x="2521076" y="2292349"/>
                </a:lnTo>
                <a:lnTo>
                  <a:pt x="2503957" y="2290736"/>
                </a:lnTo>
                <a:cubicBezTo>
                  <a:pt x="2471583" y="2290213"/>
                  <a:pt x="2439703" y="2287255"/>
                  <a:pt x="2408531" y="2281745"/>
                </a:cubicBezTo>
                <a:cubicBezTo>
                  <a:pt x="2402954" y="2282161"/>
                  <a:pt x="2397625" y="2281220"/>
                  <a:pt x="2392314" y="2280217"/>
                </a:cubicBezTo>
                <a:lnTo>
                  <a:pt x="2392198" y="2279078"/>
                </a:lnTo>
                <a:cubicBezTo>
                  <a:pt x="2033347" y="2220146"/>
                  <a:pt x="1752308" y="1941574"/>
                  <a:pt x="1702032" y="1591480"/>
                </a:cubicBezTo>
                <a:cubicBezTo>
                  <a:pt x="1701865" y="1591427"/>
                  <a:pt x="1701696" y="1591423"/>
                  <a:pt x="1701527" y="1591418"/>
                </a:cubicBezTo>
                <a:lnTo>
                  <a:pt x="1700989" y="1584794"/>
                </a:lnTo>
                <a:cubicBezTo>
                  <a:pt x="1695930" y="1554782"/>
                  <a:pt x="1693479" y="1524133"/>
                  <a:pt x="1693521" y="1493044"/>
                </a:cubicBezTo>
                <a:cubicBezTo>
                  <a:pt x="1692209" y="1487460"/>
                  <a:pt x="1692151" y="1481838"/>
                  <a:pt x="1692151" y="1476202"/>
                </a:cubicBezTo>
                <a:lnTo>
                  <a:pt x="1692745" y="1464852"/>
                </a:lnTo>
                <a:lnTo>
                  <a:pt x="1693243" y="1464884"/>
                </a:lnTo>
                <a:close/>
                <a:moveTo>
                  <a:pt x="1679481" y="1464394"/>
                </a:moveTo>
                <a:lnTo>
                  <a:pt x="1679507" y="1464884"/>
                </a:lnTo>
                <a:lnTo>
                  <a:pt x="1680005" y="1464852"/>
                </a:lnTo>
                <a:lnTo>
                  <a:pt x="1680599" y="1476202"/>
                </a:lnTo>
                <a:cubicBezTo>
                  <a:pt x="1680599" y="1481838"/>
                  <a:pt x="1680540" y="1487460"/>
                  <a:pt x="1679228" y="1493044"/>
                </a:cubicBezTo>
                <a:cubicBezTo>
                  <a:pt x="1679270" y="1524133"/>
                  <a:pt x="1676820" y="1554782"/>
                  <a:pt x="1671761" y="1584794"/>
                </a:cubicBezTo>
                <a:lnTo>
                  <a:pt x="1671223" y="1591418"/>
                </a:lnTo>
                <a:cubicBezTo>
                  <a:pt x="1671053" y="1591423"/>
                  <a:pt x="1670885" y="1591427"/>
                  <a:pt x="1670717" y="1591480"/>
                </a:cubicBezTo>
                <a:cubicBezTo>
                  <a:pt x="1620442" y="1941574"/>
                  <a:pt x="1339403" y="2220146"/>
                  <a:pt x="980552" y="2279078"/>
                </a:cubicBezTo>
                <a:lnTo>
                  <a:pt x="980435" y="2280217"/>
                </a:lnTo>
                <a:cubicBezTo>
                  <a:pt x="975125" y="2281220"/>
                  <a:pt x="969796" y="2282161"/>
                  <a:pt x="964219" y="2281745"/>
                </a:cubicBezTo>
                <a:cubicBezTo>
                  <a:pt x="933047" y="2287255"/>
                  <a:pt x="901167" y="2290213"/>
                  <a:pt x="868792" y="2290736"/>
                </a:cubicBezTo>
                <a:lnTo>
                  <a:pt x="851674" y="2292349"/>
                </a:lnTo>
                <a:lnTo>
                  <a:pt x="851648" y="2291858"/>
                </a:lnTo>
                <a:lnTo>
                  <a:pt x="851149" y="2291891"/>
                </a:lnTo>
                <a:cubicBezTo>
                  <a:pt x="850583" y="2288119"/>
                  <a:pt x="850556" y="2284333"/>
                  <a:pt x="850556" y="2280541"/>
                </a:cubicBezTo>
                <a:cubicBezTo>
                  <a:pt x="850556" y="2274903"/>
                  <a:pt x="850614" y="2269279"/>
                  <a:pt x="851926" y="2263693"/>
                </a:cubicBezTo>
                <a:cubicBezTo>
                  <a:pt x="851884" y="2232611"/>
                  <a:pt x="854334" y="2201969"/>
                  <a:pt x="859390" y="2171962"/>
                </a:cubicBezTo>
                <a:lnTo>
                  <a:pt x="859931" y="2165325"/>
                </a:lnTo>
                <a:cubicBezTo>
                  <a:pt x="860099" y="2165320"/>
                  <a:pt x="860269" y="2165315"/>
                  <a:pt x="860436" y="2165262"/>
                </a:cubicBezTo>
                <a:cubicBezTo>
                  <a:pt x="910713" y="1815167"/>
                  <a:pt x="1191752" y="1536596"/>
                  <a:pt x="1550602" y="1477664"/>
                </a:cubicBezTo>
                <a:lnTo>
                  <a:pt x="1550719" y="1476525"/>
                </a:lnTo>
                <a:cubicBezTo>
                  <a:pt x="1556028" y="1475523"/>
                  <a:pt x="1561356" y="1474582"/>
                  <a:pt x="1566932" y="1474998"/>
                </a:cubicBezTo>
                <a:cubicBezTo>
                  <a:pt x="1598115" y="1469485"/>
                  <a:pt x="1630008" y="1466527"/>
                  <a:pt x="1662393" y="1466004"/>
                </a:cubicBezTo>
                <a:close/>
                <a:moveTo>
                  <a:pt x="1118" y="1464394"/>
                </a:moveTo>
                <a:lnTo>
                  <a:pt x="18205" y="1466004"/>
                </a:lnTo>
                <a:cubicBezTo>
                  <a:pt x="50591" y="1466527"/>
                  <a:pt x="82483" y="1469485"/>
                  <a:pt x="113667" y="1474998"/>
                </a:cubicBezTo>
                <a:cubicBezTo>
                  <a:pt x="119243" y="1474582"/>
                  <a:pt x="124571" y="1475523"/>
                  <a:pt x="129879" y="1476525"/>
                </a:cubicBezTo>
                <a:lnTo>
                  <a:pt x="129997" y="1477664"/>
                </a:lnTo>
                <a:cubicBezTo>
                  <a:pt x="488847" y="1536596"/>
                  <a:pt x="769886" y="1815167"/>
                  <a:pt x="820162" y="2165262"/>
                </a:cubicBezTo>
                <a:cubicBezTo>
                  <a:pt x="820330" y="2165315"/>
                  <a:pt x="820499" y="2165320"/>
                  <a:pt x="820668" y="2165325"/>
                </a:cubicBezTo>
                <a:lnTo>
                  <a:pt x="821208" y="2171962"/>
                </a:lnTo>
                <a:cubicBezTo>
                  <a:pt x="826265" y="2201969"/>
                  <a:pt x="828714" y="2232611"/>
                  <a:pt x="828672" y="2263693"/>
                </a:cubicBezTo>
                <a:cubicBezTo>
                  <a:pt x="829984" y="2269279"/>
                  <a:pt x="830043" y="2274903"/>
                  <a:pt x="830043" y="2280541"/>
                </a:cubicBezTo>
                <a:cubicBezTo>
                  <a:pt x="830043" y="2284333"/>
                  <a:pt x="830016" y="2288119"/>
                  <a:pt x="829450" y="2291891"/>
                </a:cubicBezTo>
                <a:lnTo>
                  <a:pt x="828951" y="2291858"/>
                </a:lnTo>
                <a:lnTo>
                  <a:pt x="828925" y="2292349"/>
                </a:lnTo>
                <a:lnTo>
                  <a:pt x="811806" y="2290736"/>
                </a:lnTo>
                <a:cubicBezTo>
                  <a:pt x="779432" y="2290213"/>
                  <a:pt x="747552" y="2287255"/>
                  <a:pt x="716380" y="2281745"/>
                </a:cubicBezTo>
                <a:cubicBezTo>
                  <a:pt x="710803" y="2282161"/>
                  <a:pt x="705474" y="2281220"/>
                  <a:pt x="700163" y="2280217"/>
                </a:cubicBezTo>
                <a:lnTo>
                  <a:pt x="700047" y="2279078"/>
                </a:lnTo>
                <a:cubicBezTo>
                  <a:pt x="341196" y="2220146"/>
                  <a:pt x="60157" y="1941574"/>
                  <a:pt x="9881" y="1591480"/>
                </a:cubicBezTo>
                <a:cubicBezTo>
                  <a:pt x="9714" y="1591427"/>
                  <a:pt x="9545" y="1591423"/>
                  <a:pt x="9376" y="1591418"/>
                </a:cubicBezTo>
                <a:lnTo>
                  <a:pt x="8837" y="1584794"/>
                </a:lnTo>
                <a:cubicBezTo>
                  <a:pt x="3779" y="1554782"/>
                  <a:pt x="1328" y="1524133"/>
                  <a:pt x="1370" y="1493044"/>
                </a:cubicBezTo>
                <a:cubicBezTo>
                  <a:pt x="58" y="1487460"/>
                  <a:pt x="0" y="1481838"/>
                  <a:pt x="0" y="1476202"/>
                </a:cubicBezTo>
                <a:lnTo>
                  <a:pt x="594" y="1464852"/>
                </a:lnTo>
                <a:lnTo>
                  <a:pt x="1092" y="1464884"/>
                </a:lnTo>
                <a:close/>
                <a:moveTo>
                  <a:pt x="7762529" y="750600"/>
                </a:moveTo>
                <a:cubicBezTo>
                  <a:pt x="7815805" y="1021506"/>
                  <a:pt x="8030648" y="1236303"/>
                  <a:pt x="8305838" y="1295446"/>
                </a:cubicBezTo>
                <a:cubicBezTo>
                  <a:pt x="8252563" y="1024540"/>
                  <a:pt x="8037719" y="809743"/>
                  <a:pt x="7762529" y="750600"/>
                </a:cubicBezTo>
                <a:close/>
                <a:moveTo>
                  <a:pt x="7455280" y="750600"/>
                </a:moveTo>
                <a:cubicBezTo>
                  <a:pt x="7180090" y="809743"/>
                  <a:pt x="6965246" y="1024540"/>
                  <a:pt x="6911971" y="1295446"/>
                </a:cubicBezTo>
                <a:cubicBezTo>
                  <a:pt x="7187161" y="1236303"/>
                  <a:pt x="7402004" y="1021506"/>
                  <a:pt x="7455280" y="750600"/>
                </a:cubicBezTo>
                <a:close/>
                <a:moveTo>
                  <a:pt x="6070378" y="750600"/>
                </a:moveTo>
                <a:cubicBezTo>
                  <a:pt x="6123654" y="1021506"/>
                  <a:pt x="6338497" y="1236303"/>
                  <a:pt x="6613687" y="1295446"/>
                </a:cubicBezTo>
                <a:cubicBezTo>
                  <a:pt x="6560412" y="1024540"/>
                  <a:pt x="6345568" y="809743"/>
                  <a:pt x="6070378" y="750600"/>
                </a:cubicBezTo>
                <a:close/>
                <a:moveTo>
                  <a:pt x="5763129" y="750600"/>
                </a:moveTo>
                <a:cubicBezTo>
                  <a:pt x="5487939" y="809743"/>
                  <a:pt x="5273095" y="1024540"/>
                  <a:pt x="5219820" y="1295446"/>
                </a:cubicBezTo>
                <a:cubicBezTo>
                  <a:pt x="5495010" y="1236303"/>
                  <a:pt x="5709853" y="1021506"/>
                  <a:pt x="5763129" y="750600"/>
                </a:cubicBezTo>
                <a:close/>
                <a:moveTo>
                  <a:pt x="4378227" y="750600"/>
                </a:moveTo>
                <a:cubicBezTo>
                  <a:pt x="4431503" y="1021506"/>
                  <a:pt x="4646346" y="1236303"/>
                  <a:pt x="4921536" y="1295446"/>
                </a:cubicBezTo>
                <a:cubicBezTo>
                  <a:pt x="4868261" y="1024540"/>
                  <a:pt x="4653417" y="809743"/>
                  <a:pt x="4378227" y="750600"/>
                </a:cubicBezTo>
                <a:close/>
                <a:moveTo>
                  <a:pt x="4070978" y="750600"/>
                </a:moveTo>
                <a:cubicBezTo>
                  <a:pt x="3795788" y="809743"/>
                  <a:pt x="3580944" y="1024540"/>
                  <a:pt x="3527669" y="1295446"/>
                </a:cubicBezTo>
                <a:cubicBezTo>
                  <a:pt x="3802859" y="1236303"/>
                  <a:pt x="4017702" y="1021506"/>
                  <a:pt x="4070978" y="750600"/>
                </a:cubicBezTo>
                <a:close/>
                <a:moveTo>
                  <a:pt x="2686076" y="750600"/>
                </a:moveTo>
                <a:cubicBezTo>
                  <a:pt x="2739352" y="1021506"/>
                  <a:pt x="2954195" y="1236303"/>
                  <a:pt x="3229385" y="1295446"/>
                </a:cubicBezTo>
                <a:cubicBezTo>
                  <a:pt x="3176110" y="1024540"/>
                  <a:pt x="2961266" y="809743"/>
                  <a:pt x="2686076" y="750600"/>
                </a:cubicBezTo>
                <a:close/>
                <a:moveTo>
                  <a:pt x="2378827" y="750600"/>
                </a:moveTo>
                <a:cubicBezTo>
                  <a:pt x="2103637" y="809743"/>
                  <a:pt x="1888793" y="1024540"/>
                  <a:pt x="1835518" y="1295446"/>
                </a:cubicBezTo>
                <a:cubicBezTo>
                  <a:pt x="2110708" y="1236303"/>
                  <a:pt x="2325551" y="1021506"/>
                  <a:pt x="2378827" y="750600"/>
                </a:cubicBezTo>
                <a:close/>
                <a:moveTo>
                  <a:pt x="993925" y="750600"/>
                </a:moveTo>
                <a:cubicBezTo>
                  <a:pt x="1047201" y="1021506"/>
                  <a:pt x="1262044" y="1236303"/>
                  <a:pt x="1537234" y="1295446"/>
                </a:cubicBezTo>
                <a:cubicBezTo>
                  <a:pt x="1483959" y="1024540"/>
                  <a:pt x="1269115" y="809743"/>
                  <a:pt x="993925" y="750600"/>
                </a:cubicBezTo>
                <a:close/>
                <a:moveTo>
                  <a:pt x="686676" y="750600"/>
                </a:moveTo>
                <a:cubicBezTo>
                  <a:pt x="411486" y="809743"/>
                  <a:pt x="196642" y="1024540"/>
                  <a:pt x="143367" y="1295446"/>
                </a:cubicBezTo>
                <a:cubicBezTo>
                  <a:pt x="418557" y="1236303"/>
                  <a:pt x="633400" y="1021506"/>
                  <a:pt x="686676" y="750600"/>
                </a:cubicBezTo>
                <a:close/>
                <a:moveTo>
                  <a:pt x="9139239" y="624486"/>
                </a:moveTo>
                <a:lnTo>
                  <a:pt x="9139239" y="752995"/>
                </a:lnTo>
                <a:lnTo>
                  <a:pt x="9047261" y="779881"/>
                </a:lnTo>
                <a:cubicBezTo>
                  <a:pt x="8821055" y="864319"/>
                  <a:pt x="8650738" y="1058403"/>
                  <a:pt x="8604122" y="1295446"/>
                </a:cubicBezTo>
                <a:cubicBezTo>
                  <a:pt x="8844913" y="1243696"/>
                  <a:pt x="9039501" y="1072773"/>
                  <a:pt x="9120077" y="849365"/>
                </a:cubicBezTo>
                <a:lnTo>
                  <a:pt x="9139239" y="780178"/>
                </a:lnTo>
                <a:lnTo>
                  <a:pt x="9139239" y="1085737"/>
                </a:lnTo>
                <a:lnTo>
                  <a:pt x="9135069" y="1092549"/>
                </a:lnTo>
                <a:cubicBezTo>
                  <a:pt x="9008919" y="1266178"/>
                  <a:pt x="8815033" y="1389778"/>
                  <a:pt x="8590751" y="1426902"/>
                </a:cubicBezTo>
                <a:lnTo>
                  <a:pt x="8590635" y="1428050"/>
                </a:lnTo>
                <a:cubicBezTo>
                  <a:pt x="8585324" y="1429061"/>
                  <a:pt x="8579995" y="1430009"/>
                  <a:pt x="8574418" y="1429590"/>
                </a:cubicBezTo>
                <a:cubicBezTo>
                  <a:pt x="8543246" y="1435144"/>
                  <a:pt x="8511366" y="1438125"/>
                  <a:pt x="8478991" y="1438652"/>
                </a:cubicBezTo>
                <a:lnTo>
                  <a:pt x="8461873" y="1440278"/>
                </a:lnTo>
                <a:lnTo>
                  <a:pt x="8461847" y="1439783"/>
                </a:lnTo>
                <a:lnTo>
                  <a:pt x="8461348" y="1439816"/>
                </a:lnTo>
                <a:cubicBezTo>
                  <a:pt x="8460782" y="1436014"/>
                  <a:pt x="8460755" y="1432198"/>
                  <a:pt x="8460755" y="1428376"/>
                </a:cubicBezTo>
                <a:cubicBezTo>
                  <a:pt x="8460755" y="1422694"/>
                  <a:pt x="8460814" y="1417025"/>
                  <a:pt x="8462126" y="1411395"/>
                </a:cubicBezTo>
                <a:cubicBezTo>
                  <a:pt x="8462083" y="1380067"/>
                  <a:pt x="8464533" y="1349182"/>
                  <a:pt x="8469590" y="1318938"/>
                </a:cubicBezTo>
                <a:lnTo>
                  <a:pt x="8470130" y="1312248"/>
                </a:lnTo>
                <a:cubicBezTo>
                  <a:pt x="8470299" y="1312243"/>
                  <a:pt x="8470468" y="1312238"/>
                  <a:pt x="8470636" y="1312185"/>
                </a:cubicBezTo>
                <a:cubicBezTo>
                  <a:pt x="8514628" y="1003427"/>
                  <a:pt x="8735297" y="749863"/>
                  <a:pt x="9030178" y="651504"/>
                </a:cubicBezTo>
                <a:close/>
                <a:moveTo>
                  <a:pt x="7620280" y="605769"/>
                </a:moveTo>
                <a:lnTo>
                  <a:pt x="7637367" y="607392"/>
                </a:lnTo>
                <a:cubicBezTo>
                  <a:pt x="7669753" y="607919"/>
                  <a:pt x="7701646" y="610900"/>
                  <a:pt x="7732829" y="616457"/>
                </a:cubicBezTo>
                <a:cubicBezTo>
                  <a:pt x="7738405" y="616038"/>
                  <a:pt x="7743733" y="616986"/>
                  <a:pt x="7749042" y="617996"/>
                </a:cubicBezTo>
                <a:lnTo>
                  <a:pt x="7749159" y="619144"/>
                </a:lnTo>
                <a:cubicBezTo>
                  <a:pt x="8108009" y="678542"/>
                  <a:pt x="8389048" y="959319"/>
                  <a:pt x="8439324" y="1312185"/>
                </a:cubicBezTo>
                <a:cubicBezTo>
                  <a:pt x="8439492" y="1312238"/>
                  <a:pt x="8439661" y="1312243"/>
                  <a:pt x="8439830" y="1312248"/>
                </a:cubicBezTo>
                <a:lnTo>
                  <a:pt x="8440370" y="1318938"/>
                </a:lnTo>
                <a:cubicBezTo>
                  <a:pt x="8445427" y="1349182"/>
                  <a:pt x="8447877" y="1380067"/>
                  <a:pt x="8447834" y="1411395"/>
                </a:cubicBezTo>
                <a:cubicBezTo>
                  <a:pt x="8449146" y="1417025"/>
                  <a:pt x="8449205" y="1422694"/>
                  <a:pt x="8449205" y="1428376"/>
                </a:cubicBezTo>
                <a:cubicBezTo>
                  <a:pt x="8449205" y="1432198"/>
                  <a:pt x="8449178" y="1436014"/>
                  <a:pt x="8448612" y="1439816"/>
                </a:cubicBezTo>
                <a:lnTo>
                  <a:pt x="8448113" y="1439783"/>
                </a:lnTo>
                <a:lnTo>
                  <a:pt x="8448087" y="1440278"/>
                </a:lnTo>
                <a:lnTo>
                  <a:pt x="8430969" y="1438652"/>
                </a:lnTo>
                <a:cubicBezTo>
                  <a:pt x="8398594" y="1438125"/>
                  <a:pt x="8366714" y="1435144"/>
                  <a:pt x="8335542" y="1429590"/>
                </a:cubicBezTo>
                <a:cubicBezTo>
                  <a:pt x="8329965" y="1430009"/>
                  <a:pt x="8324636" y="1429061"/>
                  <a:pt x="8319325" y="1428050"/>
                </a:cubicBezTo>
                <a:lnTo>
                  <a:pt x="8319209" y="1426902"/>
                </a:lnTo>
                <a:cubicBezTo>
                  <a:pt x="7960358" y="1367503"/>
                  <a:pt x="7679319" y="1086726"/>
                  <a:pt x="7629044" y="733861"/>
                </a:cubicBezTo>
                <a:cubicBezTo>
                  <a:pt x="7628876" y="733808"/>
                  <a:pt x="7628708" y="733803"/>
                  <a:pt x="7628538" y="733798"/>
                </a:cubicBezTo>
                <a:lnTo>
                  <a:pt x="7628000" y="727122"/>
                </a:lnTo>
                <a:cubicBezTo>
                  <a:pt x="7622941" y="696872"/>
                  <a:pt x="7620490" y="665981"/>
                  <a:pt x="7620533" y="634646"/>
                </a:cubicBezTo>
                <a:cubicBezTo>
                  <a:pt x="7619221" y="629018"/>
                  <a:pt x="7619162" y="623351"/>
                  <a:pt x="7619162" y="617670"/>
                </a:cubicBezTo>
                <a:lnTo>
                  <a:pt x="7619756" y="606230"/>
                </a:lnTo>
                <a:lnTo>
                  <a:pt x="7620254" y="606263"/>
                </a:lnTo>
                <a:close/>
                <a:moveTo>
                  <a:pt x="7597529" y="605769"/>
                </a:moveTo>
                <a:lnTo>
                  <a:pt x="7597555" y="606263"/>
                </a:lnTo>
                <a:lnTo>
                  <a:pt x="7598053" y="606230"/>
                </a:lnTo>
                <a:lnTo>
                  <a:pt x="7598647" y="617670"/>
                </a:lnTo>
                <a:cubicBezTo>
                  <a:pt x="7598647" y="623351"/>
                  <a:pt x="7598588" y="629018"/>
                  <a:pt x="7597276" y="634646"/>
                </a:cubicBezTo>
                <a:cubicBezTo>
                  <a:pt x="7597319" y="665981"/>
                  <a:pt x="7594868" y="696872"/>
                  <a:pt x="7589809" y="727122"/>
                </a:cubicBezTo>
                <a:lnTo>
                  <a:pt x="7589271" y="733798"/>
                </a:lnTo>
                <a:cubicBezTo>
                  <a:pt x="7589101" y="733803"/>
                  <a:pt x="7588933" y="733808"/>
                  <a:pt x="7588765" y="733861"/>
                </a:cubicBezTo>
                <a:cubicBezTo>
                  <a:pt x="7538490" y="1086726"/>
                  <a:pt x="7257451" y="1367503"/>
                  <a:pt x="6898600" y="1426902"/>
                </a:cubicBezTo>
                <a:lnTo>
                  <a:pt x="6898484" y="1428050"/>
                </a:lnTo>
                <a:cubicBezTo>
                  <a:pt x="6893173" y="1429061"/>
                  <a:pt x="6887844" y="1430009"/>
                  <a:pt x="6882267" y="1429590"/>
                </a:cubicBezTo>
                <a:cubicBezTo>
                  <a:pt x="6851095" y="1435144"/>
                  <a:pt x="6819215" y="1438125"/>
                  <a:pt x="6786841" y="1438652"/>
                </a:cubicBezTo>
                <a:lnTo>
                  <a:pt x="6769722" y="1440278"/>
                </a:lnTo>
                <a:lnTo>
                  <a:pt x="6769696" y="1439783"/>
                </a:lnTo>
                <a:lnTo>
                  <a:pt x="6769197" y="1439816"/>
                </a:lnTo>
                <a:cubicBezTo>
                  <a:pt x="6768631" y="1436014"/>
                  <a:pt x="6768604" y="1432198"/>
                  <a:pt x="6768604" y="1428376"/>
                </a:cubicBezTo>
                <a:cubicBezTo>
                  <a:pt x="6768604" y="1422694"/>
                  <a:pt x="6768663" y="1417025"/>
                  <a:pt x="6769975" y="1411395"/>
                </a:cubicBezTo>
                <a:cubicBezTo>
                  <a:pt x="6769933" y="1380067"/>
                  <a:pt x="6772382" y="1349182"/>
                  <a:pt x="6777439" y="1318938"/>
                </a:cubicBezTo>
                <a:lnTo>
                  <a:pt x="6777979" y="1312248"/>
                </a:lnTo>
                <a:cubicBezTo>
                  <a:pt x="6778148" y="1312243"/>
                  <a:pt x="6778317" y="1312238"/>
                  <a:pt x="6778485" y="1312185"/>
                </a:cubicBezTo>
                <a:cubicBezTo>
                  <a:pt x="6828761" y="959319"/>
                  <a:pt x="7109800" y="678542"/>
                  <a:pt x="7468650" y="619144"/>
                </a:cubicBezTo>
                <a:lnTo>
                  <a:pt x="7468767" y="617996"/>
                </a:lnTo>
                <a:cubicBezTo>
                  <a:pt x="7474076" y="616986"/>
                  <a:pt x="7479404" y="616038"/>
                  <a:pt x="7484980" y="616457"/>
                </a:cubicBezTo>
                <a:cubicBezTo>
                  <a:pt x="7516163" y="610900"/>
                  <a:pt x="7548056" y="607919"/>
                  <a:pt x="7580442" y="607392"/>
                </a:cubicBezTo>
                <a:close/>
                <a:moveTo>
                  <a:pt x="5928129" y="605769"/>
                </a:moveTo>
                <a:lnTo>
                  <a:pt x="5945217" y="607392"/>
                </a:lnTo>
                <a:cubicBezTo>
                  <a:pt x="5977602" y="607919"/>
                  <a:pt x="6009495" y="610900"/>
                  <a:pt x="6040678" y="616457"/>
                </a:cubicBezTo>
                <a:cubicBezTo>
                  <a:pt x="6046254" y="616038"/>
                  <a:pt x="6051582" y="616986"/>
                  <a:pt x="6056891" y="617996"/>
                </a:cubicBezTo>
                <a:lnTo>
                  <a:pt x="6057008" y="619144"/>
                </a:lnTo>
                <a:cubicBezTo>
                  <a:pt x="6415858" y="678542"/>
                  <a:pt x="6696897" y="959319"/>
                  <a:pt x="6747174" y="1312185"/>
                </a:cubicBezTo>
                <a:cubicBezTo>
                  <a:pt x="6747341" y="1312238"/>
                  <a:pt x="6747511" y="1312243"/>
                  <a:pt x="6747679" y="1312248"/>
                </a:cubicBezTo>
                <a:lnTo>
                  <a:pt x="6748220" y="1318938"/>
                </a:lnTo>
                <a:cubicBezTo>
                  <a:pt x="6753276" y="1349182"/>
                  <a:pt x="6755726" y="1380067"/>
                  <a:pt x="6755684" y="1411395"/>
                </a:cubicBezTo>
                <a:cubicBezTo>
                  <a:pt x="6756996" y="1417025"/>
                  <a:pt x="6757054" y="1422694"/>
                  <a:pt x="6757054" y="1428376"/>
                </a:cubicBezTo>
                <a:cubicBezTo>
                  <a:pt x="6757054" y="1432198"/>
                  <a:pt x="6757027" y="1436014"/>
                  <a:pt x="6756461" y="1439816"/>
                </a:cubicBezTo>
                <a:lnTo>
                  <a:pt x="6755962" y="1439783"/>
                </a:lnTo>
                <a:lnTo>
                  <a:pt x="6755936" y="1440278"/>
                </a:lnTo>
                <a:lnTo>
                  <a:pt x="6738818" y="1438652"/>
                </a:lnTo>
                <a:cubicBezTo>
                  <a:pt x="6706444" y="1438125"/>
                  <a:pt x="6674563" y="1435144"/>
                  <a:pt x="6643391" y="1429590"/>
                </a:cubicBezTo>
                <a:cubicBezTo>
                  <a:pt x="6637814" y="1430009"/>
                  <a:pt x="6632485" y="1429061"/>
                  <a:pt x="6627175" y="1428050"/>
                </a:cubicBezTo>
                <a:lnTo>
                  <a:pt x="6627059" y="1426902"/>
                </a:lnTo>
                <a:cubicBezTo>
                  <a:pt x="6268207" y="1367503"/>
                  <a:pt x="5987168" y="1086726"/>
                  <a:pt x="5936893" y="733861"/>
                </a:cubicBezTo>
                <a:cubicBezTo>
                  <a:pt x="5936725" y="733808"/>
                  <a:pt x="5936557" y="733803"/>
                  <a:pt x="5936387" y="733798"/>
                </a:cubicBezTo>
                <a:lnTo>
                  <a:pt x="5935849" y="727122"/>
                </a:lnTo>
                <a:cubicBezTo>
                  <a:pt x="5930790" y="696872"/>
                  <a:pt x="5928340" y="665981"/>
                  <a:pt x="5928382" y="634646"/>
                </a:cubicBezTo>
                <a:cubicBezTo>
                  <a:pt x="5927070" y="629018"/>
                  <a:pt x="5927011" y="623351"/>
                  <a:pt x="5927011" y="617670"/>
                </a:cubicBezTo>
                <a:lnTo>
                  <a:pt x="5927605" y="606230"/>
                </a:lnTo>
                <a:lnTo>
                  <a:pt x="5928103" y="606263"/>
                </a:lnTo>
                <a:close/>
                <a:moveTo>
                  <a:pt x="5905378" y="605769"/>
                </a:moveTo>
                <a:lnTo>
                  <a:pt x="5905404" y="606263"/>
                </a:lnTo>
                <a:lnTo>
                  <a:pt x="5905902" y="606230"/>
                </a:lnTo>
                <a:lnTo>
                  <a:pt x="5906496" y="617670"/>
                </a:lnTo>
                <a:cubicBezTo>
                  <a:pt x="5906496" y="623351"/>
                  <a:pt x="5906438" y="629018"/>
                  <a:pt x="5905126" y="634646"/>
                </a:cubicBezTo>
                <a:cubicBezTo>
                  <a:pt x="5905168" y="665981"/>
                  <a:pt x="5902717" y="696872"/>
                  <a:pt x="5897659" y="727122"/>
                </a:cubicBezTo>
                <a:lnTo>
                  <a:pt x="5897120" y="733798"/>
                </a:lnTo>
                <a:cubicBezTo>
                  <a:pt x="5896951" y="733803"/>
                  <a:pt x="5896782" y="733808"/>
                  <a:pt x="5896615" y="733861"/>
                </a:cubicBezTo>
                <a:cubicBezTo>
                  <a:pt x="5846339" y="1086726"/>
                  <a:pt x="5565300" y="1367503"/>
                  <a:pt x="5206449" y="1426902"/>
                </a:cubicBezTo>
                <a:lnTo>
                  <a:pt x="5206334" y="1428050"/>
                </a:lnTo>
                <a:cubicBezTo>
                  <a:pt x="5201022" y="1429061"/>
                  <a:pt x="5195693" y="1430009"/>
                  <a:pt x="5190116" y="1429590"/>
                </a:cubicBezTo>
                <a:cubicBezTo>
                  <a:pt x="5158944" y="1435144"/>
                  <a:pt x="5127065" y="1438125"/>
                  <a:pt x="5094690" y="1438652"/>
                </a:cubicBezTo>
                <a:lnTo>
                  <a:pt x="5077571" y="1440278"/>
                </a:lnTo>
                <a:lnTo>
                  <a:pt x="5077545" y="1439783"/>
                </a:lnTo>
                <a:lnTo>
                  <a:pt x="5077046" y="1439816"/>
                </a:lnTo>
                <a:cubicBezTo>
                  <a:pt x="5076480" y="1436014"/>
                  <a:pt x="5076453" y="1432198"/>
                  <a:pt x="5076453" y="1428376"/>
                </a:cubicBezTo>
                <a:cubicBezTo>
                  <a:pt x="5076453" y="1422694"/>
                  <a:pt x="5076512" y="1417025"/>
                  <a:pt x="5077824" y="1411395"/>
                </a:cubicBezTo>
                <a:cubicBezTo>
                  <a:pt x="5077782" y="1380067"/>
                  <a:pt x="5080231" y="1349182"/>
                  <a:pt x="5085288" y="1318938"/>
                </a:cubicBezTo>
                <a:lnTo>
                  <a:pt x="5085828" y="1312248"/>
                </a:lnTo>
                <a:cubicBezTo>
                  <a:pt x="5085997" y="1312243"/>
                  <a:pt x="5086166" y="1312238"/>
                  <a:pt x="5086334" y="1312185"/>
                </a:cubicBezTo>
                <a:cubicBezTo>
                  <a:pt x="5136610" y="959319"/>
                  <a:pt x="5417649" y="678542"/>
                  <a:pt x="5776501" y="619144"/>
                </a:cubicBezTo>
                <a:lnTo>
                  <a:pt x="5776617" y="617996"/>
                </a:lnTo>
                <a:cubicBezTo>
                  <a:pt x="5781926" y="616986"/>
                  <a:pt x="5787253" y="616038"/>
                  <a:pt x="5792829" y="616457"/>
                </a:cubicBezTo>
                <a:cubicBezTo>
                  <a:pt x="5824013" y="610900"/>
                  <a:pt x="5855905" y="607919"/>
                  <a:pt x="5888291" y="607392"/>
                </a:cubicBezTo>
                <a:close/>
                <a:moveTo>
                  <a:pt x="4235979" y="605769"/>
                </a:moveTo>
                <a:lnTo>
                  <a:pt x="4253065" y="607392"/>
                </a:lnTo>
                <a:cubicBezTo>
                  <a:pt x="4285451" y="607919"/>
                  <a:pt x="4317343" y="610900"/>
                  <a:pt x="4348528" y="616457"/>
                </a:cubicBezTo>
                <a:cubicBezTo>
                  <a:pt x="4354104" y="616038"/>
                  <a:pt x="4359431" y="616986"/>
                  <a:pt x="4364739" y="617996"/>
                </a:cubicBezTo>
                <a:lnTo>
                  <a:pt x="4364856" y="619144"/>
                </a:lnTo>
                <a:cubicBezTo>
                  <a:pt x="4723707" y="678542"/>
                  <a:pt x="5004746" y="959319"/>
                  <a:pt x="5055022" y="1312185"/>
                </a:cubicBezTo>
                <a:cubicBezTo>
                  <a:pt x="5055190" y="1312238"/>
                  <a:pt x="5055359" y="1312243"/>
                  <a:pt x="5055528" y="1312248"/>
                </a:cubicBezTo>
                <a:lnTo>
                  <a:pt x="5056068" y="1318938"/>
                </a:lnTo>
                <a:cubicBezTo>
                  <a:pt x="5061125" y="1349182"/>
                  <a:pt x="5063574" y="1380067"/>
                  <a:pt x="5063532" y="1411395"/>
                </a:cubicBezTo>
                <a:cubicBezTo>
                  <a:pt x="5064844" y="1417025"/>
                  <a:pt x="5064903" y="1422694"/>
                  <a:pt x="5064903" y="1428376"/>
                </a:cubicBezTo>
                <a:cubicBezTo>
                  <a:pt x="5064903" y="1432198"/>
                  <a:pt x="5064876" y="1436014"/>
                  <a:pt x="5064310" y="1439816"/>
                </a:cubicBezTo>
                <a:lnTo>
                  <a:pt x="5063811" y="1439783"/>
                </a:lnTo>
                <a:lnTo>
                  <a:pt x="5063785" y="1440278"/>
                </a:lnTo>
                <a:lnTo>
                  <a:pt x="5046666" y="1438652"/>
                </a:lnTo>
                <a:cubicBezTo>
                  <a:pt x="5014292" y="1438125"/>
                  <a:pt x="4982412" y="1435144"/>
                  <a:pt x="4951241" y="1429590"/>
                </a:cubicBezTo>
                <a:cubicBezTo>
                  <a:pt x="4945663" y="1430009"/>
                  <a:pt x="4940334" y="1429061"/>
                  <a:pt x="4935023" y="1428050"/>
                </a:cubicBezTo>
                <a:lnTo>
                  <a:pt x="4934907" y="1426902"/>
                </a:lnTo>
                <a:cubicBezTo>
                  <a:pt x="4576056" y="1367503"/>
                  <a:pt x="4295017" y="1086726"/>
                  <a:pt x="4244741" y="733861"/>
                </a:cubicBezTo>
                <a:cubicBezTo>
                  <a:pt x="4244574" y="733808"/>
                  <a:pt x="4244405" y="733803"/>
                  <a:pt x="4244236" y="733798"/>
                </a:cubicBezTo>
                <a:lnTo>
                  <a:pt x="4243697" y="727122"/>
                </a:lnTo>
                <a:cubicBezTo>
                  <a:pt x="4238639" y="696872"/>
                  <a:pt x="4236188" y="665981"/>
                  <a:pt x="4236230" y="634646"/>
                </a:cubicBezTo>
                <a:cubicBezTo>
                  <a:pt x="4234918" y="629018"/>
                  <a:pt x="4234860" y="623351"/>
                  <a:pt x="4234860" y="617670"/>
                </a:cubicBezTo>
                <a:lnTo>
                  <a:pt x="4235454" y="606230"/>
                </a:lnTo>
                <a:lnTo>
                  <a:pt x="4235952" y="606263"/>
                </a:lnTo>
                <a:close/>
                <a:moveTo>
                  <a:pt x="4213227" y="605769"/>
                </a:moveTo>
                <a:lnTo>
                  <a:pt x="4213253" y="606263"/>
                </a:lnTo>
                <a:lnTo>
                  <a:pt x="4213751" y="606230"/>
                </a:lnTo>
                <a:lnTo>
                  <a:pt x="4214345" y="617670"/>
                </a:lnTo>
                <a:cubicBezTo>
                  <a:pt x="4214345" y="623351"/>
                  <a:pt x="4214286" y="629018"/>
                  <a:pt x="4212974" y="634646"/>
                </a:cubicBezTo>
                <a:cubicBezTo>
                  <a:pt x="4213016" y="665981"/>
                  <a:pt x="4210566" y="696872"/>
                  <a:pt x="4205507" y="727122"/>
                </a:cubicBezTo>
                <a:lnTo>
                  <a:pt x="4204969" y="733798"/>
                </a:lnTo>
                <a:cubicBezTo>
                  <a:pt x="4204799" y="733803"/>
                  <a:pt x="4204631" y="733808"/>
                  <a:pt x="4204463" y="733861"/>
                </a:cubicBezTo>
                <a:cubicBezTo>
                  <a:pt x="4154188" y="1086726"/>
                  <a:pt x="3873149" y="1367503"/>
                  <a:pt x="3514297" y="1426902"/>
                </a:cubicBezTo>
                <a:lnTo>
                  <a:pt x="3514181" y="1428050"/>
                </a:lnTo>
                <a:cubicBezTo>
                  <a:pt x="3508871" y="1429061"/>
                  <a:pt x="3503542" y="1430009"/>
                  <a:pt x="3497965" y="1429590"/>
                </a:cubicBezTo>
                <a:cubicBezTo>
                  <a:pt x="3466793" y="1435144"/>
                  <a:pt x="3434912" y="1438125"/>
                  <a:pt x="3402538" y="1438652"/>
                </a:cubicBezTo>
                <a:lnTo>
                  <a:pt x="3385420" y="1440278"/>
                </a:lnTo>
                <a:lnTo>
                  <a:pt x="3385394" y="1439783"/>
                </a:lnTo>
                <a:lnTo>
                  <a:pt x="3384895" y="1439816"/>
                </a:lnTo>
                <a:cubicBezTo>
                  <a:pt x="3384329" y="1436014"/>
                  <a:pt x="3384302" y="1432198"/>
                  <a:pt x="3384302" y="1428376"/>
                </a:cubicBezTo>
                <a:cubicBezTo>
                  <a:pt x="3384302" y="1422694"/>
                  <a:pt x="3384360" y="1417025"/>
                  <a:pt x="3385672" y="1411395"/>
                </a:cubicBezTo>
                <a:cubicBezTo>
                  <a:pt x="3385630" y="1380067"/>
                  <a:pt x="3388080" y="1349182"/>
                  <a:pt x="3393136" y="1318938"/>
                </a:cubicBezTo>
                <a:lnTo>
                  <a:pt x="3393677" y="1312248"/>
                </a:lnTo>
                <a:cubicBezTo>
                  <a:pt x="3393845" y="1312243"/>
                  <a:pt x="3394015" y="1312238"/>
                  <a:pt x="3394182" y="1312185"/>
                </a:cubicBezTo>
                <a:cubicBezTo>
                  <a:pt x="3444459" y="959319"/>
                  <a:pt x="3725498" y="678542"/>
                  <a:pt x="4084348" y="619144"/>
                </a:cubicBezTo>
                <a:lnTo>
                  <a:pt x="4084465" y="617996"/>
                </a:lnTo>
                <a:cubicBezTo>
                  <a:pt x="4089774" y="616986"/>
                  <a:pt x="4095102" y="616038"/>
                  <a:pt x="4100678" y="616457"/>
                </a:cubicBezTo>
                <a:cubicBezTo>
                  <a:pt x="4131861" y="610900"/>
                  <a:pt x="4163754" y="607919"/>
                  <a:pt x="4196139" y="607392"/>
                </a:cubicBezTo>
                <a:close/>
                <a:moveTo>
                  <a:pt x="2543827" y="605769"/>
                </a:moveTo>
                <a:lnTo>
                  <a:pt x="2560914" y="607392"/>
                </a:lnTo>
                <a:cubicBezTo>
                  <a:pt x="2593300" y="607919"/>
                  <a:pt x="2625192" y="610900"/>
                  <a:pt x="2656376" y="616457"/>
                </a:cubicBezTo>
                <a:cubicBezTo>
                  <a:pt x="2661952" y="616038"/>
                  <a:pt x="2667280" y="616986"/>
                  <a:pt x="2672588" y="617996"/>
                </a:cubicBezTo>
                <a:lnTo>
                  <a:pt x="2672706" y="619144"/>
                </a:lnTo>
                <a:cubicBezTo>
                  <a:pt x="3031556" y="678542"/>
                  <a:pt x="3312595" y="959319"/>
                  <a:pt x="3362871" y="1312185"/>
                </a:cubicBezTo>
                <a:cubicBezTo>
                  <a:pt x="3363039" y="1312238"/>
                  <a:pt x="3363208" y="1312243"/>
                  <a:pt x="3363377" y="1312248"/>
                </a:cubicBezTo>
                <a:lnTo>
                  <a:pt x="3363917" y="1318938"/>
                </a:lnTo>
                <a:cubicBezTo>
                  <a:pt x="3368974" y="1349182"/>
                  <a:pt x="3371423" y="1380067"/>
                  <a:pt x="3371381" y="1411395"/>
                </a:cubicBezTo>
                <a:cubicBezTo>
                  <a:pt x="3372693" y="1417025"/>
                  <a:pt x="3372752" y="1422694"/>
                  <a:pt x="3372752" y="1428376"/>
                </a:cubicBezTo>
                <a:cubicBezTo>
                  <a:pt x="3372752" y="1432198"/>
                  <a:pt x="3372725" y="1436014"/>
                  <a:pt x="3372159" y="1439816"/>
                </a:cubicBezTo>
                <a:lnTo>
                  <a:pt x="3371660" y="1439783"/>
                </a:lnTo>
                <a:lnTo>
                  <a:pt x="3371634" y="1440278"/>
                </a:lnTo>
                <a:lnTo>
                  <a:pt x="3354515" y="1438652"/>
                </a:lnTo>
                <a:cubicBezTo>
                  <a:pt x="3322141" y="1438125"/>
                  <a:pt x="3290261" y="1435144"/>
                  <a:pt x="3259089" y="1429590"/>
                </a:cubicBezTo>
                <a:cubicBezTo>
                  <a:pt x="3253512" y="1430009"/>
                  <a:pt x="3248183" y="1429061"/>
                  <a:pt x="3242872" y="1428050"/>
                </a:cubicBezTo>
                <a:lnTo>
                  <a:pt x="3242756" y="1426902"/>
                </a:lnTo>
                <a:cubicBezTo>
                  <a:pt x="2883905" y="1367503"/>
                  <a:pt x="2602866" y="1086726"/>
                  <a:pt x="2552590" y="733861"/>
                </a:cubicBezTo>
                <a:cubicBezTo>
                  <a:pt x="2552423" y="733808"/>
                  <a:pt x="2552254" y="733803"/>
                  <a:pt x="2552085" y="733798"/>
                </a:cubicBezTo>
                <a:lnTo>
                  <a:pt x="2551547" y="727122"/>
                </a:lnTo>
                <a:cubicBezTo>
                  <a:pt x="2546488" y="696872"/>
                  <a:pt x="2544037" y="665981"/>
                  <a:pt x="2544079" y="634646"/>
                </a:cubicBezTo>
                <a:cubicBezTo>
                  <a:pt x="2542767" y="629018"/>
                  <a:pt x="2542709" y="623351"/>
                  <a:pt x="2542709" y="617670"/>
                </a:cubicBezTo>
                <a:lnTo>
                  <a:pt x="2543303" y="606230"/>
                </a:lnTo>
                <a:lnTo>
                  <a:pt x="2543801" y="606263"/>
                </a:lnTo>
                <a:close/>
                <a:moveTo>
                  <a:pt x="2521076" y="605769"/>
                </a:moveTo>
                <a:lnTo>
                  <a:pt x="2521102" y="606263"/>
                </a:lnTo>
                <a:lnTo>
                  <a:pt x="2521600" y="606230"/>
                </a:lnTo>
                <a:lnTo>
                  <a:pt x="2522194" y="617670"/>
                </a:lnTo>
                <a:cubicBezTo>
                  <a:pt x="2522194" y="623351"/>
                  <a:pt x="2522135" y="629018"/>
                  <a:pt x="2520823" y="634646"/>
                </a:cubicBezTo>
                <a:cubicBezTo>
                  <a:pt x="2520865" y="665981"/>
                  <a:pt x="2518415" y="696872"/>
                  <a:pt x="2513356" y="727122"/>
                </a:cubicBezTo>
                <a:lnTo>
                  <a:pt x="2512818" y="733798"/>
                </a:lnTo>
                <a:cubicBezTo>
                  <a:pt x="2512648" y="733803"/>
                  <a:pt x="2512480" y="733808"/>
                  <a:pt x="2512312" y="733861"/>
                </a:cubicBezTo>
                <a:cubicBezTo>
                  <a:pt x="2462037" y="1086726"/>
                  <a:pt x="2180998" y="1367503"/>
                  <a:pt x="1822147" y="1426902"/>
                </a:cubicBezTo>
                <a:lnTo>
                  <a:pt x="1822030" y="1428050"/>
                </a:lnTo>
                <a:cubicBezTo>
                  <a:pt x="1816720" y="1429061"/>
                  <a:pt x="1811391" y="1430009"/>
                  <a:pt x="1805814" y="1429590"/>
                </a:cubicBezTo>
                <a:cubicBezTo>
                  <a:pt x="1774642" y="1435144"/>
                  <a:pt x="1742762" y="1438125"/>
                  <a:pt x="1710387" y="1438652"/>
                </a:cubicBezTo>
                <a:lnTo>
                  <a:pt x="1693269" y="1440278"/>
                </a:lnTo>
                <a:lnTo>
                  <a:pt x="1693243" y="1439783"/>
                </a:lnTo>
                <a:lnTo>
                  <a:pt x="1692744" y="1439816"/>
                </a:lnTo>
                <a:cubicBezTo>
                  <a:pt x="1692178" y="1436014"/>
                  <a:pt x="1692151" y="1432198"/>
                  <a:pt x="1692151" y="1428376"/>
                </a:cubicBezTo>
                <a:cubicBezTo>
                  <a:pt x="1692151" y="1422694"/>
                  <a:pt x="1692209" y="1417025"/>
                  <a:pt x="1693521" y="1411395"/>
                </a:cubicBezTo>
                <a:cubicBezTo>
                  <a:pt x="1693479" y="1380067"/>
                  <a:pt x="1695929" y="1349182"/>
                  <a:pt x="1700985" y="1318938"/>
                </a:cubicBezTo>
                <a:lnTo>
                  <a:pt x="1701526" y="1312248"/>
                </a:lnTo>
                <a:cubicBezTo>
                  <a:pt x="1701694" y="1312243"/>
                  <a:pt x="1701864" y="1312238"/>
                  <a:pt x="1702031" y="1312185"/>
                </a:cubicBezTo>
                <a:cubicBezTo>
                  <a:pt x="1752308" y="959319"/>
                  <a:pt x="2033347" y="678542"/>
                  <a:pt x="2392197" y="619144"/>
                </a:cubicBezTo>
                <a:lnTo>
                  <a:pt x="2392314" y="617996"/>
                </a:lnTo>
                <a:cubicBezTo>
                  <a:pt x="2397623" y="616986"/>
                  <a:pt x="2402951" y="616038"/>
                  <a:pt x="2408527" y="616457"/>
                </a:cubicBezTo>
                <a:cubicBezTo>
                  <a:pt x="2439710" y="610900"/>
                  <a:pt x="2471603" y="607919"/>
                  <a:pt x="2503988" y="607392"/>
                </a:cubicBezTo>
                <a:close/>
                <a:moveTo>
                  <a:pt x="851676" y="605769"/>
                </a:moveTo>
                <a:lnTo>
                  <a:pt x="868763" y="607392"/>
                </a:lnTo>
                <a:cubicBezTo>
                  <a:pt x="901149" y="607919"/>
                  <a:pt x="933041" y="610900"/>
                  <a:pt x="964225" y="616457"/>
                </a:cubicBezTo>
                <a:cubicBezTo>
                  <a:pt x="969801" y="616038"/>
                  <a:pt x="975129" y="616986"/>
                  <a:pt x="980437" y="617996"/>
                </a:cubicBezTo>
                <a:lnTo>
                  <a:pt x="980555" y="619144"/>
                </a:lnTo>
                <a:cubicBezTo>
                  <a:pt x="1339405" y="678542"/>
                  <a:pt x="1620444" y="959319"/>
                  <a:pt x="1670720" y="1312185"/>
                </a:cubicBezTo>
                <a:cubicBezTo>
                  <a:pt x="1670888" y="1312238"/>
                  <a:pt x="1671057" y="1312243"/>
                  <a:pt x="1671226" y="1312248"/>
                </a:cubicBezTo>
                <a:lnTo>
                  <a:pt x="1671766" y="1318938"/>
                </a:lnTo>
                <a:cubicBezTo>
                  <a:pt x="1676823" y="1349182"/>
                  <a:pt x="1679272" y="1380067"/>
                  <a:pt x="1679230" y="1411395"/>
                </a:cubicBezTo>
                <a:cubicBezTo>
                  <a:pt x="1680542" y="1417025"/>
                  <a:pt x="1680601" y="1422694"/>
                  <a:pt x="1680601" y="1428376"/>
                </a:cubicBezTo>
                <a:cubicBezTo>
                  <a:pt x="1680601" y="1432198"/>
                  <a:pt x="1680574" y="1436014"/>
                  <a:pt x="1680008" y="1439816"/>
                </a:cubicBezTo>
                <a:lnTo>
                  <a:pt x="1679509" y="1439783"/>
                </a:lnTo>
                <a:lnTo>
                  <a:pt x="1679483" y="1440278"/>
                </a:lnTo>
                <a:lnTo>
                  <a:pt x="1662364" y="1438652"/>
                </a:lnTo>
                <a:cubicBezTo>
                  <a:pt x="1629990" y="1438125"/>
                  <a:pt x="1598110" y="1435144"/>
                  <a:pt x="1566938" y="1429590"/>
                </a:cubicBezTo>
                <a:cubicBezTo>
                  <a:pt x="1561361" y="1430009"/>
                  <a:pt x="1556032" y="1429061"/>
                  <a:pt x="1550721" y="1428050"/>
                </a:cubicBezTo>
                <a:lnTo>
                  <a:pt x="1550605" y="1426902"/>
                </a:lnTo>
                <a:cubicBezTo>
                  <a:pt x="1191754" y="1367503"/>
                  <a:pt x="910715" y="1086726"/>
                  <a:pt x="860439" y="733861"/>
                </a:cubicBezTo>
                <a:cubicBezTo>
                  <a:pt x="860272" y="733808"/>
                  <a:pt x="860103" y="733803"/>
                  <a:pt x="859934" y="733798"/>
                </a:cubicBezTo>
                <a:lnTo>
                  <a:pt x="859396" y="727122"/>
                </a:lnTo>
                <a:cubicBezTo>
                  <a:pt x="854337" y="696872"/>
                  <a:pt x="851886" y="665981"/>
                  <a:pt x="851928" y="634646"/>
                </a:cubicBezTo>
                <a:cubicBezTo>
                  <a:pt x="850616" y="629018"/>
                  <a:pt x="850558" y="623351"/>
                  <a:pt x="850558" y="617670"/>
                </a:cubicBezTo>
                <a:lnTo>
                  <a:pt x="851152" y="606230"/>
                </a:lnTo>
                <a:lnTo>
                  <a:pt x="851650" y="606263"/>
                </a:lnTo>
                <a:close/>
                <a:moveTo>
                  <a:pt x="828925" y="605769"/>
                </a:moveTo>
                <a:lnTo>
                  <a:pt x="828951" y="606263"/>
                </a:lnTo>
                <a:lnTo>
                  <a:pt x="829449" y="606230"/>
                </a:lnTo>
                <a:lnTo>
                  <a:pt x="830043" y="617670"/>
                </a:lnTo>
                <a:cubicBezTo>
                  <a:pt x="830043" y="623351"/>
                  <a:pt x="829984" y="629018"/>
                  <a:pt x="828672" y="634646"/>
                </a:cubicBezTo>
                <a:cubicBezTo>
                  <a:pt x="828714" y="665981"/>
                  <a:pt x="826264" y="696872"/>
                  <a:pt x="821205" y="727122"/>
                </a:cubicBezTo>
                <a:lnTo>
                  <a:pt x="820667" y="733798"/>
                </a:lnTo>
                <a:cubicBezTo>
                  <a:pt x="820497" y="733803"/>
                  <a:pt x="820329" y="733808"/>
                  <a:pt x="820161" y="733861"/>
                </a:cubicBezTo>
                <a:cubicBezTo>
                  <a:pt x="769886" y="1086726"/>
                  <a:pt x="488847" y="1367503"/>
                  <a:pt x="129995" y="1426902"/>
                </a:cubicBezTo>
                <a:lnTo>
                  <a:pt x="129879" y="1428050"/>
                </a:lnTo>
                <a:cubicBezTo>
                  <a:pt x="124569" y="1429061"/>
                  <a:pt x="119240" y="1430009"/>
                  <a:pt x="113663" y="1429590"/>
                </a:cubicBezTo>
                <a:cubicBezTo>
                  <a:pt x="82491" y="1435144"/>
                  <a:pt x="50611" y="1438125"/>
                  <a:pt x="18236" y="1438652"/>
                </a:cubicBezTo>
                <a:lnTo>
                  <a:pt x="1118" y="1440278"/>
                </a:lnTo>
                <a:lnTo>
                  <a:pt x="1092" y="1439783"/>
                </a:lnTo>
                <a:lnTo>
                  <a:pt x="593" y="1439816"/>
                </a:lnTo>
                <a:cubicBezTo>
                  <a:pt x="27" y="1436014"/>
                  <a:pt x="0" y="1432198"/>
                  <a:pt x="0" y="1428376"/>
                </a:cubicBezTo>
                <a:cubicBezTo>
                  <a:pt x="0" y="1422694"/>
                  <a:pt x="58" y="1417025"/>
                  <a:pt x="1370" y="1411395"/>
                </a:cubicBezTo>
                <a:cubicBezTo>
                  <a:pt x="1328" y="1380067"/>
                  <a:pt x="3778" y="1349182"/>
                  <a:pt x="8835" y="1318938"/>
                </a:cubicBezTo>
                <a:lnTo>
                  <a:pt x="9375" y="1312248"/>
                </a:lnTo>
                <a:cubicBezTo>
                  <a:pt x="9543" y="1312243"/>
                  <a:pt x="9713" y="1312238"/>
                  <a:pt x="9880" y="1312185"/>
                </a:cubicBezTo>
                <a:cubicBezTo>
                  <a:pt x="60157" y="959319"/>
                  <a:pt x="341196" y="678542"/>
                  <a:pt x="700046" y="619144"/>
                </a:cubicBezTo>
                <a:lnTo>
                  <a:pt x="700163" y="617996"/>
                </a:lnTo>
                <a:cubicBezTo>
                  <a:pt x="705472" y="616986"/>
                  <a:pt x="710800" y="616038"/>
                  <a:pt x="716376" y="616457"/>
                </a:cubicBezTo>
                <a:cubicBezTo>
                  <a:pt x="747559" y="610900"/>
                  <a:pt x="779452" y="607919"/>
                  <a:pt x="811837" y="607392"/>
                </a:cubicBezTo>
                <a:close/>
                <a:moveTo>
                  <a:pt x="8824701" y="0"/>
                </a:moveTo>
                <a:lnTo>
                  <a:pt x="9033411" y="0"/>
                </a:lnTo>
                <a:cubicBezTo>
                  <a:pt x="9066347" y="30426"/>
                  <a:pt x="9096640" y="63469"/>
                  <a:pt x="9123965" y="98781"/>
                </a:cubicBezTo>
                <a:lnTo>
                  <a:pt x="9139239" y="122382"/>
                </a:lnTo>
                <a:lnTo>
                  <a:pt x="9139239" y="425734"/>
                </a:lnTo>
                <a:lnTo>
                  <a:pt x="9104305" y="314451"/>
                </a:lnTo>
                <a:cubicBezTo>
                  <a:pt x="9046997" y="183490"/>
                  <a:pt x="8948803" y="73504"/>
                  <a:pt x="8824701" y="0"/>
                </a:cubicBezTo>
                <a:close/>
                <a:moveTo>
                  <a:pt x="8494877" y="0"/>
                </a:moveTo>
                <a:lnTo>
                  <a:pt x="8628893" y="0"/>
                </a:lnTo>
                <a:cubicBezTo>
                  <a:pt x="8697052" y="198004"/>
                  <a:pt x="8856086" y="355591"/>
                  <a:pt x="9058275" y="426756"/>
                </a:cubicBezTo>
                <a:lnTo>
                  <a:pt x="9139239" y="449526"/>
                </a:lnTo>
                <a:lnTo>
                  <a:pt x="9139239" y="577136"/>
                </a:lnTo>
                <a:lnTo>
                  <a:pt x="9043252" y="554355"/>
                </a:lnTo>
                <a:cubicBezTo>
                  <a:pt x="8776836" y="470904"/>
                  <a:pt x="8569058" y="262348"/>
                  <a:pt x="8494877" y="0"/>
                </a:cubicBezTo>
                <a:close/>
                <a:moveTo>
                  <a:pt x="7876547" y="0"/>
                </a:moveTo>
                <a:lnTo>
                  <a:pt x="8085257" y="0"/>
                </a:lnTo>
                <a:cubicBezTo>
                  <a:pt x="7919787" y="98005"/>
                  <a:pt x="7800378" y="260867"/>
                  <a:pt x="7762527" y="451830"/>
                </a:cubicBezTo>
                <a:cubicBezTo>
                  <a:pt x="8006579" y="399791"/>
                  <a:pt x="8203169" y="226290"/>
                  <a:pt x="8281065" y="0"/>
                </a:cubicBezTo>
                <a:lnTo>
                  <a:pt x="8415081" y="0"/>
                </a:lnTo>
                <a:cubicBezTo>
                  <a:pt x="8330303" y="299826"/>
                  <a:pt x="8071031" y="529393"/>
                  <a:pt x="7749156" y="582253"/>
                </a:cubicBezTo>
                <a:lnTo>
                  <a:pt x="7749040" y="583392"/>
                </a:lnTo>
                <a:cubicBezTo>
                  <a:pt x="7743729" y="584395"/>
                  <a:pt x="7738400" y="585336"/>
                  <a:pt x="7732823" y="584920"/>
                </a:cubicBezTo>
                <a:cubicBezTo>
                  <a:pt x="7701651" y="590430"/>
                  <a:pt x="7669771" y="593388"/>
                  <a:pt x="7637396" y="593911"/>
                </a:cubicBezTo>
                <a:lnTo>
                  <a:pt x="7620278" y="595524"/>
                </a:lnTo>
                <a:lnTo>
                  <a:pt x="7620252" y="595033"/>
                </a:lnTo>
                <a:lnTo>
                  <a:pt x="7619753" y="595066"/>
                </a:lnTo>
                <a:cubicBezTo>
                  <a:pt x="7619187" y="591293"/>
                  <a:pt x="7619160" y="587507"/>
                  <a:pt x="7619160" y="583715"/>
                </a:cubicBezTo>
                <a:cubicBezTo>
                  <a:pt x="7619160" y="578078"/>
                  <a:pt x="7619219" y="572454"/>
                  <a:pt x="7620531" y="566868"/>
                </a:cubicBezTo>
                <a:cubicBezTo>
                  <a:pt x="7620488" y="535786"/>
                  <a:pt x="7622938" y="505143"/>
                  <a:pt x="7627995" y="475137"/>
                </a:cubicBezTo>
                <a:lnTo>
                  <a:pt x="7628535" y="468500"/>
                </a:lnTo>
                <a:cubicBezTo>
                  <a:pt x="7628704" y="468495"/>
                  <a:pt x="7628873" y="468490"/>
                  <a:pt x="7629040" y="468437"/>
                </a:cubicBezTo>
                <a:cubicBezTo>
                  <a:pt x="7655343" y="285283"/>
                  <a:pt x="7744803" y="121704"/>
                  <a:pt x="7876547" y="0"/>
                </a:cubicBezTo>
                <a:close/>
                <a:moveTo>
                  <a:pt x="6802727" y="0"/>
                </a:moveTo>
                <a:lnTo>
                  <a:pt x="6936742" y="0"/>
                </a:lnTo>
                <a:cubicBezTo>
                  <a:pt x="7014638" y="226290"/>
                  <a:pt x="7211228" y="399791"/>
                  <a:pt x="7455280" y="451830"/>
                </a:cubicBezTo>
                <a:cubicBezTo>
                  <a:pt x="7417429" y="260867"/>
                  <a:pt x="7298020" y="98005"/>
                  <a:pt x="7132550" y="0"/>
                </a:cubicBezTo>
                <a:lnTo>
                  <a:pt x="7341259" y="0"/>
                </a:lnTo>
                <a:cubicBezTo>
                  <a:pt x="7473003" y="121704"/>
                  <a:pt x="7562464" y="285283"/>
                  <a:pt x="7588766" y="468437"/>
                </a:cubicBezTo>
                <a:cubicBezTo>
                  <a:pt x="7588934" y="468490"/>
                  <a:pt x="7589103" y="468495"/>
                  <a:pt x="7589272" y="468500"/>
                </a:cubicBezTo>
                <a:lnTo>
                  <a:pt x="7589812" y="475137"/>
                </a:lnTo>
                <a:cubicBezTo>
                  <a:pt x="7594869" y="505143"/>
                  <a:pt x="7597319" y="535786"/>
                  <a:pt x="7597276" y="566868"/>
                </a:cubicBezTo>
                <a:cubicBezTo>
                  <a:pt x="7598588" y="572454"/>
                  <a:pt x="7598647" y="578078"/>
                  <a:pt x="7598647" y="583715"/>
                </a:cubicBezTo>
                <a:cubicBezTo>
                  <a:pt x="7598647" y="587507"/>
                  <a:pt x="7598620" y="591293"/>
                  <a:pt x="7598054" y="595066"/>
                </a:cubicBezTo>
                <a:lnTo>
                  <a:pt x="7597555" y="595033"/>
                </a:lnTo>
                <a:lnTo>
                  <a:pt x="7597529" y="595524"/>
                </a:lnTo>
                <a:lnTo>
                  <a:pt x="7580411" y="593911"/>
                </a:lnTo>
                <a:cubicBezTo>
                  <a:pt x="7548036" y="593388"/>
                  <a:pt x="7516156" y="590430"/>
                  <a:pt x="7484984" y="584920"/>
                </a:cubicBezTo>
                <a:cubicBezTo>
                  <a:pt x="7479407" y="585336"/>
                  <a:pt x="7474078" y="584395"/>
                  <a:pt x="7468767" y="583392"/>
                </a:cubicBezTo>
                <a:lnTo>
                  <a:pt x="7468651" y="582253"/>
                </a:lnTo>
                <a:cubicBezTo>
                  <a:pt x="7146776" y="529393"/>
                  <a:pt x="6887504" y="299826"/>
                  <a:pt x="6802727" y="0"/>
                </a:cubicBezTo>
                <a:close/>
                <a:moveTo>
                  <a:pt x="6184397" y="0"/>
                </a:moveTo>
                <a:lnTo>
                  <a:pt x="6393106" y="0"/>
                </a:lnTo>
                <a:cubicBezTo>
                  <a:pt x="6227636" y="98005"/>
                  <a:pt x="6108227" y="260867"/>
                  <a:pt x="6070376" y="451830"/>
                </a:cubicBezTo>
                <a:cubicBezTo>
                  <a:pt x="6314429" y="399791"/>
                  <a:pt x="6511018" y="226290"/>
                  <a:pt x="6588914" y="0"/>
                </a:cubicBezTo>
                <a:lnTo>
                  <a:pt x="6722931" y="0"/>
                </a:lnTo>
                <a:cubicBezTo>
                  <a:pt x="6638152" y="299826"/>
                  <a:pt x="6378880" y="529393"/>
                  <a:pt x="6057005" y="582253"/>
                </a:cubicBezTo>
                <a:lnTo>
                  <a:pt x="6056889" y="583392"/>
                </a:lnTo>
                <a:cubicBezTo>
                  <a:pt x="6051578" y="584395"/>
                  <a:pt x="6046249" y="585336"/>
                  <a:pt x="6040672" y="584920"/>
                </a:cubicBezTo>
                <a:cubicBezTo>
                  <a:pt x="6009500" y="590430"/>
                  <a:pt x="5977620" y="593388"/>
                  <a:pt x="5945246" y="593911"/>
                </a:cubicBezTo>
                <a:lnTo>
                  <a:pt x="5928127" y="595524"/>
                </a:lnTo>
                <a:lnTo>
                  <a:pt x="5928101" y="595033"/>
                </a:lnTo>
                <a:lnTo>
                  <a:pt x="5927602" y="595066"/>
                </a:lnTo>
                <a:cubicBezTo>
                  <a:pt x="5927036" y="591293"/>
                  <a:pt x="5927009" y="587507"/>
                  <a:pt x="5927009" y="583715"/>
                </a:cubicBezTo>
                <a:cubicBezTo>
                  <a:pt x="5927009" y="578078"/>
                  <a:pt x="5927068" y="572454"/>
                  <a:pt x="5928380" y="566868"/>
                </a:cubicBezTo>
                <a:cubicBezTo>
                  <a:pt x="5928338" y="535786"/>
                  <a:pt x="5930787" y="505143"/>
                  <a:pt x="5935844" y="475137"/>
                </a:cubicBezTo>
                <a:lnTo>
                  <a:pt x="5936384" y="468500"/>
                </a:lnTo>
                <a:cubicBezTo>
                  <a:pt x="5936553" y="468495"/>
                  <a:pt x="5936722" y="468490"/>
                  <a:pt x="5936890" y="468437"/>
                </a:cubicBezTo>
                <a:cubicBezTo>
                  <a:pt x="5963192" y="285283"/>
                  <a:pt x="6052653" y="121703"/>
                  <a:pt x="6184397" y="0"/>
                </a:cubicBezTo>
                <a:close/>
                <a:moveTo>
                  <a:pt x="5110576" y="0"/>
                </a:moveTo>
                <a:lnTo>
                  <a:pt x="5244592" y="0"/>
                </a:lnTo>
                <a:cubicBezTo>
                  <a:pt x="5322488" y="226290"/>
                  <a:pt x="5519077" y="399791"/>
                  <a:pt x="5763129" y="451830"/>
                </a:cubicBezTo>
                <a:cubicBezTo>
                  <a:pt x="5725278" y="260867"/>
                  <a:pt x="5605869" y="98005"/>
                  <a:pt x="5440399" y="0"/>
                </a:cubicBezTo>
                <a:lnTo>
                  <a:pt x="5649109" y="0"/>
                </a:lnTo>
                <a:cubicBezTo>
                  <a:pt x="5780853" y="121704"/>
                  <a:pt x="5870314" y="285283"/>
                  <a:pt x="5896616" y="468437"/>
                </a:cubicBezTo>
                <a:cubicBezTo>
                  <a:pt x="5896783" y="468490"/>
                  <a:pt x="5896953" y="468495"/>
                  <a:pt x="5897121" y="468500"/>
                </a:cubicBezTo>
                <a:lnTo>
                  <a:pt x="5897662" y="475137"/>
                </a:lnTo>
                <a:cubicBezTo>
                  <a:pt x="5902718" y="505143"/>
                  <a:pt x="5905168" y="535786"/>
                  <a:pt x="5905126" y="566868"/>
                </a:cubicBezTo>
                <a:cubicBezTo>
                  <a:pt x="5906438" y="572454"/>
                  <a:pt x="5906496" y="578078"/>
                  <a:pt x="5906496" y="583715"/>
                </a:cubicBezTo>
                <a:cubicBezTo>
                  <a:pt x="5906496" y="587507"/>
                  <a:pt x="5906469" y="591293"/>
                  <a:pt x="5905903" y="595066"/>
                </a:cubicBezTo>
                <a:lnTo>
                  <a:pt x="5905404" y="595033"/>
                </a:lnTo>
                <a:lnTo>
                  <a:pt x="5905378" y="595524"/>
                </a:lnTo>
                <a:lnTo>
                  <a:pt x="5888260" y="593911"/>
                </a:lnTo>
                <a:cubicBezTo>
                  <a:pt x="5855886" y="593388"/>
                  <a:pt x="5824005" y="590430"/>
                  <a:pt x="5792833" y="584920"/>
                </a:cubicBezTo>
                <a:cubicBezTo>
                  <a:pt x="5787256" y="585336"/>
                  <a:pt x="5781927" y="584395"/>
                  <a:pt x="5776617" y="583392"/>
                </a:cubicBezTo>
                <a:lnTo>
                  <a:pt x="5776501" y="582253"/>
                </a:lnTo>
                <a:cubicBezTo>
                  <a:pt x="5454626" y="529393"/>
                  <a:pt x="5195354" y="299826"/>
                  <a:pt x="5110576" y="0"/>
                </a:cubicBezTo>
                <a:close/>
                <a:moveTo>
                  <a:pt x="4492246" y="0"/>
                </a:moveTo>
                <a:lnTo>
                  <a:pt x="4700955" y="0"/>
                </a:lnTo>
                <a:cubicBezTo>
                  <a:pt x="4535485" y="98005"/>
                  <a:pt x="4416076" y="260867"/>
                  <a:pt x="4378225" y="451830"/>
                </a:cubicBezTo>
                <a:cubicBezTo>
                  <a:pt x="4622279" y="399791"/>
                  <a:pt x="4818867" y="226290"/>
                  <a:pt x="4896763" y="0"/>
                </a:cubicBezTo>
                <a:lnTo>
                  <a:pt x="5030779" y="0"/>
                </a:lnTo>
                <a:cubicBezTo>
                  <a:pt x="4946001" y="299826"/>
                  <a:pt x="4686729" y="529393"/>
                  <a:pt x="4364853" y="582253"/>
                </a:cubicBezTo>
                <a:lnTo>
                  <a:pt x="4364737" y="583392"/>
                </a:lnTo>
                <a:cubicBezTo>
                  <a:pt x="4359427" y="584395"/>
                  <a:pt x="4354098" y="585336"/>
                  <a:pt x="4348521" y="584920"/>
                </a:cubicBezTo>
                <a:cubicBezTo>
                  <a:pt x="4317350" y="590430"/>
                  <a:pt x="4285468" y="593388"/>
                  <a:pt x="4253094" y="593911"/>
                </a:cubicBezTo>
                <a:lnTo>
                  <a:pt x="4235976" y="595524"/>
                </a:lnTo>
                <a:lnTo>
                  <a:pt x="4235950" y="595033"/>
                </a:lnTo>
                <a:lnTo>
                  <a:pt x="4235451" y="595066"/>
                </a:lnTo>
                <a:cubicBezTo>
                  <a:pt x="4234885" y="591293"/>
                  <a:pt x="4234858" y="587507"/>
                  <a:pt x="4234858" y="583715"/>
                </a:cubicBezTo>
                <a:cubicBezTo>
                  <a:pt x="4234858" y="578078"/>
                  <a:pt x="4234916" y="572454"/>
                  <a:pt x="4236228" y="566868"/>
                </a:cubicBezTo>
                <a:cubicBezTo>
                  <a:pt x="4236186" y="535786"/>
                  <a:pt x="4238636" y="505143"/>
                  <a:pt x="4243692" y="475137"/>
                </a:cubicBezTo>
                <a:lnTo>
                  <a:pt x="4244233" y="468500"/>
                </a:lnTo>
                <a:cubicBezTo>
                  <a:pt x="4244401" y="468495"/>
                  <a:pt x="4244571" y="468490"/>
                  <a:pt x="4244738" y="468437"/>
                </a:cubicBezTo>
                <a:cubicBezTo>
                  <a:pt x="4271041" y="285283"/>
                  <a:pt x="4360502" y="121704"/>
                  <a:pt x="4492246" y="0"/>
                </a:cubicBezTo>
                <a:close/>
                <a:moveTo>
                  <a:pt x="3418424" y="0"/>
                </a:moveTo>
                <a:lnTo>
                  <a:pt x="3552441" y="0"/>
                </a:lnTo>
                <a:cubicBezTo>
                  <a:pt x="3630337" y="226291"/>
                  <a:pt x="3826926" y="399791"/>
                  <a:pt x="4070978" y="451830"/>
                </a:cubicBezTo>
                <a:cubicBezTo>
                  <a:pt x="4033127" y="260867"/>
                  <a:pt x="3913719" y="98005"/>
                  <a:pt x="3748249" y="0"/>
                </a:cubicBezTo>
                <a:lnTo>
                  <a:pt x="3956957" y="0"/>
                </a:lnTo>
                <a:cubicBezTo>
                  <a:pt x="4088702" y="121703"/>
                  <a:pt x="4178162" y="285283"/>
                  <a:pt x="4204464" y="468437"/>
                </a:cubicBezTo>
                <a:cubicBezTo>
                  <a:pt x="4204632" y="468490"/>
                  <a:pt x="4204801" y="468495"/>
                  <a:pt x="4204970" y="468499"/>
                </a:cubicBezTo>
                <a:lnTo>
                  <a:pt x="4205510" y="475137"/>
                </a:lnTo>
                <a:cubicBezTo>
                  <a:pt x="4210567" y="505143"/>
                  <a:pt x="4213016" y="535786"/>
                  <a:pt x="4212974" y="566868"/>
                </a:cubicBezTo>
                <a:cubicBezTo>
                  <a:pt x="4214286" y="572454"/>
                  <a:pt x="4214345" y="578078"/>
                  <a:pt x="4214345" y="583715"/>
                </a:cubicBezTo>
                <a:cubicBezTo>
                  <a:pt x="4214345" y="587508"/>
                  <a:pt x="4214318" y="591293"/>
                  <a:pt x="4213752" y="595066"/>
                </a:cubicBezTo>
                <a:lnTo>
                  <a:pt x="4213253" y="595033"/>
                </a:lnTo>
                <a:lnTo>
                  <a:pt x="4213227" y="595524"/>
                </a:lnTo>
                <a:lnTo>
                  <a:pt x="4196108" y="593911"/>
                </a:lnTo>
                <a:cubicBezTo>
                  <a:pt x="4163734" y="593388"/>
                  <a:pt x="4131854" y="590430"/>
                  <a:pt x="4100682" y="584920"/>
                </a:cubicBezTo>
                <a:cubicBezTo>
                  <a:pt x="4095105" y="585336"/>
                  <a:pt x="4089776" y="584395"/>
                  <a:pt x="4084465" y="583392"/>
                </a:cubicBezTo>
                <a:lnTo>
                  <a:pt x="4084349" y="582253"/>
                </a:lnTo>
                <a:cubicBezTo>
                  <a:pt x="3762475" y="529393"/>
                  <a:pt x="3503203" y="299826"/>
                  <a:pt x="3418424" y="0"/>
                </a:cubicBezTo>
                <a:close/>
                <a:moveTo>
                  <a:pt x="2800095" y="0"/>
                </a:moveTo>
                <a:lnTo>
                  <a:pt x="3008804" y="0"/>
                </a:lnTo>
                <a:cubicBezTo>
                  <a:pt x="2843334" y="98005"/>
                  <a:pt x="2723925" y="260867"/>
                  <a:pt x="2686074" y="451830"/>
                </a:cubicBezTo>
                <a:cubicBezTo>
                  <a:pt x="2930126" y="399791"/>
                  <a:pt x="3126716" y="226291"/>
                  <a:pt x="3204612" y="0"/>
                </a:cubicBezTo>
                <a:lnTo>
                  <a:pt x="3338628" y="0"/>
                </a:lnTo>
                <a:cubicBezTo>
                  <a:pt x="3253850" y="299826"/>
                  <a:pt x="2994578" y="529393"/>
                  <a:pt x="2672703" y="582253"/>
                </a:cubicBezTo>
                <a:lnTo>
                  <a:pt x="2672586" y="583392"/>
                </a:lnTo>
                <a:cubicBezTo>
                  <a:pt x="2667276" y="584395"/>
                  <a:pt x="2661947" y="585336"/>
                  <a:pt x="2656370" y="584920"/>
                </a:cubicBezTo>
                <a:cubicBezTo>
                  <a:pt x="2625198" y="590430"/>
                  <a:pt x="2593318" y="593388"/>
                  <a:pt x="2560943" y="593911"/>
                </a:cubicBezTo>
                <a:lnTo>
                  <a:pt x="2543825" y="595524"/>
                </a:lnTo>
                <a:lnTo>
                  <a:pt x="2543799" y="595033"/>
                </a:lnTo>
                <a:lnTo>
                  <a:pt x="2543300" y="595066"/>
                </a:lnTo>
                <a:cubicBezTo>
                  <a:pt x="2542734" y="591293"/>
                  <a:pt x="2542707" y="587507"/>
                  <a:pt x="2542707" y="583715"/>
                </a:cubicBezTo>
                <a:cubicBezTo>
                  <a:pt x="2542707" y="578078"/>
                  <a:pt x="2542765" y="572454"/>
                  <a:pt x="2544077" y="566868"/>
                </a:cubicBezTo>
                <a:cubicBezTo>
                  <a:pt x="2544035" y="535786"/>
                  <a:pt x="2546485" y="505143"/>
                  <a:pt x="2551541" y="475137"/>
                </a:cubicBezTo>
                <a:lnTo>
                  <a:pt x="2552082" y="468499"/>
                </a:lnTo>
                <a:cubicBezTo>
                  <a:pt x="2552250" y="468495"/>
                  <a:pt x="2552420" y="468490"/>
                  <a:pt x="2552587" y="468437"/>
                </a:cubicBezTo>
                <a:cubicBezTo>
                  <a:pt x="2578890" y="285283"/>
                  <a:pt x="2668350" y="121703"/>
                  <a:pt x="2800095" y="0"/>
                </a:cubicBezTo>
                <a:close/>
                <a:moveTo>
                  <a:pt x="1726273" y="0"/>
                </a:moveTo>
                <a:lnTo>
                  <a:pt x="1860290" y="0"/>
                </a:lnTo>
                <a:cubicBezTo>
                  <a:pt x="1938186" y="226291"/>
                  <a:pt x="2134775" y="399791"/>
                  <a:pt x="2378827" y="451830"/>
                </a:cubicBezTo>
                <a:cubicBezTo>
                  <a:pt x="2340976" y="260867"/>
                  <a:pt x="2221567" y="98005"/>
                  <a:pt x="2056098" y="0"/>
                </a:cubicBezTo>
                <a:lnTo>
                  <a:pt x="2264806" y="0"/>
                </a:lnTo>
                <a:cubicBezTo>
                  <a:pt x="2396551" y="121703"/>
                  <a:pt x="2486011" y="285283"/>
                  <a:pt x="2512313" y="468437"/>
                </a:cubicBezTo>
                <a:cubicBezTo>
                  <a:pt x="2512481" y="468490"/>
                  <a:pt x="2512650" y="468495"/>
                  <a:pt x="2512819" y="468499"/>
                </a:cubicBezTo>
                <a:lnTo>
                  <a:pt x="2513359" y="475137"/>
                </a:lnTo>
                <a:cubicBezTo>
                  <a:pt x="2518416" y="505143"/>
                  <a:pt x="2520865" y="535786"/>
                  <a:pt x="2520823" y="566868"/>
                </a:cubicBezTo>
                <a:cubicBezTo>
                  <a:pt x="2522135" y="572454"/>
                  <a:pt x="2522194" y="578078"/>
                  <a:pt x="2522194" y="583715"/>
                </a:cubicBezTo>
                <a:cubicBezTo>
                  <a:pt x="2522194" y="587508"/>
                  <a:pt x="2522167" y="591293"/>
                  <a:pt x="2521601" y="595066"/>
                </a:cubicBezTo>
                <a:lnTo>
                  <a:pt x="2521102" y="595033"/>
                </a:lnTo>
                <a:lnTo>
                  <a:pt x="2521076" y="595524"/>
                </a:lnTo>
                <a:lnTo>
                  <a:pt x="2503957" y="593911"/>
                </a:lnTo>
                <a:cubicBezTo>
                  <a:pt x="2471583" y="593388"/>
                  <a:pt x="2439703" y="590430"/>
                  <a:pt x="2408531" y="584920"/>
                </a:cubicBezTo>
                <a:cubicBezTo>
                  <a:pt x="2402954" y="585336"/>
                  <a:pt x="2397625" y="584395"/>
                  <a:pt x="2392314" y="583392"/>
                </a:cubicBezTo>
                <a:lnTo>
                  <a:pt x="2392198" y="582253"/>
                </a:lnTo>
                <a:cubicBezTo>
                  <a:pt x="2070324" y="529393"/>
                  <a:pt x="1811051" y="299826"/>
                  <a:pt x="1726273" y="0"/>
                </a:cubicBezTo>
                <a:close/>
                <a:moveTo>
                  <a:pt x="1107944" y="0"/>
                </a:moveTo>
                <a:lnTo>
                  <a:pt x="1316652" y="0"/>
                </a:lnTo>
                <a:cubicBezTo>
                  <a:pt x="1151183" y="98005"/>
                  <a:pt x="1031774" y="260867"/>
                  <a:pt x="993923" y="451830"/>
                </a:cubicBezTo>
                <a:cubicBezTo>
                  <a:pt x="1237975" y="399791"/>
                  <a:pt x="1434564" y="226291"/>
                  <a:pt x="1512461" y="0"/>
                </a:cubicBezTo>
                <a:lnTo>
                  <a:pt x="1646477" y="0"/>
                </a:lnTo>
                <a:cubicBezTo>
                  <a:pt x="1561699" y="299826"/>
                  <a:pt x="1302427" y="529393"/>
                  <a:pt x="980552" y="582253"/>
                </a:cubicBezTo>
                <a:lnTo>
                  <a:pt x="980435" y="583392"/>
                </a:lnTo>
                <a:cubicBezTo>
                  <a:pt x="975125" y="584395"/>
                  <a:pt x="969796" y="585336"/>
                  <a:pt x="964219" y="584920"/>
                </a:cubicBezTo>
                <a:cubicBezTo>
                  <a:pt x="933047" y="590430"/>
                  <a:pt x="901167" y="593388"/>
                  <a:pt x="868792" y="593911"/>
                </a:cubicBezTo>
                <a:lnTo>
                  <a:pt x="851674" y="595524"/>
                </a:lnTo>
                <a:lnTo>
                  <a:pt x="851648" y="595033"/>
                </a:lnTo>
                <a:lnTo>
                  <a:pt x="851149" y="595066"/>
                </a:lnTo>
                <a:cubicBezTo>
                  <a:pt x="850583" y="591293"/>
                  <a:pt x="850556" y="587507"/>
                  <a:pt x="850556" y="583715"/>
                </a:cubicBezTo>
                <a:cubicBezTo>
                  <a:pt x="850556" y="578078"/>
                  <a:pt x="850614" y="572454"/>
                  <a:pt x="851926" y="566868"/>
                </a:cubicBezTo>
                <a:cubicBezTo>
                  <a:pt x="851884" y="535786"/>
                  <a:pt x="854334" y="505143"/>
                  <a:pt x="859390" y="475137"/>
                </a:cubicBezTo>
                <a:lnTo>
                  <a:pt x="859931" y="468499"/>
                </a:lnTo>
                <a:cubicBezTo>
                  <a:pt x="860099" y="468495"/>
                  <a:pt x="860269" y="468490"/>
                  <a:pt x="860436" y="468437"/>
                </a:cubicBezTo>
                <a:cubicBezTo>
                  <a:pt x="886739" y="285283"/>
                  <a:pt x="976199" y="121704"/>
                  <a:pt x="1107944" y="0"/>
                </a:cubicBezTo>
                <a:close/>
                <a:moveTo>
                  <a:pt x="34122" y="0"/>
                </a:moveTo>
                <a:lnTo>
                  <a:pt x="168138" y="0"/>
                </a:lnTo>
                <a:cubicBezTo>
                  <a:pt x="246034" y="226290"/>
                  <a:pt x="442624" y="399791"/>
                  <a:pt x="686676" y="451830"/>
                </a:cubicBezTo>
                <a:cubicBezTo>
                  <a:pt x="648825" y="260867"/>
                  <a:pt x="529416" y="98005"/>
                  <a:pt x="363946" y="0"/>
                </a:cubicBezTo>
                <a:lnTo>
                  <a:pt x="572655" y="0"/>
                </a:lnTo>
                <a:cubicBezTo>
                  <a:pt x="704400" y="121703"/>
                  <a:pt x="793860" y="285283"/>
                  <a:pt x="820162" y="468437"/>
                </a:cubicBezTo>
                <a:cubicBezTo>
                  <a:pt x="820330" y="468490"/>
                  <a:pt x="820499" y="468495"/>
                  <a:pt x="820668" y="468500"/>
                </a:cubicBezTo>
                <a:lnTo>
                  <a:pt x="821208" y="475137"/>
                </a:lnTo>
                <a:cubicBezTo>
                  <a:pt x="826265" y="505143"/>
                  <a:pt x="828714" y="535786"/>
                  <a:pt x="828672" y="566868"/>
                </a:cubicBezTo>
                <a:cubicBezTo>
                  <a:pt x="829984" y="572454"/>
                  <a:pt x="830043" y="578078"/>
                  <a:pt x="830043" y="583715"/>
                </a:cubicBezTo>
                <a:cubicBezTo>
                  <a:pt x="830043" y="587508"/>
                  <a:pt x="830016" y="591293"/>
                  <a:pt x="829450" y="595066"/>
                </a:cubicBezTo>
                <a:lnTo>
                  <a:pt x="828951" y="595033"/>
                </a:lnTo>
                <a:lnTo>
                  <a:pt x="828925" y="595524"/>
                </a:lnTo>
                <a:lnTo>
                  <a:pt x="811806" y="593911"/>
                </a:lnTo>
                <a:cubicBezTo>
                  <a:pt x="779432" y="593388"/>
                  <a:pt x="747552" y="590430"/>
                  <a:pt x="716380" y="584920"/>
                </a:cubicBezTo>
                <a:cubicBezTo>
                  <a:pt x="710803" y="585336"/>
                  <a:pt x="705474" y="584395"/>
                  <a:pt x="700163" y="583392"/>
                </a:cubicBezTo>
                <a:lnTo>
                  <a:pt x="700047" y="582253"/>
                </a:lnTo>
                <a:cubicBezTo>
                  <a:pt x="378172" y="529393"/>
                  <a:pt x="118900" y="299826"/>
                  <a:pt x="3412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4960137"/>
            <a:ext cx="5829300" cy="1463040"/>
          </a:xfrm>
        </p:spPr>
        <p:txBody>
          <a:bodyPr anchor="ctr">
            <a:normAutofit/>
          </a:bodyPr>
          <a:lstStyle>
            <a:lvl1pPr algn="r">
              <a:defRPr sz="44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6457950" y="4960137"/>
            <a:ext cx="2400300" cy="1463040"/>
          </a:xfrm>
        </p:spPr>
        <p:txBody>
          <a:bodyPr lIns="91440" rIns="91440" anchor="ctr">
            <a:normAutofit/>
          </a:bodyPr>
          <a:lstStyle>
            <a:lvl1pPr marL="0" indent="0">
              <a:lnSpc>
                <a:spcPct val="100000"/>
              </a:lnSpc>
              <a:spcBef>
                <a:spcPts val="0"/>
              </a:spcBef>
              <a:buNone/>
              <a:defRPr sz="1600">
                <a:solidFill>
                  <a:schemeClr val="tx1">
                    <a:lumMod val="95000"/>
                    <a:lumOff val="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smtClean="0"/>
              <a:pPr/>
              <a:t>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8" name="Straight Connector 7"/>
          <p:cNvCxnSpPr/>
          <p:nvPr/>
        </p:nvCxnSpPr>
        <p:spPr>
          <a:xfrm flipV="1">
            <a:off x="6290132"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5435463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804863" y="446086"/>
            <a:ext cx="2660650"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04863" y="446088"/>
            <a:ext cx="2660650"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3641724" y="446087"/>
            <a:ext cx="4689475" cy="541496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04863" y="2260737"/>
            <a:ext cx="2660650"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D0DF5E60-9974-AC48-9591-99C2BB44B7CF}" type="datetimeFigureOut">
              <a:rPr lang="en-US" smtClean="0"/>
              <a:pPr/>
              <a:t>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1069667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09996" y="727521"/>
            <a:ext cx="350154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4573588" y="0"/>
            <a:ext cx="4570412"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09996" y="2344684"/>
            <a:ext cx="350154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2914357" y="6041361"/>
            <a:ext cx="732659" cy="365125"/>
          </a:xfrm>
        </p:spPr>
        <p:txBody>
          <a:bodyPr/>
          <a:lstStyle/>
          <a:p>
            <a:fld id="{18C79C5D-2A6F-F04D-97DA-BEF2467B64E4}" type="datetimeFigureOut">
              <a:rPr lang="en-US" smtClean="0"/>
              <a:pPr/>
              <a:t>2/2/2022</a:t>
            </a:fld>
            <a:endParaRPr lang="en-US" dirty="0"/>
          </a:p>
        </p:txBody>
      </p:sp>
      <p:sp>
        <p:nvSpPr>
          <p:cNvPr id="6" name="Footer Placeholder 5"/>
          <p:cNvSpPr>
            <a:spLocks noGrp="1"/>
          </p:cNvSpPr>
          <p:nvPr>
            <p:ph type="ftr" sz="quarter" idx="11"/>
          </p:nvPr>
        </p:nvSpPr>
        <p:spPr>
          <a:xfrm>
            <a:off x="442797" y="6041361"/>
            <a:ext cx="2471560" cy="365125"/>
          </a:xfrm>
        </p:spPr>
        <p:txBody>
          <a:bodyPr/>
          <a:lstStyle/>
          <a:p>
            <a:endParaRPr lang="en-US" dirty="0"/>
          </a:p>
        </p:txBody>
      </p:sp>
      <p:sp>
        <p:nvSpPr>
          <p:cNvPr id="7" name="Slide Number Placeholder 6"/>
          <p:cNvSpPr>
            <a:spLocks noGrp="1"/>
          </p:cNvSpPr>
          <p:nvPr>
            <p:ph type="sldNum" sz="quarter" idx="12"/>
          </p:nvPr>
        </p:nvSpPr>
        <p:spPr>
          <a:xfrm>
            <a:off x="3647017" y="5915887"/>
            <a:ext cx="796616" cy="490599"/>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1060769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04863" y="4800600"/>
            <a:ext cx="7526337"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9144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04863" y="5367338"/>
            <a:ext cx="7526337"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8C79C5D-2A6F-F04D-97DA-BEF2467B64E4}" type="datetimeFigureOut">
              <a:rPr lang="en-US" smtClean="0"/>
              <a:pPr/>
              <a:t>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2813498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485107" y="1338479"/>
            <a:ext cx="4749312"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649573" y="1495525"/>
            <a:ext cx="442038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651226" y="4700702"/>
            <a:ext cx="4418727"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9" name="Text Placeholder 5"/>
          <p:cNvSpPr>
            <a:spLocks noGrp="1"/>
          </p:cNvSpPr>
          <p:nvPr>
            <p:ph type="body" sz="quarter" idx="16"/>
          </p:nvPr>
        </p:nvSpPr>
        <p:spPr>
          <a:xfrm>
            <a:off x="5398884" y="1338479"/>
            <a:ext cx="3302316" cy="4075464"/>
          </a:xfrm>
        </p:spPr>
        <p:txBody>
          <a:bodyPr anchor="t"/>
          <a:lstStyle>
            <a:lvl1pPr marL="0" indent="0">
              <a:buFontTx/>
              <a:buNone/>
              <a:defRPr/>
            </a:lvl1pPr>
          </a:lstStyle>
          <a:p>
            <a:pPr lvl="0"/>
            <a:r>
              <a:rPr lang="en-US"/>
              <a:t>Edit Master text styles</a:t>
            </a:r>
          </a:p>
        </p:txBody>
      </p:sp>
      <p:sp>
        <p:nvSpPr>
          <p:cNvPr id="4" name="Date Placeholder 3"/>
          <p:cNvSpPr>
            <a:spLocks noGrp="1"/>
          </p:cNvSpPr>
          <p:nvPr>
            <p:ph type="dt" sz="half" idx="10"/>
          </p:nvPr>
        </p:nvSpPr>
        <p:spPr/>
        <p:txBody>
          <a:bodyPr/>
          <a:lstStyle/>
          <a:p>
            <a:fld id="{8DFA1846-DA80-1C48-A609-854EA85C59AD}" type="datetimeFigureOut">
              <a:rPr lang="en-US" smtClean="0"/>
              <a:pPr/>
              <a:t>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6296053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855663" y="2286585"/>
            <a:ext cx="3671336"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017816" y="2435956"/>
            <a:ext cx="328689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4616450" y="2286000"/>
            <a:ext cx="3671888" cy="2300288"/>
          </a:xfrm>
        </p:spPr>
        <p:txBody>
          <a:bodyPr anchor="t"/>
          <a:lstStyle>
            <a:lvl1pPr marL="0" indent="0">
              <a:buFontTx/>
              <a:buNone/>
              <a:defRPr/>
            </a:lvl1pPr>
          </a:lstStyle>
          <a:p>
            <a:pPr lvl="0"/>
            <a:r>
              <a:rPr lang="en-US"/>
              <a:t>Edit Master text styles</a:t>
            </a:r>
          </a:p>
        </p:txBody>
      </p:sp>
      <p:sp>
        <p:nvSpPr>
          <p:cNvPr id="2" name="Date Placeholder 1"/>
          <p:cNvSpPr>
            <a:spLocks noGrp="1"/>
          </p:cNvSpPr>
          <p:nvPr>
            <p:ph type="dt" sz="half" idx="10"/>
          </p:nvPr>
        </p:nvSpPr>
        <p:spPr/>
        <p:txBody>
          <a:bodyPr/>
          <a:lstStyle/>
          <a:p>
            <a:fld id="{FBF54567-0DE4-3F47-BF90-CB84690072F9}" type="datetimeFigureOut">
              <a:rPr lang="en-US" smtClean="0"/>
              <a:pPr/>
              <a:t>2/2/2022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4946118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9144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smtClean="0"/>
              <a:pPr/>
              <a:t>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1296032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5752238" y="446089"/>
            <a:ext cx="3391762"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9" name="AutoShape 4"/>
          <p:cNvSpPr>
            <a:spLocks noChangeAspect="1" noChangeArrowheads="1" noTextEdit="1"/>
          </p:cNvSpPr>
          <p:nvPr/>
        </p:nvSpPr>
        <p:spPr bwMode="auto">
          <a:xfrm>
            <a:off x="5233988" y="0"/>
            <a:ext cx="3910012" cy="586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2" name="Vertical Title 1"/>
          <p:cNvSpPr>
            <a:spLocks noGrp="1"/>
          </p:cNvSpPr>
          <p:nvPr>
            <p:ph type="title" orient="vert"/>
          </p:nvPr>
        </p:nvSpPr>
        <p:spPr>
          <a:xfrm>
            <a:off x="6137655" y="586171"/>
            <a:ext cx="1701800"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04862" y="446089"/>
            <a:ext cx="4947376" cy="5414962"/>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smtClean="0"/>
              <a:pPr/>
              <a:t>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868492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768096" y="585216"/>
            <a:ext cx="7290054"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768096" y="2286000"/>
            <a:ext cx="35661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91990" y="2286000"/>
            <a:ext cx="35661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smtClean="0"/>
              <a:pPr/>
              <a:t>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209589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768096" y="585216"/>
            <a:ext cx="7290054" cy="1499616"/>
          </a:xfrm>
        </p:spPr>
        <p:txBody>
          <a:bodyPr/>
          <a:lstStyle/>
          <a:p>
            <a:r>
              <a:rPr lang="en-US"/>
              <a:t>Click to edit Master title style</a:t>
            </a:r>
            <a:endParaRPr lang="en-US" dirty="0"/>
          </a:p>
        </p:txBody>
      </p:sp>
      <p:sp>
        <p:nvSpPr>
          <p:cNvPr id="3" name="Text Placeholder 2"/>
          <p:cNvSpPr>
            <a:spLocks noGrp="1"/>
          </p:cNvSpPr>
          <p:nvPr>
            <p:ph type="body" idx="1"/>
          </p:nvPr>
        </p:nvSpPr>
        <p:spPr>
          <a:xfrm>
            <a:off x="768096" y="2179636"/>
            <a:ext cx="3566160" cy="822960"/>
          </a:xfrm>
        </p:spPr>
        <p:txBody>
          <a:bodyPr lIns="137160" rIns="137160" anchor="ctr">
            <a:normAutofit/>
          </a:bodyPr>
          <a:lstStyle>
            <a:lvl1pPr marL="0" indent="0">
              <a:spcBef>
                <a:spcPts val="0"/>
              </a:spcBef>
              <a:spcAft>
                <a:spcPts val="0"/>
              </a:spcAft>
              <a:buNone/>
              <a:defRPr sz="22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768096" y="2967788"/>
            <a:ext cx="356616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491990" y="2179636"/>
            <a:ext cx="3566160" cy="822960"/>
          </a:xfrm>
        </p:spPr>
        <p:txBody>
          <a:bodyPr lIns="137160" rIns="137160" anchor="ctr">
            <a:normAutofit/>
          </a:bodyPr>
          <a:lstStyle>
            <a:lvl1pPr marL="0" indent="0">
              <a:spcBef>
                <a:spcPts val="0"/>
              </a:spcBef>
              <a:spcAft>
                <a:spcPts val="0"/>
              </a:spcAft>
              <a:buNone/>
              <a:defRPr lang="en-US" sz="22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4491990" y="2967788"/>
            <a:ext cx="356616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smtClean="0"/>
              <a:pPr/>
              <a:t>2/2/2022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664832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smtClean="0"/>
              <a:pPr/>
              <a:t>2/2/2022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742003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smtClean="0"/>
              <a:pPr/>
              <a:t>2/2/2022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816438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768096" y="471509"/>
            <a:ext cx="3291840" cy="1737360"/>
          </a:xfrm>
        </p:spPr>
        <p:txBody>
          <a:bodyPr>
            <a:noAutofit/>
          </a:bodyPr>
          <a:lstStyle>
            <a:lvl1pPr>
              <a:lnSpc>
                <a:spcPct val="80000"/>
              </a:lnSpc>
              <a:defRPr sz="3600"/>
            </a:lvl1pPr>
          </a:lstStyle>
          <a:p>
            <a:r>
              <a:rPr lang="en-US"/>
              <a:t>Click to edit Master title style</a:t>
            </a:r>
            <a:endParaRPr lang="en-US" dirty="0"/>
          </a:p>
        </p:txBody>
      </p:sp>
      <p:sp>
        <p:nvSpPr>
          <p:cNvPr id="3" name="Content Placeholder 2"/>
          <p:cNvSpPr>
            <a:spLocks noGrp="1"/>
          </p:cNvSpPr>
          <p:nvPr>
            <p:ph idx="1"/>
          </p:nvPr>
        </p:nvSpPr>
        <p:spPr>
          <a:xfrm>
            <a:off x="4286250" y="822960"/>
            <a:ext cx="4258818" cy="5184648"/>
          </a:xfrm>
        </p:spPr>
        <p:txBody>
          <a:bodyPr>
            <a:normAutofit/>
          </a:bodyPr>
          <a:lstStyle>
            <a:lvl1pPr>
              <a:defRPr sz="2000"/>
            </a:lvl1pPr>
            <a:lvl2pPr>
              <a:defRPr sz="160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8096" y="2257506"/>
            <a:ext cx="329184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0DF5E60-9974-AC48-9591-99C2BB44B7CF}" type="datetimeFigureOut">
              <a:rPr lang="en-US" smtClean="0"/>
              <a:pPr/>
              <a:t>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024117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42900" y="4960138"/>
            <a:ext cx="5829300" cy="1463040"/>
          </a:xfrm>
        </p:spPr>
        <p:txBody>
          <a:bodyPr anchor="ctr">
            <a:normAutofit/>
          </a:bodyPr>
          <a:lstStyle>
            <a:lvl1pPr algn="r">
              <a:defRPr sz="44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9141714" cy="4572000"/>
          </a:xfrm>
          <a:solidFill>
            <a:schemeClr val="accent1">
              <a:lumMod val="60000"/>
              <a:lumOff val="40000"/>
            </a:schemeClr>
          </a:solidFill>
        </p:spPr>
        <p:txBody>
          <a:bodyPr lIns="457200" tIns="365760"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457950" y="4960138"/>
            <a:ext cx="2400300" cy="1463040"/>
          </a:xfrm>
        </p:spPr>
        <p:txBody>
          <a:bodyPr lIns="91440" rIns="91440" anchor="ctr">
            <a:normAutofit/>
          </a:bodyPr>
          <a:lstStyle>
            <a:lvl1pPr marL="0" indent="0">
              <a:lnSpc>
                <a:spcPct val="100000"/>
              </a:lnSpc>
              <a:spcBef>
                <a:spcPts val="0"/>
              </a:spcBef>
              <a:buNone/>
              <a:defRPr sz="1600">
                <a:solidFill>
                  <a:schemeClr val="tx1">
                    <a:lumMod val="95000"/>
                    <a:lumOff val="5000"/>
                  </a:schemeClr>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18C79C5D-2A6F-F04D-97DA-BEF2467B64E4}" type="datetimeFigureOut">
              <a:rPr lang="en-US" smtClean="0"/>
              <a:pPr/>
              <a:t>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8" name="Straight Connector 7"/>
          <p:cNvCxnSpPr/>
          <p:nvPr/>
        </p:nvCxnSpPr>
        <p:spPr>
          <a:xfrm flipV="1">
            <a:off x="6290132"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750368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slideLayout" Target="../slideLayouts/slideLayout35.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5" Type="http://schemas.openxmlformats.org/officeDocument/2006/relationships/theme" Target="../theme/theme3.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slideLayout" Target="../slideLayouts/slideLayout3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8096" y="585216"/>
            <a:ext cx="7290054"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768096" y="2286000"/>
            <a:ext cx="7290055"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8097" y="6470704"/>
            <a:ext cx="161560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09B482E8-6E0E-1B4F-B1FD-C69DB9E858D9}" type="datetimeFigureOut">
              <a:rPr lang="en-US" smtClean="0"/>
              <a:pPr/>
              <a:t>2/2/2022</a:t>
            </a:fld>
            <a:endParaRPr lang="en-US" dirty="0"/>
          </a:p>
        </p:txBody>
      </p:sp>
      <p:sp>
        <p:nvSpPr>
          <p:cNvPr id="5" name="Footer Placeholder 4"/>
          <p:cNvSpPr>
            <a:spLocks noGrp="1"/>
          </p:cNvSpPr>
          <p:nvPr>
            <p:ph type="ftr" sz="quarter" idx="3"/>
          </p:nvPr>
        </p:nvSpPr>
        <p:spPr>
          <a:xfrm>
            <a:off x="3632200" y="6470704"/>
            <a:ext cx="4426094"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8128000" y="6470704"/>
            <a:ext cx="730250"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D57F1E4F-1CFF-5643-939E-217C01CDF565}" type="slidenum">
              <a:rPr lang="en-US" smtClean="0"/>
              <a:pPr/>
              <a:t>‹#›</a:t>
            </a:fld>
            <a:endParaRPr lang="en-US" dirty="0"/>
          </a:p>
        </p:txBody>
      </p:sp>
      <p:cxnSp>
        <p:nvCxnSpPr>
          <p:cNvPr id="7" name="Straight Connector 6"/>
          <p:cNvCxnSpPr/>
          <p:nvPr/>
        </p:nvCxnSpPr>
        <p:spPr>
          <a:xfrm flipV="1">
            <a:off x="5715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61558915"/>
      </p:ext>
    </p:extLst>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 id="2147483688" r:id="rId6"/>
    <p:sldLayoutId id="2147483689" r:id="rId7"/>
    <p:sldLayoutId id="2147483690" r:id="rId8"/>
    <p:sldLayoutId id="2147483691" r:id="rId9"/>
    <p:sldLayoutId id="2147483692" r:id="rId10"/>
    <p:sldLayoutId id="2147483693" r:id="rId11"/>
  </p:sldLayoutIdLst>
  <p:hf sldNum="0" hdr="0" ftr="0" dt="0"/>
  <p:txStyles>
    <p:titleStyle>
      <a:lvl1pPr algn="l" defTabSz="914400" rtl="0" eaLnBrk="1" latinLnBrk="0" hangingPunct="1">
        <a:lnSpc>
          <a:spcPct val="80000"/>
        </a:lnSpc>
        <a:spcBef>
          <a:spcPct val="0"/>
        </a:spcBef>
        <a:buNone/>
        <a:defRPr sz="44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0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6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bwMode="invGray">
          <a:xfrm>
            <a:off x="0" y="1435895"/>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defTabSz="914400"/>
            <a:endParaRPr lang="en-US">
              <a:solidFill>
                <a:prstClr val="white"/>
              </a:solidFill>
            </a:endParaRPr>
          </a:p>
        </p:txBody>
      </p:sp>
      <p:sp>
        <p:nvSpPr>
          <p:cNvPr id="7" name="Rectangle 6"/>
          <p:cNvSpPr/>
          <p:nvPr/>
        </p:nvSpPr>
        <p:spPr bwMode="ltGray">
          <a:xfrm>
            <a:off x="4" y="0"/>
            <a:ext cx="9143999" cy="143373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defTabSz="914400"/>
            <a:endParaRPr lang="en-US">
              <a:solidFill>
                <a:prstClr val="white"/>
              </a:solidFill>
            </a:endParaRPr>
          </a:p>
        </p:txBody>
      </p:sp>
      <p:sp>
        <p:nvSpPr>
          <p:cNvPr id="2" name="Title Placeholder 1"/>
          <p:cNvSpPr>
            <a:spLocks noGrp="1"/>
          </p:cNvSpPr>
          <p:nvPr>
            <p:ph type="title"/>
          </p:nvPr>
        </p:nvSpPr>
        <p:spPr>
          <a:xfrm>
            <a:off x="457200" y="152402"/>
            <a:ext cx="8229600" cy="1251063"/>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p>
            <a:r>
              <a:rPr kumimoji="0" lang="en-US"/>
              <a:t>Click to edit Master title style</a:t>
            </a:r>
          </a:p>
        </p:txBody>
      </p:sp>
      <p:sp>
        <p:nvSpPr>
          <p:cNvPr id="3" name="Text Placeholder 2"/>
          <p:cNvSpPr>
            <a:spLocks noGrp="1"/>
          </p:cNvSpPr>
          <p:nvPr>
            <p:ph type="body" idx="1"/>
          </p:nvPr>
        </p:nvSpPr>
        <p:spPr>
          <a:xfrm>
            <a:off x="457200" y="1775194"/>
            <a:ext cx="8229600" cy="4625609"/>
          </a:xfrm>
          <a:prstGeom prst="rect">
            <a:avLst/>
          </a:prstGeom>
        </p:spPr>
        <p:txBody>
          <a:bodyPr vert="horz" lIns="54864" tIns="91440" rtlCol="0">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4" name="Date Placeholder 3"/>
          <p:cNvSpPr>
            <a:spLocks noGrp="1"/>
          </p:cNvSpPr>
          <p:nvPr>
            <p:ph type="dt" sz="half" idx="2"/>
          </p:nvPr>
        </p:nvSpPr>
        <p:spPr>
          <a:xfrm>
            <a:off x="457200" y="6476999"/>
            <a:ext cx="21336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pPr defTabSz="914400"/>
            <a:fld id="{C0559948-4BA7-432E-AB9D-284DC25EAD52}" type="datetimeFigureOut">
              <a:rPr lang="en-US" smtClean="0">
                <a:solidFill>
                  <a:prstClr val="black">
                    <a:tint val="95000"/>
                  </a:prstClr>
                </a:solidFill>
              </a:rPr>
              <a:pPr defTabSz="914400"/>
              <a:t>2/2/2022</a:t>
            </a:fld>
            <a:endParaRPr lang="en-IN">
              <a:solidFill>
                <a:prstClr val="black">
                  <a:tint val="95000"/>
                </a:prstClr>
              </a:solidFill>
            </a:endParaRPr>
          </a:p>
        </p:txBody>
      </p:sp>
      <p:sp>
        <p:nvSpPr>
          <p:cNvPr id="5" name="Footer Placeholder 4"/>
          <p:cNvSpPr>
            <a:spLocks noGrp="1"/>
          </p:cNvSpPr>
          <p:nvPr>
            <p:ph type="ftr" sz="quarter" idx="3"/>
          </p:nvPr>
        </p:nvSpPr>
        <p:spPr>
          <a:xfrm>
            <a:off x="2640600" y="6476999"/>
            <a:ext cx="5507719"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pPr defTabSz="914400"/>
            <a:endParaRPr lang="en-IN">
              <a:solidFill>
                <a:prstClr val="black">
                  <a:tint val="95000"/>
                </a:prstClr>
              </a:solidFill>
            </a:endParaRPr>
          </a:p>
        </p:txBody>
      </p:sp>
      <p:sp>
        <p:nvSpPr>
          <p:cNvPr id="6" name="Slide Number Placeholder 5"/>
          <p:cNvSpPr>
            <a:spLocks noGrp="1"/>
          </p:cNvSpPr>
          <p:nvPr>
            <p:ph type="sldNum" sz="quarter" idx="4"/>
          </p:nvPr>
        </p:nvSpPr>
        <p:spPr>
          <a:xfrm>
            <a:off x="8204396" y="6476999"/>
            <a:ext cx="733864"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pPr defTabSz="914400"/>
            <a:fld id="{D17479F5-7BC4-46AF-B956-C835749827C5}" type="slidenum">
              <a:rPr lang="en-IN" smtClean="0">
                <a:solidFill>
                  <a:prstClr val="black">
                    <a:tint val="95000"/>
                  </a:prstClr>
                </a:solidFill>
              </a:rPr>
              <a:pPr defTabSz="914400"/>
              <a:t>‹#›</a:t>
            </a:fld>
            <a:endParaRPr lang="en-IN">
              <a:solidFill>
                <a:prstClr val="black">
                  <a:tint val="95000"/>
                </a:prstClr>
              </a:solidFill>
            </a:endParaRPr>
          </a:p>
        </p:txBody>
      </p:sp>
    </p:spTree>
    <p:extLst>
      <p:ext uri="{BB962C8B-B14F-4D97-AF65-F5344CB8AC3E}">
        <p14:creationId xmlns:p14="http://schemas.microsoft.com/office/powerpoint/2010/main" val="3194535552"/>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Lst>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09997" y="447188"/>
            <a:ext cx="7524003"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09997" y="2184400"/>
            <a:ext cx="7524003"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42797" y="6041361"/>
            <a:ext cx="6289532"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6911422" y="6041361"/>
            <a:ext cx="993161"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smtClean="0"/>
              <a:pPr/>
              <a:t>2/2/2022</a:t>
            </a:fld>
            <a:endParaRPr lang="en-US" dirty="0"/>
          </a:p>
        </p:txBody>
      </p:sp>
      <p:sp>
        <p:nvSpPr>
          <p:cNvPr id="6" name="Slide Number Placeholder 5"/>
          <p:cNvSpPr>
            <a:spLocks noGrp="1"/>
          </p:cNvSpPr>
          <p:nvPr>
            <p:ph type="sldNum" sz="quarter" idx="4"/>
          </p:nvPr>
        </p:nvSpPr>
        <p:spPr>
          <a:xfrm>
            <a:off x="7904584" y="5915887"/>
            <a:ext cx="796616"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54043312"/>
      </p:ext>
    </p:extLst>
  </p:cSld>
  <p:clrMap bg1="dk1" tx1="lt1" bg2="dk2" tx2="lt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 id="2147483716" r:id="rId10"/>
    <p:sldLayoutId id="2147483717" r:id="rId11"/>
    <p:sldLayoutId id="2147483718" r:id="rId12"/>
    <p:sldLayoutId id="2147483719" r:id="rId13"/>
    <p:sldLayoutId id="2147483720"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jpg"/><Relationship Id="rId1" Type="http://schemas.openxmlformats.org/officeDocument/2006/relationships/slideLayout" Target="../slideLayouts/slideLayout24.xml"/><Relationship Id="rId4" Type="http://schemas.openxmlformats.org/officeDocument/2006/relationships/image" Target="../media/image14.jpg"/></Relationships>
</file>

<file path=ppt/slides/_rels/slide11.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5.png"/><Relationship Id="rId1" Type="http://schemas.openxmlformats.org/officeDocument/2006/relationships/slideLayout" Target="../slideLayouts/slideLayout24.xml"/><Relationship Id="rId4" Type="http://schemas.openxmlformats.org/officeDocument/2006/relationships/image" Target="../media/image17.jpg"/></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jpg"/><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24.xml"/></Relationships>
</file>

<file path=ppt/slides/_rels/slide15.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0478" y="5011652"/>
            <a:ext cx="5829300" cy="1633846"/>
          </a:xfrm>
        </p:spPr>
        <p:txBody>
          <a:bodyPr/>
          <a:lstStyle/>
          <a:p>
            <a:pPr algn="ctr"/>
            <a:r>
              <a:rPr lang="en-US" sz="5500" dirty="0">
                <a:solidFill>
                  <a:schemeClr val="bg1"/>
                </a:solidFill>
                <a:latin typeface="Adobe Gothic Std B" panose="020B0800000000000000" pitchFamily="34" charset="-128"/>
                <a:ea typeface="Adobe Gothic Std B" panose="020B0800000000000000" pitchFamily="34" charset="-128"/>
              </a:rPr>
              <a:t>OPEN SOURCE</a:t>
            </a:r>
          </a:p>
        </p:txBody>
      </p:sp>
      <p:sp>
        <p:nvSpPr>
          <p:cNvPr id="3" name="TextBox 2">
            <a:extLst>
              <a:ext uri="{FF2B5EF4-FFF2-40B4-BE49-F238E27FC236}">
                <a16:creationId xmlns:a16="http://schemas.microsoft.com/office/drawing/2014/main" id="{EDFE2E68-A178-4E68-9314-946E2C19521E}"/>
              </a:ext>
            </a:extLst>
          </p:cNvPr>
          <p:cNvSpPr txBox="1"/>
          <p:nvPr/>
        </p:nvSpPr>
        <p:spPr>
          <a:xfrm>
            <a:off x="7039992" y="5211192"/>
            <a:ext cx="1819923" cy="923330"/>
          </a:xfrm>
          <a:prstGeom prst="rect">
            <a:avLst/>
          </a:prstGeom>
          <a:noFill/>
        </p:spPr>
        <p:txBody>
          <a:bodyPr wrap="square" rtlCol="0">
            <a:spAutoFit/>
          </a:bodyPr>
          <a:lstStyle/>
          <a:p>
            <a:r>
              <a:rPr lang="en-IN" dirty="0">
                <a:solidFill>
                  <a:schemeClr val="bg1"/>
                </a:solidFill>
                <a:ea typeface="Adobe Gothic Std B" panose="020B0800000000000000"/>
              </a:rPr>
              <a:t>By – Ajit Singhal</a:t>
            </a:r>
          </a:p>
          <a:p>
            <a:r>
              <a:rPr lang="en-IN" dirty="0">
                <a:solidFill>
                  <a:schemeClr val="bg1"/>
                </a:solidFill>
                <a:ea typeface="Adobe Gothic Std B" panose="020B0800000000000000"/>
              </a:rPr>
              <a:t>Sec – C</a:t>
            </a:r>
          </a:p>
          <a:p>
            <a:r>
              <a:rPr lang="en-IN" dirty="0" err="1">
                <a:solidFill>
                  <a:schemeClr val="bg1"/>
                </a:solidFill>
                <a:ea typeface="Adobe Gothic Std B" panose="020B0800000000000000"/>
              </a:rPr>
              <a:t>Rno</a:t>
            </a:r>
            <a:r>
              <a:rPr lang="en-IN" dirty="0">
                <a:solidFill>
                  <a:schemeClr val="bg1"/>
                </a:solidFill>
                <a:ea typeface="Adobe Gothic Std B" panose="020B0800000000000000"/>
              </a:rPr>
              <a:t> – 03</a:t>
            </a:r>
          </a:p>
        </p:txBody>
      </p:sp>
    </p:spTree>
    <p:extLst>
      <p:ext uri="{BB962C8B-B14F-4D97-AF65-F5344CB8AC3E}">
        <p14:creationId xmlns:p14="http://schemas.microsoft.com/office/powerpoint/2010/main" val="42786294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91056" y="475144"/>
            <a:ext cx="7524003" cy="970450"/>
          </a:xfrm>
        </p:spPr>
        <p:txBody>
          <a:bodyPr/>
          <a:lstStyle/>
          <a:p>
            <a:r>
              <a:rPr lang="en-US" sz="3700" dirty="0"/>
              <a:t>MORE EXAMPLES- ANDROID</a:t>
            </a:r>
          </a:p>
        </p:txBody>
      </p:sp>
      <p:sp>
        <p:nvSpPr>
          <p:cNvPr id="3" name="Content Placeholder 2"/>
          <p:cNvSpPr>
            <a:spLocks noGrp="1"/>
          </p:cNvSpPr>
          <p:nvPr>
            <p:ph idx="1"/>
          </p:nvPr>
        </p:nvSpPr>
        <p:spPr>
          <a:xfrm>
            <a:off x="-70834" y="2436220"/>
            <a:ext cx="9144000" cy="2858020"/>
          </a:xfrm>
        </p:spPr>
        <p:txBody>
          <a:bodyPr>
            <a:noAutofit/>
          </a:bodyPr>
          <a:lstStyle/>
          <a:p>
            <a:pPr algn="just">
              <a:lnSpc>
                <a:spcPct val="150000"/>
              </a:lnSpc>
            </a:pPr>
            <a:r>
              <a:rPr lang="en-US" sz="2000" dirty="0">
                <a:solidFill>
                  <a:schemeClr val="bg1"/>
                </a:solidFill>
              </a:rPr>
              <a:t>Linux-based operating system designed primarily for touchscreen mobile devices such as smartphones and tablet computers. </a:t>
            </a:r>
          </a:p>
          <a:p>
            <a:pPr algn="just">
              <a:lnSpc>
                <a:spcPct val="150000"/>
              </a:lnSpc>
            </a:pPr>
            <a:r>
              <a:rPr lang="en-US" sz="2000" dirty="0">
                <a:solidFill>
                  <a:schemeClr val="bg1"/>
                </a:solidFill>
              </a:rPr>
              <a:t>Android is open source and Google releases the code under the Apache License after acquiring it from Android Inc.</a:t>
            </a:r>
          </a:p>
          <a:p>
            <a:pPr algn="just">
              <a:lnSpc>
                <a:spcPct val="150000"/>
              </a:lnSpc>
            </a:pPr>
            <a:r>
              <a:rPr lang="en-US" sz="2000" dirty="0">
                <a:solidFill>
                  <a:schemeClr val="bg1"/>
                </a:solidFill>
              </a:rPr>
              <a:t>Most widely used mobile platform with over 7,00,000 apps in google play store, over 25 billion app downloads with 750 million devices running on Android.</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25048" y="0"/>
            <a:ext cx="1918952" cy="1961076"/>
          </a:xfrm>
          <a:prstGeom prst="rect">
            <a:avLst/>
          </a:prstGeom>
          <a:noFill/>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803350"/>
            <a:ext cx="2975842" cy="976822"/>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00800" y="5623454"/>
            <a:ext cx="2672366" cy="1234546"/>
          </a:xfrm>
          <a:prstGeom prst="rect">
            <a:avLst/>
          </a:prstGeom>
        </p:spPr>
      </p:pic>
    </p:spTree>
    <p:extLst>
      <p:ext uri="{BB962C8B-B14F-4D97-AF65-F5344CB8AC3E}">
        <p14:creationId xmlns:p14="http://schemas.microsoft.com/office/powerpoint/2010/main" val="3801796721"/>
      </p:ext>
    </p:extLst>
  </p:cSld>
  <p:clrMapOvr>
    <a:masterClrMapping/>
  </p:clrMapOvr>
  <p:transition spd="med">
    <p:pull/>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MORE EXAMPLES -  LINUX</a:t>
            </a:r>
          </a:p>
        </p:txBody>
      </p:sp>
      <p:sp>
        <p:nvSpPr>
          <p:cNvPr id="3" name="Content Placeholder 2"/>
          <p:cNvSpPr>
            <a:spLocks noGrp="1"/>
          </p:cNvSpPr>
          <p:nvPr>
            <p:ph idx="1"/>
          </p:nvPr>
        </p:nvSpPr>
        <p:spPr>
          <a:xfrm>
            <a:off x="-1" y="2146540"/>
            <a:ext cx="8993876" cy="1546991"/>
          </a:xfrm>
        </p:spPr>
        <p:txBody>
          <a:bodyPr>
            <a:normAutofit/>
          </a:bodyPr>
          <a:lstStyle/>
          <a:p>
            <a:r>
              <a:rPr lang="en-US" dirty="0">
                <a:solidFill>
                  <a:schemeClr val="bg1"/>
                </a:solidFill>
              </a:rPr>
              <a:t>Linux is a computer operating system assembled under the model of free and open source software development and distribution. Originated in the GNU Project, initiated in 1983 by Richard Stallman, in the Free Software Foundation. More than 90% of today’s supercomputers use Linux. It powers around 4.8% of todays modern computers.</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18230" y="177072"/>
            <a:ext cx="1466447" cy="1699353"/>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3693532"/>
            <a:ext cx="6143223" cy="3170006"/>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12707" y="4022781"/>
            <a:ext cx="2731293" cy="2835219"/>
          </a:xfrm>
          <a:prstGeom prst="rect">
            <a:avLst/>
          </a:prstGeom>
        </p:spPr>
      </p:pic>
    </p:spTree>
    <p:extLst>
      <p:ext uri="{BB962C8B-B14F-4D97-AF65-F5344CB8AC3E}">
        <p14:creationId xmlns:p14="http://schemas.microsoft.com/office/powerpoint/2010/main" val="1572074903"/>
      </p:ext>
    </p:extLst>
  </p:cSld>
  <p:clrMapOvr>
    <a:masterClrMapping/>
  </p:clrMapOvr>
  <p:transition spd="med">
    <p:pull/>
  </p:transition>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33407" y="447188"/>
            <a:ext cx="7959832" cy="970450"/>
          </a:xfrm>
        </p:spPr>
        <p:txBody>
          <a:bodyPr/>
          <a:lstStyle/>
          <a:p>
            <a:r>
              <a:rPr lang="en-US" sz="3700" dirty="0"/>
              <a:t>OPEN SOURCE OFFICE SOFTWARES</a:t>
            </a:r>
          </a:p>
        </p:txBody>
      </p:sp>
      <p:sp>
        <p:nvSpPr>
          <p:cNvPr id="3" name="Content Placeholder 2"/>
          <p:cNvSpPr>
            <a:spLocks noGrp="1"/>
          </p:cNvSpPr>
          <p:nvPr>
            <p:ph idx="1"/>
          </p:nvPr>
        </p:nvSpPr>
        <p:spPr>
          <a:xfrm>
            <a:off x="0" y="1869743"/>
            <a:ext cx="7767385" cy="4988257"/>
          </a:xfrm>
        </p:spPr>
        <p:txBody>
          <a:bodyPr>
            <a:normAutofit/>
          </a:bodyPr>
          <a:lstStyle/>
          <a:p>
            <a:pPr algn="just"/>
            <a:r>
              <a:rPr lang="en-US" sz="2000" dirty="0">
                <a:solidFill>
                  <a:schemeClr val="bg1"/>
                </a:solidFill>
              </a:rPr>
              <a:t>Open Office : Apache </a:t>
            </a:r>
            <a:r>
              <a:rPr lang="en-US" sz="2000" dirty="0" err="1">
                <a:solidFill>
                  <a:schemeClr val="bg1"/>
                </a:solidFill>
              </a:rPr>
              <a:t>OpenOffice</a:t>
            </a:r>
            <a:r>
              <a:rPr lang="en-US" sz="2000" dirty="0">
                <a:solidFill>
                  <a:schemeClr val="bg1"/>
                </a:solidFill>
              </a:rPr>
              <a:t> is an open-source office productivity software suite with official website OpenOffice.org, launched in 2002  under the Apache License</a:t>
            </a:r>
          </a:p>
          <a:p>
            <a:pPr algn="just"/>
            <a:r>
              <a:rPr lang="en-US" sz="2000" dirty="0">
                <a:solidFill>
                  <a:schemeClr val="bg1"/>
                </a:solidFill>
              </a:rPr>
              <a:t>LibreOffice : Developed by The Document Foundation, it is licensed under the GNU Lesser General Public License (LGPL). It supports Windows, Macintosh and GNU/Linux systems.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48384" y="3497679"/>
            <a:ext cx="1150301" cy="34174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48384" y="4852997"/>
            <a:ext cx="1136383" cy="250833"/>
          </a:xfrm>
          <a:prstGeom prst="rect">
            <a:avLst/>
          </a:prstGeom>
        </p:spPr>
      </p:pic>
    </p:spTree>
    <p:extLst>
      <p:ext uri="{BB962C8B-B14F-4D97-AF65-F5344CB8AC3E}">
        <p14:creationId xmlns:p14="http://schemas.microsoft.com/office/powerpoint/2010/main" val="2654336155"/>
      </p:ext>
    </p:extLst>
  </p:cSld>
  <p:clrMapOvr>
    <a:masterClrMapping/>
  </p:clrMapOvr>
  <p:transition spd="med">
    <p:pull/>
  </p:transition>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LICENSE AND COPYRIGHTS</a:t>
            </a:r>
          </a:p>
        </p:txBody>
      </p:sp>
      <p:sp>
        <p:nvSpPr>
          <p:cNvPr id="3" name="Content Placeholder 2"/>
          <p:cNvSpPr>
            <a:spLocks noGrp="1"/>
          </p:cNvSpPr>
          <p:nvPr>
            <p:ph idx="1"/>
          </p:nvPr>
        </p:nvSpPr>
        <p:spPr>
          <a:xfrm>
            <a:off x="0" y="2492744"/>
            <a:ext cx="9144000" cy="3636510"/>
          </a:xfrm>
        </p:spPr>
        <p:txBody>
          <a:bodyPr/>
          <a:lstStyle/>
          <a:p>
            <a:r>
              <a:rPr lang="en-US" dirty="0">
                <a:solidFill>
                  <a:schemeClr val="bg1"/>
                </a:solidFill>
              </a:rPr>
              <a:t>There are hundreds of different licenses.</a:t>
            </a:r>
          </a:p>
          <a:p>
            <a:r>
              <a:rPr lang="en-US" dirty="0">
                <a:solidFill>
                  <a:schemeClr val="bg1"/>
                </a:solidFill>
              </a:rPr>
              <a:t>Author chooses to license under a </a:t>
            </a:r>
            <a:r>
              <a:rPr lang="en-US" dirty="0" err="1">
                <a:solidFill>
                  <a:schemeClr val="bg1"/>
                </a:solidFill>
              </a:rPr>
              <a:t>licence</a:t>
            </a:r>
            <a:r>
              <a:rPr lang="en-US" dirty="0">
                <a:solidFill>
                  <a:schemeClr val="bg1"/>
                </a:solidFill>
              </a:rPr>
              <a:t> granting open source freedoms. Some are easy to comply with like : </a:t>
            </a:r>
          </a:p>
          <a:p>
            <a:pPr lvl="1"/>
            <a:r>
              <a:rPr lang="en-US" dirty="0">
                <a:solidFill>
                  <a:schemeClr val="bg1"/>
                </a:solidFill>
              </a:rPr>
              <a:t>“You can do anything you like with this software, as long as you buy me a drink sometime if we meet”.</a:t>
            </a:r>
          </a:p>
          <a:p>
            <a:r>
              <a:rPr lang="en-US" dirty="0">
                <a:solidFill>
                  <a:schemeClr val="bg1"/>
                </a:solidFill>
              </a:rPr>
              <a:t>Some licenses are more difficult to comply with :</a:t>
            </a:r>
          </a:p>
          <a:p>
            <a:pPr lvl="1"/>
            <a:r>
              <a:rPr lang="en-US" dirty="0">
                <a:solidFill>
                  <a:schemeClr val="bg1"/>
                </a:solidFill>
              </a:rPr>
              <a:t>GNU GPL says that you can only use GPL code if modified/distributed code is also released under the GPL</a:t>
            </a:r>
          </a:p>
          <a:p>
            <a:pPr lvl="1"/>
            <a:r>
              <a:rPr lang="en-US" dirty="0">
                <a:solidFill>
                  <a:schemeClr val="bg1"/>
                </a:solidFill>
              </a:rPr>
              <a:t>“</a:t>
            </a:r>
            <a:r>
              <a:rPr lang="en-US" dirty="0" err="1">
                <a:solidFill>
                  <a:schemeClr val="bg1"/>
                </a:solidFill>
              </a:rPr>
              <a:t>Copyleft</a:t>
            </a:r>
            <a:r>
              <a:rPr lang="en-US" dirty="0">
                <a:solidFill>
                  <a:schemeClr val="bg1"/>
                </a:solidFill>
              </a:rPr>
              <a:t>”</a:t>
            </a:r>
          </a:p>
          <a:p>
            <a:endParaRPr lang="en-US" dirty="0">
              <a:solidFill>
                <a:schemeClr val="bg1"/>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33173" y="5994400"/>
            <a:ext cx="1710827" cy="863599"/>
          </a:xfrm>
          <a:prstGeom prst="rect">
            <a:avLst/>
          </a:prstGeom>
        </p:spPr>
      </p:pic>
    </p:spTree>
    <p:extLst>
      <p:ext uri="{BB962C8B-B14F-4D97-AF65-F5344CB8AC3E}">
        <p14:creationId xmlns:p14="http://schemas.microsoft.com/office/powerpoint/2010/main" val="2077458750"/>
      </p:ext>
    </p:extLst>
  </p:cSld>
  <p:clrMapOvr>
    <a:masterClrMapping/>
  </p:clrMapOvr>
  <p:transition spd="med">
    <p:pull/>
  </p:transition>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LICENSE AND COPYRIGHTS</a:t>
            </a:r>
          </a:p>
        </p:txBody>
      </p:sp>
      <p:sp>
        <p:nvSpPr>
          <p:cNvPr id="3" name="Content Placeholder 2"/>
          <p:cNvSpPr>
            <a:spLocks noGrp="1"/>
          </p:cNvSpPr>
          <p:nvPr>
            <p:ph idx="1"/>
          </p:nvPr>
        </p:nvSpPr>
        <p:spPr>
          <a:xfrm>
            <a:off x="0" y="2492062"/>
            <a:ext cx="9144000" cy="4365938"/>
          </a:xfrm>
        </p:spPr>
        <p:txBody>
          <a:bodyPr>
            <a:noAutofit/>
          </a:bodyPr>
          <a:lstStyle/>
          <a:p>
            <a:r>
              <a:rPr lang="en-US" sz="2400" dirty="0">
                <a:solidFill>
                  <a:schemeClr val="bg1"/>
                </a:solidFill>
              </a:rPr>
              <a:t>About 55% of these projects use a </a:t>
            </a:r>
            <a:r>
              <a:rPr lang="en-US" sz="2400" dirty="0" err="1">
                <a:solidFill>
                  <a:schemeClr val="bg1"/>
                </a:solidFill>
              </a:rPr>
              <a:t>copyleft</a:t>
            </a:r>
            <a:r>
              <a:rPr lang="en-US" sz="2400" dirty="0">
                <a:solidFill>
                  <a:schemeClr val="bg1"/>
                </a:solidFill>
              </a:rPr>
              <a:t> </a:t>
            </a:r>
            <a:r>
              <a:rPr lang="en-US" sz="2400" dirty="0" err="1">
                <a:solidFill>
                  <a:schemeClr val="bg1"/>
                </a:solidFill>
              </a:rPr>
              <a:t>licence</a:t>
            </a:r>
            <a:r>
              <a:rPr lang="en-US" sz="2400" dirty="0">
                <a:solidFill>
                  <a:schemeClr val="bg1"/>
                </a:solidFill>
              </a:rPr>
              <a:t>.</a:t>
            </a:r>
          </a:p>
          <a:p>
            <a:r>
              <a:rPr lang="en-US" sz="2400" dirty="0">
                <a:solidFill>
                  <a:schemeClr val="bg1"/>
                </a:solidFill>
                <a:ea typeface="Arial Unicode MS" panose="020B0604020202020204" pitchFamily="34" charset="-128"/>
                <a:cs typeface="Tahoma" panose="020B0604030504040204" pitchFamily="34" charset="0"/>
              </a:rPr>
              <a:t>But the 6 most common </a:t>
            </a:r>
            <a:r>
              <a:rPr lang="en-US" sz="2400" dirty="0" err="1">
                <a:solidFill>
                  <a:schemeClr val="bg1"/>
                </a:solidFill>
                <a:ea typeface="Arial Unicode MS" panose="020B0604020202020204" pitchFamily="34" charset="-128"/>
                <a:cs typeface="Tahoma" panose="020B0604030504040204" pitchFamily="34" charset="0"/>
              </a:rPr>
              <a:t>licences</a:t>
            </a:r>
            <a:r>
              <a:rPr lang="en-US" sz="2400" dirty="0">
                <a:solidFill>
                  <a:schemeClr val="bg1"/>
                </a:solidFill>
                <a:ea typeface="Arial Unicode MS" panose="020B0604020202020204" pitchFamily="34" charset="-128"/>
                <a:cs typeface="Tahoma" panose="020B0604030504040204" pitchFamily="34" charset="0"/>
              </a:rPr>
              <a:t> cover about 90% of open source projects.</a:t>
            </a:r>
          </a:p>
          <a:p>
            <a:pPr lvl="1">
              <a:buFont typeface="Wingdings" panose="05000000000000000000" pitchFamily="2" charset="2"/>
              <a:buChar char="Ø"/>
            </a:pPr>
            <a:r>
              <a:rPr lang="en-US" sz="2000" dirty="0">
                <a:solidFill>
                  <a:schemeClr val="bg1"/>
                </a:solidFill>
                <a:ea typeface="Arial Unicode MS" panose="020B0604020202020204" pitchFamily="34" charset="-128"/>
                <a:cs typeface="Tahoma" panose="020B0604030504040204" pitchFamily="34" charset="0"/>
              </a:rPr>
              <a:t>GNU General Public License (GPL)</a:t>
            </a:r>
          </a:p>
          <a:p>
            <a:pPr lvl="1">
              <a:buFont typeface="Wingdings" panose="05000000000000000000" pitchFamily="2" charset="2"/>
              <a:buChar char="Ø"/>
            </a:pPr>
            <a:r>
              <a:rPr lang="en-US" sz="2000" dirty="0">
                <a:solidFill>
                  <a:schemeClr val="bg1"/>
                </a:solidFill>
                <a:ea typeface="Arial Unicode MS" panose="020B0604020202020204" pitchFamily="34" charset="-128"/>
                <a:cs typeface="Tahoma" panose="020B0604030504040204" pitchFamily="34" charset="0"/>
              </a:rPr>
              <a:t>GNU "Lesser" General Public License (LGPL)</a:t>
            </a:r>
          </a:p>
          <a:p>
            <a:pPr lvl="1">
              <a:buFont typeface="Wingdings" panose="05000000000000000000" pitchFamily="2" charset="2"/>
              <a:buChar char="Ø"/>
            </a:pPr>
            <a:r>
              <a:rPr lang="en-US" sz="2000" dirty="0">
                <a:solidFill>
                  <a:schemeClr val="bg1"/>
                </a:solidFill>
                <a:ea typeface="Arial Unicode MS" panose="020B0604020202020204" pitchFamily="34" charset="-128"/>
                <a:cs typeface="Tahoma" panose="020B0604030504040204" pitchFamily="34" charset="0"/>
              </a:rPr>
              <a:t>Mozilla Public License 2.0</a:t>
            </a:r>
          </a:p>
          <a:p>
            <a:pPr lvl="1">
              <a:buFont typeface="Wingdings" panose="05000000000000000000" pitchFamily="2" charset="2"/>
              <a:buChar char="Ø"/>
            </a:pPr>
            <a:r>
              <a:rPr lang="en-US" sz="2000" dirty="0">
                <a:solidFill>
                  <a:schemeClr val="bg1"/>
                </a:solidFill>
                <a:ea typeface="Arial Unicode MS" panose="020B0604020202020204" pitchFamily="34" charset="-128"/>
                <a:cs typeface="Tahoma" panose="020B0604030504040204" pitchFamily="34" charset="0"/>
              </a:rPr>
              <a:t>Eclipse Public License</a:t>
            </a:r>
          </a:p>
          <a:p>
            <a:pPr lvl="1">
              <a:buFont typeface="Wingdings" panose="05000000000000000000" pitchFamily="2" charset="2"/>
              <a:buChar char="Ø"/>
            </a:pPr>
            <a:r>
              <a:rPr lang="en-US" sz="2000" dirty="0">
                <a:solidFill>
                  <a:schemeClr val="bg1"/>
                </a:solidFill>
                <a:ea typeface="Arial Unicode MS" panose="020B0604020202020204" pitchFamily="34" charset="-128"/>
                <a:cs typeface="Tahoma" panose="020B0604030504040204" pitchFamily="34" charset="0"/>
              </a:rPr>
              <a:t>Apache License 2.0</a:t>
            </a:r>
          </a:p>
          <a:p>
            <a:pPr lvl="1">
              <a:buFont typeface="Wingdings" panose="05000000000000000000" pitchFamily="2" charset="2"/>
              <a:buChar char="Ø"/>
            </a:pPr>
            <a:r>
              <a:rPr lang="en-US" sz="2000" dirty="0">
                <a:solidFill>
                  <a:schemeClr val="bg1"/>
                </a:solidFill>
                <a:ea typeface="Arial Unicode MS" panose="020B0604020202020204" pitchFamily="34" charset="-128"/>
                <a:cs typeface="Tahoma" panose="020B0604030504040204" pitchFamily="34" charset="0"/>
              </a:rPr>
              <a:t>BSD License</a:t>
            </a:r>
          </a:p>
          <a:p>
            <a:pPr lvl="1">
              <a:buFont typeface="Wingdings" panose="05000000000000000000" pitchFamily="2" charset="2"/>
              <a:buChar char="Ø"/>
            </a:pPr>
            <a:r>
              <a:rPr lang="en-US" sz="2000" dirty="0">
                <a:solidFill>
                  <a:schemeClr val="bg1"/>
                </a:solidFill>
                <a:ea typeface="Arial Unicode MS" panose="020B0604020202020204" pitchFamily="34" charset="-128"/>
                <a:cs typeface="Tahoma" panose="020B0604030504040204" pitchFamily="34" charset="0"/>
              </a:rPr>
              <a:t>MIT License</a:t>
            </a:r>
          </a:p>
          <a:p>
            <a:endParaRPr lang="en-US" sz="2000" dirty="0">
              <a:solidFill>
                <a:schemeClr val="bg1"/>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73798" y="5646451"/>
            <a:ext cx="1070202" cy="1211549"/>
          </a:xfrm>
          <a:prstGeom prst="rect">
            <a:avLst/>
          </a:prstGeom>
        </p:spPr>
      </p:pic>
    </p:spTree>
    <p:extLst>
      <p:ext uri="{BB962C8B-B14F-4D97-AF65-F5344CB8AC3E}">
        <p14:creationId xmlns:p14="http://schemas.microsoft.com/office/powerpoint/2010/main" val="2915009294"/>
      </p:ext>
    </p:extLst>
  </p:cSld>
  <p:clrMapOvr>
    <a:masterClrMapping/>
  </p:clrMapOvr>
  <p:transition spd="med">
    <p:pull/>
  </p:transition>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3" name="Content Placeholder 2"/>
          <p:cNvSpPr>
            <a:spLocks noGrp="1"/>
          </p:cNvSpPr>
          <p:nvPr>
            <p:ph idx="1"/>
          </p:nvPr>
        </p:nvSpPr>
        <p:spPr>
          <a:xfrm>
            <a:off x="0" y="2685143"/>
            <a:ext cx="8641724" cy="5017446"/>
          </a:xfrm>
        </p:spPr>
        <p:txBody>
          <a:bodyPr>
            <a:normAutofit/>
          </a:bodyPr>
          <a:lstStyle/>
          <a:p>
            <a:pPr algn="just"/>
            <a:r>
              <a:rPr lang="en-US" sz="2400" dirty="0">
                <a:solidFill>
                  <a:schemeClr val="bg1"/>
                </a:solidFill>
                <a:latin typeface="+mj-lt"/>
              </a:rPr>
              <a:t>Common platform for sharing ideas and putting them into action by developers or other people who wishes to improve a product/software.</a:t>
            </a:r>
          </a:p>
          <a:p>
            <a:pPr algn="just"/>
            <a:r>
              <a:rPr lang="en-US" sz="2400" dirty="0">
                <a:solidFill>
                  <a:schemeClr val="bg1"/>
                </a:solidFill>
                <a:latin typeface="+mj-lt"/>
              </a:rPr>
              <a:t>We are in the Open Source Revolution  where people collaborate to  create, produce software or technology.</a:t>
            </a:r>
          </a:p>
          <a:p>
            <a:pPr algn="just"/>
            <a:r>
              <a:rPr lang="en-US" sz="2400" dirty="0">
                <a:solidFill>
                  <a:schemeClr val="bg1"/>
                </a:solidFill>
                <a:latin typeface="+mj-lt"/>
              </a:rPr>
              <a:t>Based upon the key advantages of Open source technology , we can finally conclude that open source deserves the increasing popularity.</a:t>
            </a:r>
          </a:p>
          <a:p>
            <a:pPr algn="just"/>
            <a:endParaRPr lang="en-US" sz="2400" dirty="0">
              <a:solidFill>
                <a:schemeClr val="bg1"/>
              </a:solidFill>
            </a:endParaRPr>
          </a:p>
          <a:p>
            <a:pPr algn="just"/>
            <a:endParaRPr lang="en-US" sz="2400" dirty="0">
              <a:solidFill>
                <a:schemeClr val="bg1"/>
              </a:solidFill>
            </a:endParaRPr>
          </a:p>
          <a:p>
            <a:pPr algn="just"/>
            <a:endParaRPr lang="en-US" sz="2400" dirty="0">
              <a:solidFill>
                <a:schemeClr val="bg1"/>
              </a:solidFill>
            </a:endParaRPr>
          </a:p>
          <a:p>
            <a:pPr algn="just"/>
            <a:endParaRPr lang="en-US" sz="2400" dirty="0">
              <a:solidFill>
                <a:schemeClr val="bg1"/>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28000" y="5728836"/>
            <a:ext cx="887211" cy="901637"/>
          </a:xfrm>
          <a:prstGeom prst="rect">
            <a:avLst/>
          </a:prstGeom>
        </p:spPr>
      </p:pic>
    </p:spTree>
    <p:extLst>
      <p:ext uri="{BB962C8B-B14F-4D97-AF65-F5344CB8AC3E}">
        <p14:creationId xmlns:p14="http://schemas.microsoft.com/office/powerpoint/2010/main" val="2341677866"/>
      </p:ext>
    </p:extLst>
  </p:cSld>
  <p:clrMapOvr>
    <a:masterClrMapping/>
  </p:clrMapOvr>
  <p:transition spd="med">
    <p:pull/>
  </p:transition>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84672" y="5409126"/>
            <a:ext cx="6643734" cy="1223493"/>
          </a:xfrm>
        </p:spPr>
        <p:txBody>
          <a:bodyPr>
            <a:normAutofit fontScale="92500" lnSpcReduction="10000"/>
          </a:bodyPr>
          <a:lstStyle/>
          <a:p>
            <a:pPr algn="ctr">
              <a:buNone/>
            </a:pPr>
            <a:r>
              <a:rPr lang="en-US" sz="8200" dirty="0">
                <a:latin typeface="Aharoni" pitchFamily="2" charset="-79"/>
                <a:ea typeface="Adobe Gothic Std B" pitchFamily="34" charset="-128"/>
                <a:cs typeface="Aharoni" pitchFamily="2" charset="-79"/>
              </a:rPr>
              <a:t>THANK YOU</a:t>
            </a:r>
          </a:p>
        </p:txBody>
      </p:sp>
      <p:pic>
        <p:nvPicPr>
          <p:cNvPr id="89091" name="Picture 3" descr="F:\CLOUD COMPUTING\cloud_computing_lifestyle.jpg"/>
          <p:cNvPicPr>
            <a:picLocks noChangeAspect="1" noChangeArrowheads="1"/>
          </p:cNvPicPr>
          <p:nvPr/>
        </p:nvPicPr>
        <p:blipFill>
          <a:blip r:embed="rId2"/>
          <a:srcRect/>
          <a:stretch>
            <a:fillRect/>
          </a:stretch>
        </p:blipFill>
        <p:spPr bwMode="auto">
          <a:xfrm>
            <a:off x="797112" y="129261"/>
            <a:ext cx="7818854" cy="4820886"/>
          </a:xfrm>
          <a:prstGeom prst="rect">
            <a:avLst/>
          </a:prstGeom>
          <a:noFill/>
        </p:spPr>
      </p:pic>
    </p:spTree>
    <p:extLst>
      <p:ext uri="{BB962C8B-B14F-4D97-AF65-F5344CB8AC3E}">
        <p14:creationId xmlns:p14="http://schemas.microsoft.com/office/powerpoint/2010/main" val="345144181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curtains"/>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1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OPEN SOURCE ?</a:t>
            </a:r>
          </a:p>
        </p:txBody>
      </p:sp>
      <p:sp>
        <p:nvSpPr>
          <p:cNvPr id="3" name="Content Placeholder 2"/>
          <p:cNvSpPr>
            <a:spLocks noGrp="1"/>
          </p:cNvSpPr>
          <p:nvPr>
            <p:ph idx="1"/>
          </p:nvPr>
        </p:nvSpPr>
        <p:spPr>
          <a:xfrm>
            <a:off x="809996" y="2369712"/>
            <a:ext cx="8024911" cy="4488287"/>
          </a:xfrm>
        </p:spPr>
        <p:txBody>
          <a:bodyPr>
            <a:normAutofit/>
          </a:bodyPr>
          <a:lstStyle/>
          <a:p>
            <a:r>
              <a:rPr lang="en-US" sz="2100" dirty="0">
                <a:solidFill>
                  <a:schemeClr val="bg1"/>
                </a:solidFill>
                <a:latin typeface="Arial" panose="020B0604020202020204" pitchFamily="34" charset="0"/>
                <a:ea typeface="Tahoma" panose="020B0604030504040204" pitchFamily="34" charset="0"/>
                <a:cs typeface="Arial" panose="020B0604020202020204" pitchFamily="34" charset="0"/>
              </a:rPr>
              <a:t>In production and development, open source is a philosophy, or a methodology that promotes free redistribution and access to a product's design or ideas and implementation details. </a:t>
            </a:r>
          </a:p>
          <a:p>
            <a:pPr marL="0" indent="0">
              <a:buNone/>
            </a:pPr>
            <a:endParaRPr lang="en-US" dirty="0">
              <a:solidFill>
                <a:schemeClr val="bg1"/>
              </a:solidFill>
            </a:endParaRPr>
          </a:p>
          <a:p>
            <a:pPr lvl="1">
              <a:buFont typeface="Wingdings" panose="05000000000000000000" pitchFamily="2" charset="2"/>
              <a:buChar char="Ø"/>
            </a:pPr>
            <a:r>
              <a:rPr lang="en-US" sz="1900" dirty="0">
                <a:solidFill>
                  <a:schemeClr val="bg1"/>
                </a:solidFill>
              </a:rPr>
              <a:t>open as in free</a:t>
            </a:r>
          </a:p>
          <a:p>
            <a:pPr lvl="1">
              <a:buFont typeface="Wingdings" panose="05000000000000000000" pitchFamily="2" charset="2"/>
              <a:buChar char="Ø"/>
            </a:pPr>
            <a:r>
              <a:rPr lang="en-US" sz="1900" dirty="0">
                <a:solidFill>
                  <a:schemeClr val="bg1"/>
                </a:solidFill>
              </a:rPr>
              <a:t>open as in access</a:t>
            </a:r>
          </a:p>
          <a:p>
            <a:pPr lvl="1">
              <a:buFont typeface="Wingdings" panose="05000000000000000000" pitchFamily="2" charset="2"/>
              <a:buChar char="Ø"/>
            </a:pPr>
            <a:r>
              <a:rPr lang="en-US" sz="1900" dirty="0">
                <a:solidFill>
                  <a:schemeClr val="bg1"/>
                </a:solidFill>
              </a:rPr>
              <a:t>open as in over time</a:t>
            </a:r>
          </a:p>
          <a:p>
            <a:pPr lvl="1">
              <a:buFont typeface="Wingdings" panose="05000000000000000000" pitchFamily="2" charset="2"/>
              <a:buChar char="Ø"/>
            </a:pPr>
            <a:r>
              <a:rPr lang="en-US" sz="1900" dirty="0">
                <a:solidFill>
                  <a:schemeClr val="bg1"/>
                </a:solidFill>
              </a:rPr>
              <a:t>open as in not closed</a:t>
            </a:r>
          </a:p>
          <a:p>
            <a:pPr lvl="1">
              <a:buFont typeface="Wingdings" panose="05000000000000000000" pitchFamily="2" charset="2"/>
              <a:buChar char="Ø"/>
            </a:pPr>
            <a:r>
              <a:rPr lang="en-US" sz="1900" dirty="0">
                <a:solidFill>
                  <a:schemeClr val="bg1"/>
                </a:solidFill>
              </a:rPr>
              <a:t>open as in reuse and change</a:t>
            </a:r>
          </a:p>
          <a:p>
            <a:pPr lvl="1">
              <a:buFont typeface="Wingdings" panose="05000000000000000000" pitchFamily="2" charset="2"/>
              <a:buChar char="Ø"/>
            </a:pPr>
            <a:r>
              <a:rPr lang="en-US" sz="1900" dirty="0">
                <a:solidFill>
                  <a:schemeClr val="bg1"/>
                </a:solidFill>
              </a:rPr>
              <a:t>open as in any place and for anyone</a:t>
            </a:r>
          </a:p>
          <a:p>
            <a:endParaRPr lang="en-US" dirty="0">
              <a:solidFill>
                <a:schemeClr val="bg1"/>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29400" y="4369156"/>
            <a:ext cx="2205507" cy="2205507"/>
          </a:xfrm>
          <a:prstGeom prst="rect">
            <a:avLst/>
          </a:prstGeom>
        </p:spPr>
      </p:pic>
    </p:spTree>
    <p:extLst>
      <p:ext uri="{BB962C8B-B14F-4D97-AF65-F5344CB8AC3E}">
        <p14:creationId xmlns:p14="http://schemas.microsoft.com/office/powerpoint/2010/main" val="2948769803"/>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09997" y="447188"/>
            <a:ext cx="7677180" cy="970450"/>
          </a:xfrm>
        </p:spPr>
        <p:txBody>
          <a:bodyPr/>
          <a:lstStyle/>
          <a:p>
            <a:r>
              <a:rPr lang="en-US" sz="3500" dirty="0"/>
              <a:t>OPEN SOURCE VS. CLOSED SOURCE</a:t>
            </a:r>
          </a:p>
        </p:txBody>
      </p:sp>
      <p:sp>
        <p:nvSpPr>
          <p:cNvPr id="3" name="Content Placeholder 2"/>
          <p:cNvSpPr>
            <a:spLocks noGrp="1"/>
          </p:cNvSpPr>
          <p:nvPr>
            <p:ph idx="1"/>
          </p:nvPr>
        </p:nvSpPr>
        <p:spPr>
          <a:xfrm>
            <a:off x="0" y="3653990"/>
            <a:ext cx="7524003" cy="3636510"/>
          </a:xfrm>
        </p:spPr>
        <p:txBody>
          <a:bodyPr>
            <a:noAutofit/>
          </a:bodyPr>
          <a:lstStyle/>
          <a:p>
            <a:pPr algn="just"/>
            <a:r>
              <a:rPr lang="en-US" sz="2400" dirty="0">
                <a:solidFill>
                  <a:schemeClr val="bg1"/>
                </a:solidFill>
              </a:rPr>
              <a:t>View/Modify the source code of an application or software.</a:t>
            </a:r>
          </a:p>
          <a:p>
            <a:pPr algn="just"/>
            <a:r>
              <a:rPr lang="en-US" sz="2400" dirty="0">
                <a:solidFill>
                  <a:schemeClr val="bg1"/>
                </a:solidFill>
              </a:rPr>
              <a:t>Open source software is released to the development community and undergoes a secondary phase of evolution, but closed source software is developed in isolation with a small team of developers.</a:t>
            </a:r>
          </a:p>
          <a:p>
            <a:pPr algn="just"/>
            <a:r>
              <a:rPr lang="en-US" sz="2400" dirty="0">
                <a:solidFill>
                  <a:schemeClr val="bg1"/>
                </a:solidFill>
              </a:rPr>
              <a:t>Developer support and large community to help.</a:t>
            </a:r>
          </a:p>
          <a:p>
            <a:pPr algn="just"/>
            <a:r>
              <a:rPr lang="en-US" sz="2400" dirty="0">
                <a:solidFill>
                  <a:schemeClr val="bg1"/>
                </a:solidFill>
              </a:rPr>
              <a:t>Open Source is more secure and bugs and vulnerabilities are fixed often.</a:t>
            </a:r>
          </a:p>
          <a:p>
            <a:pPr algn="just"/>
            <a:endParaRPr lang="en-US" sz="2400" dirty="0">
              <a:solidFill>
                <a:schemeClr val="bg1"/>
              </a:solidFill>
            </a:endParaRPr>
          </a:p>
          <a:p>
            <a:pPr algn="just"/>
            <a:endParaRPr lang="en-US" sz="2400" dirty="0">
              <a:solidFill>
                <a:schemeClr val="bg1"/>
              </a:solidFill>
            </a:endParaRPr>
          </a:p>
          <a:p>
            <a:pPr algn="just"/>
            <a:endParaRPr lang="en-US" sz="2400" dirty="0">
              <a:solidFill>
                <a:schemeClr val="bg1"/>
              </a:solidFill>
              <a:effectLst>
                <a:outerShdw blurRad="38100" dist="38100" dir="2700000" algn="tl">
                  <a:srgbClr val="000000">
                    <a:alpha val="43137"/>
                  </a:srgbClr>
                </a:outerShdw>
              </a:effectLst>
            </a:endParaRPr>
          </a:p>
          <a:p>
            <a:pPr algn="just"/>
            <a:endParaRPr lang="en-US" sz="2400" dirty="0">
              <a:solidFill>
                <a:schemeClr val="bg1"/>
              </a:solidFill>
              <a:effectLst>
                <a:outerShdw blurRad="38100" dist="38100" dir="2700000" algn="tl">
                  <a:srgbClr val="000000">
                    <a:alpha val="43137"/>
                  </a:srgbClr>
                </a:outerShdw>
              </a:effectLst>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17576" y="2715904"/>
            <a:ext cx="1436993" cy="1005895"/>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19316" y="4509384"/>
            <a:ext cx="1135722" cy="1021361"/>
          </a:xfrm>
          <a:prstGeom prst="rect">
            <a:avLst/>
          </a:prstGeom>
        </p:spPr>
      </p:pic>
    </p:spTree>
    <p:extLst>
      <p:ext uri="{BB962C8B-B14F-4D97-AF65-F5344CB8AC3E}">
        <p14:creationId xmlns:p14="http://schemas.microsoft.com/office/powerpoint/2010/main" val="2794179829"/>
      </p:ext>
    </p:extLst>
  </p:cSld>
  <p:clrMapOvr>
    <a:masterClrMapping/>
  </p:clrMapOvr>
  <p:transition spd="med">
    <p:pull/>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09997" y="447188"/>
            <a:ext cx="7677180" cy="970450"/>
          </a:xfrm>
        </p:spPr>
        <p:txBody>
          <a:bodyPr/>
          <a:lstStyle/>
          <a:p>
            <a:r>
              <a:rPr lang="en-US" sz="3500" dirty="0"/>
              <a:t>CRITERIA FOR OPEN SOURCE</a:t>
            </a:r>
          </a:p>
        </p:txBody>
      </p:sp>
      <p:sp>
        <p:nvSpPr>
          <p:cNvPr id="3" name="Content Placeholder 2"/>
          <p:cNvSpPr>
            <a:spLocks noGrp="1"/>
          </p:cNvSpPr>
          <p:nvPr>
            <p:ph idx="1"/>
          </p:nvPr>
        </p:nvSpPr>
        <p:spPr>
          <a:xfrm>
            <a:off x="313899" y="2729552"/>
            <a:ext cx="7524003" cy="3636510"/>
          </a:xfrm>
        </p:spPr>
        <p:txBody>
          <a:bodyPr>
            <a:noAutofit/>
          </a:bodyPr>
          <a:lstStyle/>
          <a:p>
            <a:r>
              <a:rPr lang="en-US" sz="2400" dirty="0">
                <a:solidFill>
                  <a:schemeClr val="bg1"/>
                </a:solidFill>
              </a:rPr>
              <a:t>Source Code</a:t>
            </a:r>
          </a:p>
          <a:p>
            <a:r>
              <a:rPr lang="en-US" sz="2400" dirty="0">
                <a:solidFill>
                  <a:schemeClr val="bg1"/>
                </a:solidFill>
              </a:rPr>
              <a:t>Derived Works</a:t>
            </a:r>
          </a:p>
          <a:p>
            <a:r>
              <a:rPr lang="en-US" sz="2400" dirty="0">
                <a:solidFill>
                  <a:schemeClr val="bg1"/>
                </a:solidFill>
              </a:rPr>
              <a:t>Free Redistribution</a:t>
            </a:r>
          </a:p>
          <a:p>
            <a:r>
              <a:rPr lang="en-US" sz="2400" dirty="0">
                <a:solidFill>
                  <a:schemeClr val="bg1"/>
                </a:solidFill>
              </a:rPr>
              <a:t>Distribution of License</a:t>
            </a:r>
          </a:p>
          <a:p>
            <a:r>
              <a:rPr lang="en-US" sz="2400" dirty="0">
                <a:solidFill>
                  <a:schemeClr val="bg1"/>
                </a:solidFill>
              </a:rPr>
              <a:t>Integrity of The Author's Source Code</a:t>
            </a:r>
          </a:p>
          <a:p>
            <a:r>
              <a:rPr lang="en-US" sz="2400" dirty="0">
                <a:solidFill>
                  <a:schemeClr val="bg1"/>
                </a:solidFill>
              </a:rPr>
              <a:t>License Must Not Restrict Other Software</a:t>
            </a:r>
          </a:p>
          <a:p>
            <a:r>
              <a:rPr lang="en-US" sz="2400" dirty="0">
                <a:solidFill>
                  <a:schemeClr val="bg1"/>
                </a:solidFill>
              </a:rPr>
              <a:t>No Discrimination Against Persons or Groups</a:t>
            </a:r>
          </a:p>
          <a:p>
            <a:r>
              <a:rPr lang="en-US" sz="2400" dirty="0">
                <a:solidFill>
                  <a:schemeClr val="bg1"/>
                </a:solidFill>
              </a:rPr>
              <a:t>No Discrimination Against Fields of Endeavor</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41633" y="2729552"/>
            <a:ext cx="2256457" cy="1191655"/>
          </a:xfrm>
          <a:prstGeom prst="rect">
            <a:avLst/>
          </a:prstGeom>
        </p:spPr>
      </p:pic>
    </p:spTree>
    <p:extLst>
      <p:ext uri="{BB962C8B-B14F-4D97-AF65-F5344CB8AC3E}">
        <p14:creationId xmlns:p14="http://schemas.microsoft.com/office/powerpoint/2010/main" val="222845071"/>
      </p:ext>
    </p:extLst>
  </p:cSld>
  <p:clrMapOvr>
    <a:masterClrMapping/>
  </p:clrMapOvr>
  <p:transition spd="med">
    <p:pull/>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OPEN SOURCE WORKS ?</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09997" y="2343328"/>
            <a:ext cx="7596595" cy="4166654"/>
          </a:xfrm>
        </p:spPr>
      </p:pic>
    </p:spTree>
    <p:extLst>
      <p:ext uri="{BB962C8B-B14F-4D97-AF65-F5344CB8AC3E}">
        <p14:creationId xmlns:p14="http://schemas.microsoft.com/office/powerpoint/2010/main" val="2014434857"/>
      </p:ext>
    </p:extLst>
  </p:cSld>
  <p:clrMapOvr>
    <a:masterClrMapping/>
  </p:clrMapOvr>
  <p:transition spd="med">
    <p:pull/>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9695" y="434309"/>
            <a:ext cx="7824604" cy="970450"/>
          </a:xfrm>
        </p:spPr>
        <p:txBody>
          <a:bodyPr/>
          <a:lstStyle/>
          <a:p>
            <a:r>
              <a:rPr lang="en-US" sz="3700" dirty="0"/>
              <a:t>ADVANTAGES OF OPEN SOURCE</a:t>
            </a:r>
          </a:p>
        </p:txBody>
      </p:sp>
      <p:sp>
        <p:nvSpPr>
          <p:cNvPr id="3" name="Content Placeholder 2"/>
          <p:cNvSpPr>
            <a:spLocks noGrp="1"/>
          </p:cNvSpPr>
          <p:nvPr>
            <p:ph idx="1"/>
          </p:nvPr>
        </p:nvSpPr>
        <p:spPr>
          <a:xfrm>
            <a:off x="150125" y="2276878"/>
            <a:ext cx="8993875" cy="4345938"/>
          </a:xfrm>
        </p:spPr>
        <p:txBody>
          <a:bodyPr>
            <a:noAutofit/>
          </a:bodyPr>
          <a:lstStyle/>
          <a:p>
            <a:r>
              <a:rPr lang="en-US" sz="2400" dirty="0">
                <a:solidFill>
                  <a:schemeClr val="bg1"/>
                </a:solidFill>
                <a:latin typeface="Verdana" panose="020B0604030504040204" pitchFamily="34" charset="0"/>
                <a:ea typeface="Verdana" panose="020B0604030504040204" pitchFamily="34" charset="0"/>
                <a:cs typeface="Verdana" panose="020B0604030504040204" pitchFamily="34" charset="0"/>
              </a:rPr>
              <a:t>Availability of source code</a:t>
            </a:r>
          </a:p>
          <a:p>
            <a:pPr lvl="1">
              <a:buFont typeface="Wingdings" panose="05000000000000000000" pitchFamily="2" charset="2"/>
              <a:buChar char="v"/>
            </a:pPr>
            <a:r>
              <a:rPr lang="en-US" sz="2000" dirty="0">
                <a:solidFill>
                  <a:schemeClr val="bg1"/>
                </a:solidFill>
                <a:latin typeface="Verdana" panose="020B0604030504040204" pitchFamily="34" charset="0"/>
                <a:ea typeface="Verdana" panose="020B0604030504040204" pitchFamily="34" charset="0"/>
                <a:cs typeface="Verdana" panose="020B0604030504040204" pitchFamily="34" charset="0"/>
              </a:rPr>
              <a:t>Source code to understand and learn from</a:t>
            </a:r>
          </a:p>
          <a:p>
            <a:pPr lvl="1">
              <a:buFont typeface="Wingdings" panose="05000000000000000000" pitchFamily="2" charset="2"/>
              <a:buChar char="v"/>
            </a:pPr>
            <a:r>
              <a:rPr lang="en-US" sz="2000" dirty="0">
                <a:solidFill>
                  <a:schemeClr val="bg1"/>
                </a:solidFill>
                <a:latin typeface="Verdana" panose="020B0604030504040204" pitchFamily="34" charset="0"/>
                <a:ea typeface="Verdana" panose="020B0604030504040204" pitchFamily="34" charset="0"/>
                <a:cs typeface="Verdana" panose="020B0604030504040204" pitchFamily="34" charset="0"/>
              </a:rPr>
              <a:t>Do not have to re-invent the wheel</a:t>
            </a:r>
          </a:p>
          <a:p>
            <a:pPr indent="-285750"/>
            <a:r>
              <a:rPr lang="en-US" sz="2400" dirty="0">
                <a:solidFill>
                  <a:schemeClr val="bg1"/>
                </a:solidFill>
                <a:latin typeface="Verdana" panose="020B0604030504040204" pitchFamily="34" charset="0"/>
                <a:ea typeface="Verdana" panose="020B0604030504040204" pitchFamily="34" charset="0"/>
                <a:cs typeface="Verdana" panose="020B0604030504040204" pitchFamily="34" charset="0"/>
              </a:rPr>
              <a:t> Does not depend on vendor</a:t>
            </a:r>
          </a:p>
          <a:p>
            <a:pPr lvl="1">
              <a:buFont typeface="Wingdings" panose="05000000000000000000" pitchFamily="2" charset="2"/>
              <a:buChar char="v"/>
            </a:pPr>
            <a:r>
              <a:rPr lang="en-US" sz="2000" dirty="0">
                <a:solidFill>
                  <a:schemeClr val="bg1"/>
                </a:solidFill>
                <a:latin typeface="Verdana" panose="020B0604030504040204" pitchFamily="34" charset="0"/>
                <a:ea typeface="Verdana" panose="020B0604030504040204" pitchFamily="34" charset="0"/>
                <a:cs typeface="Verdana" panose="020B0604030504040204" pitchFamily="34" charset="0"/>
              </a:rPr>
              <a:t>Can choose additional support </a:t>
            </a:r>
          </a:p>
          <a:p>
            <a:pPr lvl="1">
              <a:buFont typeface="Wingdings" panose="05000000000000000000" pitchFamily="2" charset="2"/>
              <a:buChar char="v"/>
            </a:pPr>
            <a:r>
              <a:rPr lang="en-US" sz="2000" dirty="0">
                <a:solidFill>
                  <a:schemeClr val="bg1"/>
                </a:solidFill>
                <a:latin typeface="Verdana" panose="020B0604030504040204" pitchFamily="34" charset="0"/>
                <a:ea typeface="Verdana" panose="020B0604030504040204" pitchFamily="34" charset="0"/>
                <a:cs typeface="Verdana" panose="020B0604030504040204" pitchFamily="34" charset="0"/>
              </a:rPr>
              <a:t>Can fix bugs and adapt to change in requirements as well as technology</a:t>
            </a:r>
          </a:p>
          <a:p>
            <a:r>
              <a:rPr lang="en-US" sz="2400" dirty="0">
                <a:solidFill>
                  <a:schemeClr val="bg1"/>
                </a:solidFill>
                <a:latin typeface="Verdana" panose="020B0604030504040204" pitchFamily="34" charset="0"/>
                <a:ea typeface="Verdana" panose="020B0604030504040204" pitchFamily="34" charset="0"/>
                <a:cs typeface="Verdana" panose="020B0604030504040204" pitchFamily="34" charset="0"/>
              </a:rPr>
              <a:t>Quality and Customizability in open source is better.</a:t>
            </a:r>
          </a:p>
          <a:p>
            <a:r>
              <a:rPr lang="en-US" sz="2400" dirty="0">
                <a:solidFill>
                  <a:schemeClr val="bg1"/>
                </a:solidFill>
                <a:latin typeface="Verdana" panose="020B0604030504040204" pitchFamily="34" charset="0"/>
                <a:ea typeface="Verdana" panose="020B0604030504040204" pitchFamily="34" charset="0"/>
                <a:cs typeface="Verdana" panose="020B0604030504040204" pitchFamily="34" charset="0"/>
              </a:rPr>
              <a:t>Costs much less than proprietary counterparts.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27324" y="2005307"/>
            <a:ext cx="1416676" cy="1401970"/>
          </a:xfrm>
          <a:prstGeom prst="rect">
            <a:avLst/>
          </a:prstGeom>
        </p:spPr>
      </p:pic>
    </p:spTree>
    <p:extLst>
      <p:ext uri="{BB962C8B-B14F-4D97-AF65-F5344CB8AC3E}">
        <p14:creationId xmlns:p14="http://schemas.microsoft.com/office/powerpoint/2010/main" val="155680217"/>
      </p:ext>
    </p:extLst>
  </p:cSld>
  <p:clrMapOvr>
    <a:masterClrMapping/>
  </p:clrMapOvr>
  <p:transition spd="med">
    <p:pull/>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9695" y="434309"/>
            <a:ext cx="7824604" cy="970450"/>
          </a:xfrm>
        </p:spPr>
        <p:txBody>
          <a:bodyPr/>
          <a:lstStyle/>
          <a:p>
            <a:r>
              <a:rPr lang="en-US" sz="3000" dirty="0"/>
              <a:t>SOME DISADVANTAGES OF OPEN SOURCE</a:t>
            </a:r>
          </a:p>
        </p:txBody>
      </p:sp>
      <p:sp>
        <p:nvSpPr>
          <p:cNvPr id="3" name="Content Placeholder 2"/>
          <p:cNvSpPr>
            <a:spLocks noGrp="1"/>
          </p:cNvSpPr>
          <p:nvPr>
            <p:ph idx="1"/>
          </p:nvPr>
        </p:nvSpPr>
        <p:spPr>
          <a:xfrm>
            <a:off x="0" y="3093153"/>
            <a:ext cx="8925636" cy="3636510"/>
          </a:xfrm>
        </p:spPr>
        <p:txBody>
          <a:bodyPr>
            <a:noAutofit/>
          </a:bodyPr>
          <a:lstStyle/>
          <a:p>
            <a:pPr algn="just"/>
            <a:r>
              <a:rPr lang="en-US" sz="2400" dirty="0">
                <a:solidFill>
                  <a:schemeClr val="bg1"/>
                </a:solidFill>
              </a:rPr>
              <a:t>Not generally straightforward to use and requires a certain learning curve to use and get accustomed. </a:t>
            </a:r>
          </a:p>
          <a:p>
            <a:pPr algn="just"/>
            <a:r>
              <a:rPr lang="en-US" sz="2400" dirty="0">
                <a:solidFill>
                  <a:schemeClr val="bg1"/>
                </a:solidFill>
              </a:rPr>
              <a:t>Incompatibility issue with software and hardware. (3</a:t>
            </a:r>
            <a:r>
              <a:rPr lang="en-US" sz="2400" baseline="30000" dirty="0">
                <a:solidFill>
                  <a:schemeClr val="bg1"/>
                </a:solidFill>
              </a:rPr>
              <a:t>rd</a:t>
            </a:r>
            <a:r>
              <a:rPr lang="en-US" sz="2400" dirty="0">
                <a:solidFill>
                  <a:schemeClr val="bg1"/>
                </a:solidFill>
              </a:rPr>
              <a:t> party drivers)</a:t>
            </a:r>
          </a:p>
          <a:p>
            <a:pPr algn="just"/>
            <a:r>
              <a:rPr lang="en-US" sz="2400" dirty="0">
                <a:solidFill>
                  <a:schemeClr val="bg1"/>
                </a:solidFill>
              </a:rPr>
              <a:t>Bad Codes, and some unqualified people who uses it.</a:t>
            </a:r>
          </a:p>
          <a:p>
            <a:pPr algn="just"/>
            <a:r>
              <a:rPr lang="en-US" sz="2400" dirty="0">
                <a:solidFill>
                  <a:schemeClr val="bg1"/>
                </a:solidFill>
              </a:rPr>
              <a:t>Software quality assurance process is widely not transparent</a:t>
            </a:r>
          </a:p>
          <a:p>
            <a:pPr algn="just"/>
            <a:r>
              <a:rPr lang="en-US" sz="2400" dirty="0">
                <a:solidFill>
                  <a:schemeClr val="bg1"/>
                </a:solidFill>
              </a:rPr>
              <a:t>No financial incentive.</a:t>
            </a:r>
          </a:p>
          <a:p>
            <a:pPr algn="just"/>
            <a:endParaRPr lang="en-US" sz="2400" dirty="0">
              <a:solidFill>
                <a:schemeClr val="bg1"/>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72219" y="2018639"/>
            <a:ext cx="853417" cy="817981"/>
          </a:xfrm>
          <a:prstGeom prst="rect">
            <a:avLst/>
          </a:prstGeom>
        </p:spPr>
      </p:pic>
    </p:spTree>
    <p:extLst>
      <p:ext uri="{BB962C8B-B14F-4D97-AF65-F5344CB8AC3E}">
        <p14:creationId xmlns:p14="http://schemas.microsoft.com/office/powerpoint/2010/main" val="4082075896"/>
      </p:ext>
    </p:extLst>
  </p:cSld>
  <p:clrMapOvr>
    <a:masterClrMapping/>
  </p:clrMapOvr>
  <p:transition spd="med">
    <p:pull/>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MYTHS ABOUT OPEN SOURCE</a:t>
            </a:r>
          </a:p>
        </p:txBody>
      </p:sp>
      <p:sp>
        <p:nvSpPr>
          <p:cNvPr id="3" name="Content Placeholder 2"/>
          <p:cNvSpPr>
            <a:spLocks noGrp="1"/>
          </p:cNvSpPr>
          <p:nvPr>
            <p:ph idx="1"/>
          </p:nvPr>
        </p:nvSpPr>
        <p:spPr>
          <a:xfrm>
            <a:off x="809997" y="2299561"/>
            <a:ext cx="7524003" cy="4230028"/>
          </a:xfrm>
        </p:spPr>
        <p:txBody>
          <a:bodyPr/>
          <a:lstStyle/>
          <a:p>
            <a:pPr marL="0" indent="0">
              <a:buNone/>
            </a:pPr>
            <a:r>
              <a:rPr lang="en-US" dirty="0">
                <a:solidFill>
                  <a:schemeClr val="bg1"/>
                </a:solidFill>
              </a:rPr>
              <a:t>    </a:t>
            </a:r>
            <a:r>
              <a:rPr lang="en-US" sz="2000" dirty="0">
                <a:solidFill>
                  <a:schemeClr val="bg1"/>
                </a:solidFill>
              </a:rPr>
              <a:t>( FOSS = Free and Open Source Software )</a:t>
            </a:r>
          </a:p>
          <a:p>
            <a:pPr marL="0" indent="0">
              <a:buNone/>
            </a:pPr>
            <a:endParaRPr lang="en-US" sz="2000" dirty="0">
              <a:solidFill>
                <a:schemeClr val="bg1"/>
              </a:solidFill>
            </a:endParaRPr>
          </a:p>
          <a:p>
            <a:r>
              <a:rPr lang="en-US" sz="2000" dirty="0">
                <a:solidFill>
                  <a:schemeClr val="bg1"/>
                </a:solidFill>
              </a:rPr>
              <a:t>FOSS is “free”.</a:t>
            </a:r>
          </a:p>
          <a:p>
            <a:r>
              <a:rPr lang="en-US" sz="2000" dirty="0">
                <a:solidFill>
                  <a:schemeClr val="bg1"/>
                </a:solidFill>
              </a:rPr>
              <a:t>FOSS isn't reliable or supported.</a:t>
            </a:r>
          </a:p>
          <a:p>
            <a:r>
              <a:rPr lang="en-US" sz="2000" dirty="0">
                <a:solidFill>
                  <a:schemeClr val="bg1"/>
                </a:solidFill>
              </a:rPr>
              <a:t>Making a software open source, anyone can change it.</a:t>
            </a:r>
          </a:p>
          <a:p>
            <a:r>
              <a:rPr lang="en-US" sz="2000" dirty="0">
                <a:solidFill>
                  <a:schemeClr val="bg1"/>
                </a:solidFill>
              </a:rPr>
              <a:t>The open source license is too liberal.</a:t>
            </a:r>
          </a:p>
          <a:p>
            <a:r>
              <a:rPr lang="en-US" sz="2000" dirty="0">
                <a:solidFill>
                  <a:schemeClr val="bg1"/>
                </a:solidFill>
              </a:rPr>
              <a:t>If you make your software open source, volunteer coders will fix all of your problems for free.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51903" y="2593011"/>
            <a:ext cx="2392097" cy="1730867"/>
          </a:xfrm>
          <a:prstGeom prst="rect">
            <a:avLst/>
          </a:prstGeom>
        </p:spPr>
      </p:pic>
    </p:spTree>
    <p:extLst>
      <p:ext uri="{BB962C8B-B14F-4D97-AF65-F5344CB8AC3E}">
        <p14:creationId xmlns:p14="http://schemas.microsoft.com/office/powerpoint/2010/main" val="3667485078"/>
      </p:ext>
    </p:extLst>
  </p:cSld>
  <p:clrMapOvr>
    <a:masterClrMapping/>
  </p:clrMapOvr>
  <p:transition spd="med">
    <p:pull/>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EXAMPLES OF OPEN SOURCE</a:t>
            </a:r>
          </a:p>
        </p:txBody>
      </p:sp>
      <p:sp>
        <p:nvSpPr>
          <p:cNvPr id="3" name="Content Placeholder 2"/>
          <p:cNvSpPr>
            <a:spLocks noGrp="1"/>
          </p:cNvSpPr>
          <p:nvPr>
            <p:ph idx="1"/>
          </p:nvPr>
        </p:nvSpPr>
        <p:spPr>
          <a:xfrm>
            <a:off x="308411" y="3094149"/>
            <a:ext cx="2602905" cy="3670477"/>
          </a:xfrm>
        </p:spPr>
        <p:txBody>
          <a:bodyPr>
            <a:normAutofit lnSpcReduction="10000"/>
          </a:bodyPr>
          <a:lstStyle/>
          <a:p>
            <a:pPr marL="0" indent="0">
              <a:buNone/>
            </a:pPr>
            <a:r>
              <a:rPr lang="en-US" b="1" u="sng" dirty="0">
                <a:solidFill>
                  <a:schemeClr val="bg1"/>
                </a:solidFill>
              </a:rPr>
              <a:t>Application software </a:t>
            </a:r>
            <a:r>
              <a:rPr lang="en-US" b="1" dirty="0">
                <a:solidFill>
                  <a:schemeClr val="bg1"/>
                </a:solidFill>
              </a:rPr>
              <a:t>:</a:t>
            </a:r>
          </a:p>
          <a:p>
            <a:endParaRPr lang="en-US" dirty="0">
              <a:solidFill>
                <a:schemeClr val="bg1"/>
              </a:solidFill>
            </a:endParaRPr>
          </a:p>
          <a:p>
            <a:r>
              <a:rPr lang="en-US" dirty="0">
                <a:solidFill>
                  <a:schemeClr val="bg1"/>
                </a:solidFill>
              </a:rPr>
              <a:t>7-Zip</a:t>
            </a:r>
          </a:p>
          <a:p>
            <a:r>
              <a:rPr lang="en-US" dirty="0">
                <a:solidFill>
                  <a:schemeClr val="bg1"/>
                </a:solidFill>
              </a:rPr>
              <a:t>Eclipse</a:t>
            </a:r>
          </a:p>
          <a:p>
            <a:r>
              <a:rPr lang="en-US" dirty="0">
                <a:solidFill>
                  <a:schemeClr val="bg1"/>
                </a:solidFill>
              </a:rPr>
              <a:t>GIMP</a:t>
            </a:r>
          </a:p>
          <a:p>
            <a:r>
              <a:rPr lang="en-US" dirty="0">
                <a:solidFill>
                  <a:schemeClr val="bg1"/>
                </a:solidFill>
              </a:rPr>
              <a:t>Chromium</a:t>
            </a:r>
          </a:p>
          <a:p>
            <a:r>
              <a:rPr lang="en-US" dirty="0">
                <a:solidFill>
                  <a:schemeClr val="bg1"/>
                </a:solidFill>
              </a:rPr>
              <a:t>Blender</a:t>
            </a:r>
          </a:p>
          <a:p>
            <a:r>
              <a:rPr lang="en-US" dirty="0">
                <a:solidFill>
                  <a:schemeClr val="bg1"/>
                </a:solidFill>
              </a:rPr>
              <a:t>Mozilla Firefox</a:t>
            </a:r>
          </a:p>
          <a:p>
            <a:r>
              <a:rPr lang="en-US" dirty="0">
                <a:solidFill>
                  <a:schemeClr val="bg1"/>
                </a:solidFill>
              </a:rPr>
              <a:t>Open Office</a:t>
            </a:r>
          </a:p>
          <a:p>
            <a:endParaRPr lang="en-US" dirty="0">
              <a:solidFill>
                <a:schemeClr val="bg1"/>
              </a:solidFill>
            </a:endParaRPr>
          </a:p>
          <a:p>
            <a:endParaRPr lang="en-US" dirty="0"/>
          </a:p>
          <a:p>
            <a:endParaRPr lang="en-US" dirty="0"/>
          </a:p>
        </p:txBody>
      </p:sp>
      <p:sp>
        <p:nvSpPr>
          <p:cNvPr id="5" name="Content Placeholder 2"/>
          <p:cNvSpPr txBox="1">
            <a:spLocks/>
          </p:cNvSpPr>
          <p:nvPr/>
        </p:nvSpPr>
        <p:spPr>
          <a:xfrm>
            <a:off x="3348508" y="2766420"/>
            <a:ext cx="4251400" cy="3857223"/>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buFont typeface="Wingdings 2" charset="2"/>
              <a:buNone/>
            </a:pPr>
            <a:r>
              <a:rPr lang="en-US" b="1" u="sng" dirty="0">
                <a:solidFill>
                  <a:schemeClr val="bg1"/>
                </a:solidFill>
              </a:rPr>
              <a:t>Operating Systems</a:t>
            </a:r>
            <a:r>
              <a:rPr lang="en-US" b="1" dirty="0">
                <a:solidFill>
                  <a:schemeClr val="bg1"/>
                </a:solidFill>
              </a:rPr>
              <a:t>:</a:t>
            </a:r>
          </a:p>
          <a:p>
            <a:pPr marL="0" indent="0">
              <a:buFont typeface="Wingdings 2" charset="2"/>
              <a:buNone/>
            </a:pPr>
            <a:endParaRPr lang="en-US" b="1" dirty="0">
              <a:solidFill>
                <a:schemeClr val="bg1"/>
              </a:solidFill>
            </a:endParaRPr>
          </a:p>
          <a:p>
            <a:r>
              <a:rPr lang="en-US" dirty="0">
                <a:solidFill>
                  <a:schemeClr val="bg1"/>
                </a:solidFill>
              </a:rPr>
              <a:t>Android</a:t>
            </a:r>
          </a:p>
          <a:p>
            <a:r>
              <a:rPr lang="en-US" dirty="0">
                <a:solidFill>
                  <a:schemeClr val="bg1"/>
                </a:solidFill>
              </a:rPr>
              <a:t>Linux</a:t>
            </a:r>
          </a:p>
          <a:p>
            <a:r>
              <a:rPr lang="en-US" dirty="0">
                <a:solidFill>
                  <a:schemeClr val="bg1"/>
                </a:solidFill>
              </a:rPr>
              <a:t>FreeBSD</a:t>
            </a:r>
          </a:p>
          <a:p>
            <a:r>
              <a:rPr lang="en-US" dirty="0" err="1">
                <a:solidFill>
                  <a:schemeClr val="bg1"/>
                </a:solidFill>
              </a:rPr>
              <a:t>ReactOS</a:t>
            </a:r>
            <a:endParaRPr lang="en-US" dirty="0">
              <a:solidFill>
                <a:schemeClr val="bg1"/>
              </a:solidFill>
            </a:endParaRPr>
          </a:p>
          <a:p>
            <a:r>
              <a:rPr lang="en-US" dirty="0">
                <a:solidFill>
                  <a:schemeClr val="bg1"/>
                </a:solidFill>
              </a:rPr>
              <a:t>Haiku</a:t>
            </a:r>
          </a:p>
          <a:p>
            <a:r>
              <a:rPr lang="en-US" dirty="0" err="1">
                <a:solidFill>
                  <a:schemeClr val="bg1"/>
                </a:solidFill>
              </a:rPr>
              <a:t>FreeDOS</a:t>
            </a:r>
            <a:endParaRPr lang="en-US" dirty="0">
              <a:solidFill>
                <a:schemeClr val="bg1"/>
              </a:solidFill>
            </a:endParaRPr>
          </a:p>
          <a:p>
            <a:endParaRPr lang="en-US" dirty="0"/>
          </a:p>
          <a:p>
            <a:endParaRPr lang="en-US" dirty="0"/>
          </a:p>
        </p:txBody>
      </p:sp>
      <p:sp>
        <p:nvSpPr>
          <p:cNvPr id="6" name="Content Placeholder 2"/>
          <p:cNvSpPr txBox="1">
            <a:spLocks/>
          </p:cNvSpPr>
          <p:nvPr/>
        </p:nvSpPr>
        <p:spPr>
          <a:xfrm>
            <a:off x="6105269" y="2472744"/>
            <a:ext cx="4251400" cy="3567448"/>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buFont typeface="Wingdings 2" charset="2"/>
              <a:buNone/>
            </a:pPr>
            <a:r>
              <a:rPr lang="en-US" b="1" u="sng" dirty="0">
                <a:solidFill>
                  <a:schemeClr val="bg1"/>
                </a:solidFill>
              </a:rPr>
              <a:t>Programming Language </a:t>
            </a:r>
            <a:r>
              <a:rPr lang="en-US" b="1" dirty="0">
                <a:solidFill>
                  <a:schemeClr val="bg1"/>
                </a:solidFill>
              </a:rPr>
              <a:t>:</a:t>
            </a:r>
          </a:p>
          <a:p>
            <a:endParaRPr lang="en-US" dirty="0">
              <a:solidFill>
                <a:schemeClr val="bg1"/>
              </a:solidFill>
            </a:endParaRPr>
          </a:p>
          <a:p>
            <a:pPr lvl="1"/>
            <a:r>
              <a:rPr lang="en-US" sz="1800" dirty="0">
                <a:solidFill>
                  <a:schemeClr val="bg1"/>
                </a:solidFill>
              </a:rPr>
              <a:t>Perl</a:t>
            </a:r>
          </a:p>
          <a:p>
            <a:pPr lvl="1"/>
            <a:r>
              <a:rPr lang="en-US" sz="1800" dirty="0">
                <a:solidFill>
                  <a:schemeClr val="bg1"/>
                </a:solidFill>
              </a:rPr>
              <a:t>PHP</a:t>
            </a:r>
          </a:p>
          <a:p>
            <a:pPr lvl="1"/>
            <a:r>
              <a:rPr lang="en-US" sz="1800" dirty="0">
                <a:solidFill>
                  <a:schemeClr val="bg1"/>
                </a:solidFill>
              </a:rPr>
              <a:t>Python</a:t>
            </a:r>
          </a:p>
          <a:p>
            <a:pPr lvl="1"/>
            <a:r>
              <a:rPr lang="en-US" sz="1800" dirty="0">
                <a:solidFill>
                  <a:schemeClr val="bg1"/>
                </a:solidFill>
              </a:rPr>
              <a:t>Ruby</a:t>
            </a:r>
          </a:p>
          <a:p>
            <a:pPr lvl="1"/>
            <a:r>
              <a:rPr lang="en-US" sz="1800" dirty="0">
                <a:solidFill>
                  <a:schemeClr val="bg1"/>
                </a:solidFill>
              </a:rPr>
              <a:t>PHDL</a:t>
            </a:r>
          </a:p>
          <a:p>
            <a:pPr lvl="1"/>
            <a:r>
              <a:rPr lang="en-US" sz="1800" dirty="0">
                <a:solidFill>
                  <a:schemeClr val="bg1"/>
                </a:solidFill>
              </a:rPr>
              <a:t>Prolog</a:t>
            </a:r>
          </a:p>
        </p:txBody>
      </p:sp>
    </p:spTree>
    <p:extLst>
      <p:ext uri="{BB962C8B-B14F-4D97-AF65-F5344CB8AC3E}">
        <p14:creationId xmlns:p14="http://schemas.microsoft.com/office/powerpoint/2010/main" val="3679460091"/>
      </p:ext>
    </p:extLst>
  </p:cSld>
  <p:clrMapOvr>
    <a:masterClrMapping/>
  </p:clrMapOvr>
  <p:transition spd="med">
    <p:pull/>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2.jpeg"/></Relationships>
</file>

<file path=ppt/theme/_rels/theme3.xml.rels><?xml version="1.0" encoding="UTF-8" standalone="yes"?>
<Relationships xmlns="http://schemas.openxmlformats.org/package/2006/relationships"><Relationship Id="rId1" Type="http://schemas.openxmlformats.org/officeDocument/2006/relationships/image" Target="../media/image3.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Modul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ppt/theme/theme3.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9ECD33"/>
      </a:accent1>
      <a:accent2>
        <a:srgbClr val="E19933"/>
      </a:accent2>
      <a:accent3>
        <a:srgbClr val="DC5D3D"/>
      </a:accent3>
      <a:accent4>
        <a:srgbClr val="A967CB"/>
      </a:accent4>
      <a:accent5>
        <a:srgbClr val="5EA5DD"/>
      </a:accent5>
      <a:accent6>
        <a:srgbClr val="44BEA9"/>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98D1675B-7325-48AD-994B-0DEF3379A98D}"/>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965</TotalTime>
  <Words>812</Words>
  <Application>Microsoft Office PowerPoint</Application>
  <PresentationFormat>On-screen Show (4:3)</PresentationFormat>
  <Paragraphs>113</Paragraphs>
  <Slides>16</Slides>
  <Notes>0</Notes>
  <HiddenSlides>0</HiddenSlides>
  <MMClips>0</MMClips>
  <ScaleCrop>false</ScaleCrop>
  <HeadingPairs>
    <vt:vector size="6" baseType="variant">
      <vt:variant>
        <vt:lpstr>Fonts Used</vt:lpstr>
      </vt:variant>
      <vt:variant>
        <vt:i4>12</vt:i4>
      </vt:variant>
      <vt:variant>
        <vt:lpstr>Theme</vt:lpstr>
      </vt:variant>
      <vt:variant>
        <vt:i4>3</vt:i4>
      </vt:variant>
      <vt:variant>
        <vt:lpstr>Slide Titles</vt:lpstr>
      </vt:variant>
      <vt:variant>
        <vt:i4>16</vt:i4>
      </vt:variant>
    </vt:vector>
  </HeadingPairs>
  <TitlesOfParts>
    <vt:vector size="31" baseType="lpstr">
      <vt:lpstr>Adobe Gothic Std B</vt:lpstr>
      <vt:lpstr>Aharoni</vt:lpstr>
      <vt:lpstr>Arial</vt:lpstr>
      <vt:lpstr>Calibri</vt:lpstr>
      <vt:lpstr>Century Gothic</vt:lpstr>
      <vt:lpstr>Corbel</vt:lpstr>
      <vt:lpstr>Tw Cen MT</vt:lpstr>
      <vt:lpstr>Tw Cen MT Condensed</vt:lpstr>
      <vt:lpstr>Verdana</vt:lpstr>
      <vt:lpstr>Wingdings</vt:lpstr>
      <vt:lpstr>Wingdings 2</vt:lpstr>
      <vt:lpstr>Wingdings 3</vt:lpstr>
      <vt:lpstr>Integral</vt:lpstr>
      <vt:lpstr>Module</vt:lpstr>
      <vt:lpstr>Quotable</vt:lpstr>
      <vt:lpstr>OPEN SOURCE</vt:lpstr>
      <vt:lpstr>WHAT IS OPEN SOURCE ?</vt:lpstr>
      <vt:lpstr>OPEN SOURCE VS. CLOSED SOURCE</vt:lpstr>
      <vt:lpstr>CRITERIA FOR OPEN SOURCE</vt:lpstr>
      <vt:lpstr>HOW OPEN SOURCE WORKS ?</vt:lpstr>
      <vt:lpstr>ADVANTAGES OF OPEN SOURCE</vt:lpstr>
      <vt:lpstr>SOME DISADVANTAGES OF OPEN SOURCE</vt:lpstr>
      <vt:lpstr>MYTHS ABOUT OPEN SOURCE</vt:lpstr>
      <vt:lpstr>EXAMPLES OF OPEN SOURCE</vt:lpstr>
      <vt:lpstr>MORE EXAMPLES- ANDROID</vt:lpstr>
      <vt:lpstr>MORE EXAMPLES -  LINUX</vt:lpstr>
      <vt:lpstr>OPEN SOURCE OFFICE SOFTWARES</vt:lpstr>
      <vt:lpstr>LICENSE AND COPYRIGHTS</vt:lpstr>
      <vt:lpstr>LICENSE AND COPYRIGHTS</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OPEN SOURCE</dc:title>
  <dc:creator>Ritwick Halder</dc:creator>
  <cp:lastModifiedBy>Ajit Singhal</cp:lastModifiedBy>
  <cp:revision>79</cp:revision>
  <dcterms:created xsi:type="dcterms:W3CDTF">2013-04-21T18:07:49Z</dcterms:created>
  <dcterms:modified xsi:type="dcterms:W3CDTF">2022-02-02T06:55:46Z</dcterms:modified>
</cp:coreProperties>
</file>