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>
      <p:cViewPr varScale="1">
        <p:scale>
          <a:sx n="100" d="100"/>
          <a:sy n="100" d="100"/>
        </p:scale>
        <p:origin x="883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8/17/2022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003399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8/17/2022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1280160"/>
            <a:ext cx="533400" cy="228600"/>
          </a:xfrm>
          <a:custGeom>
            <a:avLst/>
            <a:gdLst/>
            <a:ahLst/>
            <a:cxnLst/>
            <a:rect l="l" t="t" r="r" b="b"/>
            <a:pathLst>
              <a:path w="533400" h="228600">
                <a:moveTo>
                  <a:pt x="533400" y="0"/>
                </a:moveTo>
                <a:lnTo>
                  <a:pt x="0" y="0"/>
                </a:lnTo>
                <a:lnTo>
                  <a:pt x="0" y="228600"/>
                </a:lnTo>
                <a:lnTo>
                  <a:pt x="533400" y="228600"/>
                </a:lnTo>
                <a:lnTo>
                  <a:pt x="533400" y="0"/>
                </a:lnTo>
                <a:close/>
              </a:path>
            </a:pathLst>
          </a:custGeom>
          <a:solidFill>
            <a:srgbClr val="DD80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591312" y="1280160"/>
            <a:ext cx="8552815" cy="228600"/>
          </a:xfrm>
          <a:custGeom>
            <a:avLst/>
            <a:gdLst/>
            <a:ahLst/>
            <a:cxnLst/>
            <a:rect l="l" t="t" r="r" b="b"/>
            <a:pathLst>
              <a:path w="8552815" h="228600">
                <a:moveTo>
                  <a:pt x="8552688" y="0"/>
                </a:moveTo>
                <a:lnTo>
                  <a:pt x="0" y="0"/>
                </a:lnTo>
                <a:lnTo>
                  <a:pt x="0" y="228600"/>
                </a:lnTo>
                <a:lnTo>
                  <a:pt x="8552688" y="228600"/>
                </a:lnTo>
                <a:lnTo>
                  <a:pt x="8552688" y="0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90444" y="1629154"/>
            <a:ext cx="5334378" cy="5152644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767072" y="1586496"/>
            <a:ext cx="2196083" cy="938771"/>
          </a:xfrm>
          <a:prstGeom prst="rect">
            <a:avLst/>
          </a:prstGeom>
        </p:spPr>
      </p:pic>
      <p:sp>
        <p:nvSpPr>
          <p:cNvPr id="20" name="bg object 20"/>
          <p:cNvSpPr/>
          <p:nvPr/>
        </p:nvSpPr>
        <p:spPr>
          <a:xfrm>
            <a:off x="4807076" y="1596262"/>
            <a:ext cx="2023110" cy="785495"/>
          </a:xfrm>
          <a:custGeom>
            <a:avLst/>
            <a:gdLst/>
            <a:ahLst/>
            <a:cxnLst/>
            <a:rect l="l" t="t" r="r" b="b"/>
            <a:pathLst>
              <a:path w="2023109" h="785494">
                <a:moveTo>
                  <a:pt x="1966554" y="755984"/>
                </a:moveTo>
                <a:lnTo>
                  <a:pt x="1915795" y="764666"/>
                </a:lnTo>
                <a:lnTo>
                  <a:pt x="1910333" y="765683"/>
                </a:lnTo>
                <a:lnTo>
                  <a:pt x="1906777" y="770763"/>
                </a:lnTo>
                <a:lnTo>
                  <a:pt x="1908555" y="781558"/>
                </a:lnTo>
                <a:lnTo>
                  <a:pt x="1913636" y="785113"/>
                </a:lnTo>
                <a:lnTo>
                  <a:pt x="2009309" y="768858"/>
                </a:lnTo>
                <a:lnTo>
                  <a:pt x="2000884" y="768858"/>
                </a:lnTo>
                <a:lnTo>
                  <a:pt x="1966554" y="755984"/>
                </a:lnTo>
                <a:close/>
              </a:path>
              <a:path w="2023109" h="785494">
                <a:moveTo>
                  <a:pt x="1985891" y="752676"/>
                </a:moveTo>
                <a:lnTo>
                  <a:pt x="1966554" y="755984"/>
                </a:lnTo>
                <a:lnTo>
                  <a:pt x="2000884" y="768858"/>
                </a:lnTo>
                <a:lnTo>
                  <a:pt x="2001985" y="765937"/>
                </a:lnTo>
                <a:lnTo>
                  <a:pt x="1996694" y="765937"/>
                </a:lnTo>
                <a:lnTo>
                  <a:pt x="1985891" y="752676"/>
                </a:lnTo>
                <a:close/>
              </a:path>
              <a:path w="2023109" h="785494">
                <a:moveTo>
                  <a:pt x="1946655" y="680085"/>
                </a:moveTo>
                <a:lnTo>
                  <a:pt x="1942338" y="683513"/>
                </a:lnTo>
                <a:lnTo>
                  <a:pt x="1938147" y="687070"/>
                </a:lnTo>
                <a:lnTo>
                  <a:pt x="1937512" y="693292"/>
                </a:lnTo>
                <a:lnTo>
                  <a:pt x="1973454" y="737411"/>
                </a:lnTo>
                <a:lnTo>
                  <a:pt x="2007870" y="750315"/>
                </a:lnTo>
                <a:lnTo>
                  <a:pt x="2000884" y="768858"/>
                </a:lnTo>
                <a:lnTo>
                  <a:pt x="2009309" y="768858"/>
                </a:lnTo>
                <a:lnTo>
                  <a:pt x="2022728" y="766572"/>
                </a:lnTo>
                <a:lnTo>
                  <a:pt x="1956307" y="685038"/>
                </a:lnTo>
                <a:lnTo>
                  <a:pt x="1952878" y="680720"/>
                </a:lnTo>
                <a:lnTo>
                  <a:pt x="1946655" y="680085"/>
                </a:lnTo>
                <a:close/>
              </a:path>
              <a:path w="2023109" h="785494">
                <a:moveTo>
                  <a:pt x="2002663" y="749808"/>
                </a:moveTo>
                <a:lnTo>
                  <a:pt x="1985891" y="752676"/>
                </a:lnTo>
                <a:lnTo>
                  <a:pt x="1996694" y="765937"/>
                </a:lnTo>
                <a:lnTo>
                  <a:pt x="2002663" y="749808"/>
                </a:lnTo>
                <a:close/>
              </a:path>
              <a:path w="2023109" h="785494">
                <a:moveTo>
                  <a:pt x="2006515" y="749808"/>
                </a:moveTo>
                <a:lnTo>
                  <a:pt x="2002663" y="749808"/>
                </a:lnTo>
                <a:lnTo>
                  <a:pt x="1996694" y="765937"/>
                </a:lnTo>
                <a:lnTo>
                  <a:pt x="2001985" y="765937"/>
                </a:lnTo>
                <a:lnTo>
                  <a:pt x="2007870" y="750315"/>
                </a:lnTo>
                <a:lnTo>
                  <a:pt x="2006515" y="749808"/>
                </a:lnTo>
                <a:close/>
              </a:path>
              <a:path w="2023109" h="785494">
                <a:moveTo>
                  <a:pt x="6858" y="0"/>
                </a:moveTo>
                <a:lnTo>
                  <a:pt x="0" y="18541"/>
                </a:lnTo>
                <a:lnTo>
                  <a:pt x="1966554" y="755984"/>
                </a:lnTo>
                <a:lnTo>
                  <a:pt x="1985891" y="752676"/>
                </a:lnTo>
                <a:lnTo>
                  <a:pt x="1973454" y="737411"/>
                </a:lnTo>
                <a:lnTo>
                  <a:pt x="6858" y="0"/>
                </a:lnTo>
                <a:close/>
              </a:path>
              <a:path w="2023109" h="785494">
                <a:moveTo>
                  <a:pt x="1973454" y="737411"/>
                </a:moveTo>
                <a:lnTo>
                  <a:pt x="1985891" y="752676"/>
                </a:lnTo>
                <a:lnTo>
                  <a:pt x="2002663" y="749808"/>
                </a:lnTo>
                <a:lnTo>
                  <a:pt x="2006515" y="749808"/>
                </a:lnTo>
                <a:lnTo>
                  <a:pt x="1973454" y="7374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1" name="bg object 2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799076" y="1589519"/>
            <a:ext cx="411530" cy="1088148"/>
          </a:xfrm>
          <a:prstGeom prst="rect">
            <a:avLst/>
          </a:prstGeom>
        </p:spPr>
      </p:pic>
      <p:sp>
        <p:nvSpPr>
          <p:cNvPr id="22" name="bg object 22"/>
          <p:cNvSpPr/>
          <p:nvPr/>
        </p:nvSpPr>
        <p:spPr>
          <a:xfrm>
            <a:off x="4838954" y="1598548"/>
            <a:ext cx="269240" cy="916940"/>
          </a:xfrm>
          <a:custGeom>
            <a:avLst/>
            <a:gdLst/>
            <a:ahLst/>
            <a:cxnLst/>
            <a:rect l="l" t="t" r="r" b="b"/>
            <a:pathLst>
              <a:path w="269239" h="916939">
                <a:moveTo>
                  <a:pt x="168910" y="823722"/>
                </a:moveTo>
                <a:lnTo>
                  <a:pt x="161036" y="831341"/>
                </a:lnTo>
                <a:lnTo>
                  <a:pt x="161036" y="837691"/>
                </a:lnTo>
                <a:lnTo>
                  <a:pt x="164846" y="841501"/>
                </a:lnTo>
                <a:lnTo>
                  <a:pt x="238251" y="916813"/>
                </a:lnTo>
                <a:lnTo>
                  <a:pt x="243087" y="900176"/>
                </a:lnTo>
                <a:lnTo>
                  <a:pt x="223900" y="900176"/>
                </a:lnTo>
                <a:lnTo>
                  <a:pt x="215033" y="864717"/>
                </a:lnTo>
                <a:lnTo>
                  <a:pt x="178943" y="827659"/>
                </a:lnTo>
                <a:lnTo>
                  <a:pt x="175133" y="823849"/>
                </a:lnTo>
                <a:lnTo>
                  <a:pt x="168910" y="823722"/>
                </a:lnTo>
                <a:close/>
              </a:path>
              <a:path w="269239" h="916939">
                <a:moveTo>
                  <a:pt x="215033" y="864717"/>
                </a:moveTo>
                <a:lnTo>
                  <a:pt x="223900" y="900176"/>
                </a:lnTo>
                <a:lnTo>
                  <a:pt x="243078" y="895350"/>
                </a:lnTo>
                <a:lnTo>
                  <a:pt x="242982" y="894968"/>
                </a:lnTo>
                <a:lnTo>
                  <a:pt x="224028" y="894968"/>
                </a:lnTo>
                <a:lnTo>
                  <a:pt x="228736" y="878786"/>
                </a:lnTo>
                <a:lnTo>
                  <a:pt x="215033" y="864717"/>
                </a:lnTo>
                <a:close/>
              </a:path>
              <a:path w="269239" h="916939">
                <a:moveTo>
                  <a:pt x="255650" y="802004"/>
                </a:moveTo>
                <a:lnTo>
                  <a:pt x="250190" y="805052"/>
                </a:lnTo>
                <a:lnTo>
                  <a:pt x="234224" y="859925"/>
                </a:lnTo>
                <a:lnTo>
                  <a:pt x="243078" y="895350"/>
                </a:lnTo>
                <a:lnTo>
                  <a:pt x="223900" y="900176"/>
                </a:lnTo>
                <a:lnTo>
                  <a:pt x="243087" y="900176"/>
                </a:lnTo>
                <a:lnTo>
                  <a:pt x="269113" y="810640"/>
                </a:lnTo>
                <a:lnTo>
                  <a:pt x="266192" y="805052"/>
                </a:lnTo>
                <a:lnTo>
                  <a:pt x="255650" y="802004"/>
                </a:lnTo>
                <a:close/>
              </a:path>
              <a:path w="269239" h="916939">
                <a:moveTo>
                  <a:pt x="228736" y="878786"/>
                </a:moveTo>
                <a:lnTo>
                  <a:pt x="224028" y="894968"/>
                </a:lnTo>
                <a:lnTo>
                  <a:pt x="240537" y="890904"/>
                </a:lnTo>
                <a:lnTo>
                  <a:pt x="228736" y="878786"/>
                </a:lnTo>
                <a:close/>
              </a:path>
              <a:path w="269239" h="916939">
                <a:moveTo>
                  <a:pt x="234224" y="859925"/>
                </a:moveTo>
                <a:lnTo>
                  <a:pt x="228736" y="878786"/>
                </a:lnTo>
                <a:lnTo>
                  <a:pt x="240537" y="890904"/>
                </a:lnTo>
                <a:lnTo>
                  <a:pt x="224028" y="894968"/>
                </a:lnTo>
                <a:lnTo>
                  <a:pt x="242982" y="894968"/>
                </a:lnTo>
                <a:lnTo>
                  <a:pt x="234224" y="859925"/>
                </a:lnTo>
                <a:close/>
              </a:path>
              <a:path w="269239" h="916939">
                <a:moveTo>
                  <a:pt x="19304" y="0"/>
                </a:moveTo>
                <a:lnTo>
                  <a:pt x="0" y="4825"/>
                </a:lnTo>
                <a:lnTo>
                  <a:pt x="215033" y="864717"/>
                </a:lnTo>
                <a:lnTo>
                  <a:pt x="228736" y="878786"/>
                </a:lnTo>
                <a:lnTo>
                  <a:pt x="234224" y="859925"/>
                </a:lnTo>
                <a:lnTo>
                  <a:pt x="1930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003399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8/17/2022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003399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8/17/2022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8/17/2022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1280160"/>
            <a:ext cx="533400" cy="228600"/>
          </a:xfrm>
          <a:custGeom>
            <a:avLst/>
            <a:gdLst/>
            <a:ahLst/>
            <a:cxnLst/>
            <a:rect l="l" t="t" r="r" b="b"/>
            <a:pathLst>
              <a:path w="533400" h="228600">
                <a:moveTo>
                  <a:pt x="533400" y="0"/>
                </a:moveTo>
                <a:lnTo>
                  <a:pt x="0" y="0"/>
                </a:lnTo>
                <a:lnTo>
                  <a:pt x="0" y="228600"/>
                </a:lnTo>
                <a:lnTo>
                  <a:pt x="533400" y="228600"/>
                </a:lnTo>
                <a:lnTo>
                  <a:pt x="533400" y="0"/>
                </a:lnTo>
                <a:close/>
              </a:path>
            </a:pathLst>
          </a:custGeom>
          <a:solidFill>
            <a:srgbClr val="DD80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591312" y="1280160"/>
            <a:ext cx="8552815" cy="228600"/>
          </a:xfrm>
          <a:custGeom>
            <a:avLst/>
            <a:gdLst/>
            <a:ahLst/>
            <a:cxnLst/>
            <a:rect l="l" t="t" r="r" b="b"/>
            <a:pathLst>
              <a:path w="8552815" h="228600">
                <a:moveTo>
                  <a:pt x="8552688" y="0"/>
                </a:moveTo>
                <a:lnTo>
                  <a:pt x="0" y="0"/>
                </a:lnTo>
                <a:lnTo>
                  <a:pt x="0" y="228600"/>
                </a:lnTo>
                <a:lnTo>
                  <a:pt x="8552688" y="228600"/>
                </a:lnTo>
                <a:lnTo>
                  <a:pt x="8552688" y="0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91947" y="377698"/>
            <a:ext cx="7960105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rgbClr val="00339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486275" y="2047875"/>
            <a:ext cx="4067175" cy="36766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8/17/2022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eaLnBrk="1" hangingPunct="1">
        <a:defRPr>
          <a:latin typeface="+mj-lt"/>
          <a:ea typeface="+mj-ea"/>
          <a:cs typeface="+mj-cs"/>
        </a:defRPr>
      </a:lvl1pPr>
    </p:titleStyle>
    <p:bodyStyle>
      <a:lvl1pPr marL="0" eaLnBrk="1" hangingPunct="1">
        <a:defRPr>
          <a:latin typeface="+mn-lt"/>
          <a:ea typeface="+mn-ea"/>
          <a:cs typeface="+mn-cs"/>
        </a:defRPr>
      </a:lvl1pPr>
      <a:lvl2pPr marL="457200" eaLnBrk="1" hangingPunct="1">
        <a:defRPr>
          <a:latin typeface="+mn-lt"/>
          <a:ea typeface="+mn-ea"/>
          <a:cs typeface="+mn-cs"/>
        </a:defRPr>
      </a:lvl2pPr>
      <a:lvl3pPr marL="914400" eaLnBrk="1" hangingPunct="1">
        <a:defRPr>
          <a:latin typeface="+mn-lt"/>
          <a:ea typeface="+mn-ea"/>
          <a:cs typeface="+mn-cs"/>
        </a:defRPr>
      </a:lvl3pPr>
      <a:lvl4pPr marL="1371600" eaLnBrk="1" hangingPunct="1">
        <a:defRPr>
          <a:latin typeface="+mn-lt"/>
          <a:ea typeface="+mn-ea"/>
          <a:cs typeface="+mn-cs"/>
        </a:defRPr>
      </a:lvl4pPr>
      <a:lvl5pPr marL="1828800" eaLnBrk="1" hangingPunct="1">
        <a:defRPr>
          <a:latin typeface="+mn-lt"/>
          <a:ea typeface="+mn-ea"/>
          <a:cs typeface="+mn-cs"/>
        </a:defRPr>
      </a:lvl5pPr>
      <a:lvl6pPr marL="2286000" eaLnBrk="1" hangingPunct="1">
        <a:defRPr>
          <a:latin typeface="+mn-lt"/>
          <a:ea typeface="+mn-ea"/>
          <a:cs typeface="+mn-cs"/>
        </a:defRPr>
      </a:lvl6pPr>
      <a:lvl7pPr marL="2743200" eaLnBrk="1" hangingPunct="1">
        <a:defRPr>
          <a:latin typeface="+mn-lt"/>
          <a:ea typeface="+mn-ea"/>
          <a:cs typeface="+mn-cs"/>
        </a:defRPr>
      </a:lvl7pPr>
      <a:lvl8pPr marL="3200400" eaLnBrk="1" hangingPunct="1">
        <a:defRPr>
          <a:latin typeface="+mn-lt"/>
          <a:ea typeface="+mn-ea"/>
          <a:cs typeface="+mn-cs"/>
        </a:defRPr>
      </a:lvl8pPr>
      <a:lvl9pPr marL="3657600" eaLnBrk="1" hangingPunct="1">
        <a:defRPr>
          <a:latin typeface="+mn-lt"/>
          <a:ea typeface="+mn-ea"/>
          <a:cs typeface="+mn-cs"/>
        </a:defRPr>
      </a:lvl9pPr>
    </p:bodyStyle>
    <p:otherStyle>
      <a:lvl1pPr marL="0" eaLnBrk="1" hangingPunct="1">
        <a:defRPr>
          <a:latin typeface="+mn-lt"/>
          <a:ea typeface="+mn-ea"/>
          <a:cs typeface="+mn-cs"/>
        </a:defRPr>
      </a:lvl1pPr>
      <a:lvl2pPr marL="457200" eaLnBrk="1" hangingPunct="1">
        <a:defRPr>
          <a:latin typeface="+mn-lt"/>
          <a:ea typeface="+mn-ea"/>
          <a:cs typeface="+mn-cs"/>
        </a:defRPr>
      </a:lvl2pPr>
      <a:lvl3pPr marL="914400" eaLnBrk="1" hangingPunct="1">
        <a:defRPr>
          <a:latin typeface="+mn-lt"/>
          <a:ea typeface="+mn-ea"/>
          <a:cs typeface="+mn-cs"/>
        </a:defRPr>
      </a:lvl3pPr>
      <a:lvl4pPr marL="1371600" eaLnBrk="1" hangingPunct="1">
        <a:defRPr>
          <a:latin typeface="+mn-lt"/>
          <a:ea typeface="+mn-ea"/>
          <a:cs typeface="+mn-cs"/>
        </a:defRPr>
      </a:lvl4pPr>
      <a:lvl5pPr marL="1828800" eaLnBrk="1" hangingPunct="1">
        <a:defRPr>
          <a:latin typeface="+mn-lt"/>
          <a:ea typeface="+mn-ea"/>
          <a:cs typeface="+mn-cs"/>
        </a:defRPr>
      </a:lvl5pPr>
      <a:lvl6pPr marL="2286000" eaLnBrk="1" hangingPunct="1">
        <a:defRPr>
          <a:latin typeface="+mn-lt"/>
          <a:ea typeface="+mn-ea"/>
          <a:cs typeface="+mn-cs"/>
        </a:defRPr>
      </a:lvl6pPr>
      <a:lvl7pPr marL="2743200" eaLnBrk="1" hangingPunct="1">
        <a:defRPr>
          <a:latin typeface="+mn-lt"/>
          <a:ea typeface="+mn-ea"/>
          <a:cs typeface="+mn-cs"/>
        </a:defRPr>
      </a:lvl7pPr>
      <a:lvl8pPr marL="3200400" eaLnBrk="1" hangingPunct="1">
        <a:defRPr>
          <a:latin typeface="+mn-lt"/>
          <a:ea typeface="+mn-ea"/>
          <a:cs typeface="+mn-cs"/>
        </a:defRPr>
      </a:lvl8pPr>
      <a:lvl9pPr marL="3657600" eaLnBrk="1" hangingPunct="1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eg"/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971540"/>
          </a:xfrm>
          <a:custGeom>
            <a:avLst/>
            <a:gdLst/>
            <a:ahLst/>
            <a:cxnLst/>
            <a:rect l="l" t="t" r="r" b="b"/>
            <a:pathLst>
              <a:path w="9144000" h="5971540">
                <a:moveTo>
                  <a:pt x="0" y="5971032"/>
                </a:moveTo>
                <a:lnTo>
                  <a:pt x="9144000" y="5971032"/>
                </a:lnTo>
                <a:lnTo>
                  <a:pt x="9144000" y="0"/>
                </a:lnTo>
                <a:lnTo>
                  <a:pt x="0" y="0"/>
                </a:lnTo>
                <a:lnTo>
                  <a:pt x="0" y="5971032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5971032"/>
            <a:ext cx="9144000" cy="887094"/>
            <a:chOff x="0" y="5971032"/>
            <a:chExt cx="9144000" cy="887094"/>
          </a:xfrm>
        </p:grpSpPr>
        <p:sp>
          <p:nvSpPr>
            <p:cNvPr id="4" name="object 4"/>
            <p:cNvSpPr/>
            <p:nvPr/>
          </p:nvSpPr>
          <p:spPr>
            <a:xfrm>
              <a:off x="0" y="5971032"/>
              <a:ext cx="9144000" cy="887094"/>
            </a:xfrm>
            <a:custGeom>
              <a:avLst/>
              <a:gdLst/>
              <a:ahLst/>
              <a:cxnLst/>
              <a:rect l="l" t="t" r="r" b="b"/>
              <a:pathLst>
                <a:path w="9144000" h="887095">
                  <a:moveTo>
                    <a:pt x="9144000" y="0"/>
                  </a:moveTo>
                  <a:lnTo>
                    <a:pt x="0" y="0"/>
                  </a:lnTo>
                  <a:lnTo>
                    <a:pt x="0" y="886968"/>
                  </a:lnTo>
                  <a:lnTo>
                    <a:pt x="9144000" y="886968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053328"/>
              <a:ext cx="2240280" cy="713740"/>
            </a:xfrm>
            <a:custGeom>
              <a:avLst/>
              <a:gdLst/>
              <a:ahLst/>
              <a:cxnLst/>
              <a:rect l="l" t="t" r="r" b="b"/>
              <a:pathLst>
                <a:path w="2240280" h="713740">
                  <a:moveTo>
                    <a:pt x="2240280" y="0"/>
                  </a:moveTo>
                  <a:lnTo>
                    <a:pt x="0" y="0"/>
                  </a:lnTo>
                  <a:lnTo>
                    <a:pt x="0" y="713232"/>
                  </a:lnTo>
                  <a:lnTo>
                    <a:pt x="2240280" y="713232"/>
                  </a:lnTo>
                  <a:lnTo>
                    <a:pt x="2240280" y="0"/>
                  </a:lnTo>
                  <a:close/>
                </a:path>
              </a:pathLst>
            </a:custGeom>
            <a:solidFill>
              <a:srgbClr val="DD80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359151" y="6044184"/>
              <a:ext cx="6784975" cy="713740"/>
            </a:xfrm>
            <a:custGeom>
              <a:avLst/>
              <a:gdLst/>
              <a:ahLst/>
              <a:cxnLst/>
              <a:rect l="l" t="t" r="r" b="b"/>
              <a:pathLst>
                <a:path w="6784975" h="713740">
                  <a:moveTo>
                    <a:pt x="6784848" y="0"/>
                  </a:moveTo>
                  <a:lnTo>
                    <a:pt x="0" y="0"/>
                  </a:lnTo>
                  <a:lnTo>
                    <a:pt x="0" y="713231"/>
                  </a:lnTo>
                  <a:lnTo>
                    <a:pt x="6784848" y="713231"/>
                  </a:lnTo>
                  <a:lnTo>
                    <a:pt x="6784848" y="0"/>
                  </a:lnTo>
                  <a:close/>
                </a:path>
              </a:pathLst>
            </a:custGeom>
            <a:solidFill>
              <a:srgbClr val="93B6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91511" y="2895600"/>
            <a:ext cx="4762499" cy="290474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200" y="38100"/>
            <a:ext cx="1097280" cy="11430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8739" y="6212230"/>
            <a:ext cx="84004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001F5F"/>
                </a:solidFill>
                <a:latin typeface="Cambria"/>
                <a:cs typeface="Cambria"/>
              </a:rPr>
              <a:t>Class Presentations</a:t>
            </a:r>
            <a:r>
              <a:rPr sz="1800" b="1" spc="-2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800" b="1" spc="-5" dirty="0">
                <a:solidFill>
                  <a:srgbClr val="001F5F"/>
                </a:solidFill>
                <a:latin typeface="Cambria"/>
                <a:cs typeface="Cambria"/>
              </a:rPr>
              <a:t>on </a:t>
            </a:r>
            <a:r>
              <a:rPr sz="1800" b="1" dirty="0">
                <a:solidFill>
                  <a:srgbClr val="001F5F"/>
                </a:solidFill>
                <a:latin typeface="Cambria"/>
                <a:cs typeface="Cambria"/>
              </a:rPr>
              <a:t>Image</a:t>
            </a:r>
            <a:r>
              <a:rPr sz="1800" b="1" spc="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800" b="1" spc="-10" dirty="0">
                <a:solidFill>
                  <a:srgbClr val="001F5F"/>
                </a:solidFill>
                <a:latin typeface="Cambria"/>
                <a:cs typeface="Cambria"/>
              </a:rPr>
              <a:t>Processing</a:t>
            </a:r>
            <a:r>
              <a:rPr sz="1800" b="1" spc="-1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800" b="1" dirty="0">
                <a:solidFill>
                  <a:srgbClr val="001F5F"/>
                </a:solidFill>
                <a:latin typeface="Cambria"/>
                <a:cs typeface="Cambria"/>
              </a:rPr>
              <a:t>And</a:t>
            </a:r>
            <a:r>
              <a:rPr sz="1800" b="1" spc="-10" dirty="0">
                <a:solidFill>
                  <a:srgbClr val="001F5F"/>
                </a:solidFill>
                <a:latin typeface="Cambria"/>
                <a:cs typeface="Cambria"/>
              </a:rPr>
              <a:t> Analysis</a:t>
            </a:r>
            <a:r>
              <a:rPr sz="1800" b="1" spc="-2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800" b="1" spc="-20" dirty="0">
                <a:solidFill>
                  <a:srgbClr val="001F5F"/>
                </a:solidFill>
                <a:latin typeface="Cambria"/>
                <a:cs typeface="Cambria"/>
              </a:rPr>
              <a:t>by</a:t>
            </a:r>
            <a:r>
              <a:rPr sz="1800" b="1" spc="-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800" b="1" spc="-10" dirty="0">
                <a:solidFill>
                  <a:srgbClr val="001F5F"/>
                </a:solidFill>
                <a:latin typeface="Cambria"/>
                <a:cs typeface="Cambria"/>
              </a:rPr>
              <a:t>Prof.</a:t>
            </a:r>
            <a:r>
              <a:rPr sz="1800" b="1" spc="1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800" b="1" spc="-5" dirty="0">
                <a:solidFill>
                  <a:srgbClr val="001F5F"/>
                </a:solidFill>
                <a:latin typeface="Cambria"/>
                <a:cs typeface="Cambria"/>
              </a:rPr>
              <a:t>Anand</a:t>
            </a:r>
            <a:r>
              <a:rPr sz="1800" b="1" spc="1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800" b="1" spc="-5" dirty="0">
                <a:solidFill>
                  <a:srgbClr val="001F5F"/>
                </a:solidFill>
                <a:latin typeface="Cambria"/>
                <a:cs typeface="Cambria"/>
              </a:rPr>
              <a:t>Singh</a:t>
            </a:r>
            <a:r>
              <a:rPr sz="1800" b="1" spc="-1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800" b="1" spc="-5" dirty="0">
                <a:solidFill>
                  <a:srgbClr val="001F5F"/>
                </a:solidFill>
                <a:latin typeface="Cambria"/>
                <a:cs typeface="Cambria"/>
              </a:rPr>
              <a:t>Jalal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336294" y="0"/>
            <a:ext cx="211899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>
                <a:solidFill>
                  <a:srgbClr val="FFFFFF"/>
                </a:solidFill>
                <a:latin typeface="Cambria"/>
                <a:cs typeface="Cambria"/>
              </a:rPr>
              <a:t>M</a:t>
            </a:r>
            <a:r>
              <a:rPr sz="3200" spc="-25" dirty="0">
                <a:solidFill>
                  <a:srgbClr val="FFFFFF"/>
                </a:solidFill>
                <a:latin typeface="Cambria"/>
                <a:cs typeface="Cambria"/>
              </a:rPr>
              <a:t>C</a:t>
            </a:r>
            <a:r>
              <a:rPr sz="3200" spc="-5" dirty="0">
                <a:solidFill>
                  <a:srgbClr val="FFFFFF"/>
                </a:solidFill>
                <a:latin typeface="Cambria"/>
                <a:cs typeface="Cambria"/>
              </a:rPr>
              <a:t>SC0009:</a:t>
            </a:r>
            <a:endParaRPr sz="3200">
              <a:latin typeface="Cambria"/>
              <a:cs typeface="Cambri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62050" y="274875"/>
            <a:ext cx="7219950" cy="2439670"/>
          </a:xfrm>
          <a:prstGeom prst="rect">
            <a:avLst/>
          </a:prstGeom>
        </p:spPr>
        <p:txBody>
          <a:bodyPr vert="horz" wrap="square" lIns="0" tIns="198120" rIns="0" bIns="0" rtlCol="0">
            <a:spAutoFit/>
          </a:bodyPr>
          <a:lstStyle/>
          <a:p>
            <a:pPr marL="1301115">
              <a:lnSpc>
                <a:spcPct val="100000"/>
              </a:lnSpc>
              <a:spcBef>
                <a:spcPts val="1560"/>
              </a:spcBef>
            </a:pPr>
            <a:r>
              <a:rPr sz="3200" b="1" dirty="0">
                <a:solidFill>
                  <a:srgbClr val="FFFFFF"/>
                </a:solidFill>
                <a:latin typeface="Cambria"/>
                <a:cs typeface="Cambria"/>
              </a:rPr>
              <a:t>Image</a:t>
            </a:r>
            <a:r>
              <a:rPr sz="3200" b="1" spc="-2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200" b="1" spc="-10" dirty="0">
                <a:solidFill>
                  <a:srgbClr val="FFFFFF"/>
                </a:solidFill>
                <a:latin typeface="Cambria"/>
                <a:cs typeface="Cambria"/>
              </a:rPr>
              <a:t>Processing</a:t>
            </a:r>
            <a:r>
              <a:rPr sz="3200" b="1" spc="-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200" b="1" dirty="0">
                <a:solidFill>
                  <a:srgbClr val="FFFFFF"/>
                </a:solidFill>
                <a:latin typeface="Cambria"/>
                <a:cs typeface="Cambria"/>
              </a:rPr>
              <a:t>And</a:t>
            </a:r>
            <a:r>
              <a:rPr sz="3200" b="1" spc="-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200" b="1" spc="-20" dirty="0">
                <a:solidFill>
                  <a:srgbClr val="FFFFFF"/>
                </a:solidFill>
                <a:latin typeface="Cambria"/>
                <a:cs typeface="Cambria"/>
              </a:rPr>
              <a:t>Analysis</a:t>
            </a:r>
            <a:endParaRPr sz="3200">
              <a:latin typeface="Cambria"/>
              <a:cs typeface="Cambria"/>
            </a:endParaRPr>
          </a:p>
          <a:p>
            <a:pPr marL="1573530" marR="5080" indent="-1561465">
              <a:lnSpc>
                <a:spcPct val="100000"/>
              </a:lnSpc>
              <a:spcBef>
                <a:spcPts val="2185"/>
              </a:spcBef>
            </a:pPr>
            <a:r>
              <a:rPr sz="4800" b="1" spc="-5" dirty="0">
                <a:solidFill>
                  <a:srgbClr val="FFC000"/>
                </a:solidFill>
                <a:latin typeface="Arial"/>
                <a:cs typeface="Arial"/>
              </a:rPr>
              <a:t>Ima</a:t>
            </a:r>
            <a:r>
              <a:rPr sz="4800" b="1" spc="-25" dirty="0">
                <a:solidFill>
                  <a:srgbClr val="FFC000"/>
                </a:solidFill>
                <a:latin typeface="Arial"/>
                <a:cs typeface="Arial"/>
              </a:rPr>
              <a:t>g</a:t>
            </a:r>
            <a:r>
              <a:rPr sz="4800" b="1" spc="-265" dirty="0">
                <a:solidFill>
                  <a:srgbClr val="FFC000"/>
                </a:solidFill>
                <a:latin typeface="Arial"/>
                <a:cs typeface="Arial"/>
              </a:rPr>
              <a:t>e</a:t>
            </a:r>
            <a:r>
              <a:rPr sz="4800" b="1" spc="-135" dirty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4800" b="1" spc="-434" dirty="0">
                <a:solidFill>
                  <a:srgbClr val="FFC000"/>
                </a:solidFill>
                <a:latin typeface="Arial"/>
                <a:cs typeface="Arial"/>
              </a:rPr>
              <a:t>Sensin</a:t>
            </a:r>
            <a:r>
              <a:rPr sz="4800" b="1" spc="-505" dirty="0">
                <a:solidFill>
                  <a:srgbClr val="FFC000"/>
                </a:solidFill>
                <a:latin typeface="Arial"/>
                <a:cs typeface="Arial"/>
              </a:rPr>
              <a:t>g</a:t>
            </a:r>
            <a:r>
              <a:rPr sz="4800" b="1" spc="10" dirty="0">
                <a:solidFill>
                  <a:srgbClr val="FFC000"/>
                </a:solidFill>
                <a:latin typeface="Arial"/>
                <a:cs typeface="Arial"/>
              </a:rPr>
              <a:t>,</a:t>
            </a:r>
            <a:r>
              <a:rPr sz="4800" b="1" spc="-120" dirty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4800" b="1" spc="-240" dirty="0">
                <a:solidFill>
                  <a:srgbClr val="FFC000"/>
                </a:solidFill>
                <a:latin typeface="Arial"/>
                <a:cs typeface="Arial"/>
              </a:rPr>
              <a:t>Acquisi</a:t>
            </a:r>
            <a:r>
              <a:rPr sz="4800" b="1" spc="-170" dirty="0">
                <a:solidFill>
                  <a:srgbClr val="FFC000"/>
                </a:solidFill>
                <a:latin typeface="Arial"/>
                <a:cs typeface="Arial"/>
              </a:rPr>
              <a:t>tion  </a:t>
            </a:r>
            <a:r>
              <a:rPr sz="4800" b="1" spc="-55" dirty="0">
                <a:solidFill>
                  <a:srgbClr val="FFC000"/>
                </a:solidFill>
                <a:latin typeface="Arial"/>
                <a:cs typeface="Arial"/>
              </a:rPr>
              <a:t>and</a:t>
            </a:r>
            <a:r>
              <a:rPr sz="4800" b="1" spc="-130" dirty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4800" b="1" spc="-120" dirty="0">
                <a:solidFill>
                  <a:srgbClr val="FFC000"/>
                </a:solidFill>
                <a:latin typeface="Arial"/>
                <a:cs typeface="Arial"/>
              </a:rPr>
              <a:t>Formation</a:t>
            </a:r>
            <a:endParaRPr sz="4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387" y="344170"/>
            <a:ext cx="415925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620" dirty="0"/>
              <a:t>W</a:t>
            </a:r>
            <a:r>
              <a:rPr sz="4400" spc="-475" dirty="0"/>
              <a:t>h</a:t>
            </a:r>
            <a:r>
              <a:rPr sz="4400" spc="-110" dirty="0"/>
              <a:t>y</a:t>
            </a:r>
            <a:r>
              <a:rPr sz="4400" spc="-50" dirty="0"/>
              <a:t> </a:t>
            </a:r>
            <a:r>
              <a:rPr sz="4400" spc="-260" dirty="0"/>
              <a:t>Digi</a:t>
            </a:r>
            <a:r>
              <a:rPr sz="4400" spc="-204" dirty="0"/>
              <a:t>t</a:t>
            </a:r>
            <a:r>
              <a:rPr sz="4400" spc="-85" dirty="0"/>
              <a:t>iz</a:t>
            </a:r>
            <a:r>
              <a:rPr sz="4400" spc="-45" dirty="0"/>
              <a:t>a</a:t>
            </a:r>
            <a:r>
              <a:rPr sz="4400" spc="-340" dirty="0"/>
              <a:t>tion?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691387" y="1612519"/>
            <a:ext cx="7856220" cy="40170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2740" marR="104139" indent="-320675">
              <a:lnSpc>
                <a:spcPct val="100000"/>
              </a:lnSpc>
              <a:spcBef>
                <a:spcPts val="105"/>
              </a:spcBef>
              <a:buClr>
                <a:srgbClr val="DD8046"/>
              </a:buClr>
              <a:buSzPct val="60344"/>
              <a:buFont typeface="Wingdings"/>
              <a:buChar char=""/>
              <a:tabLst>
                <a:tab pos="333375" algn="l"/>
              </a:tabLst>
            </a:pPr>
            <a:r>
              <a:rPr sz="2900" b="1" spc="-265" dirty="0">
                <a:latin typeface="Arial"/>
                <a:cs typeface="Arial"/>
              </a:rPr>
              <a:t>The</a:t>
            </a:r>
            <a:r>
              <a:rPr sz="2900" b="1" spc="-285" dirty="0">
                <a:latin typeface="Arial"/>
                <a:cs typeface="Arial"/>
              </a:rPr>
              <a:t>o</a:t>
            </a:r>
            <a:r>
              <a:rPr sz="2900" b="1" spc="-160" dirty="0">
                <a:latin typeface="Arial"/>
                <a:cs typeface="Arial"/>
              </a:rPr>
              <a:t>r</a:t>
            </a:r>
            <a:r>
              <a:rPr sz="2900" b="1" spc="-75" dirty="0">
                <a:latin typeface="Arial"/>
                <a:cs typeface="Arial"/>
              </a:rPr>
              <a:t>y</a:t>
            </a:r>
            <a:r>
              <a:rPr sz="2900" b="1" spc="-45" dirty="0">
                <a:latin typeface="Arial"/>
                <a:cs typeface="Arial"/>
              </a:rPr>
              <a:t> </a:t>
            </a:r>
            <a:r>
              <a:rPr sz="2900" b="1" spc="-145" dirty="0">
                <a:latin typeface="Arial"/>
                <a:cs typeface="Arial"/>
              </a:rPr>
              <a:t>of</a:t>
            </a:r>
            <a:r>
              <a:rPr sz="2900" b="1" spc="160" dirty="0">
                <a:latin typeface="Arial"/>
                <a:cs typeface="Arial"/>
              </a:rPr>
              <a:t> </a:t>
            </a:r>
            <a:r>
              <a:rPr sz="2900" b="1" spc="-484" dirty="0">
                <a:latin typeface="Arial"/>
                <a:cs typeface="Arial"/>
              </a:rPr>
              <a:t>R</a:t>
            </a:r>
            <a:r>
              <a:rPr sz="2900" b="1" spc="-120" dirty="0">
                <a:latin typeface="Arial"/>
                <a:cs typeface="Arial"/>
              </a:rPr>
              <a:t>eal</a:t>
            </a:r>
            <a:r>
              <a:rPr sz="2900" b="1" spc="-60" dirty="0">
                <a:latin typeface="Arial"/>
                <a:cs typeface="Arial"/>
              </a:rPr>
              <a:t> </a:t>
            </a:r>
            <a:r>
              <a:rPr sz="2900" b="1" spc="-235" dirty="0">
                <a:latin typeface="Arial"/>
                <a:cs typeface="Arial"/>
              </a:rPr>
              <a:t>n</a:t>
            </a:r>
            <a:r>
              <a:rPr sz="2900" b="1" spc="-250" dirty="0">
                <a:latin typeface="Arial"/>
                <a:cs typeface="Arial"/>
              </a:rPr>
              <a:t>u</a:t>
            </a:r>
            <a:r>
              <a:rPr sz="2900" b="1" spc="-265" dirty="0">
                <a:latin typeface="Arial"/>
                <a:cs typeface="Arial"/>
              </a:rPr>
              <a:t>mbers</a:t>
            </a:r>
            <a:r>
              <a:rPr sz="2900" b="1" spc="-30" dirty="0">
                <a:latin typeface="Arial"/>
                <a:cs typeface="Arial"/>
              </a:rPr>
              <a:t> </a:t>
            </a:r>
            <a:r>
              <a:rPr sz="2900" b="1" spc="-60" dirty="0">
                <a:latin typeface="Arial"/>
                <a:cs typeface="Arial"/>
              </a:rPr>
              <a:t>-</a:t>
            </a:r>
            <a:r>
              <a:rPr sz="2900" b="1" spc="-25" dirty="0">
                <a:latin typeface="Arial"/>
                <a:cs typeface="Arial"/>
              </a:rPr>
              <a:t> </a:t>
            </a:r>
            <a:r>
              <a:rPr sz="2900" spc="-80" dirty="0">
                <a:latin typeface="Microsoft Sans Serif"/>
                <a:cs typeface="Microsoft Sans Serif"/>
              </a:rPr>
              <a:t>be</a:t>
            </a:r>
            <a:r>
              <a:rPr sz="2900" spc="-35" dirty="0">
                <a:latin typeface="Microsoft Sans Serif"/>
                <a:cs typeface="Microsoft Sans Serif"/>
              </a:rPr>
              <a:t>t</a:t>
            </a:r>
            <a:r>
              <a:rPr sz="2900" spc="-225" dirty="0">
                <a:latin typeface="Microsoft Sans Serif"/>
                <a:cs typeface="Microsoft Sans Serif"/>
              </a:rPr>
              <a:t>ween</a:t>
            </a:r>
            <a:r>
              <a:rPr sz="2900" spc="20" dirty="0">
                <a:latin typeface="Microsoft Sans Serif"/>
                <a:cs typeface="Microsoft Sans Serif"/>
              </a:rPr>
              <a:t> </a:t>
            </a:r>
            <a:r>
              <a:rPr sz="2900" spc="-180" dirty="0">
                <a:latin typeface="Microsoft Sans Serif"/>
                <a:cs typeface="Microsoft Sans Serif"/>
              </a:rPr>
              <a:t>a</a:t>
            </a:r>
            <a:r>
              <a:rPr sz="2900" spc="-260" dirty="0">
                <a:latin typeface="Microsoft Sans Serif"/>
                <a:cs typeface="Microsoft Sans Serif"/>
              </a:rPr>
              <a:t>n</a:t>
            </a:r>
            <a:r>
              <a:rPr sz="2900" dirty="0">
                <a:latin typeface="Microsoft Sans Serif"/>
                <a:cs typeface="Microsoft Sans Serif"/>
              </a:rPr>
              <a:t>y</a:t>
            </a:r>
            <a:r>
              <a:rPr sz="2900" spc="20" dirty="0">
                <a:latin typeface="Microsoft Sans Serif"/>
                <a:cs typeface="Microsoft Sans Serif"/>
              </a:rPr>
              <a:t> </a:t>
            </a:r>
            <a:r>
              <a:rPr sz="2900" spc="-50" dirty="0">
                <a:latin typeface="Microsoft Sans Serif"/>
                <a:cs typeface="Microsoft Sans Serif"/>
              </a:rPr>
              <a:t>t</a:t>
            </a:r>
            <a:r>
              <a:rPr sz="2900" spc="-195" dirty="0">
                <a:latin typeface="Microsoft Sans Serif"/>
                <a:cs typeface="Microsoft Sans Serif"/>
              </a:rPr>
              <a:t>w</a:t>
            </a:r>
            <a:r>
              <a:rPr sz="2900" spc="-165" dirty="0">
                <a:latin typeface="Microsoft Sans Serif"/>
                <a:cs typeface="Microsoft Sans Serif"/>
              </a:rPr>
              <a:t>o</a:t>
            </a:r>
            <a:r>
              <a:rPr sz="2900" spc="30" dirty="0">
                <a:latin typeface="Microsoft Sans Serif"/>
                <a:cs typeface="Microsoft Sans Serif"/>
              </a:rPr>
              <a:t> </a:t>
            </a:r>
            <a:r>
              <a:rPr sz="2900" spc="-70" dirty="0">
                <a:latin typeface="Microsoft Sans Serif"/>
                <a:cs typeface="Microsoft Sans Serif"/>
              </a:rPr>
              <a:t>gi</a:t>
            </a:r>
            <a:r>
              <a:rPr sz="2900" spc="-140" dirty="0">
                <a:latin typeface="Microsoft Sans Serif"/>
                <a:cs typeface="Microsoft Sans Serif"/>
              </a:rPr>
              <a:t>v</a:t>
            </a:r>
            <a:r>
              <a:rPr sz="2900" spc="-190" dirty="0">
                <a:latin typeface="Microsoft Sans Serif"/>
                <a:cs typeface="Microsoft Sans Serif"/>
              </a:rPr>
              <a:t>en  </a:t>
            </a:r>
            <a:r>
              <a:rPr sz="2900" spc="-125" dirty="0">
                <a:latin typeface="Microsoft Sans Serif"/>
                <a:cs typeface="Microsoft Sans Serif"/>
              </a:rPr>
              <a:t>poin</a:t>
            </a:r>
            <a:r>
              <a:rPr sz="2900" spc="-70" dirty="0">
                <a:latin typeface="Microsoft Sans Serif"/>
                <a:cs typeface="Microsoft Sans Serif"/>
              </a:rPr>
              <a:t>t</a:t>
            </a:r>
            <a:r>
              <a:rPr sz="2900" spc="-484" dirty="0">
                <a:latin typeface="Microsoft Sans Serif"/>
                <a:cs typeface="Microsoft Sans Serif"/>
              </a:rPr>
              <a:t>s</a:t>
            </a:r>
            <a:r>
              <a:rPr sz="2900" spc="10" dirty="0">
                <a:latin typeface="Microsoft Sans Serif"/>
                <a:cs typeface="Microsoft Sans Serif"/>
              </a:rPr>
              <a:t> </a:t>
            </a:r>
            <a:r>
              <a:rPr sz="2900" spc="-140" dirty="0">
                <a:latin typeface="Microsoft Sans Serif"/>
                <a:cs typeface="Microsoft Sans Serif"/>
              </a:rPr>
              <a:t>the</a:t>
            </a:r>
            <a:r>
              <a:rPr sz="2900" spc="-100" dirty="0">
                <a:latin typeface="Microsoft Sans Serif"/>
                <a:cs typeface="Microsoft Sans Serif"/>
              </a:rPr>
              <a:t>r</a:t>
            </a:r>
            <a:r>
              <a:rPr sz="2900" spc="-165" dirty="0">
                <a:latin typeface="Microsoft Sans Serif"/>
                <a:cs typeface="Microsoft Sans Serif"/>
              </a:rPr>
              <a:t>e</a:t>
            </a:r>
            <a:r>
              <a:rPr sz="2900" spc="10" dirty="0">
                <a:latin typeface="Microsoft Sans Serif"/>
                <a:cs typeface="Microsoft Sans Serif"/>
              </a:rPr>
              <a:t> </a:t>
            </a:r>
            <a:r>
              <a:rPr sz="2900" spc="-10" dirty="0">
                <a:latin typeface="Microsoft Sans Serif"/>
                <a:cs typeface="Microsoft Sans Serif"/>
              </a:rPr>
              <a:t>a</a:t>
            </a:r>
            <a:r>
              <a:rPr sz="2900" dirty="0">
                <a:latin typeface="Microsoft Sans Serif"/>
                <a:cs typeface="Microsoft Sans Serif"/>
              </a:rPr>
              <a:t>r</a:t>
            </a:r>
            <a:r>
              <a:rPr sz="2900" spc="-165" dirty="0">
                <a:latin typeface="Microsoft Sans Serif"/>
                <a:cs typeface="Microsoft Sans Serif"/>
              </a:rPr>
              <a:t>e</a:t>
            </a:r>
            <a:r>
              <a:rPr sz="2900" spc="20" dirty="0">
                <a:latin typeface="Microsoft Sans Serif"/>
                <a:cs typeface="Microsoft Sans Serif"/>
              </a:rPr>
              <a:t> </a:t>
            </a:r>
            <a:r>
              <a:rPr sz="2900" spc="-100" dirty="0">
                <a:latin typeface="Microsoft Sans Serif"/>
                <a:cs typeface="Microsoft Sans Serif"/>
              </a:rPr>
              <a:t>infini</a:t>
            </a:r>
            <a:r>
              <a:rPr sz="2900" spc="-70" dirty="0">
                <a:latin typeface="Microsoft Sans Serif"/>
                <a:cs typeface="Microsoft Sans Serif"/>
              </a:rPr>
              <a:t>t</a:t>
            </a:r>
            <a:r>
              <a:rPr sz="2900" spc="-165" dirty="0">
                <a:latin typeface="Microsoft Sans Serif"/>
                <a:cs typeface="Microsoft Sans Serif"/>
              </a:rPr>
              <a:t>e</a:t>
            </a:r>
            <a:r>
              <a:rPr sz="2900" spc="20" dirty="0">
                <a:latin typeface="Microsoft Sans Serif"/>
                <a:cs typeface="Microsoft Sans Serif"/>
              </a:rPr>
              <a:t> </a:t>
            </a:r>
            <a:r>
              <a:rPr sz="2900" spc="-225" dirty="0">
                <a:latin typeface="Microsoft Sans Serif"/>
                <a:cs typeface="Microsoft Sans Serif"/>
              </a:rPr>
              <a:t>number</a:t>
            </a:r>
            <a:r>
              <a:rPr sz="2900" spc="30" dirty="0">
                <a:latin typeface="Microsoft Sans Serif"/>
                <a:cs typeface="Microsoft Sans Serif"/>
              </a:rPr>
              <a:t> </a:t>
            </a:r>
            <a:r>
              <a:rPr sz="2900" dirty="0">
                <a:latin typeface="Microsoft Sans Serif"/>
                <a:cs typeface="Microsoft Sans Serif"/>
              </a:rPr>
              <a:t>of</a:t>
            </a:r>
            <a:r>
              <a:rPr sz="2900" spc="100" dirty="0">
                <a:latin typeface="Microsoft Sans Serif"/>
                <a:cs typeface="Microsoft Sans Serif"/>
              </a:rPr>
              <a:t> </a:t>
            </a:r>
            <a:r>
              <a:rPr sz="2900" spc="-125" dirty="0">
                <a:latin typeface="Microsoft Sans Serif"/>
                <a:cs typeface="Microsoft Sans Serif"/>
              </a:rPr>
              <a:t>poin</a:t>
            </a:r>
            <a:r>
              <a:rPr sz="2900" spc="-70" dirty="0">
                <a:latin typeface="Microsoft Sans Serif"/>
                <a:cs typeface="Microsoft Sans Serif"/>
              </a:rPr>
              <a:t>t</a:t>
            </a:r>
            <a:r>
              <a:rPr sz="2900" spc="-484" dirty="0">
                <a:latin typeface="Microsoft Sans Serif"/>
                <a:cs typeface="Microsoft Sans Serif"/>
              </a:rPr>
              <a:t>s</a:t>
            </a:r>
            <a:endParaRPr sz="2900">
              <a:latin typeface="Microsoft Sans Serif"/>
              <a:cs typeface="Microsoft Sans Serif"/>
            </a:endParaRPr>
          </a:p>
          <a:p>
            <a:pPr marL="652780" marR="476250" lvl="1" indent="-274320">
              <a:lnSpc>
                <a:spcPct val="100000"/>
              </a:lnSpc>
              <a:spcBef>
                <a:spcPts val="610"/>
              </a:spcBef>
              <a:buClr>
                <a:srgbClr val="005DA1"/>
              </a:buClr>
              <a:buFont typeface="Wingdings"/>
              <a:buChar char=""/>
              <a:tabLst>
                <a:tab pos="653415" algn="l"/>
              </a:tabLst>
            </a:pPr>
            <a:r>
              <a:rPr sz="2600" spc="-260" dirty="0">
                <a:latin typeface="Microsoft Sans Serif"/>
                <a:cs typeface="Microsoft Sans Serif"/>
              </a:rPr>
              <a:t>A</a:t>
            </a:r>
            <a:r>
              <a:rPr sz="2600" spc="-215" dirty="0">
                <a:latin typeface="Microsoft Sans Serif"/>
                <a:cs typeface="Microsoft Sans Serif"/>
              </a:rPr>
              <a:t>n</a:t>
            </a:r>
            <a:r>
              <a:rPr sz="2600" spc="15" dirty="0">
                <a:latin typeface="Microsoft Sans Serif"/>
                <a:cs typeface="Microsoft Sans Serif"/>
              </a:rPr>
              <a:t> </a:t>
            </a:r>
            <a:r>
              <a:rPr sz="2600" spc="-105" dirty="0">
                <a:latin typeface="Microsoft Sans Serif"/>
                <a:cs typeface="Microsoft Sans Serif"/>
              </a:rPr>
              <a:t>i</a:t>
            </a:r>
            <a:r>
              <a:rPr sz="2600" spc="-355" dirty="0">
                <a:latin typeface="Microsoft Sans Serif"/>
                <a:cs typeface="Microsoft Sans Serif"/>
              </a:rPr>
              <a:t>m</a:t>
            </a:r>
            <a:r>
              <a:rPr sz="2600" spc="-10" dirty="0">
                <a:latin typeface="Microsoft Sans Serif"/>
                <a:cs typeface="Microsoft Sans Serif"/>
              </a:rPr>
              <a:t>a</a:t>
            </a:r>
            <a:r>
              <a:rPr sz="2600" spc="-55" dirty="0">
                <a:latin typeface="Microsoft Sans Serif"/>
                <a:cs typeface="Microsoft Sans Serif"/>
              </a:rPr>
              <a:t>g</a:t>
            </a:r>
            <a:r>
              <a:rPr sz="2600" spc="-145" dirty="0">
                <a:latin typeface="Microsoft Sans Serif"/>
                <a:cs typeface="Microsoft Sans Serif"/>
              </a:rPr>
              <a:t>e</a:t>
            </a:r>
            <a:r>
              <a:rPr sz="2600" spc="10" dirty="0">
                <a:latin typeface="Microsoft Sans Serif"/>
                <a:cs typeface="Microsoft Sans Serif"/>
              </a:rPr>
              <a:t> </a:t>
            </a:r>
            <a:r>
              <a:rPr sz="2600" spc="-204" dirty="0">
                <a:latin typeface="Microsoft Sans Serif"/>
                <a:cs typeface="Microsoft Sans Serif"/>
              </a:rPr>
              <a:t>can</a:t>
            </a:r>
            <a:r>
              <a:rPr sz="2600" spc="15" dirty="0">
                <a:latin typeface="Microsoft Sans Serif"/>
                <a:cs typeface="Microsoft Sans Serif"/>
              </a:rPr>
              <a:t> </a:t>
            </a:r>
            <a:r>
              <a:rPr sz="2600" spc="-80" dirty="0">
                <a:latin typeface="Microsoft Sans Serif"/>
                <a:cs typeface="Microsoft Sans Serif"/>
              </a:rPr>
              <a:t>be</a:t>
            </a:r>
            <a:r>
              <a:rPr sz="2600" spc="20" dirty="0">
                <a:latin typeface="Microsoft Sans Serif"/>
                <a:cs typeface="Microsoft Sans Serif"/>
              </a:rPr>
              <a:t> </a:t>
            </a:r>
            <a:r>
              <a:rPr sz="2600" spc="-60" dirty="0">
                <a:latin typeface="Microsoft Sans Serif"/>
                <a:cs typeface="Microsoft Sans Serif"/>
              </a:rPr>
              <a:t>repr</a:t>
            </a:r>
            <a:r>
              <a:rPr sz="2600" spc="-70" dirty="0">
                <a:latin typeface="Microsoft Sans Serif"/>
                <a:cs typeface="Microsoft Sans Serif"/>
              </a:rPr>
              <a:t>e</a:t>
            </a:r>
            <a:r>
              <a:rPr sz="2600" spc="-180" dirty="0">
                <a:latin typeface="Microsoft Sans Serif"/>
                <a:cs typeface="Microsoft Sans Serif"/>
              </a:rPr>
              <a:t>sented</a:t>
            </a:r>
            <a:r>
              <a:rPr sz="2600" spc="-20" dirty="0">
                <a:latin typeface="Microsoft Sans Serif"/>
                <a:cs typeface="Microsoft Sans Serif"/>
              </a:rPr>
              <a:t> </a:t>
            </a:r>
            <a:r>
              <a:rPr sz="2600" spc="-140" dirty="0">
                <a:latin typeface="Microsoft Sans Serif"/>
                <a:cs typeface="Microsoft Sans Serif"/>
              </a:rPr>
              <a:t>b</a:t>
            </a:r>
            <a:r>
              <a:rPr sz="2600" dirty="0">
                <a:latin typeface="Microsoft Sans Serif"/>
                <a:cs typeface="Microsoft Sans Serif"/>
              </a:rPr>
              <a:t>y</a:t>
            </a:r>
            <a:r>
              <a:rPr sz="2600" spc="25" dirty="0">
                <a:latin typeface="Microsoft Sans Serif"/>
                <a:cs typeface="Microsoft Sans Serif"/>
              </a:rPr>
              <a:t> </a:t>
            </a:r>
            <a:r>
              <a:rPr sz="2600" spc="-100" dirty="0">
                <a:latin typeface="Microsoft Sans Serif"/>
                <a:cs typeface="Microsoft Sans Serif"/>
              </a:rPr>
              <a:t>infin</a:t>
            </a:r>
            <a:r>
              <a:rPr sz="2600" spc="-60" dirty="0">
                <a:latin typeface="Microsoft Sans Serif"/>
                <a:cs typeface="Microsoft Sans Serif"/>
              </a:rPr>
              <a:t>i</a:t>
            </a:r>
            <a:r>
              <a:rPr sz="2600" spc="-85" dirty="0">
                <a:latin typeface="Microsoft Sans Serif"/>
                <a:cs typeface="Microsoft Sans Serif"/>
              </a:rPr>
              <a:t>te</a:t>
            </a:r>
            <a:r>
              <a:rPr sz="2600" spc="-5" dirty="0">
                <a:latin typeface="Microsoft Sans Serif"/>
                <a:cs typeface="Microsoft Sans Serif"/>
              </a:rPr>
              <a:t> </a:t>
            </a:r>
            <a:r>
              <a:rPr sz="2600" spc="-245" dirty="0">
                <a:latin typeface="Microsoft Sans Serif"/>
                <a:cs typeface="Microsoft Sans Serif"/>
              </a:rPr>
              <a:t>numb</a:t>
            </a:r>
            <a:r>
              <a:rPr sz="2600" spc="-215" dirty="0">
                <a:latin typeface="Microsoft Sans Serif"/>
                <a:cs typeface="Microsoft Sans Serif"/>
              </a:rPr>
              <a:t>e</a:t>
            </a:r>
            <a:r>
              <a:rPr sz="2600" dirty="0">
                <a:latin typeface="Microsoft Sans Serif"/>
                <a:cs typeface="Microsoft Sans Serif"/>
              </a:rPr>
              <a:t>r of  </a:t>
            </a:r>
            <a:r>
              <a:rPr sz="2600" spc="-155" dirty="0">
                <a:latin typeface="Microsoft Sans Serif"/>
                <a:cs typeface="Microsoft Sans Serif"/>
              </a:rPr>
              <a:t>points</a:t>
            </a:r>
            <a:endParaRPr sz="2600">
              <a:latin typeface="Microsoft Sans Serif"/>
              <a:cs typeface="Microsoft Sans Serif"/>
            </a:endParaRPr>
          </a:p>
          <a:p>
            <a:pPr marL="652780" marR="5080" lvl="1" indent="-274320">
              <a:lnSpc>
                <a:spcPct val="100000"/>
              </a:lnSpc>
              <a:spcBef>
                <a:spcPts val="600"/>
              </a:spcBef>
              <a:buClr>
                <a:srgbClr val="005DA1"/>
              </a:buClr>
              <a:buFont typeface="Wingdings"/>
              <a:buChar char=""/>
              <a:tabLst>
                <a:tab pos="653415" algn="l"/>
              </a:tabLst>
            </a:pPr>
            <a:r>
              <a:rPr sz="2600" spc="-280" dirty="0">
                <a:latin typeface="Microsoft Sans Serif"/>
                <a:cs typeface="Microsoft Sans Serif"/>
              </a:rPr>
              <a:t>Each</a:t>
            </a:r>
            <a:r>
              <a:rPr sz="2600" spc="15" dirty="0">
                <a:latin typeface="Microsoft Sans Serif"/>
                <a:cs typeface="Microsoft Sans Serif"/>
              </a:rPr>
              <a:t> </a:t>
            </a:r>
            <a:r>
              <a:rPr sz="2600" spc="-315" dirty="0">
                <a:latin typeface="Microsoft Sans Serif"/>
                <a:cs typeface="Microsoft Sans Serif"/>
              </a:rPr>
              <a:t>such</a:t>
            </a:r>
            <a:r>
              <a:rPr sz="2600" spc="20" dirty="0">
                <a:latin typeface="Microsoft Sans Serif"/>
                <a:cs typeface="Microsoft Sans Serif"/>
              </a:rPr>
              <a:t> </a:t>
            </a:r>
            <a:r>
              <a:rPr sz="2600" spc="-135" dirty="0">
                <a:latin typeface="Microsoft Sans Serif"/>
                <a:cs typeface="Microsoft Sans Serif"/>
              </a:rPr>
              <a:t>image</a:t>
            </a:r>
            <a:r>
              <a:rPr sz="2600" dirty="0">
                <a:latin typeface="Microsoft Sans Serif"/>
                <a:cs typeface="Microsoft Sans Serif"/>
              </a:rPr>
              <a:t> </a:t>
            </a:r>
            <a:r>
              <a:rPr sz="2600" spc="-105" dirty="0">
                <a:latin typeface="Microsoft Sans Serif"/>
                <a:cs typeface="Microsoft Sans Serif"/>
              </a:rPr>
              <a:t>point</a:t>
            </a:r>
            <a:r>
              <a:rPr sz="2600" spc="10" dirty="0">
                <a:latin typeface="Microsoft Sans Serif"/>
                <a:cs typeface="Microsoft Sans Serif"/>
              </a:rPr>
              <a:t> </a:t>
            </a:r>
            <a:r>
              <a:rPr sz="2600" spc="-165" dirty="0">
                <a:latin typeface="Microsoft Sans Serif"/>
                <a:cs typeface="Microsoft Sans Serif"/>
              </a:rPr>
              <a:t>may</a:t>
            </a:r>
            <a:r>
              <a:rPr sz="2600" spc="15" dirty="0">
                <a:latin typeface="Microsoft Sans Serif"/>
                <a:cs typeface="Microsoft Sans Serif"/>
              </a:rPr>
              <a:t> </a:t>
            </a:r>
            <a:r>
              <a:rPr sz="2600" spc="-160" dirty="0">
                <a:latin typeface="Microsoft Sans Serif"/>
                <a:cs typeface="Microsoft Sans Serif"/>
              </a:rPr>
              <a:t>contain</a:t>
            </a:r>
            <a:r>
              <a:rPr sz="2600" spc="-5" dirty="0">
                <a:latin typeface="Microsoft Sans Serif"/>
                <a:cs typeface="Microsoft Sans Serif"/>
              </a:rPr>
              <a:t> </a:t>
            </a:r>
            <a:r>
              <a:rPr sz="2600" spc="-200" dirty="0">
                <a:latin typeface="Microsoft Sans Serif"/>
                <a:cs typeface="Microsoft Sans Serif"/>
              </a:rPr>
              <a:t>one</a:t>
            </a:r>
            <a:r>
              <a:rPr sz="2600" spc="10" dirty="0">
                <a:latin typeface="Microsoft Sans Serif"/>
                <a:cs typeface="Microsoft Sans Serif"/>
              </a:rPr>
              <a:t> </a:t>
            </a:r>
            <a:r>
              <a:rPr sz="2600" dirty="0">
                <a:latin typeface="Microsoft Sans Serif"/>
                <a:cs typeface="Microsoft Sans Serif"/>
              </a:rPr>
              <a:t>of</a:t>
            </a:r>
            <a:r>
              <a:rPr sz="2600" spc="95" dirty="0">
                <a:latin typeface="Microsoft Sans Serif"/>
                <a:cs typeface="Microsoft Sans Serif"/>
              </a:rPr>
              <a:t> </a:t>
            </a:r>
            <a:r>
              <a:rPr sz="2600" spc="-160" dirty="0">
                <a:latin typeface="Microsoft Sans Serif"/>
                <a:cs typeface="Microsoft Sans Serif"/>
              </a:rPr>
              <a:t>the</a:t>
            </a:r>
            <a:r>
              <a:rPr sz="2600" spc="15" dirty="0">
                <a:latin typeface="Microsoft Sans Serif"/>
                <a:cs typeface="Microsoft Sans Serif"/>
              </a:rPr>
              <a:t> </a:t>
            </a:r>
            <a:r>
              <a:rPr sz="2600" spc="-75" dirty="0">
                <a:latin typeface="Microsoft Sans Serif"/>
                <a:cs typeface="Microsoft Sans Serif"/>
              </a:rPr>
              <a:t>infinitely </a:t>
            </a:r>
            <a:r>
              <a:rPr sz="2600" spc="-675" dirty="0">
                <a:latin typeface="Microsoft Sans Serif"/>
                <a:cs typeface="Microsoft Sans Serif"/>
              </a:rPr>
              <a:t> </a:t>
            </a:r>
            <a:r>
              <a:rPr sz="2600" spc="-204" dirty="0">
                <a:latin typeface="Microsoft Sans Serif"/>
                <a:cs typeface="Microsoft Sans Serif"/>
              </a:rPr>
              <a:t>many</a:t>
            </a:r>
            <a:r>
              <a:rPr sz="2600" spc="-200" dirty="0">
                <a:latin typeface="Microsoft Sans Serif"/>
                <a:cs typeface="Microsoft Sans Serif"/>
              </a:rPr>
              <a:t> </a:t>
            </a:r>
            <a:r>
              <a:rPr sz="2600" spc="-155" dirty="0">
                <a:latin typeface="Microsoft Sans Serif"/>
                <a:cs typeface="Microsoft Sans Serif"/>
              </a:rPr>
              <a:t>possible </a:t>
            </a:r>
            <a:r>
              <a:rPr sz="2600" spc="-90" dirty="0">
                <a:latin typeface="Microsoft Sans Serif"/>
                <a:cs typeface="Microsoft Sans Serif"/>
              </a:rPr>
              <a:t>intensity/color </a:t>
            </a:r>
            <a:r>
              <a:rPr sz="2600" spc="-190" dirty="0">
                <a:latin typeface="Microsoft Sans Serif"/>
                <a:cs typeface="Microsoft Sans Serif"/>
              </a:rPr>
              <a:t>values</a:t>
            </a:r>
            <a:r>
              <a:rPr sz="2600" spc="-185" dirty="0">
                <a:latin typeface="Microsoft Sans Serif"/>
                <a:cs typeface="Microsoft Sans Serif"/>
              </a:rPr>
              <a:t> </a:t>
            </a:r>
            <a:r>
              <a:rPr sz="2600" spc="-135" dirty="0">
                <a:latin typeface="Microsoft Sans Serif"/>
                <a:cs typeface="Microsoft Sans Serif"/>
              </a:rPr>
              <a:t>needing </a:t>
            </a:r>
            <a:r>
              <a:rPr sz="2600" spc="-90" dirty="0">
                <a:latin typeface="Microsoft Sans Serif"/>
                <a:cs typeface="Microsoft Sans Serif"/>
              </a:rPr>
              <a:t>infinite </a:t>
            </a:r>
            <a:r>
              <a:rPr sz="2600" spc="-85" dirty="0">
                <a:latin typeface="Microsoft Sans Serif"/>
                <a:cs typeface="Microsoft Sans Serif"/>
              </a:rPr>
              <a:t> </a:t>
            </a:r>
            <a:r>
              <a:rPr sz="2600" spc="-200" dirty="0">
                <a:latin typeface="Microsoft Sans Serif"/>
                <a:cs typeface="Microsoft Sans Serif"/>
              </a:rPr>
              <a:t>number</a:t>
            </a:r>
            <a:r>
              <a:rPr sz="2600" spc="5" dirty="0">
                <a:latin typeface="Microsoft Sans Serif"/>
                <a:cs typeface="Microsoft Sans Serif"/>
              </a:rPr>
              <a:t> </a:t>
            </a:r>
            <a:r>
              <a:rPr sz="2600" dirty="0">
                <a:latin typeface="Microsoft Sans Serif"/>
                <a:cs typeface="Microsoft Sans Serif"/>
              </a:rPr>
              <a:t>of</a:t>
            </a:r>
            <a:r>
              <a:rPr sz="2600" spc="85" dirty="0">
                <a:latin typeface="Microsoft Sans Serif"/>
                <a:cs typeface="Microsoft Sans Serif"/>
              </a:rPr>
              <a:t> </a:t>
            </a:r>
            <a:r>
              <a:rPr sz="2600" spc="-20" dirty="0">
                <a:latin typeface="Microsoft Sans Serif"/>
                <a:cs typeface="Microsoft Sans Serif"/>
              </a:rPr>
              <a:t>bi</a:t>
            </a:r>
            <a:r>
              <a:rPr sz="2600" spc="-10" dirty="0">
                <a:latin typeface="Microsoft Sans Serif"/>
                <a:cs typeface="Microsoft Sans Serif"/>
              </a:rPr>
              <a:t>t</a:t>
            </a:r>
            <a:r>
              <a:rPr sz="2600" spc="-434" dirty="0">
                <a:latin typeface="Microsoft Sans Serif"/>
                <a:cs typeface="Microsoft Sans Serif"/>
              </a:rPr>
              <a:t>s</a:t>
            </a:r>
            <a:endParaRPr sz="2600">
              <a:latin typeface="Microsoft Sans Serif"/>
              <a:cs typeface="Microsoft Sans Serif"/>
            </a:endParaRPr>
          </a:p>
          <a:p>
            <a:pPr marL="332740" marR="241300" indent="-320675">
              <a:lnSpc>
                <a:spcPct val="100000"/>
              </a:lnSpc>
              <a:spcBef>
                <a:spcPts val="690"/>
              </a:spcBef>
              <a:buClr>
                <a:srgbClr val="DD8046"/>
              </a:buClr>
              <a:buSzPct val="60344"/>
              <a:buFont typeface="Wingdings"/>
              <a:buChar char=""/>
              <a:tabLst>
                <a:tab pos="333375" algn="l"/>
              </a:tabLst>
            </a:pPr>
            <a:r>
              <a:rPr sz="2900" b="1" spc="-195" dirty="0">
                <a:solidFill>
                  <a:srgbClr val="C00000"/>
                </a:solidFill>
                <a:latin typeface="Arial"/>
                <a:cs typeface="Arial"/>
              </a:rPr>
              <a:t>O</a:t>
            </a:r>
            <a:r>
              <a:rPr sz="2900" b="1" spc="-245" dirty="0">
                <a:solidFill>
                  <a:srgbClr val="C00000"/>
                </a:solidFill>
                <a:latin typeface="Arial"/>
                <a:cs typeface="Arial"/>
              </a:rPr>
              <a:t>b</a:t>
            </a:r>
            <a:r>
              <a:rPr sz="2900" b="1" spc="-105" dirty="0">
                <a:solidFill>
                  <a:srgbClr val="C00000"/>
                </a:solidFill>
                <a:latin typeface="Arial"/>
                <a:cs typeface="Arial"/>
              </a:rPr>
              <a:t>vi</a:t>
            </a:r>
            <a:r>
              <a:rPr sz="2900" b="1" spc="-165" dirty="0">
                <a:solidFill>
                  <a:srgbClr val="C00000"/>
                </a:solidFill>
                <a:latin typeface="Arial"/>
                <a:cs typeface="Arial"/>
              </a:rPr>
              <a:t>o</a:t>
            </a:r>
            <a:r>
              <a:rPr sz="2900" b="1" spc="-320" dirty="0">
                <a:solidFill>
                  <a:srgbClr val="C00000"/>
                </a:solidFill>
                <a:latin typeface="Arial"/>
                <a:cs typeface="Arial"/>
              </a:rPr>
              <a:t>u</a:t>
            </a:r>
            <a:r>
              <a:rPr sz="2900" b="1" spc="-300" dirty="0">
                <a:solidFill>
                  <a:srgbClr val="C00000"/>
                </a:solidFill>
                <a:latin typeface="Arial"/>
                <a:cs typeface="Arial"/>
              </a:rPr>
              <a:t>s</a:t>
            </a:r>
            <a:r>
              <a:rPr sz="2900" b="1" spc="-65" dirty="0">
                <a:solidFill>
                  <a:srgbClr val="C00000"/>
                </a:solidFill>
                <a:latin typeface="Arial"/>
                <a:cs typeface="Arial"/>
              </a:rPr>
              <a:t>ly</a:t>
            </a:r>
            <a:r>
              <a:rPr sz="2900" b="1" spc="-4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900" b="1" spc="-290" dirty="0">
                <a:solidFill>
                  <a:srgbClr val="C00000"/>
                </a:solidFill>
                <a:latin typeface="Arial"/>
                <a:cs typeface="Arial"/>
              </a:rPr>
              <a:t>s</a:t>
            </a:r>
            <a:r>
              <a:rPr sz="2900" b="1" spc="-330" dirty="0">
                <a:solidFill>
                  <a:srgbClr val="C00000"/>
                </a:solidFill>
                <a:latin typeface="Arial"/>
                <a:cs typeface="Arial"/>
              </a:rPr>
              <a:t>u</a:t>
            </a:r>
            <a:r>
              <a:rPr sz="2900" b="1" spc="-340" dirty="0">
                <a:solidFill>
                  <a:srgbClr val="C00000"/>
                </a:solidFill>
                <a:latin typeface="Arial"/>
                <a:cs typeface="Arial"/>
              </a:rPr>
              <a:t>ch</a:t>
            </a:r>
            <a:r>
              <a:rPr sz="2900" b="1" spc="-3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900" b="1" spc="-80" dirty="0">
                <a:solidFill>
                  <a:srgbClr val="C00000"/>
                </a:solidFill>
                <a:latin typeface="Arial"/>
                <a:cs typeface="Arial"/>
              </a:rPr>
              <a:t>a</a:t>
            </a:r>
            <a:r>
              <a:rPr sz="2900" b="1" spc="-3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900" b="1" spc="-160" dirty="0">
                <a:solidFill>
                  <a:srgbClr val="C00000"/>
                </a:solidFill>
                <a:latin typeface="Arial"/>
                <a:cs typeface="Arial"/>
              </a:rPr>
              <a:t>r</a:t>
            </a:r>
            <a:r>
              <a:rPr sz="2900" b="1" spc="-254" dirty="0">
                <a:solidFill>
                  <a:srgbClr val="C00000"/>
                </a:solidFill>
                <a:latin typeface="Arial"/>
                <a:cs typeface="Arial"/>
              </a:rPr>
              <a:t>ep</a:t>
            </a:r>
            <a:r>
              <a:rPr sz="2900" b="1" spc="-114" dirty="0">
                <a:solidFill>
                  <a:srgbClr val="C00000"/>
                </a:solidFill>
                <a:latin typeface="Arial"/>
                <a:cs typeface="Arial"/>
              </a:rPr>
              <a:t>r</a:t>
            </a:r>
            <a:r>
              <a:rPr sz="2900" b="1" spc="-225" dirty="0">
                <a:solidFill>
                  <a:srgbClr val="C00000"/>
                </a:solidFill>
                <a:latin typeface="Arial"/>
                <a:cs typeface="Arial"/>
              </a:rPr>
              <a:t>esent</a:t>
            </a:r>
            <a:r>
              <a:rPr sz="2900" b="1" spc="-185" dirty="0">
                <a:solidFill>
                  <a:srgbClr val="C00000"/>
                </a:solidFill>
                <a:latin typeface="Arial"/>
                <a:cs typeface="Arial"/>
              </a:rPr>
              <a:t>a</a:t>
            </a:r>
            <a:r>
              <a:rPr sz="2900" b="1" spc="-145" dirty="0">
                <a:solidFill>
                  <a:srgbClr val="C00000"/>
                </a:solidFill>
                <a:latin typeface="Arial"/>
                <a:cs typeface="Arial"/>
              </a:rPr>
              <a:t>t</a:t>
            </a:r>
            <a:r>
              <a:rPr sz="2900" b="1" spc="-130" dirty="0">
                <a:solidFill>
                  <a:srgbClr val="C00000"/>
                </a:solidFill>
                <a:latin typeface="Arial"/>
                <a:cs typeface="Arial"/>
              </a:rPr>
              <a:t>i</a:t>
            </a:r>
            <a:r>
              <a:rPr sz="2900" b="1" spc="-235" dirty="0">
                <a:solidFill>
                  <a:srgbClr val="C00000"/>
                </a:solidFill>
                <a:latin typeface="Arial"/>
                <a:cs typeface="Arial"/>
              </a:rPr>
              <a:t>on</a:t>
            </a:r>
            <a:r>
              <a:rPr sz="2900" b="1" spc="-7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900" b="1" spc="-215" dirty="0">
                <a:solidFill>
                  <a:srgbClr val="C00000"/>
                </a:solidFill>
                <a:latin typeface="Arial"/>
                <a:cs typeface="Arial"/>
              </a:rPr>
              <a:t>is</a:t>
            </a:r>
            <a:r>
              <a:rPr sz="2900" b="1" spc="-3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900" b="1" spc="-250" dirty="0">
                <a:solidFill>
                  <a:srgbClr val="C00000"/>
                </a:solidFill>
                <a:latin typeface="Arial"/>
                <a:cs typeface="Arial"/>
              </a:rPr>
              <a:t>n</a:t>
            </a:r>
            <a:r>
              <a:rPr sz="2900" b="1" spc="-225" dirty="0">
                <a:solidFill>
                  <a:srgbClr val="C00000"/>
                </a:solidFill>
                <a:latin typeface="Arial"/>
                <a:cs typeface="Arial"/>
              </a:rPr>
              <a:t>ot</a:t>
            </a:r>
            <a:r>
              <a:rPr sz="2900" b="1" spc="-3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900" b="1" spc="-235" dirty="0">
                <a:solidFill>
                  <a:srgbClr val="C00000"/>
                </a:solidFill>
                <a:latin typeface="Arial"/>
                <a:cs typeface="Arial"/>
              </a:rPr>
              <a:t>p</a:t>
            </a:r>
            <a:r>
              <a:rPr sz="2900" b="1" spc="-245" dirty="0">
                <a:solidFill>
                  <a:srgbClr val="C00000"/>
                </a:solidFill>
                <a:latin typeface="Arial"/>
                <a:cs typeface="Arial"/>
              </a:rPr>
              <a:t>o</a:t>
            </a:r>
            <a:r>
              <a:rPr sz="2900" b="1" spc="-240" dirty="0">
                <a:solidFill>
                  <a:srgbClr val="C00000"/>
                </a:solidFill>
                <a:latin typeface="Arial"/>
                <a:cs typeface="Arial"/>
              </a:rPr>
              <a:t>ssi</a:t>
            </a:r>
            <a:r>
              <a:rPr sz="2900" b="1" spc="-330" dirty="0">
                <a:solidFill>
                  <a:srgbClr val="C00000"/>
                </a:solidFill>
                <a:latin typeface="Arial"/>
                <a:cs typeface="Arial"/>
              </a:rPr>
              <a:t>b</a:t>
            </a:r>
            <a:r>
              <a:rPr sz="2900" b="1" spc="-114" dirty="0">
                <a:solidFill>
                  <a:srgbClr val="C00000"/>
                </a:solidFill>
                <a:latin typeface="Arial"/>
                <a:cs typeface="Arial"/>
              </a:rPr>
              <a:t>le  </a:t>
            </a:r>
            <a:r>
              <a:rPr sz="2900" b="1" spc="-145" dirty="0">
                <a:solidFill>
                  <a:srgbClr val="C00000"/>
                </a:solidFill>
                <a:latin typeface="Arial"/>
                <a:cs typeface="Arial"/>
              </a:rPr>
              <a:t>in</a:t>
            </a:r>
            <a:r>
              <a:rPr sz="2900" b="1" spc="-5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900" b="1" spc="-150" dirty="0">
                <a:solidFill>
                  <a:srgbClr val="C00000"/>
                </a:solidFill>
                <a:latin typeface="Arial"/>
                <a:cs typeface="Arial"/>
              </a:rPr>
              <a:t>any</a:t>
            </a:r>
            <a:r>
              <a:rPr sz="2900" b="1" spc="-4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900" b="1" spc="-135" dirty="0">
                <a:solidFill>
                  <a:srgbClr val="C00000"/>
                </a:solidFill>
                <a:latin typeface="Arial"/>
                <a:cs typeface="Arial"/>
              </a:rPr>
              <a:t>digital</a:t>
            </a:r>
            <a:r>
              <a:rPr sz="2900" b="1" spc="-6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900" b="1" spc="-260" dirty="0">
                <a:solidFill>
                  <a:srgbClr val="C00000"/>
                </a:solidFill>
                <a:latin typeface="Arial"/>
                <a:cs typeface="Arial"/>
              </a:rPr>
              <a:t>computer</a:t>
            </a:r>
            <a:endParaRPr sz="2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387" y="344170"/>
            <a:ext cx="386715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420" dirty="0"/>
              <a:t>Wh</a:t>
            </a:r>
            <a:r>
              <a:rPr sz="4400" spc="-204" dirty="0"/>
              <a:t>a</a:t>
            </a:r>
            <a:r>
              <a:rPr sz="4400" spc="-325" dirty="0"/>
              <a:t>t</a:t>
            </a:r>
            <a:r>
              <a:rPr sz="4400" spc="-50" dirty="0"/>
              <a:t> </a:t>
            </a:r>
            <a:r>
              <a:rPr sz="4400" spc="-100" dirty="0"/>
              <a:t>i</a:t>
            </a:r>
            <a:r>
              <a:rPr sz="4400" spc="-570" dirty="0"/>
              <a:t>s</a:t>
            </a:r>
            <a:r>
              <a:rPr sz="4400" spc="-50" dirty="0"/>
              <a:t> </a:t>
            </a:r>
            <a:r>
              <a:rPr sz="4400" spc="-350" dirty="0"/>
              <a:t>desi</a:t>
            </a:r>
            <a:r>
              <a:rPr sz="4400" spc="-185" dirty="0"/>
              <a:t>r</a:t>
            </a:r>
            <a:r>
              <a:rPr sz="4400" spc="-425" dirty="0"/>
              <a:t>ed?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691387" y="1573733"/>
            <a:ext cx="7528559" cy="779780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332740" marR="5080" indent="-320675">
              <a:lnSpc>
                <a:spcPts val="2810"/>
              </a:lnSpc>
              <a:spcBef>
                <a:spcPts val="455"/>
              </a:spcBef>
              <a:buClr>
                <a:srgbClr val="DD8046"/>
              </a:buClr>
              <a:buSzPct val="59615"/>
              <a:buFont typeface="Wingdings"/>
              <a:buChar char=""/>
              <a:tabLst>
                <a:tab pos="332740" algn="l"/>
                <a:tab pos="333375" algn="l"/>
              </a:tabLst>
            </a:pPr>
            <a:r>
              <a:rPr sz="2600" spc="-235" dirty="0">
                <a:latin typeface="Microsoft Sans Serif"/>
                <a:cs typeface="Microsoft Sans Serif"/>
              </a:rPr>
              <a:t>An</a:t>
            </a:r>
            <a:r>
              <a:rPr sz="2600" spc="10" dirty="0">
                <a:latin typeface="Microsoft Sans Serif"/>
                <a:cs typeface="Microsoft Sans Serif"/>
              </a:rPr>
              <a:t> </a:t>
            </a:r>
            <a:r>
              <a:rPr sz="2600" spc="-135" dirty="0">
                <a:latin typeface="Microsoft Sans Serif"/>
                <a:cs typeface="Microsoft Sans Serif"/>
              </a:rPr>
              <a:t>image</a:t>
            </a:r>
            <a:r>
              <a:rPr sz="2600" spc="10" dirty="0">
                <a:latin typeface="Microsoft Sans Serif"/>
                <a:cs typeface="Microsoft Sans Serif"/>
              </a:rPr>
              <a:t> </a:t>
            </a:r>
            <a:r>
              <a:rPr sz="2600" spc="-80" dirty="0">
                <a:latin typeface="Microsoft Sans Serif"/>
                <a:cs typeface="Microsoft Sans Serif"/>
              </a:rPr>
              <a:t>to</a:t>
            </a:r>
            <a:r>
              <a:rPr sz="2600" spc="10" dirty="0">
                <a:latin typeface="Microsoft Sans Serif"/>
                <a:cs typeface="Microsoft Sans Serif"/>
              </a:rPr>
              <a:t> </a:t>
            </a:r>
            <a:r>
              <a:rPr sz="2600" spc="-80" dirty="0">
                <a:latin typeface="Microsoft Sans Serif"/>
                <a:cs typeface="Microsoft Sans Serif"/>
              </a:rPr>
              <a:t>be</a:t>
            </a:r>
            <a:r>
              <a:rPr sz="2600" spc="30" dirty="0">
                <a:latin typeface="Microsoft Sans Serif"/>
                <a:cs typeface="Microsoft Sans Serif"/>
              </a:rPr>
              <a:t> </a:t>
            </a:r>
            <a:r>
              <a:rPr sz="2600" spc="-125" dirty="0">
                <a:latin typeface="Microsoft Sans Serif"/>
                <a:cs typeface="Microsoft Sans Serif"/>
              </a:rPr>
              <a:t>represented</a:t>
            </a:r>
            <a:r>
              <a:rPr sz="2600" spc="-20" dirty="0">
                <a:latin typeface="Microsoft Sans Serif"/>
                <a:cs typeface="Microsoft Sans Serif"/>
              </a:rPr>
              <a:t> </a:t>
            </a:r>
            <a:r>
              <a:rPr sz="2600" spc="-170" dirty="0">
                <a:latin typeface="Microsoft Sans Serif"/>
                <a:cs typeface="Microsoft Sans Serif"/>
              </a:rPr>
              <a:t>in</a:t>
            </a:r>
            <a:r>
              <a:rPr sz="2600" spc="25" dirty="0">
                <a:latin typeface="Microsoft Sans Serif"/>
                <a:cs typeface="Microsoft Sans Serif"/>
              </a:rPr>
              <a:t> </a:t>
            </a:r>
            <a:r>
              <a:rPr sz="2600" spc="-155" dirty="0">
                <a:latin typeface="Microsoft Sans Serif"/>
                <a:cs typeface="Microsoft Sans Serif"/>
              </a:rPr>
              <a:t>the</a:t>
            </a:r>
            <a:r>
              <a:rPr sz="2600" dirty="0">
                <a:latin typeface="Microsoft Sans Serif"/>
                <a:cs typeface="Microsoft Sans Serif"/>
              </a:rPr>
              <a:t> </a:t>
            </a:r>
            <a:r>
              <a:rPr sz="2600" spc="-110" dirty="0">
                <a:latin typeface="Microsoft Sans Serif"/>
                <a:cs typeface="Microsoft Sans Serif"/>
              </a:rPr>
              <a:t>form</a:t>
            </a:r>
            <a:r>
              <a:rPr sz="2600" spc="10" dirty="0">
                <a:latin typeface="Microsoft Sans Serif"/>
                <a:cs typeface="Microsoft Sans Serif"/>
              </a:rPr>
              <a:t> </a:t>
            </a:r>
            <a:r>
              <a:rPr sz="2600" dirty="0">
                <a:latin typeface="Microsoft Sans Serif"/>
                <a:cs typeface="Microsoft Sans Serif"/>
              </a:rPr>
              <a:t>of</a:t>
            </a:r>
            <a:r>
              <a:rPr sz="2600" spc="85" dirty="0">
                <a:latin typeface="Microsoft Sans Serif"/>
                <a:cs typeface="Microsoft Sans Serif"/>
              </a:rPr>
              <a:t> </a:t>
            </a:r>
            <a:r>
              <a:rPr sz="2600" spc="-10" dirty="0">
                <a:latin typeface="Microsoft Sans Serif"/>
                <a:cs typeface="Microsoft Sans Serif"/>
              </a:rPr>
              <a:t>a</a:t>
            </a:r>
            <a:r>
              <a:rPr sz="2600" spc="15" dirty="0">
                <a:latin typeface="Microsoft Sans Serif"/>
                <a:cs typeface="Microsoft Sans Serif"/>
              </a:rPr>
              <a:t> </a:t>
            </a:r>
            <a:r>
              <a:rPr sz="2600" spc="-65" dirty="0">
                <a:latin typeface="Microsoft Sans Serif"/>
                <a:cs typeface="Microsoft Sans Serif"/>
              </a:rPr>
              <a:t>finite</a:t>
            </a:r>
            <a:r>
              <a:rPr sz="2600" spc="10" dirty="0">
                <a:latin typeface="Microsoft Sans Serif"/>
                <a:cs typeface="Microsoft Sans Serif"/>
              </a:rPr>
              <a:t> </a:t>
            </a:r>
            <a:r>
              <a:rPr sz="2600" spc="-100" dirty="0">
                <a:latin typeface="Microsoft Sans Serif"/>
                <a:cs typeface="Microsoft Sans Serif"/>
              </a:rPr>
              <a:t>2-D </a:t>
            </a:r>
            <a:r>
              <a:rPr sz="2600" spc="-675" dirty="0">
                <a:latin typeface="Microsoft Sans Serif"/>
                <a:cs typeface="Microsoft Sans Serif"/>
              </a:rPr>
              <a:t> </a:t>
            </a:r>
            <a:r>
              <a:rPr sz="2600" spc="-80" dirty="0">
                <a:latin typeface="Microsoft Sans Serif"/>
                <a:cs typeface="Microsoft Sans Serif"/>
              </a:rPr>
              <a:t>matrix</a:t>
            </a:r>
            <a:endParaRPr sz="2600">
              <a:latin typeface="Microsoft Sans Serif"/>
              <a:cs typeface="Microsoft Sans Serif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33600" y="2375916"/>
            <a:ext cx="5943600" cy="326288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145844" y="5732779"/>
            <a:ext cx="71818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b="1" spc="-260" dirty="0">
                <a:solidFill>
                  <a:srgbClr val="C00000"/>
                </a:solidFill>
                <a:latin typeface="Arial"/>
                <a:cs typeface="Arial"/>
              </a:rPr>
              <a:t>Ea</a:t>
            </a:r>
            <a:r>
              <a:rPr sz="2400" b="1" spc="-280" dirty="0">
                <a:solidFill>
                  <a:srgbClr val="C00000"/>
                </a:solidFill>
                <a:latin typeface="Arial"/>
                <a:cs typeface="Arial"/>
              </a:rPr>
              <a:t>ch</a:t>
            </a:r>
            <a:r>
              <a:rPr sz="2400" b="1" spc="-3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400" b="1" spc="-125" dirty="0">
                <a:solidFill>
                  <a:srgbClr val="C00000"/>
                </a:solidFill>
                <a:latin typeface="Arial"/>
                <a:cs typeface="Arial"/>
              </a:rPr>
              <a:t>of</a:t>
            </a:r>
            <a:r>
              <a:rPr sz="2400" b="1" spc="12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400" b="1" spc="-185" dirty="0">
                <a:solidFill>
                  <a:srgbClr val="C00000"/>
                </a:solidFill>
                <a:latin typeface="Arial"/>
                <a:cs typeface="Arial"/>
              </a:rPr>
              <a:t>the</a:t>
            </a:r>
            <a:r>
              <a:rPr sz="2400" b="1" spc="-2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400" b="1" spc="-190" dirty="0">
                <a:solidFill>
                  <a:srgbClr val="C00000"/>
                </a:solidFill>
                <a:latin typeface="Arial"/>
                <a:cs typeface="Arial"/>
              </a:rPr>
              <a:t>m</a:t>
            </a:r>
            <a:r>
              <a:rPr sz="2400" b="1" spc="-75" dirty="0">
                <a:solidFill>
                  <a:srgbClr val="C00000"/>
                </a:solidFill>
                <a:latin typeface="Arial"/>
                <a:cs typeface="Arial"/>
              </a:rPr>
              <a:t>a</a:t>
            </a:r>
            <a:r>
              <a:rPr sz="2400" b="1" spc="-120" dirty="0">
                <a:solidFill>
                  <a:srgbClr val="C00000"/>
                </a:solidFill>
                <a:latin typeface="Arial"/>
                <a:cs typeface="Arial"/>
              </a:rPr>
              <a:t>trix</a:t>
            </a:r>
            <a:r>
              <a:rPr sz="2400" b="1" spc="-4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400" b="1" spc="-190" dirty="0">
                <a:solidFill>
                  <a:srgbClr val="C00000"/>
                </a:solidFill>
                <a:latin typeface="Arial"/>
                <a:cs typeface="Arial"/>
              </a:rPr>
              <a:t>elements</a:t>
            </a:r>
            <a:r>
              <a:rPr sz="2400" b="1" spc="-3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400" b="1" spc="-225" dirty="0">
                <a:solidFill>
                  <a:srgbClr val="C00000"/>
                </a:solidFill>
                <a:latin typeface="Arial"/>
                <a:cs typeface="Arial"/>
              </a:rPr>
              <a:t>sho</a:t>
            </a:r>
            <a:r>
              <a:rPr sz="2400" b="1" spc="-240" dirty="0">
                <a:solidFill>
                  <a:srgbClr val="C00000"/>
                </a:solidFill>
                <a:latin typeface="Arial"/>
                <a:cs typeface="Arial"/>
              </a:rPr>
              <a:t>u</a:t>
            </a:r>
            <a:r>
              <a:rPr sz="2400" b="1" spc="-120" dirty="0">
                <a:solidFill>
                  <a:srgbClr val="C00000"/>
                </a:solidFill>
                <a:latin typeface="Arial"/>
                <a:cs typeface="Arial"/>
              </a:rPr>
              <a:t>ld</a:t>
            </a:r>
            <a:r>
              <a:rPr sz="2400" b="1" spc="-1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400" b="1" spc="-215" dirty="0">
                <a:solidFill>
                  <a:srgbClr val="C00000"/>
                </a:solidFill>
                <a:latin typeface="Arial"/>
                <a:cs typeface="Arial"/>
              </a:rPr>
              <a:t>ass</a:t>
            </a:r>
            <a:r>
              <a:rPr sz="2400" b="1" spc="-250" dirty="0">
                <a:solidFill>
                  <a:srgbClr val="C00000"/>
                </a:solidFill>
                <a:latin typeface="Arial"/>
                <a:cs typeface="Arial"/>
              </a:rPr>
              <a:t>u</a:t>
            </a:r>
            <a:r>
              <a:rPr sz="2400" b="1" spc="-210" dirty="0">
                <a:solidFill>
                  <a:srgbClr val="C00000"/>
                </a:solidFill>
                <a:latin typeface="Arial"/>
                <a:cs typeface="Arial"/>
              </a:rPr>
              <a:t>me</a:t>
            </a:r>
            <a:r>
              <a:rPr sz="2400" b="1" spc="-3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400" b="1" spc="-204" dirty="0">
                <a:solidFill>
                  <a:srgbClr val="C00000"/>
                </a:solidFill>
                <a:latin typeface="Arial"/>
                <a:cs typeface="Arial"/>
              </a:rPr>
              <a:t>o</a:t>
            </a:r>
            <a:r>
              <a:rPr sz="2400" b="1" spc="-190" dirty="0">
                <a:solidFill>
                  <a:srgbClr val="C00000"/>
                </a:solidFill>
                <a:latin typeface="Arial"/>
                <a:cs typeface="Arial"/>
              </a:rPr>
              <a:t>ne</a:t>
            </a:r>
            <a:r>
              <a:rPr sz="2400" b="1" spc="-2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400" b="1" spc="-125" dirty="0">
                <a:solidFill>
                  <a:srgbClr val="C00000"/>
                </a:solidFill>
                <a:latin typeface="Arial"/>
                <a:cs typeface="Arial"/>
              </a:rPr>
              <a:t>of</a:t>
            </a:r>
            <a:r>
              <a:rPr sz="2400" b="1" spc="14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400" b="1" spc="-110" dirty="0">
                <a:solidFill>
                  <a:srgbClr val="C00000"/>
                </a:solidFill>
                <a:latin typeface="Arial"/>
                <a:cs typeface="Arial"/>
              </a:rPr>
              <a:t>finite  </a:t>
            </a:r>
            <a:r>
              <a:rPr sz="2400" b="1" spc="-170" dirty="0">
                <a:solidFill>
                  <a:srgbClr val="C00000"/>
                </a:solidFill>
                <a:latin typeface="Arial"/>
                <a:cs typeface="Arial"/>
              </a:rPr>
              <a:t>di</a:t>
            </a:r>
            <a:r>
              <a:rPr sz="2400" b="1" spc="-225" dirty="0">
                <a:solidFill>
                  <a:srgbClr val="C00000"/>
                </a:solidFill>
                <a:latin typeface="Arial"/>
                <a:cs typeface="Arial"/>
              </a:rPr>
              <a:t>s</a:t>
            </a:r>
            <a:r>
              <a:rPr sz="2400" b="1" spc="-325" dirty="0">
                <a:solidFill>
                  <a:srgbClr val="C00000"/>
                </a:solidFill>
                <a:latin typeface="Arial"/>
                <a:cs typeface="Arial"/>
              </a:rPr>
              <a:t>c</a:t>
            </a:r>
            <a:r>
              <a:rPr sz="2400" b="1" spc="-180" dirty="0">
                <a:solidFill>
                  <a:srgbClr val="C00000"/>
                </a:solidFill>
                <a:latin typeface="Arial"/>
                <a:cs typeface="Arial"/>
              </a:rPr>
              <a:t>r</a:t>
            </a:r>
            <a:r>
              <a:rPr sz="2400" b="1" spc="-185" dirty="0">
                <a:solidFill>
                  <a:srgbClr val="C00000"/>
                </a:solidFill>
                <a:latin typeface="Arial"/>
                <a:cs typeface="Arial"/>
              </a:rPr>
              <a:t>ete</a:t>
            </a:r>
            <a:r>
              <a:rPr sz="2400" b="1" spc="-3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400" b="1" spc="-90" dirty="0">
                <a:solidFill>
                  <a:srgbClr val="C00000"/>
                </a:solidFill>
                <a:latin typeface="Arial"/>
                <a:cs typeface="Arial"/>
              </a:rPr>
              <a:t>v</a:t>
            </a:r>
            <a:r>
              <a:rPr sz="2400" b="1" spc="-160" dirty="0">
                <a:solidFill>
                  <a:srgbClr val="C00000"/>
                </a:solidFill>
                <a:latin typeface="Arial"/>
                <a:cs typeface="Arial"/>
              </a:rPr>
              <a:t>alues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344170"/>
            <a:ext cx="7185659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215" dirty="0"/>
              <a:t>Im</a:t>
            </a:r>
            <a:r>
              <a:rPr sz="4400" spc="-120" dirty="0"/>
              <a:t>a</a:t>
            </a:r>
            <a:r>
              <a:rPr sz="4400" spc="-350" dirty="0"/>
              <a:t>ge</a:t>
            </a:r>
            <a:r>
              <a:rPr sz="4400" spc="-50" dirty="0"/>
              <a:t> </a:t>
            </a:r>
            <a:r>
              <a:rPr sz="4400" spc="-350" dirty="0"/>
              <a:t>as</a:t>
            </a:r>
            <a:r>
              <a:rPr sz="4400" spc="-50" dirty="0"/>
              <a:t> </a:t>
            </a:r>
            <a:r>
              <a:rPr sz="4400" spc="-125" dirty="0"/>
              <a:t>a</a:t>
            </a:r>
            <a:r>
              <a:rPr sz="4400" spc="-50" dirty="0"/>
              <a:t> </a:t>
            </a:r>
            <a:r>
              <a:rPr sz="4400" spc="-170" dirty="0"/>
              <a:t>M</a:t>
            </a:r>
            <a:r>
              <a:rPr sz="4400" spc="-45" dirty="0"/>
              <a:t>a</a:t>
            </a:r>
            <a:r>
              <a:rPr sz="4400" spc="-215" dirty="0"/>
              <a:t>trix</a:t>
            </a:r>
            <a:r>
              <a:rPr sz="4400" spc="-75" dirty="0"/>
              <a:t> </a:t>
            </a:r>
            <a:r>
              <a:rPr sz="4400" spc="-220" dirty="0"/>
              <a:t>of</a:t>
            </a:r>
            <a:r>
              <a:rPr sz="4400" spc="265" dirty="0"/>
              <a:t> </a:t>
            </a:r>
            <a:r>
              <a:rPr sz="4400" spc="-360" dirty="0"/>
              <a:t>Numbers</a:t>
            </a:r>
            <a:endParaRPr sz="4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1905000"/>
            <a:ext cx="7772400" cy="3823716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387" y="344170"/>
            <a:ext cx="485648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420" dirty="0"/>
              <a:t>Wh</a:t>
            </a:r>
            <a:r>
              <a:rPr sz="4400" spc="-204" dirty="0"/>
              <a:t>a</a:t>
            </a:r>
            <a:r>
              <a:rPr sz="4400" spc="-325" dirty="0"/>
              <a:t>t</a:t>
            </a:r>
            <a:r>
              <a:rPr sz="4400" spc="-50" dirty="0"/>
              <a:t> </a:t>
            </a:r>
            <a:r>
              <a:rPr sz="4400" spc="-100" dirty="0"/>
              <a:t>i</a:t>
            </a:r>
            <a:r>
              <a:rPr sz="4400" spc="-570" dirty="0"/>
              <a:t>s</a:t>
            </a:r>
            <a:r>
              <a:rPr sz="4400" spc="-50" dirty="0"/>
              <a:t> </a:t>
            </a:r>
            <a:r>
              <a:rPr sz="4400" spc="-260" dirty="0"/>
              <a:t>Digi</a:t>
            </a:r>
            <a:r>
              <a:rPr sz="4400" spc="-200" dirty="0"/>
              <a:t>t</a:t>
            </a:r>
            <a:r>
              <a:rPr sz="4400" spc="-85" dirty="0"/>
              <a:t>iz</a:t>
            </a:r>
            <a:r>
              <a:rPr sz="4400" spc="-45" dirty="0"/>
              <a:t>a</a:t>
            </a:r>
            <a:r>
              <a:rPr sz="4400" spc="-340" dirty="0"/>
              <a:t>tion?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691387" y="1553083"/>
            <a:ext cx="7994650" cy="4274820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332740" marR="92075" indent="-320675">
              <a:lnSpc>
                <a:spcPts val="3890"/>
              </a:lnSpc>
              <a:spcBef>
                <a:spcPts val="585"/>
              </a:spcBef>
              <a:buClr>
                <a:srgbClr val="DD8046"/>
              </a:buClr>
              <a:buSzPct val="59722"/>
              <a:buFont typeface="Wingdings"/>
              <a:buChar char=""/>
              <a:tabLst>
                <a:tab pos="333375" algn="l"/>
              </a:tabLst>
            </a:pPr>
            <a:r>
              <a:rPr sz="3600" b="1" spc="-204" dirty="0">
                <a:latin typeface="Arial"/>
                <a:cs typeface="Arial"/>
              </a:rPr>
              <a:t>Image </a:t>
            </a:r>
            <a:r>
              <a:rPr sz="3600" b="1" spc="-254" dirty="0">
                <a:latin typeface="Arial"/>
                <a:cs typeface="Arial"/>
              </a:rPr>
              <a:t>representation</a:t>
            </a:r>
            <a:r>
              <a:rPr sz="3600" b="1" spc="-250" dirty="0">
                <a:latin typeface="Arial"/>
                <a:cs typeface="Arial"/>
              </a:rPr>
              <a:t> </a:t>
            </a:r>
            <a:r>
              <a:rPr sz="3600" b="1" spc="-229" dirty="0">
                <a:latin typeface="Arial"/>
                <a:cs typeface="Arial"/>
              </a:rPr>
              <a:t>by </a:t>
            </a:r>
            <a:r>
              <a:rPr sz="3600" b="1" spc="-155" dirty="0">
                <a:latin typeface="Arial"/>
                <a:cs typeface="Arial"/>
              </a:rPr>
              <a:t>2-D </a:t>
            </a:r>
            <a:r>
              <a:rPr sz="3600" b="1" spc="-175" dirty="0">
                <a:latin typeface="Arial"/>
                <a:cs typeface="Arial"/>
              </a:rPr>
              <a:t>finite </a:t>
            </a:r>
            <a:r>
              <a:rPr sz="3600" b="1" spc="-170" dirty="0">
                <a:latin typeface="Arial"/>
                <a:cs typeface="Arial"/>
              </a:rPr>
              <a:t> </a:t>
            </a:r>
            <a:r>
              <a:rPr sz="3600" b="1" spc="-165" dirty="0">
                <a:latin typeface="Arial"/>
                <a:cs typeface="Arial"/>
              </a:rPr>
              <a:t>matrix.</a:t>
            </a:r>
            <a:r>
              <a:rPr sz="3600" b="1" spc="-35" dirty="0">
                <a:latin typeface="Arial"/>
                <a:cs typeface="Arial"/>
              </a:rPr>
              <a:t> </a:t>
            </a:r>
            <a:r>
              <a:rPr sz="3600" b="1" spc="-165" dirty="0">
                <a:solidFill>
                  <a:srgbClr val="005EA3"/>
                </a:solidFill>
                <a:latin typeface="Arial"/>
                <a:cs typeface="Arial"/>
              </a:rPr>
              <a:t>It</a:t>
            </a:r>
            <a:r>
              <a:rPr sz="3600" b="1" spc="-40" dirty="0">
                <a:solidFill>
                  <a:srgbClr val="005EA3"/>
                </a:solidFill>
                <a:latin typeface="Arial"/>
                <a:cs typeface="Arial"/>
              </a:rPr>
              <a:t> </a:t>
            </a:r>
            <a:r>
              <a:rPr sz="3600" b="1" spc="-270" dirty="0">
                <a:solidFill>
                  <a:srgbClr val="005EA3"/>
                </a:solidFill>
                <a:latin typeface="Arial"/>
                <a:cs typeface="Arial"/>
              </a:rPr>
              <a:t>is</a:t>
            </a:r>
            <a:r>
              <a:rPr sz="3600" b="1" spc="-35" dirty="0">
                <a:solidFill>
                  <a:srgbClr val="005EA3"/>
                </a:solidFill>
                <a:latin typeface="Arial"/>
                <a:cs typeface="Arial"/>
              </a:rPr>
              <a:t> </a:t>
            </a:r>
            <a:r>
              <a:rPr sz="3600" spc="-75" dirty="0">
                <a:solidFill>
                  <a:srgbClr val="005EA3"/>
                </a:solidFill>
                <a:latin typeface="Microsoft Sans Serif"/>
                <a:cs typeface="Microsoft Sans Serif"/>
              </a:rPr>
              <a:t>related</a:t>
            </a:r>
            <a:r>
              <a:rPr sz="3600" spc="45" dirty="0">
                <a:solidFill>
                  <a:srgbClr val="005EA3"/>
                </a:solidFill>
                <a:latin typeface="Microsoft Sans Serif"/>
                <a:cs typeface="Microsoft Sans Serif"/>
              </a:rPr>
              <a:t> </a:t>
            </a:r>
            <a:r>
              <a:rPr sz="3600" spc="-125" dirty="0">
                <a:solidFill>
                  <a:srgbClr val="005EA3"/>
                </a:solidFill>
                <a:latin typeface="Microsoft Sans Serif"/>
                <a:cs typeface="Microsoft Sans Serif"/>
              </a:rPr>
              <a:t>to</a:t>
            </a:r>
            <a:r>
              <a:rPr sz="3600" spc="40" dirty="0">
                <a:solidFill>
                  <a:srgbClr val="005EA3"/>
                </a:solidFill>
                <a:latin typeface="Microsoft Sans Serif"/>
                <a:cs typeface="Microsoft Sans Serif"/>
              </a:rPr>
              <a:t> </a:t>
            </a:r>
            <a:r>
              <a:rPr sz="3600" spc="-200" dirty="0">
                <a:solidFill>
                  <a:srgbClr val="005EA3"/>
                </a:solidFill>
                <a:latin typeface="Microsoft Sans Serif"/>
                <a:cs typeface="Microsoft Sans Serif"/>
              </a:rPr>
              <a:t>coordinates</a:t>
            </a:r>
            <a:r>
              <a:rPr sz="3600" spc="45" dirty="0">
                <a:solidFill>
                  <a:srgbClr val="005EA3"/>
                </a:solidFill>
                <a:latin typeface="Microsoft Sans Serif"/>
                <a:cs typeface="Microsoft Sans Serif"/>
              </a:rPr>
              <a:t> </a:t>
            </a:r>
            <a:r>
              <a:rPr sz="3600" spc="-265" dirty="0">
                <a:solidFill>
                  <a:srgbClr val="005EA3"/>
                </a:solidFill>
                <a:latin typeface="Microsoft Sans Serif"/>
                <a:cs typeface="Microsoft Sans Serif"/>
              </a:rPr>
              <a:t>values</a:t>
            </a:r>
            <a:endParaRPr sz="3600">
              <a:latin typeface="Microsoft Sans Serif"/>
              <a:cs typeface="Microsoft Sans Serif"/>
            </a:endParaRPr>
          </a:p>
          <a:p>
            <a:pPr marL="5996940">
              <a:lnSpc>
                <a:spcPct val="100000"/>
              </a:lnSpc>
              <a:spcBef>
                <a:spcPts val="140"/>
              </a:spcBef>
            </a:pPr>
            <a:r>
              <a:rPr sz="4000" b="1" spc="-385" dirty="0">
                <a:solidFill>
                  <a:srgbClr val="C00000"/>
                </a:solidFill>
                <a:latin typeface="Arial"/>
                <a:cs typeface="Arial"/>
              </a:rPr>
              <a:t>Samp</a:t>
            </a:r>
            <a:r>
              <a:rPr sz="4000" b="1" spc="-150" dirty="0">
                <a:solidFill>
                  <a:srgbClr val="C00000"/>
                </a:solidFill>
                <a:latin typeface="Arial"/>
                <a:cs typeface="Arial"/>
              </a:rPr>
              <a:t>l</a:t>
            </a:r>
            <a:r>
              <a:rPr sz="4000" b="1" spc="-245" dirty="0">
                <a:solidFill>
                  <a:srgbClr val="C00000"/>
                </a:solidFill>
                <a:latin typeface="Arial"/>
                <a:cs typeface="Arial"/>
              </a:rPr>
              <a:t>ing</a:t>
            </a:r>
            <a:endParaRPr sz="4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4250">
              <a:latin typeface="Arial"/>
              <a:cs typeface="Arial"/>
            </a:endParaRPr>
          </a:p>
          <a:p>
            <a:pPr marL="332740" marR="395605" indent="-320675" algn="just">
              <a:lnSpc>
                <a:spcPct val="90000"/>
              </a:lnSpc>
              <a:buClr>
                <a:srgbClr val="DD8046"/>
              </a:buClr>
              <a:buSzPct val="59375"/>
              <a:buFont typeface="Wingdings"/>
              <a:buChar char=""/>
              <a:tabLst>
                <a:tab pos="333375" algn="l"/>
              </a:tabLst>
            </a:pPr>
            <a:r>
              <a:rPr sz="3200" b="1" spc="-360" dirty="0">
                <a:latin typeface="Arial"/>
                <a:cs typeface="Arial"/>
              </a:rPr>
              <a:t>Each</a:t>
            </a:r>
            <a:r>
              <a:rPr sz="3200" b="1" spc="-40" dirty="0">
                <a:latin typeface="Arial"/>
                <a:cs typeface="Arial"/>
              </a:rPr>
              <a:t> </a:t>
            </a:r>
            <a:r>
              <a:rPr sz="3200" b="1" spc="-145" dirty="0">
                <a:latin typeface="Arial"/>
                <a:cs typeface="Arial"/>
              </a:rPr>
              <a:t>M</a:t>
            </a:r>
            <a:r>
              <a:rPr sz="3200" b="1" spc="-35" dirty="0">
                <a:latin typeface="Arial"/>
                <a:cs typeface="Arial"/>
              </a:rPr>
              <a:t>a</a:t>
            </a:r>
            <a:r>
              <a:rPr sz="3200" b="1" spc="-155" dirty="0">
                <a:latin typeface="Arial"/>
                <a:cs typeface="Arial"/>
              </a:rPr>
              <a:t>trix</a:t>
            </a:r>
            <a:r>
              <a:rPr sz="3200" b="1" spc="-40" dirty="0">
                <a:latin typeface="Arial"/>
                <a:cs typeface="Arial"/>
              </a:rPr>
              <a:t> </a:t>
            </a:r>
            <a:r>
              <a:rPr sz="3200" b="1" spc="-175" dirty="0">
                <a:latin typeface="Arial"/>
                <a:cs typeface="Arial"/>
              </a:rPr>
              <a:t>ele</a:t>
            </a:r>
            <a:r>
              <a:rPr sz="3200" b="1" spc="-345" dirty="0">
                <a:latin typeface="Arial"/>
                <a:cs typeface="Arial"/>
              </a:rPr>
              <a:t>m</a:t>
            </a:r>
            <a:r>
              <a:rPr sz="3200" b="1" spc="-245" dirty="0">
                <a:latin typeface="Arial"/>
                <a:cs typeface="Arial"/>
              </a:rPr>
              <a:t>ent</a:t>
            </a:r>
            <a:r>
              <a:rPr sz="3200" b="1" spc="-20" dirty="0">
                <a:latin typeface="Arial"/>
                <a:cs typeface="Arial"/>
              </a:rPr>
              <a:t> </a:t>
            </a:r>
            <a:r>
              <a:rPr sz="3200" b="1" spc="-185" dirty="0">
                <a:latin typeface="Arial"/>
                <a:cs typeface="Arial"/>
              </a:rPr>
              <a:t>r</a:t>
            </a:r>
            <a:r>
              <a:rPr sz="3200" b="1" spc="-280" dirty="0">
                <a:latin typeface="Arial"/>
                <a:cs typeface="Arial"/>
              </a:rPr>
              <a:t>ep</a:t>
            </a:r>
            <a:r>
              <a:rPr sz="3200" b="1" spc="-125" dirty="0">
                <a:latin typeface="Arial"/>
                <a:cs typeface="Arial"/>
              </a:rPr>
              <a:t>r</a:t>
            </a:r>
            <a:r>
              <a:rPr sz="3200" b="1" spc="-270" dirty="0">
                <a:latin typeface="Arial"/>
                <a:cs typeface="Arial"/>
              </a:rPr>
              <a:t>esented</a:t>
            </a:r>
            <a:r>
              <a:rPr sz="3200" b="1" spc="-40" dirty="0">
                <a:latin typeface="Arial"/>
                <a:cs typeface="Arial"/>
              </a:rPr>
              <a:t> </a:t>
            </a:r>
            <a:r>
              <a:rPr sz="3200" b="1" spc="-320" dirty="0">
                <a:latin typeface="Arial"/>
                <a:cs typeface="Arial"/>
              </a:rPr>
              <a:t>b</a:t>
            </a:r>
            <a:r>
              <a:rPr sz="3200" b="1" spc="-80" dirty="0">
                <a:latin typeface="Arial"/>
                <a:cs typeface="Arial"/>
              </a:rPr>
              <a:t>y</a:t>
            </a:r>
            <a:r>
              <a:rPr sz="3200" b="1" spc="-40" dirty="0">
                <a:latin typeface="Arial"/>
                <a:cs typeface="Arial"/>
              </a:rPr>
              <a:t> </a:t>
            </a:r>
            <a:r>
              <a:rPr sz="3200" b="1" spc="-254" dirty="0">
                <a:latin typeface="Arial"/>
                <a:cs typeface="Arial"/>
              </a:rPr>
              <a:t>one</a:t>
            </a:r>
            <a:r>
              <a:rPr sz="3200" b="1" spc="-55" dirty="0">
                <a:latin typeface="Arial"/>
                <a:cs typeface="Arial"/>
              </a:rPr>
              <a:t> </a:t>
            </a:r>
            <a:r>
              <a:rPr sz="3200" b="1" spc="-130" dirty="0">
                <a:latin typeface="Arial"/>
                <a:cs typeface="Arial"/>
              </a:rPr>
              <a:t>of  </a:t>
            </a:r>
            <a:r>
              <a:rPr sz="3200" b="1" spc="-245" dirty="0">
                <a:latin typeface="Arial"/>
                <a:cs typeface="Arial"/>
              </a:rPr>
              <a:t>the</a:t>
            </a:r>
            <a:r>
              <a:rPr sz="3200" b="1" spc="-35" dirty="0">
                <a:latin typeface="Arial"/>
                <a:cs typeface="Arial"/>
              </a:rPr>
              <a:t> </a:t>
            </a:r>
            <a:r>
              <a:rPr sz="3200" b="1" spc="-120" dirty="0">
                <a:latin typeface="Arial"/>
                <a:cs typeface="Arial"/>
              </a:rPr>
              <a:t>fin</a:t>
            </a:r>
            <a:r>
              <a:rPr sz="3200" b="1" spc="-90" dirty="0">
                <a:latin typeface="Arial"/>
                <a:cs typeface="Arial"/>
              </a:rPr>
              <a:t>i</a:t>
            </a:r>
            <a:r>
              <a:rPr sz="3200" b="1" spc="-240" dirty="0">
                <a:latin typeface="Arial"/>
                <a:cs typeface="Arial"/>
              </a:rPr>
              <a:t>te</a:t>
            </a:r>
            <a:r>
              <a:rPr sz="3200" b="1" spc="-25" dirty="0">
                <a:latin typeface="Arial"/>
                <a:cs typeface="Arial"/>
              </a:rPr>
              <a:t> </a:t>
            </a:r>
            <a:r>
              <a:rPr sz="3200" b="1" spc="-300" dirty="0">
                <a:latin typeface="Arial"/>
                <a:cs typeface="Arial"/>
              </a:rPr>
              <a:t>set</a:t>
            </a:r>
            <a:r>
              <a:rPr sz="3200" b="1" spc="-35" dirty="0">
                <a:latin typeface="Arial"/>
                <a:cs typeface="Arial"/>
              </a:rPr>
              <a:t> </a:t>
            </a:r>
            <a:r>
              <a:rPr sz="3200" b="1" spc="-160" dirty="0">
                <a:latin typeface="Arial"/>
                <a:cs typeface="Arial"/>
              </a:rPr>
              <a:t>of</a:t>
            </a:r>
            <a:r>
              <a:rPr sz="3200" b="1" spc="175" dirty="0">
                <a:latin typeface="Arial"/>
                <a:cs typeface="Arial"/>
              </a:rPr>
              <a:t> </a:t>
            </a:r>
            <a:r>
              <a:rPr sz="3200" b="1" spc="-305" dirty="0">
                <a:latin typeface="Arial"/>
                <a:cs typeface="Arial"/>
              </a:rPr>
              <a:t>disc</a:t>
            </a:r>
            <a:r>
              <a:rPr sz="3200" b="1" spc="-185" dirty="0">
                <a:latin typeface="Arial"/>
                <a:cs typeface="Arial"/>
              </a:rPr>
              <a:t>r</a:t>
            </a:r>
            <a:r>
              <a:rPr sz="3200" b="1" spc="-245" dirty="0">
                <a:latin typeface="Arial"/>
                <a:cs typeface="Arial"/>
              </a:rPr>
              <a:t>ete</a:t>
            </a:r>
            <a:r>
              <a:rPr sz="3200" b="1" spc="-60" dirty="0">
                <a:latin typeface="Arial"/>
                <a:cs typeface="Arial"/>
              </a:rPr>
              <a:t> </a:t>
            </a:r>
            <a:r>
              <a:rPr sz="3200" b="1" spc="-114" dirty="0">
                <a:latin typeface="Arial"/>
                <a:cs typeface="Arial"/>
              </a:rPr>
              <a:t>v</a:t>
            </a:r>
            <a:r>
              <a:rPr sz="3200" b="1" spc="-210" dirty="0">
                <a:latin typeface="Arial"/>
                <a:cs typeface="Arial"/>
              </a:rPr>
              <a:t>alue</a:t>
            </a:r>
            <a:r>
              <a:rPr sz="3200" b="1" spc="-300" dirty="0">
                <a:latin typeface="Arial"/>
                <a:cs typeface="Arial"/>
              </a:rPr>
              <a:t>s</a:t>
            </a:r>
            <a:r>
              <a:rPr sz="3200" b="1" spc="-60" dirty="0">
                <a:latin typeface="Arial"/>
                <a:cs typeface="Arial"/>
              </a:rPr>
              <a:t>.</a:t>
            </a:r>
            <a:r>
              <a:rPr sz="3200" b="1" spc="-35" dirty="0">
                <a:latin typeface="Arial"/>
                <a:cs typeface="Arial"/>
              </a:rPr>
              <a:t> </a:t>
            </a:r>
            <a:r>
              <a:rPr sz="3200" b="1" spc="-145" dirty="0">
                <a:solidFill>
                  <a:srgbClr val="005EA3"/>
                </a:solidFill>
                <a:latin typeface="Arial"/>
                <a:cs typeface="Arial"/>
              </a:rPr>
              <a:t>It</a:t>
            </a:r>
            <a:r>
              <a:rPr sz="3200" b="1" spc="-30" dirty="0">
                <a:solidFill>
                  <a:srgbClr val="005EA3"/>
                </a:solidFill>
                <a:latin typeface="Arial"/>
                <a:cs typeface="Arial"/>
              </a:rPr>
              <a:t> </a:t>
            </a:r>
            <a:r>
              <a:rPr sz="3200" b="1" spc="-235" dirty="0">
                <a:solidFill>
                  <a:srgbClr val="005EA3"/>
                </a:solidFill>
                <a:latin typeface="Arial"/>
                <a:cs typeface="Arial"/>
              </a:rPr>
              <a:t>is</a:t>
            </a:r>
            <a:r>
              <a:rPr sz="3200" b="1" spc="-35" dirty="0">
                <a:solidFill>
                  <a:srgbClr val="005EA3"/>
                </a:solidFill>
                <a:latin typeface="Arial"/>
                <a:cs typeface="Arial"/>
              </a:rPr>
              <a:t> </a:t>
            </a:r>
            <a:r>
              <a:rPr sz="3200" b="1" spc="-195" dirty="0">
                <a:solidFill>
                  <a:srgbClr val="005EA3"/>
                </a:solidFill>
                <a:latin typeface="Arial"/>
                <a:cs typeface="Arial"/>
              </a:rPr>
              <a:t>r</a:t>
            </a:r>
            <a:r>
              <a:rPr sz="3200" b="1" spc="-120" dirty="0">
                <a:solidFill>
                  <a:srgbClr val="005EA3"/>
                </a:solidFill>
                <a:latin typeface="Arial"/>
                <a:cs typeface="Arial"/>
              </a:rPr>
              <a:t>el</a:t>
            </a:r>
            <a:r>
              <a:rPr sz="3200" b="1" spc="-105" dirty="0">
                <a:solidFill>
                  <a:srgbClr val="005EA3"/>
                </a:solidFill>
                <a:latin typeface="Arial"/>
                <a:cs typeface="Arial"/>
              </a:rPr>
              <a:t>a</a:t>
            </a:r>
            <a:r>
              <a:rPr sz="3200" b="1" spc="-200" dirty="0">
                <a:solidFill>
                  <a:srgbClr val="005EA3"/>
                </a:solidFill>
                <a:latin typeface="Arial"/>
                <a:cs typeface="Arial"/>
              </a:rPr>
              <a:t>ted  </a:t>
            </a:r>
            <a:r>
              <a:rPr sz="3200" b="1" spc="-245" dirty="0">
                <a:solidFill>
                  <a:srgbClr val="005EA3"/>
                </a:solidFill>
                <a:latin typeface="Arial"/>
                <a:cs typeface="Arial"/>
              </a:rPr>
              <a:t>to</a:t>
            </a:r>
            <a:r>
              <a:rPr sz="3200" b="1" spc="-40" dirty="0">
                <a:solidFill>
                  <a:srgbClr val="005EA3"/>
                </a:solidFill>
                <a:latin typeface="Arial"/>
                <a:cs typeface="Arial"/>
              </a:rPr>
              <a:t> </a:t>
            </a:r>
            <a:r>
              <a:rPr sz="3200" b="1" spc="-200" dirty="0">
                <a:solidFill>
                  <a:srgbClr val="005EA3"/>
                </a:solidFill>
                <a:latin typeface="Arial"/>
                <a:cs typeface="Arial"/>
              </a:rPr>
              <a:t>in</a:t>
            </a:r>
            <a:r>
              <a:rPr sz="3200" b="1" spc="-160" dirty="0">
                <a:solidFill>
                  <a:srgbClr val="005EA3"/>
                </a:solidFill>
                <a:latin typeface="Arial"/>
                <a:cs typeface="Arial"/>
              </a:rPr>
              <a:t>t</a:t>
            </a:r>
            <a:r>
              <a:rPr sz="3200" b="1" spc="-215" dirty="0">
                <a:solidFill>
                  <a:srgbClr val="005EA3"/>
                </a:solidFill>
                <a:latin typeface="Arial"/>
                <a:cs typeface="Arial"/>
              </a:rPr>
              <a:t>ensity</a:t>
            </a:r>
            <a:r>
              <a:rPr sz="3200" b="1" spc="-25" dirty="0">
                <a:solidFill>
                  <a:srgbClr val="005EA3"/>
                </a:solidFill>
                <a:latin typeface="Arial"/>
                <a:cs typeface="Arial"/>
              </a:rPr>
              <a:t> </a:t>
            </a:r>
            <a:r>
              <a:rPr sz="3200" b="1" spc="-114" dirty="0">
                <a:solidFill>
                  <a:srgbClr val="005EA3"/>
                </a:solidFill>
                <a:latin typeface="Arial"/>
                <a:cs typeface="Arial"/>
              </a:rPr>
              <a:t>v</a:t>
            </a:r>
            <a:r>
              <a:rPr sz="3200" b="1" spc="-215" dirty="0">
                <a:solidFill>
                  <a:srgbClr val="005EA3"/>
                </a:solidFill>
                <a:latin typeface="Arial"/>
                <a:cs typeface="Arial"/>
              </a:rPr>
              <a:t>alues</a:t>
            </a:r>
            <a:endParaRPr sz="3200">
              <a:latin typeface="Arial"/>
              <a:cs typeface="Arial"/>
            </a:endParaRPr>
          </a:p>
          <a:p>
            <a:pPr marL="5207000">
              <a:lnSpc>
                <a:spcPct val="100000"/>
              </a:lnSpc>
              <a:spcBef>
                <a:spcPts val="170"/>
              </a:spcBef>
            </a:pPr>
            <a:r>
              <a:rPr sz="4000" b="1" spc="-204" dirty="0">
                <a:solidFill>
                  <a:srgbClr val="C00000"/>
                </a:solidFill>
                <a:latin typeface="Arial"/>
                <a:cs typeface="Arial"/>
              </a:rPr>
              <a:t>Quantization</a:t>
            </a:r>
            <a:endParaRPr sz="4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387" y="377698"/>
            <a:ext cx="732091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00" dirty="0"/>
              <a:t>Im</a:t>
            </a:r>
            <a:r>
              <a:rPr spc="-95" dirty="0"/>
              <a:t>a</a:t>
            </a:r>
            <a:r>
              <a:rPr spc="-325" dirty="0"/>
              <a:t>ge</a:t>
            </a:r>
            <a:r>
              <a:rPr spc="-50" dirty="0"/>
              <a:t> </a:t>
            </a:r>
            <a:r>
              <a:rPr spc="-420" dirty="0"/>
              <a:t>Sam</a:t>
            </a:r>
            <a:r>
              <a:rPr spc="-355" dirty="0"/>
              <a:t>p</a:t>
            </a:r>
            <a:r>
              <a:rPr spc="-114" dirty="0"/>
              <a:t>li</a:t>
            </a:r>
            <a:r>
              <a:rPr spc="-240" dirty="0"/>
              <a:t>n</a:t>
            </a:r>
            <a:r>
              <a:rPr spc="-335" dirty="0"/>
              <a:t>g</a:t>
            </a:r>
            <a:r>
              <a:rPr spc="-80" dirty="0"/>
              <a:t> </a:t>
            </a:r>
            <a:r>
              <a:rPr spc="-254" dirty="0"/>
              <a:t>and</a:t>
            </a:r>
            <a:r>
              <a:rPr spc="-40" dirty="0"/>
              <a:t> </a:t>
            </a:r>
            <a:r>
              <a:rPr spc="-240" dirty="0"/>
              <a:t>Qua</a:t>
            </a:r>
            <a:r>
              <a:rPr spc="-210" dirty="0"/>
              <a:t>n</a:t>
            </a:r>
            <a:r>
              <a:rPr spc="-125" dirty="0"/>
              <a:t>ti</a:t>
            </a:r>
            <a:r>
              <a:rPr spc="-190" dirty="0"/>
              <a:t>z</a:t>
            </a:r>
            <a:r>
              <a:rPr spc="-40" dirty="0"/>
              <a:t>a</a:t>
            </a:r>
            <a:r>
              <a:rPr spc="-175" dirty="0"/>
              <a:t>ti</a:t>
            </a:r>
            <a:r>
              <a:rPr spc="-335" dirty="0"/>
              <a:t>o</a:t>
            </a:r>
            <a:r>
              <a:rPr spc="-325" dirty="0"/>
              <a:t>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1387" y="1612519"/>
            <a:ext cx="7651750" cy="33902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32740" marR="345440" indent="-320675">
              <a:lnSpc>
                <a:spcPct val="99800"/>
              </a:lnSpc>
              <a:spcBef>
                <a:spcPts val="110"/>
              </a:spcBef>
              <a:buClr>
                <a:srgbClr val="DD8046"/>
              </a:buClr>
              <a:buSzPct val="60344"/>
              <a:buFont typeface="Wingdings"/>
              <a:buChar char=""/>
              <a:tabLst>
                <a:tab pos="333375" algn="l"/>
              </a:tabLst>
            </a:pPr>
            <a:r>
              <a:rPr sz="2900" spc="-450" dirty="0">
                <a:latin typeface="Microsoft Sans Serif"/>
                <a:cs typeface="Microsoft Sans Serif"/>
              </a:rPr>
              <a:t>To</a:t>
            </a:r>
            <a:r>
              <a:rPr sz="2900" spc="-295" dirty="0">
                <a:latin typeface="Microsoft Sans Serif"/>
                <a:cs typeface="Microsoft Sans Serif"/>
              </a:rPr>
              <a:t> </a:t>
            </a:r>
            <a:r>
              <a:rPr sz="2900" spc="-175" dirty="0">
                <a:latin typeface="Microsoft Sans Serif"/>
                <a:cs typeface="Microsoft Sans Serif"/>
              </a:rPr>
              <a:t>convert</a:t>
            </a:r>
            <a:r>
              <a:rPr sz="2900" spc="30" dirty="0">
                <a:latin typeface="Microsoft Sans Serif"/>
                <a:cs typeface="Microsoft Sans Serif"/>
              </a:rPr>
              <a:t> </a:t>
            </a:r>
            <a:r>
              <a:rPr sz="2900" spc="-180" dirty="0">
                <a:latin typeface="Microsoft Sans Serif"/>
                <a:cs typeface="Microsoft Sans Serif"/>
              </a:rPr>
              <a:t>an</a:t>
            </a:r>
            <a:r>
              <a:rPr sz="2900" spc="20" dirty="0">
                <a:latin typeface="Microsoft Sans Serif"/>
                <a:cs typeface="Microsoft Sans Serif"/>
              </a:rPr>
              <a:t> </a:t>
            </a:r>
            <a:r>
              <a:rPr sz="2900" spc="-185" dirty="0">
                <a:latin typeface="Microsoft Sans Serif"/>
                <a:cs typeface="Microsoft Sans Serif"/>
              </a:rPr>
              <a:t>Image</a:t>
            </a:r>
            <a:r>
              <a:rPr sz="2900" spc="20" dirty="0">
                <a:latin typeface="Microsoft Sans Serif"/>
                <a:cs typeface="Microsoft Sans Serif"/>
              </a:rPr>
              <a:t> </a:t>
            </a:r>
            <a:r>
              <a:rPr sz="2900" spc="-90" dirty="0">
                <a:latin typeface="Microsoft Sans Serif"/>
                <a:cs typeface="Microsoft Sans Serif"/>
              </a:rPr>
              <a:t>to</a:t>
            </a:r>
            <a:r>
              <a:rPr sz="2900" spc="35" dirty="0">
                <a:latin typeface="Microsoft Sans Serif"/>
                <a:cs typeface="Microsoft Sans Serif"/>
              </a:rPr>
              <a:t> </a:t>
            </a:r>
            <a:r>
              <a:rPr sz="2900" spc="-20" dirty="0">
                <a:latin typeface="Microsoft Sans Serif"/>
                <a:cs typeface="Microsoft Sans Serif"/>
              </a:rPr>
              <a:t>digital</a:t>
            </a:r>
            <a:r>
              <a:rPr sz="2900" spc="15" dirty="0">
                <a:latin typeface="Microsoft Sans Serif"/>
                <a:cs typeface="Microsoft Sans Serif"/>
              </a:rPr>
              <a:t> </a:t>
            </a:r>
            <a:r>
              <a:rPr sz="2900" spc="-130" dirty="0">
                <a:latin typeface="Microsoft Sans Serif"/>
                <a:cs typeface="Microsoft Sans Serif"/>
              </a:rPr>
              <a:t>form,</a:t>
            </a:r>
            <a:r>
              <a:rPr sz="2900" spc="5" dirty="0">
                <a:latin typeface="Microsoft Sans Serif"/>
                <a:cs typeface="Microsoft Sans Serif"/>
              </a:rPr>
              <a:t> </a:t>
            </a:r>
            <a:r>
              <a:rPr sz="2900" spc="-195" dirty="0">
                <a:latin typeface="Microsoft Sans Serif"/>
                <a:cs typeface="Microsoft Sans Serif"/>
              </a:rPr>
              <a:t>we</a:t>
            </a:r>
            <a:r>
              <a:rPr sz="2900" spc="35" dirty="0">
                <a:latin typeface="Microsoft Sans Serif"/>
                <a:cs typeface="Microsoft Sans Serif"/>
              </a:rPr>
              <a:t> </a:t>
            </a:r>
            <a:r>
              <a:rPr sz="2900" spc="-190" dirty="0">
                <a:latin typeface="Microsoft Sans Serif"/>
                <a:cs typeface="Microsoft Sans Serif"/>
              </a:rPr>
              <a:t>have</a:t>
            </a:r>
            <a:r>
              <a:rPr sz="2900" spc="30" dirty="0">
                <a:latin typeface="Microsoft Sans Serif"/>
                <a:cs typeface="Microsoft Sans Serif"/>
              </a:rPr>
              <a:t> </a:t>
            </a:r>
            <a:r>
              <a:rPr sz="2900" spc="-90" dirty="0">
                <a:latin typeface="Microsoft Sans Serif"/>
                <a:cs typeface="Microsoft Sans Serif"/>
              </a:rPr>
              <a:t>to </a:t>
            </a:r>
            <a:r>
              <a:rPr sz="2900" spc="-760" dirty="0">
                <a:latin typeface="Microsoft Sans Serif"/>
                <a:cs typeface="Microsoft Sans Serif"/>
              </a:rPr>
              <a:t> </a:t>
            </a:r>
            <a:r>
              <a:rPr sz="2900" spc="-195" dirty="0">
                <a:latin typeface="Microsoft Sans Serif"/>
                <a:cs typeface="Microsoft Sans Serif"/>
              </a:rPr>
              <a:t>sample</a:t>
            </a:r>
            <a:r>
              <a:rPr sz="2900" spc="-190" dirty="0">
                <a:latin typeface="Microsoft Sans Serif"/>
                <a:cs typeface="Microsoft Sans Serif"/>
              </a:rPr>
              <a:t> </a:t>
            </a:r>
            <a:r>
              <a:rPr sz="2900" spc="-175" dirty="0">
                <a:latin typeface="Microsoft Sans Serif"/>
                <a:cs typeface="Microsoft Sans Serif"/>
              </a:rPr>
              <a:t>the</a:t>
            </a:r>
            <a:r>
              <a:rPr sz="2900" spc="-170" dirty="0">
                <a:latin typeface="Microsoft Sans Serif"/>
                <a:cs typeface="Microsoft Sans Serif"/>
              </a:rPr>
              <a:t> </a:t>
            </a:r>
            <a:r>
              <a:rPr sz="2900" spc="-180" dirty="0">
                <a:latin typeface="Microsoft Sans Serif"/>
                <a:cs typeface="Microsoft Sans Serif"/>
              </a:rPr>
              <a:t>Image</a:t>
            </a:r>
            <a:r>
              <a:rPr sz="2900" spc="-175" dirty="0">
                <a:latin typeface="Microsoft Sans Serif"/>
                <a:cs typeface="Microsoft Sans Serif"/>
              </a:rPr>
              <a:t> </a:t>
            </a:r>
            <a:r>
              <a:rPr sz="2900" spc="-190" dirty="0">
                <a:latin typeface="Microsoft Sans Serif"/>
                <a:cs typeface="Microsoft Sans Serif"/>
              </a:rPr>
              <a:t>in</a:t>
            </a:r>
            <a:r>
              <a:rPr sz="2900" spc="-185" dirty="0">
                <a:latin typeface="Microsoft Sans Serif"/>
                <a:cs typeface="Microsoft Sans Serif"/>
              </a:rPr>
              <a:t> </a:t>
            </a:r>
            <a:r>
              <a:rPr sz="2900" spc="-135" dirty="0">
                <a:latin typeface="Microsoft Sans Serif"/>
                <a:cs typeface="Microsoft Sans Serif"/>
              </a:rPr>
              <a:t>both </a:t>
            </a:r>
            <a:r>
              <a:rPr sz="2900" spc="-155" dirty="0">
                <a:latin typeface="Microsoft Sans Serif"/>
                <a:cs typeface="Microsoft Sans Serif"/>
              </a:rPr>
              <a:t>coordinates </a:t>
            </a:r>
            <a:r>
              <a:rPr sz="2900" spc="-105" dirty="0">
                <a:latin typeface="Microsoft Sans Serif"/>
                <a:cs typeface="Microsoft Sans Serif"/>
              </a:rPr>
              <a:t>(</a:t>
            </a:r>
            <a:r>
              <a:rPr sz="3200" spc="-105" dirty="0">
                <a:latin typeface="Microsoft Sans Serif"/>
                <a:cs typeface="Microsoft Sans Serif"/>
              </a:rPr>
              <a:t>spatial </a:t>
            </a:r>
            <a:r>
              <a:rPr sz="3200" spc="-835" dirty="0">
                <a:latin typeface="Microsoft Sans Serif"/>
                <a:cs typeface="Microsoft Sans Serif"/>
              </a:rPr>
              <a:t> </a:t>
            </a:r>
            <a:r>
              <a:rPr sz="3200" spc="-190" dirty="0">
                <a:latin typeface="Microsoft Sans Serif"/>
                <a:cs typeface="Microsoft Sans Serif"/>
              </a:rPr>
              <a:t>dom</a:t>
            </a:r>
            <a:r>
              <a:rPr sz="3200" spc="-175" dirty="0">
                <a:latin typeface="Microsoft Sans Serif"/>
                <a:cs typeface="Microsoft Sans Serif"/>
              </a:rPr>
              <a:t>a</a:t>
            </a:r>
            <a:r>
              <a:rPr sz="3200" spc="-220" dirty="0">
                <a:latin typeface="Microsoft Sans Serif"/>
                <a:cs typeface="Microsoft Sans Serif"/>
              </a:rPr>
              <a:t>in</a:t>
            </a:r>
            <a:r>
              <a:rPr sz="3200" spc="-180" dirty="0">
                <a:latin typeface="Microsoft Sans Serif"/>
                <a:cs typeface="Microsoft Sans Serif"/>
              </a:rPr>
              <a:t>)</a:t>
            </a:r>
            <a:r>
              <a:rPr sz="3200" spc="-75" dirty="0">
                <a:latin typeface="Microsoft Sans Serif"/>
                <a:cs typeface="Microsoft Sans Serif"/>
              </a:rPr>
              <a:t> </a:t>
            </a:r>
            <a:r>
              <a:rPr sz="2900" spc="-125" dirty="0">
                <a:latin typeface="Microsoft Sans Serif"/>
                <a:cs typeface="Microsoft Sans Serif"/>
              </a:rPr>
              <a:t>and</a:t>
            </a:r>
            <a:r>
              <a:rPr sz="2900" spc="15" dirty="0">
                <a:latin typeface="Microsoft Sans Serif"/>
                <a:cs typeface="Microsoft Sans Serif"/>
              </a:rPr>
              <a:t> </a:t>
            </a:r>
            <a:r>
              <a:rPr sz="2900" spc="-114" dirty="0">
                <a:latin typeface="Microsoft Sans Serif"/>
                <a:cs typeface="Microsoft Sans Serif"/>
              </a:rPr>
              <a:t>i</a:t>
            </a:r>
            <a:r>
              <a:rPr sz="2900" spc="-260" dirty="0">
                <a:latin typeface="Microsoft Sans Serif"/>
                <a:cs typeface="Microsoft Sans Serif"/>
              </a:rPr>
              <a:t>n</a:t>
            </a:r>
            <a:r>
              <a:rPr sz="2900" spc="25" dirty="0">
                <a:latin typeface="Microsoft Sans Serif"/>
                <a:cs typeface="Microsoft Sans Serif"/>
              </a:rPr>
              <a:t> </a:t>
            </a:r>
            <a:r>
              <a:rPr sz="2900" spc="-105" dirty="0">
                <a:latin typeface="Microsoft Sans Serif"/>
                <a:cs typeface="Microsoft Sans Serif"/>
              </a:rPr>
              <a:t>ampli</a:t>
            </a:r>
            <a:r>
              <a:rPr sz="2900" spc="-55" dirty="0">
                <a:latin typeface="Microsoft Sans Serif"/>
                <a:cs typeface="Microsoft Sans Serif"/>
              </a:rPr>
              <a:t>t</a:t>
            </a:r>
            <a:r>
              <a:rPr sz="2900" spc="-175" dirty="0">
                <a:latin typeface="Microsoft Sans Serif"/>
                <a:cs typeface="Microsoft Sans Serif"/>
              </a:rPr>
              <a:t>ud</a:t>
            </a:r>
            <a:r>
              <a:rPr sz="2900" spc="-200" dirty="0">
                <a:latin typeface="Microsoft Sans Serif"/>
                <a:cs typeface="Microsoft Sans Serif"/>
              </a:rPr>
              <a:t>e</a:t>
            </a:r>
            <a:r>
              <a:rPr sz="2900" spc="-170" dirty="0">
                <a:latin typeface="Microsoft Sans Serif"/>
                <a:cs typeface="Microsoft Sans Serif"/>
              </a:rPr>
              <a:t>.</a:t>
            </a:r>
            <a:endParaRPr sz="2900">
              <a:latin typeface="Microsoft Sans Serif"/>
              <a:cs typeface="Microsoft Sans Serif"/>
            </a:endParaRPr>
          </a:p>
          <a:p>
            <a:pPr marL="332740" marR="5080" indent="-320675">
              <a:lnSpc>
                <a:spcPct val="100000"/>
              </a:lnSpc>
              <a:spcBef>
                <a:spcPts val="710"/>
              </a:spcBef>
              <a:buClr>
                <a:srgbClr val="DD8046"/>
              </a:buClr>
              <a:buSzPct val="60344"/>
              <a:buFont typeface="Wingdings"/>
              <a:buChar char=""/>
              <a:tabLst>
                <a:tab pos="333375" algn="l"/>
              </a:tabLst>
            </a:pPr>
            <a:r>
              <a:rPr sz="2900" spc="-100" dirty="0">
                <a:latin typeface="Microsoft Sans Serif"/>
                <a:cs typeface="Microsoft Sans Serif"/>
              </a:rPr>
              <a:t>Digitizing</a:t>
            </a:r>
            <a:r>
              <a:rPr sz="2900" spc="25" dirty="0">
                <a:latin typeface="Microsoft Sans Serif"/>
                <a:cs typeface="Microsoft Sans Serif"/>
              </a:rPr>
              <a:t> </a:t>
            </a:r>
            <a:r>
              <a:rPr sz="2900" spc="-175" dirty="0">
                <a:latin typeface="Microsoft Sans Serif"/>
                <a:cs typeface="Microsoft Sans Serif"/>
              </a:rPr>
              <a:t>the</a:t>
            </a:r>
            <a:r>
              <a:rPr sz="2900" spc="30" dirty="0">
                <a:latin typeface="Microsoft Sans Serif"/>
                <a:cs typeface="Microsoft Sans Serif"/>
              </a:rPr>
              <a:t> </a:t>
            </a:r>
            <a:r>
              <a:rPr sz="2900" spc="-125" dirty="0">
                <a:latin typeface="Microsoft Sans Serif"/>
                <a:cs typeface="Microsoft Sans Serif"/>
              </a:rPr>
              <a:t>coordinate</a:t>
            </a:r>
            <a:r>
              <a:rPr sz="2900" spc="-5" dirty="0">
                <a:latin typeface="Microsoft Sans Serif"/>
                <a:cs typeface="Microsoft Sans Serif"/>
              </a:rPr>
              <a:t> </a:t>
            </a:r>
            <a:r>
              <a:rPr sz="2900" spc="-95" dirty="0">
                <a:latin typeface="Microsoft Sans Serif"/>
                <a:cs typeface="Microsoft Sans Serif"/>
              </a:rPr>
              <a:t>(</a:t>
            </a:r>
            <a:r>
              <a:rPr sz="2800" spc="-95" dirty="0">
                <a:latin typeface="Microsoft Sans Serif"/>
                <a:cs typeface="Microsoft Sans Serif"/>
              </a:rPr>
              <a:t>spatial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spc="-170" dirty="0">
                <a:latin typeface="Microsoft Sans Serif"/>
                <a:cs typeface="Microsoft Sans Serif"/>
              </a:rPr>
              <a:t>domain)</a:t>
            </a:r>
            <a:r>
              <a:rPr sz="2800" spc="75" dirty="0">
                <a:latin typeface="Microsoft Sans Serif"/>
                <a:cs typeface="Microsoft Sans Serif"/>
              </a:rPr>
              <a:t> </a:t>
            </a:r>
            <a:r>
              <a:rPr sz="2900" spc="-215" dirty="0">
                <a:latin typeface="Microsoft Sans Serif"/>
                <a:cs typeface="Microsoft Sans Serif"/>
              </a:rPr>
              <a:t>values</a:t>
            </a:r>
            <a:r>
              <a:rPr sz="2900" spc="25" dirty="0">
                <a:latin typeface="Microsoft Sans Serif"/>
                <a:cs typeface="Microsoft Sans Serif"/>
              </a:rPr>
              <a:t> </a:t>
            </a:r>
            <a:r>
              <a:rPr sz="2900" spc="-260" dirty="0">
                <a:latin typeface="Microsoft Sans Serif"/>
                <a:cs typeface="Microsoft Sans Serif"/>
              </a:rPr>
              <a:t>is </a:t>
            </a:r>
            <a:r>
              <a:rPr sz="2900" spc="-755" dirty="0">
                <a:latin typeface="Microsoft Sans Serif"/>
                <a:cs typeface="Microsoft Sans Serif"/>
              </a:rPr>
              <a:t> </a:t>
            </a:r>
            <a:r>
              <a:rPr sz="2900" spc="-95" dirty="0">
                <a:latin typeface="Microsoft Sans Serif"/>
                <a:cs typeface="Microsoft Sans Serif"/>
              </a:rPr>
              <a:t>called</a:t>
            </a:r>
            <a:r>
              <a:rPr sz="2900" spc="10" dirty="0">
                <a:latin typeface="Microsoft Sans Serif"/>
                <a:cs typeface="Microsoft Sans Serif"/>
              </a:rPr>
              <a:t> </a:t>
            </a:r>
            <a:r>
              <a:rPr sz="2900" b="1" i="1" spc="-390" dirty="0">
                <a:solidFill>
                  <a:srgbClr val="C00000"/>
                </a:solidFill>
                <a:latin typeface="Arial"/>
                <a:cs typeface="Arial"/>
              </a:rPr>
              <a:t>sampling.</a:t>
            </a:r>
            <a:r>
              <a:rPr sz="2900" b="1" i="1" spc="-4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900" b="1" i="1" spc="-305" dirty="0">
                <a:solidFill>
                  <a:srgbClr val="005EA3"/>
                </a:solidFill>
                <a:latin typeface="Arial"/>
                <a:cs typeface="Arial"/>
              </a:rPr>
              <a:t>(Nyquist</a:t>
            </a:r>
            <a:r>
              <a:rPr sz="2900" b="1" i="1" spc="-60" dirty="0">
                <a:solidFill>
                  <a:srgbClr val="005EA3"/>
                </a:solidFill>
                <a:latin typeface="Arial"/>
                <a:cs typeface="Arial"/>
              </a:rPr>
              <a:t> </a:t>
            </a:r>
            <a:r>
              <a:rPr sz="2900" b="1" i="1" spc="-295" dirty="0">
                <a:solidFill>
                  <a:srgbClr val="005EA3"/>
                </a:solidFill>
                <a:latin typeface="Arial"/>
                <a:cs typeface="Arial"/>
              </a:rPr>
              <a:t>frequency)</a:t>
            </a:r>
            <a:endParaRPr sz="2900">
              <a:latin typeface="Arial"/>
              <a:cs typeface="Arial"/>
            </a:endParaRPr>
          </a:p>
          <a:p>
            <a:pPr marL="332740" indent="-320675">
              <a:lnSpc>
                <a:spcPct val="100000"/>
              </a:lnSpc>
              <a:spcBef>
                <a:spcPts val="705"/>
              </a:spcBef>
              <a:buClr>
                <a:srgbClr val="DD8046"/>
              </a:buClr>
              <a:buSzPct val="60344"/>
              <a:buFont typeface="Wingdings"/>
              <a:buChar char=""/>
              <a:tabLst>
                <a:tab pos="333375" algn="l"/>
              </a:tabLst>
            </a:pPr>
            <a:r>
              <a:rPr sz="2900" spc="-100" dirty="0">
                <a:latin typeface="Microsoft Sans Serif"/>
                <a:cs typeface="Microsoft Sans Serif"/>
              </a:rPr>
              <a:t>Digitizing</a:t>
            </a:r>
            <a:r>
              <a:rPr sz="2900" spc="30" dirty="0">
                <a:latin typeface="Microsoft Sans Serif"/>
                <a:cs typeface="Microsoft Sans Serif"/>
              </a:rPr>
              <a:t> </a:t>
            </a:r>
            <a:r>
              <a:rPr sz="2900" spc="-175" dirty="0">
                <a:latin typeface="Microsoft Sans Serif"/>
                <a:cs typeface="Microsoft Sans Serif"/>
              </a:rPr>
              <a:t>the</a:t>
            </a:r>
            <a:r>
              <a:rPr sz="2900" spc="15" dirty="0">
                <a:latin typeface="Microsoft Sans Serif"/>
                <a:cs typeface="Microsoft Sans Serif"/>
              </a:rPr>
              <a:t> </a:t>
            </a:r>
            <a:r>
              <a:rPr sz="2900" spc="-120" dirty="0">
                <a:latin typeface="Microsoft Sans Serif"/>
                <a:cs typeface="Microsoft Sans Serif"/>
              </a:rPr>
              <a:t>amplitude</a:t>
            </a:r>
            <a:r>
              <a:rPr sz="2900" spc="15" dirty="0">
                <a:latin typeface="Microsoft Sans Serif"/>
                <a:cs typeface="Microsoft Sans Serif"/>
              </a:rPr>
              <a:t> </a:t>
            </a:r>
            <a:r>
              <a:rPr sz="2900" spc="-245" dirty="0">
                <a:latin typeface="Microsoft Sans Serif"/>
                <a:cs typeface="Microsoft Sans Serif"/>
              </a:rPr>
              <a:t>v</a:t>
            </a:r>
            <a:r>
              <a:rPr sz="2900" spc="-204" dirty="0">
                <a:latin typeface="Microsoft Sans Serif"/>
                <a:cs typeface="Microsoft Sans Serif"/>
              </a:rPr>
              <a:t>alues</a:t>
            </a:r>
            <a:r>
              <a:rPr sz="2900" spc="30" dirty="0">
                <a:latin typeface="Microsoft Sans Serif"/>
                <a:cs typeface="Microsoft Sans Serif"/>
              </a:rPr>
              <a:t> </a:t>
            </a:r>
            <a:r>
              <a:rPr sz="2900" spc="-165" dirty="0">
                <a:latin typeface="Microsoft Sans Serif"/>
                <a:cs typeface="Microsoft Sans Serif"/>
              </a:rPr>
              <a:t>i</a:t>
            </a:r>
            <a:r>
              <a:rPr sz="2900" spc="-350" dirty="0">
                <a:latin typeface="Microsoft Sans Serif"/>
                <a:cs typeface="Microsoft Sans Serif"/>
              </a:rPr>
              <a:t>s</a:t>
            </a:r>
            <a:r>
              <a:rPr sz="2900" spc="15" dirty="0">
                <a:latin typeface="Microsoft Sans Serif"/>
                <a:cs typeface="Microsoft Sans Serif"/>
              </a:rPr>
              <a:t> </a:t>
            </a:r>
            <a:r>
              <a:rPr sz="2900" spc="-95" dirty="0">
                <a:latin typeface="Microsoft Sans Serif"/>
                <a:cs typeface="Microsoft Sans Serif"/>
              </a:rPr>
              <a:t>called</a:t>
            </a:r>
            <a:endParaRPr sz="2900">
              <a:latin typeface="Microsoft Sans Serif"/>
              <a:cs typeface="Microsoft Sans Serif"/>
            </a:endParaRPr>
          </a:p>
          <a:p>
            <a:pPr marL="332740">
              <a:lnSpc>
                <a:spcPct val="100000"/>
              </a:lnSpc>
              <a:spcBef>
                <a:spcPts val="5"/>
              </a:spcBef>
            </a:pPr>
            <a:r>
              <a:rPr sz="2900" b="1" i="1" spc="-280" dirty="0">
                <a:solidFill>
                  <a:srgbClr val="C00000"/>
                </a:solidFill>
                <a:latin typeface="Arial"/>
                <a:cs typeface="Arial"/>
              </a:rPr>
              <a:t>quantization</a:t>
            </a:r>
            <a:r>
              <a:rPr sz="2900" b="1" spc="-280" dirty="0">
                <a:solidFill>
                  <a:srgbClr val="C00000"/>
                </a:solidFill>
                <a:latin typeface="Arial"/>
                <a:cs typeface="Arial"/>
              </a:rPr>
              <a:t>.</a:t>
            </a:r>
            <a:endParaRPr sz="2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387" y="344170"/>
            <a:ext cx="645223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409" dirty="0"/>
              <a:t>Sa</a:t>
            </a:r>
            <a:r>
              <a:rPr sz="4400" spc="-575" dirty="0"/>
              <a:t>m</a:t>
            </a:r>
            <a:r>
              <a:rPr sz="4400" spc="-245" dirty="0"/>
              <a:t>pling</a:t>
            </a:r>
            <a:r>
              <a:rPr sz="4400" spc="-75" dirty="0"/>
              <a:t> </a:t>
            </a:r>
            <a:r>
              <a:rPr sz="4400" spc="-275" dirty="0"/>
              <a:t>and</a:t>
            </a:r>
            <a:r>
              <a:rPr sz="4400" spc="-50" dirty="0"/>
              <a:t> </a:t>
            </a:r>
            <a:r>
              <a:rPr sz="4400" spc="-295" dirty="0"/>
              <a:t>Q</a:t>
            </a:r>
            <a:r>
              <a:rPr sz="4400" spc="-220" dirty="0"/>
              <a:t>u</a:t>
            </a:r>
            <a:r>
              <a:rPr sz="4400" spc="-175" dirty="0"/>
              <a:t>antiz</a:t>
            </a:r>
            <a:r>
              <a:rPr sz="4400" spc="-130" dirty="0"/>
              <a:t>a</a:t>
            </a:r>
            <a:r>
              <a:rPr sz="4400" spc="-275" dirty="0"/>
              <a:t>tion</a:t>
            </a:r>
            <a:endParaRPr sz="4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56360" y="1676400"/>
            <a:ext cx="5577840" cy="494690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010400" y="1676400"/>
            <a:ext cx="1705355" cy="3323844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387" y="344170"/>
            <a:ext cx="645223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409" dirty="0"/>
              <a:t>Sa</a:t>
            </a:r>
            <a:r>
              <a:rPr sz="4400" spc="-575" dirty="0"/>
              <a:t>m</a:t>
            </a:r>
            <a:r>
              <a:rPr sz="4400" spc="-245" dirty="0"/>
              <a:t>pling</a:t>
            </a:r>
            <a:r>
              <a:rPr sz="4400" spc="-75" dirty="0"/>
              <a:t> </a:t>
            </a:r>
            <a:r>
              <a:rPr sz="4400" spc="-275" dirty="0"/>
              <a:t>and</a:t>
            </a:r>
            <a:r>
              <a:rPr sz="4400" spc="-50" dirty="0"/>
              <a:t> </a:t>
            </a:r>
            <a:r>
              <a:rPr sz="4400" spc="-295" dirty="0"/>
              <a:t>Q</a:t>
            </a:r>
            <a:r>
              <a:rPr sz="4400" spc="-220" dirty="0"/>
              <a:t>u</a:t>
            </a:r>
            <a:r>
              <a:rPr sz="4400" spc="-175" dirty="0"/>
              <a:t>antiz</a:t>
            </a:r>
            <a:r>
              <a:rPr sz="4400" spc="-130" dirty="0"/>
              <a:t>a</a:t>
            </a:r>
            <a:r>
              <a:rPr sz="4400" spc="-275" dirty="0"/>
              <a:t>tion</a:t>
            </a:r>
            <a:endParaRPr sz="4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88133" y="1715588"/>
            <a:ext cx="7252783" cy="433686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840739" y="6196076"/>
            <a:ext cx="3488054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30" dirty="0">
                <a:latin typeface="Arial"/>
                <a:cs typeface="Arial"/>
              </a:rPr>
              <a:t>I</a:t>
            </a:r>
            <a:r>
              <a:rPr sz="1600" b="1" spc="-130" dirty="0">
                <a:latin typeface="Arial"/>
                <a:cs typeface="Arial"/>
              </a:rPr>
              <a:t>m</a:t>
            </a:r>
            <a:r>
              <a:rPr sz="1600" b="1" spc="-50" dirty="0">
                <a:latin typeface="Arial"/>
                <a:cs typeface="Arial"/>
              </a:rPr>
              <a:t>a</a:t>
            </a:r>
            <a:r>
              <a:rPr sz="1600" b="1" spc="-130" dirty="0">
                <a:latin typeface="Arial"/>
                <a:cs typeface="Arial"/>
              </a:rPr>
              <a:t>ge</a:t>
            </a:r>
            <a:r>
              <a:rPr sz="1600" b="1" spc="-10" dirty="0">
                <a:latin typeface="Arial"/>
                <a:cs typeface="Arial"/>
              </a:rPr>
              <a:t> </a:t>
            </a:r>
            <a:r>
              <a:rPr sz="1600" b="1" spc="-130" dirty="0">
                <a:latin typeface="Arial"/>
                <a:cs typeface="Arial"/>
              </a:rPr>
              <a:t>be</a:t>
            </a:r>
            <a:r>
              <a:rPr sz="1600" b="1" spc="-40" dirty="0">
                <a:latin typeface="Arial"/>
                <a:cs typeface="Arial"/>
              </a:rPr>
              <a:t>f</a:t>
            </a:r>
            <a:r>
              <a:rPr sz="1600" b="1" spc="-130" dirty="0">
                <a:latin typeface="Arial"/>
                <a:cs typeface="Arial"/>
              </a:rPr>
              <a:t>o</a:t>
            </a:r>
            <a:r>
              <a:rPr sz="1600" b="1" spc="-85" dirty="0">
                <a:latin typeface="Arial"/>
                <a:cs typeface="Arial"/>
              </a:rPr>
              <a:t>r</a:t>
            </a:r>
            <a:r>
              <a:rPr sz="1600" b="1" spc="-130" dirty="0">
                <a:latin typeface="Arial"/>
                <a:cs typeface="Arial"/>
              </a:rPr>
              <a:t>e</a:t>
            </a:r>
            <a:r>
              <a:rPr sz="1600" b="1" spc="-45" dirty="0">
                <a:latin typeface="Arial"/>
                <a:cs typeface="Arial"/>
              </a:rPr>
              <a:t> </a:t>
            </a:r>
            <a:r>
              <a:rPr sz="1600" b="1" spc="-210" dirty="0">
                <a:latin typeface="Arial"/>
                <a:cs typeface="Arial"/>
              </a:rPr>
              <a:t>s</a:t>
            </a:r>
            <a:r>
              <a:rPr sz="1600" b="1" spc="-114" dirty="0">
                <a:latin typeface="Arial"/>
                <a:cs typeface="Arial"/>
              </a:rPr>
              <a:t>amp</a:t>
            </a:r>
            <a:r>
              <a:rPr sz="1600" b="1" spc="-30" dirty="0">
                <a:latin typeface="Arial"/>
                <a:cs typeface="Arial"/>
              </a:rPr>
              <a:t>li</a:t>
            </a:r>
            <a:r>
              <a:rPr sz="1600" b="1" spc="-130" dirty="0">
                <a:latin typeface="Arial"/>
                <a:cs typeface="Arial"/>
              </a:rPr>
              <a:t>n</a:t>
            </a:r>
            <a:r>
              <a:rPr sz="1600" b="1" spc="-135" dirty="0">
                <a:latin typeface="Arial"/>
                <a:cs typeface="Arial"/>
              </a:rPr>
              <a:t>g</a:t>
            </a:r>
            <a:r>
              <a:rPr sz="1600" b="1" spc="-20" dirty="0">
                <a:latin typeface="Arial"/>
                <a:cs typeface="Arial"/>
              </a:rPr>
              <a:t> </a:t>
            </a:r>
            <a:r>
              <a:rPr sz="1600" b="1" spc="-85" dirty="0">
                <a:latin typeface="Arial"/>
                <a:cs typeface="Arial"/>
              </a:rPr>
              <a:t>a</a:t>
            </a:r>
            <a:r>
              <a:rPr sz="1600" b="1" spc="-90" dirty="0">
                <a:latin typeface="Arial"/>
                <a:cs typeface="Arial"/>
              </a:rPr>
              <a:t>n</a:t>
            </a:r>
            <a:r>
              <a:rPr sz="1600" b="1" spc="-135" dirty="0">
                <a:latin typeface="Arial"/>
                <a:cs typeface="Arial"/>
              </a:rPr>
              <a:t>d</a:t>
            </a:r>
            <a:r>
              <a:rPr sz="1600" b="1" spc="-10" dirty="0">
                <a:latin typeface="Arial"/>
                <a:cs typeface="Arial"/>
              </a:rPr>
              <a:t> </a:t>
            </a:r>
            <a:r>
              <a:rPr sz="1600" b="1" spc="-135" dirty="0">
                <a:latin typeface="Arial"/>
                <a:cs typeface="Arial"/>
              </a:rPr>
              <a:t>q</a:t>
            </a:r>
            <a:r>
              <a:rPr sz="1600" b="1" spc="-130" dirty="0">
                <a:latin typeface="Arial"/>
                <a:cs typeface="Arial"/>
              </a:rPr>
              <a:t>u</a:t>
            </a:r>
            <a:r>
              <a:rPr sz="1600" b="1" spc="-85" dirty="0">
                <a:latin typeface="Arial"/>
                <a:cs typeface="Arial"/>
              </a:rPr>
              <a:t>a</a:t>
            </a:r>
            <a:r>
              <a:rPr sz="1600" b="1" spc="-90" dirty="0">
                <a:latin typeface="Arial"/>
                <a:cs typeface="Arial"/>
              </a:rPr>
              <a:t>n</a:t>
            </a:r>
            <a:r>
              <a:rPr sz="1600" b="1" spc="-120" dirty="0">
                <a:latin typeface="Arial"/>
                <a:cs typeface="Arial"/>
              </a:rPr>
              <a:t>t</a:t>
            </a:r>
            <a:r>
              <a:rPr sz="1600" b="1" spc="-30" dirty="0">
                <a:latin typeface="Arial"/>
                <a:cs typeface="Arial"/>
              </a:rPr>
              <a:t>i</a:t>
            </a:r>
            <a:r>
              <a:rPr sz="1600" b="1" spc="-40" dirty="0">
                <a:latin typeface="Arial"/>
                <a:cs typeface="Arial"/>
              </a:rPr>
              <a:t>z</a:t>
            </a:r>
            <a:r>
              <a:rPr sz="1600" b="1" spc="-20" dirty="0">
                <a:latin typeface="Arial"/>
                <a:cs typeface="Arial"/>
              </a:rPr>
              <a:t>a</a:t>
            </a:r>
            <a:r>
              <a:rPr sz="1600" b="1" spc="-120" dirty="0">
                <a:latin typeface="Arial"/>
                <a:cs typeface="Arial"/>
              </a:rPr>
              <a:t>t</a:t>
            </a:r>
            <a:r>
              <a:rPr sz="1600" b="1" spc="-30" dirty="0">
                <a:latin typeface="Arial"/>
                <a:cs typeface="Arial"/>
              </a:rPr>
              <a:t>i</a:t>
            </a:r>
            <a:r>
              <a:rPr sz="1600" b="1" spc="-130" dirty="0">
                <a:latin typeface="Arial"/>
                <a:cs typeface="Arial"/>
              </a:rPr>
              <a:t>o</a:t>
            </a:r>
            <a:r>
              <a:rPr sz="1600" b="1" spc="-135" dirty="0">
                <a:latin typeface="Arial"/>
                <a:cs typeface="Arial"/>
              </a:rPr>
              <a:t>n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75175" y="6196076"/>
            <a:ext cx="311404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265" dirty="0">
                <a:latin typeface="Arial"/>
                <a:cs typeface="Arial"/>
              </a:rPr>
              <a:t>R</a:t>
            </a:r>
            <a:r>
              <a:rPr sz="1600" b="1" spc="-130" dirty="0">
                <a:latin typeface="Arial"/>
                <a:cs typeface="Arial"/>
              </a:rPr>
              <a:t>e</a:t>
            </a:r>
            <a:r>
              <a:rPr sz="1600" b="1" spc="-210" dirty="0">
                <a:latin typeface="Arial"/>
                <a:cs typeface="Arial"/>
              </a:rPr>
              <a:t>s</a:t>
            </a:r>
            <a:r>
              <a:rPr sz="1600" b="1" spc="-130" dirty="0">
                <a:latin typeface="Arial"/>
                <a:cs typeface="Arial"/>
              </a:rPr>
              <a:t>u</a:t>
            </a:r>
            <a:r>
              <a:rPr sz="1600" b="1" spc="-30" dirty="0">
                <a:latin typeface="Arial"/>
                <a:cs typeface="Arial"/>
              </a:rPr>
              <a:t>l</a:t>
            </a:r>
            <a:r>
              <a:rPr sz="1600" b="1" spc="-120" dirty="0">
                <a:latin typeface="Arial"/>
                <a:cs typeface="Arial"/>
              </a:rPr>
              <a:t>t</a:t>
            </a:r>
            <a:r>
              <a:rPr sz="1600" b="1" spc="-35" dirty="0">
                <a:latin typeface="Arial"/>
                <a:cs typeface="Arial"/>
              </a:rPr>
              <a:t> </a:t>
            </a:r>
            <a:r>
              <a:rPr sz="1600" b="1" spc="-130" dirty="0">
                <a:latin typeface="Arial"/>
                <a:cs typeface="Arial"/>
              </a:rPr>
              <a:t>o</a:t>
            </a:r>
            <a:r>
              <a:rPr sz="1600" b="1" spc="-35" dirty="0">
                <a:latin typeface="Arial"/>
                <a:cs typeface="Arial"/>
              </a:rPr>
              <a:t>f</a:t>
            </a:r>
            <a:r>
              <a:rPr sz="1600" b="1" spc="90" dirty="0">
                <a:latin typeface="Arial"/>
                <a:cs typeface="Arial"/>
              </a:rPr>
              <a:t> </a:t>
            </a:r>
            <a:r>
              <a:rPr sz="1600" b="1" spc="-140" dirty="0">
                <a:latin typeface="Arial"/>
                <a:cs typeface="Arial"/>
              </a:rPr>
              <a:t>samp</a:t>
            </a:r>
            <a:r>
              <a:rPr sz="1600" b="1" spc="-30" dirty="0">
                <a:latin typeface="Arial"/>
                <a:cs typeface="Arial"/>
              </a:rPr>
              <a:t>li</a:t>
            </a:r>
            <a:r>
              <a:rPr sz="1600" b="1" spc="-130" dirty="0">
                <a:latin typeface="Arial"/>
                <a:cs typeface="Arial"/>
              </a:rPr>
              <a:t>n</a:t>
            </a:r>
            <a:r>
              <a:rPr sz="1600" b="1" spc="-135" dirty="0">
                <a:latin typeface="Arial"/>
                <a:cs typeface="Arial"/>
              </a:rPr>
              <a:t>g</a:t>
            </a:r>
            <a:r>
              <a:rPr sz="1600" b="1" spc="-20" dirty="0">
                <a:latin typeface="Arial"/>
                <a:cs typeface="Arial"/>
              </a:rPr>
              <a:t> </a:t>
            </a:r>
            <a:r>
              <a:rPr sz="1600" b="1" spc="-85" dirty="0">
                <a:latin typeface="Arial"/>
                <a:cs typeface="Arial"/>
              </a:rPr>
              <a:t>a</a:t>
            </a:r>
            <a:r>
              <a:rPr sz="1600" b="1" spc="-90" dirty="0">
                <a:latin typeface="Arial"/>
                <a:cs typeface="Arial"/>
              </a:rPr>
              <a:t>n</a:t>
            </a:r>
            <a:r>
              <a:rPr sz="1600" b="1" spc="-135" dirty="0">
                <a:latin typeface="Arial"/>
                <a:cs typeface="Arial"/>
              </a:rPr>
              <a:t>d</a:t>
            </a:r>
            <a:r>
              <a:rPr sz="1600" b="1" spc="-10" dirty="0">
                <a:latin typeface="Arial"/>
                <a:cs typeface="Arial"/>
              </a:rPr>
              <a:t> </a:t>
            </a:r>
            <a:r>
              <a:rPr sz="1600" b="1" spc="-135" dirty="0">
                <a:latin typeface="Arial"/>
                <a:cs typeface="Arial"/>
              </a:rPr>
              <a:t>q</a:t>
            </a:r>
            <a:r>
              <a:rPr sz="1600" b="1" spc="-130" dirty="0">
                <a:latin typeface="Arial"/>
                <a:cs typeface="Arial"/>
              </a:rPr>
              <a:t>u</a:t>
            </a:r>
            <a:r>
              <a:rPr sz="1600" b="1" spc="-85" dirty="0">
                <a:latin typeface="Arial"/>
                <a:cs typeface="Arial"/>
              </a:rPr>
              <a:t>a</a:t>
            </a:r>
            <a:r>
              <a:rPr sz="1600" b="1" spc="-90" dirty="0">
                <a:latin typeface="Arial"/>
                <a:cs typeface="Arial"/>
              </a:rPr>
              <a:t>n</a:t>
            </a:r>
            <a:r>
              <a:rPr sz="1600" b="1" spc="-120" dirty="0">
                <a:latin typeface="Arial"/>
                <a:cs typeface="Arial"/>
              </a:rPr>
              <a:t>t</a:t>
            </a:r>
            <a:r>
              <a:rPr sz="1600" b="1" spc="-30" dirty="0">
                <a:latin typeface="Arial"/>
                <a:cs typeface="Arial"/>
              </a:rPr>
              <a:t>i</a:t>
            </a:r>
            <a:r>
              <a:rPr sz="1600" b="1" spc="-40" dirty="0">
                <a:latin typeface="Arial"/>
                <a:cs typeface="Arial"/>
              </a:rPr>
              <a:t>z</a:t>
            </a:r>
            <a:r>
              <a:rPr sz="1600" b="1" spc="-20" dirty="0">
                <a:latin typeface="Arial"/>
                <a:cs typeface="Arial"/>
              </a:rPr>
              <a:t>a</a:t>
            </a:r>
            <a:r>
              <a:rPr sz="1600" b="1" spc="-120" dirty="0">
                <a:latin typeface="Arial"/>
                <a:cs typeface="Arial"/>
              </a:rPr>
              <a:t>t</a:t>
            </a:r>
            <a:r>
              <a:rPr sz="1600" b="1" spc="-30" dirty="0">
                <a:latin typeface="Arial"/>
                <a:cs typeface="Arial"/>
              </a:rPr>
              <a:t>i</a:t>
            </a:r>
            <a:r>
              <a:rPr sz="1600" b="1" spc="-130" dirty="0">
                <a:latin typeface="Arial"/>
                <a:cs typeface="Arial"/>
              </a:rPr>
              <a:t>o</a:t>
            </a:r>
            <a:r>
              <a:rPr sz="1600" b="1" spc="-135" dirty="0">
                <a:latin typeface="Arial"/>
                <a:cs typeface="Arial"/>
              </a:rPr>
              <a:t>n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10200" y="609600"/>
            <a:ext cx="3290315" cy="214274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1387" y="344170"/>
            <a:ext cx="197167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120" dirty="0"/>
              <a:t>Al</a:t>
            </a:r>
            <a:r>
              <a:rPr sz="4400" spc="-85" dirty="0"/>
              <a:t>i</a:t>
            </a:r>
            <a:r>
              <a:rPr sz="4400" spc="-300" dirty="0"/>
              <a:t>asing</a:t>
            </a:r>
            <a:endParaRPr sz="4400"/>
          </a:p>
        </p:txBody>
      </p:sp>
      <p:sp>
        <p:nvSpPr>
          <p:cNvPr id="4" name="object 4"/>
          <p:cNvSpPr txBox="1"/>
          <p:nvPr/>
        </p:nvSpPr>
        <p:spPr>
          <a:xfrm>
            <a:off x="612140" y="1918842"/>
            <a:ext cx="1492250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75" dirty="0">
                <a:solidFill>
                  <a:srgbClr val="005EA3"/>
                </a:solidFill>
                <a:latin typeface="Arial"/>
                <a:cs typeface="Arial"/>
              </a:rPr>
              <a:t>Spatial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800" spc="-150" dirty="0">
                <a:latin typeface="Microsoft Sans Serif"/>
                <a:cs typeface="Microsoft Sans Serif"/>
              </a:rPr>
              <a:t>insufficient</a:t>
            </a:r>
            <a:endParaRPr sz="28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60422" y="1918842"/>
            <a:ext cx="2285365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19710" marR="5080" indent="-207645">
              <a:lnSpc>
                <a:spcPct val="100000"/>
              </a:lnSpc>
              <a:spcBef>
                <a:spcPts val="95"/>
              </a:spcBef>
              <a:tabLst>
                <a:tab pos="1963420" algn="l"/>
                <a:tab pos="2076450" algn="l"/>
              </a:tabLst>
            </a:pPr>
            <a:r>
              <a:rPr sz="2800" b="1" spc="-125" dirty="0">
                <a:solidFill>
                  <a:srgbClr val="005EA3"/>
                </a:solidFill>
                <a:latin typeface="Arial"/>
                <a:cs typeface="Arial"/>
              </a:rPr>
              <a:t>Alia</a:t>
            </a:r>
            <a:r>
              <a:rPr sz="2800" b="1" spc="-150" dirty="0">
                <a:solidFill>
                  <a:srgbClr val="005EA3"/>
                </a:solidFill>
                <a:latin typeface="Arial"/>
                <a:cs typeface="Arial"/>
              </a:rPr>
              <a:t>s</a:t>
            </a:r>
            <a:r>
              <a:rPr sz="2800" b="1" spc="-155" dirty="0">
                <a:solidFill>
                  <a:srgbClr val="005EA3"/>
                </a:solidFill>
                <a:latin typeface="Arial"/>
                <a:cs typeface="Arial"/>
              </a:rPr>
              <a:t>in</a:t>
            </a:r>
            <a:r>
              <a:rPr sz="2800" b="1" spc="-195" dirty="0">
                <a:solidFill>
                  <a:srgbClr val="005EA3"/>
                </a:solidFill>
                <a:latin typeface="Arial"/>
                <a:cs typeface="Arial"/>
              </a:rPr>
              <a:t>g</a:t>
            </a:r>
            <a:r>
              <a:rPr sz="2800" b="1" spc="-210" dirty="0">
                <a:solidFill>
                  <a:srgbClr val="005EA3"/>
                </a:solidFill>
                <a:latin typeface="Arial"/>
                <a:cs typeface="Arial"/>
              </a:rPr>
              <a:t>:</a:t>
            </a:r>
            <a:r>
              <a:rPr sz="2800" b="1" dirty="0">
                <a:solidFill>
                  <a:srgbClr val="005EA3"/>
                </a:solidFill>
                <a:latin typeface="Arial"/>
                <a:cs typeface="Arial"/>
              </a:rPr>
              <a:t>		</a:t>
            </a:r>
            <a:r>
              <a:rPr sz="2800" spc="-220" dirty="0">
                <a:latin typeface="Microsoft Sans Serif"/>
                <a:cs typeface="Microsoft Sans Serif"/>
              </a:rPr>
              <a:t>is  </a:t>
            </a:r>
            <a:r>
              <a:rPr sz="2800" spc="-229" dirty="0">
                <a:latin typeface="Microsoft Sans Serif"/>
                <a:cs typeface="Microsoft Sans Serif"/>
              </a:rPr>
              <a:t>s</a:t>
            </a:r>
            <a:r>
              <a:rPr sz="2800" spc="-250" dirty="0">
                <a:latin typeface="Microsoft Sans Serif"/>
                <a:cs typeface="Microsoft Sans Serif"/>
              </a:rPr>
              <a:t>a</a:t>
            </a:r>
            <a:r>
              <a:rPr sz="2800" spc="-170" dirty="0">
                <a:latin typeface="Microsoft Sans Serif"/>
                <a:cs typeface="Microsoft Sans Serif"/>
              </a:rPr>
              <a:t>mpli</a:t>
            </a:r>
            <a:r>
              <a:rPr sz="2800" spc="-195" dirty="0">
                <a:latin typeface="Microsoft Sans Serif"/>
                <a:cs typeface="Microsoft Sans Serif"/>
              </a:rPr>
              <a:t>n</a:t>
            </a:r>
            <a:r>
              <a:rPr sz="2800" spc="-15" dirty="0">
                <a:latin typeface="Microsoft Sans Serif"/>
                <a:cs typeface="Microsoft Sans Serif"/>
              </a:rPr>
              <a:t>g</a:t>
            </a:r>
            <a:r>
              <a:rPr sz="2800" dirty="0">
                <a:latin typeface="Microsoft Sans Serif"/>
                <a:cs typeface="Microsoft Sans Serif"/>
              </a:rPr>
              <a:t>	of</a:t>
            </a:r>
            <a:endParaRPr sz="28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12140" y="2771978"/>
            <a:ext cx="4109720" cy="2342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81280" algn="just">
              <a:lnSpc>
                <a:spcPct val="100000"/>
              </a:lnSpc>
              <a:spcBef>
                <a:spcPts val="95"/>
              </a:spcBef>
            </a:pPr>
            <a:r>
              <a:rPr sz="2800" spc="-15" dirty="0">
                <a:latin typeface="Microsoft Sans Serif"/>
                <a:cs typeface="Microsoft Sans Serif"/>
              </a:rPr>
              <a:t>data </a:t>
            </a:r>
            <a:r>
              <a:rPr sz="2800" spc="-110" dirty="0">
                <a:latin typeface="Microsoft Sans Serif"/>
                <a:cs typeface="Microsoft Sans Serif"/>
              </a:rPr>
              <a:t>along </a:t>
            </a:r>
            <a:r>
              <a:rPr sz="2800" spc="-175" dirty="0">
                <a:latin typeface="Microsoft Sans Serif"/>
                <a:cs typeface="Microsoft Sans Serif"/>
              </a:rPr>
              <a:t>the</a:t>
            </a:r>
            <a:r>
              <a:rPr sz="2800" spc="-170" dirty="0">
                <a:latin typeface="Microsoft Sans Serif"/>
                <a:cs typeface="Microsoft Sans Serif"/>
              </a:rPr>
              <a:t> </a:t>
            </a:r>
            <a:r>
              <a:rPr sz="2800" spc="-195" dirty="0">
                <a:latin typeface="Microsoft Sans Serif"/>
                <a:cs typeface="Microsoft Sans Serif"/>
              </a:rPr>
              <a:t>space</a:t>
            </a:r>
            <a:r>
              <a:rPr sz="2800" spc="-190" dirty="0">
                <a:latin typeface="Microsoft Sans Serif"/>
                <a:cs typeface="Microsoft Sans Serif"/>
              </a:rPr>
              <a:t> </a:t>
            </a:r>
            <a:r>
              <a:rPr sz="2800" spc="-145" dirty="0">
                <a:latin typeface="Microsoft Sans Serif"/>
                <a:cs typeface="Microsoft Sans Serif"/>
              </a:rPr>
              <a:t>axis, </a:t>
            </a:r>
            <a:r>
              <a:rPr sz="2800" spc="-140" dirty="0">
                <a:latin typeface="Microsoft Sans Serif"/>
                <a:cs typeface="Microsoft Sans Serif"/>
              </a:rPr>
              <a:t> </a:t>
            </a:r>
            <a:r>
              <a:rPr sz="2800" spc="-215" dirty="0">
                <a:latin typeface="Microsoft Sans Serif"/>
                <a:cs typeface="Microsoft Sans Serif"/>
              </a:rPr>
              <a:t>which </a:t>
            </a:r>
            <a:r>
              <a:rPr sz="2800" spc="-270" dirty="0">
                <a:latin typeface="Microsoft Sans Serif"/>
                <a:cs typeface="Microsoft Sans Serif"/>
              </a:rPr>
              <a:t>occurs</a:t>
            </a:r>
            <a:r>
              <a:rPr sz="2800" spc="-265" dirty="0">
                <a:latin typeface="Microsoft Sans Serif"/>
                <a:cs typeface="Microsoft Sans Serif"/>
              </a:rPr>
              <a:t> </a:t>
            </a:r>
            <a:r>
              <a:rPr sz="2800" spc="-210" dirty="0">
                <a:latin typeface="Microsoft Sans Serif"/>
                <a:cs typeface="Microsoft Sans Serif"/>
              </a:rPr>
              <a:t>because </a:t>
            </a:r>
            <a:r>
              <a:rPr sz="2800" spc="-5" dirty="0">
                <a:latin typeface="Microsoft Sans Serif"/>
                <a:cs typeface="Microsoft Sans Serif"/>
              </a:rPr>
              <a:t>of </a:t>
            </a:r>
            <a:r>
              <a:rPr sz="2800" spc="-175" dirty="0">
                <a:latin typeface="Microsoft Sans Serif"/>
                <a:cs typeface="Microsoft Sans Serif"/>
              </a:rPr>
              <a:t>the </a:t>
            </a:r>
            <a:r>
              <a:rPr sz="2800" spc="-170" dirty="0">
                <a:latin typeface="Microsoft Sans Serif"/>
                <a:cs typeface="Microsoft Sans Serif"/>
              </a:rPr>
              <a:t> </a:t>
            </a:r>
            <a:r>
              <a:rPr sz="2800" spc="-150" dirty="0">
                <a:latin typeface="Microsoft Sans Serif"/>
                <a:cs typeface="Microsoft Sans Serif"/>
              </a:rPr>
              <a:t>insufficient </a:t>
            </a:r>
            <a:r>
              <a:rPr sz="2800" spc="-85" dirty="0">
                <a:latin typeface="Microsoft Sans Serif"/>
                <a:cs typeface="Microsoft Sans Serif"/>
              </a:rPr>
              <a:t>spatial </a:t>
            </a:r>
            <a:r>
              <a:rPr sz="2800" spc="-175" dirty="0">
                <a:latin typeface="Microsoft Sans Serif"/>
                <a:cs typeface="Microsoft Sans Serif"/>
              </a:rPr>
              <a:t>resolution </a:t>
            </a:r>
            <a:r>
              <a:rPr sz="2800" spc="-170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of</a:t>
            </a:r>
            <a:r>
              <a:rPr sz="2800" spc="100" dirty="0">
                <a:latin typeface="Microsoft Sans Serif"/>
                <a:cs typeface="Microsoft Sans Serif"/>
              </a:rPr>
              <a:t> </a:t>
            </a:r>
            <a:r>
              <a:rPr sz="2800" spc="-175" dirty="0">
                <a:latin typeface="Microsoft Sans Serif"/>
                <a:cs typeface="Microsoft Sans Serif"/>
              </a:rPr>
              <a:t>the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spc="-110" dirty="0">
                <a:latin typeface="Microsoft Sans Serif"/>
                <a:cs typeface="Microsoft Sans Serif"/>
              </a:rPr>
              <a:t>acquired</a:t>
            </a:r>
            <a:r>
              <a:rPr sz="2800" spc="45" dirty="0">
                <a:latin typeface="Microsoft Sans Serif"/>
                <a:cs typeface="Microsoft Sans Serif"/>
              </a:rPr>
              <a:t> </a:t>
            </a:r>
            <a:r>
              <a:rPr sz="2800" spc="-160" dirty="0">
                <a:latin typeface="Microsoft Sans Serif"/>
                <a:cs typeface="Microsoft Sans Serif"/>
              </a:rPr>
              <a:t>image.</a:t>
            </a:r>
            <a:endParaRPr sz="2800">
              <a:latin typeface="Microsoft Sans Serif"/>
              <a:cs typeface="Microsoft Sans Serif"/>
            </a:endParaRPr>
          </a:p>
          <a:p>
            <a:pPr marL="88900" algn="just">
              <a:lnSpc>
                <a:spcPct val="100000"/>
              </a:lnSpc>
              <a:spcBef>
                <a:spcPts val="1445"/>
              </a:spcBef>
            </a:pPr>
            <a:r>
              <a:rPr sz="2800" b="1" spc="-185" dirty="0">
                <a:solidFill>
                  <a:srgbClr val="005EA3"/>
                </a:solidFill>
                <a:latin typeface="Arial"/>
                <a:cs typeface="Arial"/>
              </a:rPr>
              <a:t>Critical</a:t>
            </a:r>
            <a:r>
              <a:rPr sz="2800" b="1" spc="215" dirty="0">
                <a:solidFill>
                  <a:srgbClr val="005EA3"/>
                </a:solidFill>
                <a:latin typeface="Arial"/>
                <a:cs typeface="Arial"/>
              </a:rPr>
              <a:t> </a:t>
            </a:r>
            <a:r>
              <a:rPr sz="2800" b="1" spc="-215" dirty="0">
                <a:solidFill>
                  <a:srgbClr val="005EA3"/>
                </a:solidFill>
                <a:latin typeface="Arial"/>
                <a:cs typeface="Arial"/>
              </a:rPr>
              <a:t>Sampling</a:t>
            </a:r>
            <a:r>
              <a:rPr sz="2800" b="1" spc="220" dirty="0">
                <a:solidFill>
                  <a:srgbClr val="005EA3"/>
                </a:solidFill>
                <a:latin typeface="Arial"/>
                <a:cs typeface="Arial"/>
              </a:rPr>
              <a:t> </a:t>
            </a:r>
            <a:r>
              <a:rPr sz="2800" b="1" spc="-229" dirty="0">
                <a:solidFill>
                  <a:srgbClr val="005EA3"/>
                </a:solidFill>
                <a:latin typeface="Arial"/>
                <a:cs typeface="Arial"/>
              </a:rPr>
              <a:t>Distance:</a:t>
            </a:r>
            <a:endParaRPr sz="2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342259" y="5089397"/>
            <a:ext cx="1377950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77800">
              <a:lnSpc>
                <a:spcPct val="100000"/>
              </a:lnSpc>
              <a:spcBef>
                <a:spcPts val="95"/>
              </a:spcBef>
              <a:tabLst>
                <a:tab pos="935990" algn="l"/>
              </a:tabLst>
            </a:pPr>
            <a:r>
              <a:rPr sz="2800" spc="-165" dirty="0">
                <a:latin typeface="Microsoft Sans Serif"/>
                <a:cs typeface="Microsoft Sans Serif"/>
              </a:rPr>
              <a:t>Dist</a:t>
            </a:r>
            <a:r>
              <a:rPr sz="2800" spc="-204" dirty="0">
                <a:latin typeface="Microsoft Sans Serif"/>
                <a:cs typeface="Microsoft Sans Serif"/>
              </a:rPr>
              <a:t>a</a:t>
            </a:r>
            <a:r>
              <a:rPr sz="2800" spc="-220" dirty="0">
                <a:latin typeface="Microsoft Sans Serif"/>
                <a:cs typeface="Microsoft Sans Serif"/>
              </a:rPr>
              <a:t>nce  </a:t>
            </a:r>
            <a:r>
              <a:rPr sz="2800" spc="-65" dirty="0">
                <a:latin typeface="Microsoft Sans Serif"/>
                <a:cs typeface="Microsoft Sans Serif"/>
              </a:rPr>
              <a:t>t</a:t>
            </a:r>
            <a:r>
              <a:rPr sz="2800" spc="-120" dirty="0">
                <a:latin typeface="Microsoft Sans Serif"/>
                <a:cs typeface="Microsoft Sans Serif"/>
              </a:rPr>
              <a:t>o</a:t>
            </a:r>
            <a:r>
              <a:rPr sz="2800" dirty="0">
                <a:latin typeface="Microsoft Sans Serif"/>
                <a:cs typeface="Microsoft Sans Serif"/>
              </a:rPr>
              <a:t>	</a:t>
            </a:r>
            <a:r>
              <a:rPr sz="2800" spc="-175" dirty="0">
                <a:latin typeface="Microsoft Sans Serif"/>
                <a:cs typeface="Microsoft Sans Serif"/>
              </a:rPr>
              <a:t>the</a:t>
            </a:r>
            <a:endParaRPr sz="2800">
              <a:latin typeface="Microsoft Sans Serif"/>
              <a:cs typeface="Microsoft Sans Serif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88340" y="5089397"/>
            <a:ext cx="2559685" cy="1305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  <a:tabLst>
                <a:tab pos="504825" algn="l"/>
                <a:tab pos="1229995" algn="l"/>
              </a:tabLst>
            </a:pPr>
            <a:r>
              <a:rPr sz="2800" spc="-160" dirty="0">
                <a:latin typeface="Microsoft Sans Serif"/>
                <a:cs typeface="Microsoft Sans Serif"/>
              </a:rPr>
              <a:t>i</a:t>
            </a:r>
            <a:r>
              <a:rPr sz="2800" spc="-340" dirty="0">
                <a:latin typeface="Microsoft Sans Serif"/>
                <a:cs typeface="Microsoft Sans Serif"/>
              </a:rPr>
              <a:t>s</a:t>
            </a:r>
            <a:r>
              <a:rPr sz="2800" dirty="0">
                <a:latin typeface="Microsoft Sans Serif"/>
                <a:cs typeface="Microsoft Sans Serif"/>
              </a:rPr>
              <a:t>	</a:t>
            </a:r>
            <a:r>
              <a:rPr sz="2800" spc="-175" dirty="0">
                <a:latin typeface="Microsoft Sans Serif"/>
                <a:cs typeface="Microsoft Sans Serif"/>
              </a:rPr>
              <a:t>the</a:t>
            </a:r>
            <a:r>
              <a:rPr sz="2800" dirty="0">
                <a:latin typeface="Microsoft Sans Serif"/>
                <a:cs typeface="Microsoft Sans Serif"/>
              </a:rPr>
              <a:t>	</a:t>
            </a:r>
            <a:r>
              <a:rPr sz="2800" spc="-459" dirty="0">
                <a:latin typeface="Microsoft Sans Serif"/>
                <a:cs typeface="Microsoft Sans Serif"/>
              </a:rPr>
              <a:t>S</a:t>
            </a:r>
            <a:r>
              <a:rPr sz="2800" spc="-114" dirty="0">
                <a:latin typeface="Microsoft Sans Serif"/>
                <a:cs typeface="Microsoft Sans Serif"/>
              </a:rPr>
              <a:t>ampling  </a:t>
            </a:r>
            <a:r>
              <a:rPr sz="2800" spc="-155" dirty="0">
                <a:latin typeface="Microsoft Sans Serif"/>
                <a:cs typeface="Microsoft Sans Serif"/>
              </a:rPr>
              <a:t>corresponding </a:t>
            </a:r>
            <a:r>
              <a:rPr sz="2800" spc="-150" dirty="0">
                <a:latin typeface="Microsoft Sans Serif"/>
                <a:cs typeface="Microsoft Sans Serif"/>
              </a:rPr>
              <a:t> </a:t>
            </a:r>
            <a:r>
              <a:rPr sz="2800" spc="-145" dirty="0">
                <a:latin typeface="Microsoft Sans Serif"/>
                <a:cs typeface="Microsoft Sans Serif"/>
              </a:rPr>
              <a:t>Nyquist</a:t>
            </a:r>
            <a:r>
              <a:rPr sz="2800" spc="15" dirty="0">
                <a:latin typeface="Microsoft Sans Serif"/>
                <a:cs typeface="Microsoft Sans Serif"/>
              </a:rPr>
              <a:t> </a:t>
            </a:r>
            <a:r>
              <a:rPr sz="2800" spc="-225" dirty="0">
                <a:latin typeface="Microsoft Sans Serif"/>
                <a:cs typeface="Microsoft Sans Serif"/>
              </a:rPr>
              <a:t>Rate.</a:t>
            </a:r>
            <a:endParaRPr sz="2800">
              <a:latin typeface="Microsoft Sans Serif"/>
              <a:cs typeface="Microsoft Sans Serif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486400" y="3581400"/>
            <a:ext cx="3352800" cy="2183891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5935471" y="5965952"/>
            <a:ext cx="23044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8585">
              <a:lnSpc>
                <a:spcPct val="100000"/>
              </a:lnSpc>
              <a:spcBef>
                <a:spcPts val="100"/>
              </a:spcBef>
            </a:pPr>
            <a:r>
              <a:rPr sz="1800" b="1" spc="-95" dirty="0">
                <a:latin typeface="Arial"/>
                <a:cs typeface="Arial"/>
              </a:rPr>
              <a:t>Aliasing</a:t>
            </a:r>
            <a:r>
              <a:rPr sz="1800" b="1" spc="-65" dirty="0">
                <a:latin typeface="Arial"/>
                <a:cs typeface="Arial"/>
              </a:rPr>
              <a:t> </a:t>
            </a:r>
            <a:r>
              <a:rPr sz="1800" b="1" spc="-135" dirty="0">
                <a:latin typeface="Arial"/>
                <a:cs typeface="Arial"/>
              </a:rPr>
              <a:t>pr</a:t>
            </a:r>
            <a:r>
              <a:rPr sz="1800" b="1" spc="-160" dirty="0">
                <a:latin typeface="Arial"/>
                <a:cs typeface="Arial"/>
              </a:rPr>
              <a:t>o</a:t>
            </a:r>
            <a:r>
              <a:rPr sz="1800" b="1" spc="-110" dirty="0">
                <a:latin typeface="Arial"/>
                <a:cs typeface="Arial"/>
              </a:rPr>
              <a:t>ble</a:t>
            </a:r>
            <a:r>
              <a:rPr sz="1800" b="1" spc="-175" dirty="0">
                <a:latin typeface="Arial"/>
                <a:cs typeface="Arial"/>
              </a:rPr>
              <a:t>m</a:t>
            </a:r>
            <a:r>
              <a:rPr sz="1800" b="1" spc="-55" dirty="0">
                <a:latin typeface="Arial"/>
                <a:cs typeface="Arial"/>
              </a:rPr>
              <a:t> </a:t>
            </a:r>
            <a:r>
              <a:rPr sz="1800" b="1" spc="-95" dirty="0">
                <a:latin typeface="Arial"/>
                <a:cs typeface="Arial"/>
              </a:rPr>
              <a:t>of</a:t>
            </a:r>
            <a:r>
              <a:rPr sz="1800" b="1" spc="90" dirty="0">
                <a:latin typeface="Arial"/>
                <a:cs typeface="Arial"/>
              </a:rPr>
              <a:t> </a:t>
            </a:r>
            <a:r>
              <a:rPr sz="1800" b="1" spc="-55" dirty="0">
                <a:latin typeface="Arial"/>
                <a:cs typeface="Arial"/>
              </a:rPr>
              <a:t>a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latin typeface="Arial"/>
                <a:cs typeface="Arial"/>
              </a:rPr>
              <a:t>undersampled</a:t>
            </a:r>
            <a:r>
              <a:rPr sz="1800" b="1" spc="405" dirty="0">
                <a:latin typeface="Arial"/>
                <a:cs typeface="Arial"/>
              </a:rPr>
              <a:t> </a:t>
            </a:r>
            <a:r>
              <a:rPr sz="1800" b="1" spc="-105" dirty="0">
                <a:latin typeface="Arial"/>
                <a:cs typeface="Arial"/>
              </a:rPr>
              <a:t>image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62600" y="609600"/>
            <a:ext cx="3200400" cy="288797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1387" y="344170"/>
            <a:ext cx="342646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204" dirty="0"/>
              <a:t>Digital</a:t>
            </a:r>
            <a:r>
              <a:rPr sz="4400" spc="-80" dirty="0"/>
              <a:t> </a:t>
            </a:r>
            <a:r>
              <a:rPr sz="4400" spc="-215" dirty="0"/>
              <a:t>Im</a:t>
            </a:r>
            <a:r>
              <a:rPr sz="4400" spc="-120" dirty="0"/>
              <a:t>a</a:t>
            </a:r>
            <a:r>
              <a:rPr sz="4400" spc="-425" dirty="0"/>
              <a:t>ge?</a:t>
            </a:r>
            <a:endParaRPr sz="4400"/>
          </a:p>
        </p:txBody>
      </p:sp>
      <p:sp>
        <p:nvSpPr>
          <p:cNvPr id="4" name="object 4"/>
          <p:cNvSpPr txBox="1"/>
          <p:nvPr/>
        </p:nvSpPr>
        <p:spPr>
          <a:xfrm>
            <a:off x="691387" y="1573733"/>
            <a:ext cx="3959225" cy="4793615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332740" marR="196850" indent="-320675">
              <a:lnSpc>
                <a:spcPct val="90000"/>
              </a:lnSpc>
              <a:spcBef>
                <a:spcPts val="415"/>
              </a:spcBef>
              <a:buClr>
                <a:srgbClr val="DD8046"/>
              </a:buClr>
              <a:buSzPct val="59615"/>
              <a:buFont typeface="Wingdings"/>
              <a:buChar char=""/>
              <a:tabLst>
                <a:tab pos="332740" algn="l"/>
                <a:tab pos="333375" algn="l"/>
              </a:tabLst>
            </a:pPr>
            <a:r>
              <a:rPr sz="2600" spc="-150" dirty="0">
                <a:latin typeface="Microsoft Sans Serif"/>
                <a:cs typeface="Microsoft Sans Serif"/>
              </a:rPr>
              <a:t>When</a:t>
            </a:r>
            <a:r>
              <a:rPr sz="2600" spc="-5" dirty="0">
                <a:latin typeface="Microsoft Sans Serif"/>
                <a:cs typeface="Microsoft Sans Serif"/>
              </a:rPr>
              <a:t> </a:t>
            </a:r>
            <a:r>
              <a:rPr sz="2600" spc="-75" dirty="0">
                <a:latin typeface="Microsoft Sans Serif"/>
                <a:cs typeface="Microsoft Sans Serif"/>
              </a:rPr>
              <a:t>x,</a:t>
            </a:r>
            <a:r>
              <a:rPr sz="2600" spc="20" dirty="0">
                <a:latin typeface="Microsoft Sans Serif"/>
                <a:cs typeface="Microsoft Sans Serif"/>
              </a:rPr>
              <a:t> </a:t>
            </a:r>
            <a:r>
              <a:rPr sz="2600" dirty="0">
                <a:latin typeface="Microsoft Sans Serif"/>
                <a:cs typeface="Microsoft Sans Serif"/>
              </a:rPr>
              <a:t>y</a:t>
            </a:r>
            <a:r>
              <a:rPr sz="2600" spc="5" dirty="0">
                <a:latin typeface="Microsoft Sans Serif"/>
                <a:cs typeface="Microsoft Sans Serif"/>
              </a:rPr>
              <a:t> </a:t>
            </a:r>
            <a:r>
              <a:rPr sz="2600" spc="-110" dirty="0">
                <a:latin typeface="Microsoft Sans Serif"/>
                <a:cs typeface="Microsoft Sans Serif"/>
              </a:rPr>
              <a:t>and</a:t>
            </a:r>
            <a:r>
              <a:rPr sz="2600" spc="10" dirty="0">
                <a:latin typeface="Microsoft Sans Serif"/>
                <a:cs typeface="Microsoft Sans Serif"/>
              </a:rPr>
              <a:t> </a:t>
            </a:r>
            <a:r>
              <a:rPr sz="2600" spc="-155" dirty="0">
                <a:latin typeface="Microsoft Sans Serif"/>
                <a:cs typeface="Microsoft Sans Serif"/>
              </a:rPr>
              <a:t>the </a:t>
            </a:r>
            <a:r>
              <a:rPr sz="2600" spc="-150" dirty="0">
                <a:latin typeface="Microsoft Sans Serif"/>
                <a:cs typeface="Microsoft Sans Serif"/>
              </a:rPr>
              <a:t> </a:t>
            </a:r>
            <a:r>
              <a:rPr sz="2600" spc="-160" dirty="0">
                <a:latin typeface="Microsoft Sans Serif"/>
                <a:cs typeface="Microsoft Sans Serif"/>
              </a:rPr>
              <a:t>am</a:t>
            </a:r>
            <a:r>
              <a:rPr sz="2600" spc="-125" dirty="0">
                <a:latin typeface="Microsoft Sans Serif"/>
                <a:cs typeface="Microsoft Sans Serif"/>
              </a:rPr>
              <a:t>p</a:t>
            </a:r>
            <a:r>
              <a:rPr sz="2600" spc="-30" dirty="0">
                <a:latin typeface="Microsoft Sans Serif"/>
                <a:cs typeface="Microsoft Sans Serif"/>
              </a:rPr>
              <a:t>l</a:t>
            </a:r>
            <a:r>
              <a:rPr sz="2600" spc="-20" dirty="0">
                <a:latin typeface="Microsoft Sans Serif"/>
                <a:cs typeface="Microsoft Sans Serif"/>
              </a:rPr>
              <a:t>i</a:t>
            </a:r>
            <a:r>
              <a:rPr sz="2600" spc="-120" dirty="0">
                <a:latin typeface="Microsoft Sans Serif"/>
                <a:cs typeface="Microsoft Sans Serif"/>
              </a:rPr>
              <a:t>tude</a:t>
            </a:r>
            <a:r>
              <a:rPr sz="2600" dirty="0">
                <a:latin typeface="Microsoft Sans Serif"/>
                <a:cs typeface="Microsoft Sans Serif"/>
              </a:rPr>
              <a:t> </a:t>
            </a:r>
            <a:r>
              <a:rPr sz="2600" spc="-210" dirty="0">
                <a:latin typeface="Microsoft Sans Serif"/>
                <a:cs typeface="Microsoft Sans Serif"/>
              </a:rPr>
              <a:t>v</a:t>
            </a:r>
            <a:r>
              <a:rPr sz="2600" spc="-25" dirty="0">
                <a:latin typeface="Microsoft Sans Serif"/>
                <a:cs typeface="Microsoft Sans Serif"/>
              </a:rPr>
              <a:t>a</a:t>
            </a:r>
            <a:r>
              <a:rPr sz="2600" spc="-5" dirty="0">
                <a:latin typeface="Microsoft Sans Serif"/>
                <a:cs typeface="Microsoft Sans Serif"/>
              </a:rPr>
              <a:t>l</a:t>
            </a:r>
            <a:r>
              <a:rPr sz="2600" spc="-295" dirty="0">
                <a:latin typeface="Microsoft Sans Serif"/>
                <a:cs typeface="Microsoft Sans Serif"/>
              </a:rPr>
              <a:t>ues</a:t>
            </a:r>
            <a:r>
              <a:rPr sz="2600" spc="-5" dirty="0">
                <a:latin typeface="Microsoft Sans Serif"/>
                <a:cs typeface="Microsoft Sans Serif"/>
              </a:rPr>
              <a:t> </a:t>
            </a:r>
            <a:r>
              <a:rPr sz="2600" dirty="0">
                <a:latin typeface="Microsoft Sans Serif"/>
                <a:cs typeface="Microsoft Sans Serif"/>
              </a:rPr>
              <a:t>of</a:t>
            </a:r>
            <a:r>
              <a:rPr sz="2600" spc="90" dirty="0">
                <a:latin typeface="Microsoft Sans Serif"/>
                <a:cs typeface="Microsoft Sans Serif"/>
              </a:rPr>
              <a:t> </a:t>
            </a:r>
            <a:r>
              <a:rPr sz="2600" spc="140" dirty="0">
                <a:latin typeface="Microsoft Sans Serif"/>
                <a:cs typeface="Microsoft Sans Serif"/>
              </a:rPr>
              <a:t>f</a:t>
            </a:r>
            <a:r>
              <a:rPr sz="2600" spc="90" dirty="0">
                <a:latin typeface="Microsoft Sans Serif"/>
                <a:cs typeface="Microsoft Sans Serif"/>
              </a:rPr>
              <a:t> </a:t>
            </a:r>
            <a:r>
              <a:rPr sz="2600" spc="-45" dirty="0">
                <a:latin typeface="Microsoft Sans Serif"/>
                <a:cs typeface="Microsoft Sans Serif"/>
              </a:rPr>
              <a:t>are  </a:t>
            </a:r>
            <a:r>
              <a:rPr sz="2600" spc="-90" dirty="0">
                <a:latin typeface="Microsoft Sans Serif"/>
                <a:cs typeface="Microsoft Sans Serif"/>
              </a:rPr>
              <a:t>finite,</a:t>
            </a:r>
            <a:r>
              <a:rPr sz="2600" spc="-15" dirty="0">
                <a:latin typeface="Microsoft Sans Serif"/>
                <a:cs typeface="Microsoft Sans Serif"/>
              </a:rPr>
              <a:t> </a:t>
            </a:r>
            <a:r>
              <a:rPr sz="2600" spc="-135" dirty="0">
                <a:latin typeface="Microsoft Sans Serif"/>
                <a:cs typeface="Microsoft Sans Serif"/>
              </a:rPr>
              <a:t>discrete</a:t>
            </a:r>
            <a:r>
              <a:rPr sz="2600" spc="-15" dirty="0">
                <a:latin typeface="Microsoft Sans Serif"/>
                <a:cs typeface="Microsoft Sans Serif"/>
              </a:rPr>
              <a:t> </a:t>
            </a:r>
            <a:r>
              <a:rPr sz="2600" spc="-135" dirty="0">
                <a:latin typeface="Microsoft Sans Serif"/>
                <a:cs typeface="Microsoft Sans Serif"/>
              </a:rPr>
              <a:t>quantities, </a:t>
            </a:r>
            <a:r>
              <a:rPr sz="2600" spc="-130" dirty="0">
                <a:latin typeface="Microsoft Sans Serif"/>
                <a:cs typeface="Microsoft Sans Serif"/>
              </a:rPr>
              <a:t> </a:t>
            </a:r>
            <a:r>
              <a:rPr sz="2600" spc="-155" dirty="0">
                <a:latin typeface="Microsoft Sans Serif"/>
                <a:cs typeface="Microsoft Sans Serif"/>
              </a:rPr>
              <a:t>the</a:t>
            </a:r>
            <a:r>
              <a:rPr sz="2600" spc="10" dirty="0">
                <a:latin typeface="Microsoft Sans Serif"/>
                <a:cs typeface="Microsoft Sans Serif"/>
              </a:rPr>
              <a:t> </a:t>
            </a:r>
            <a:r>
              <a:rPr sz="2600" spc="-155" dirty="0">
                <a:latin typeface="Microsoft Sans Serif"/>
                <a:cs typeface="Microsoft Sans Serif"/>
              </a:rPr>
              <a:t>im</a:t>
            </a:r>
            <a:r>
              <a:rPr sz="2600" spc="-160" dirty="0">
                <a:latin typeface="Microsoft Sans Serif"/>
                <a:cs typeface="Microsoft Sans Serif"/>
              </a:rPr>
              <a:t>a</a:t>
            </a:r>
            <a:r>
              <a:rPr sz="2600" spc="-60" dirty="0">
                <a:latin typeface="Microsoft Sans Serif"/>
                <a:cs typeface="Microsoft Sans Serif"/>
              </a:rPr>
              <a:t>g</a:t>
            </a:r>
            <a:r>
              <a:rPr sz="2600" spc="-145" dirty="0">
                <a:latin typeface="Microsoft Sans Serif"/>
                <a:cs typeface="Microsoft Sans Serif"/>
              </a:rPr>
              <a:t>e</a:t>
            </a:r>
            <a:r>
              <a:rPr sz="2600" spc="-5" dirty="0">
                <a:latin typeface="Microsoft Sans Serif"/>
                <a:cs typeface="Microsoft Sans Serif"/>
              </a:rPr>
              <a:t> </a:t>
            </a:r>
            <a:r>
              <a:rPr sz="2600" spc="-150" dirty="0">
                <a:latin typeface="Microsoft Sans Serif"/>
                <a:cs typeface="Microsoft Sans Serif"/>
              </a:rPr>
              <a:t>i</a:t>
            </a:r>
            <a:r>
              <a:rPr sz="2600" spc="-315" dirty="0">
                <a:latin typeface="Microsoft Sans Serif"/>
                <a:cs typeface="Microsoft Sans Serif"/>
              </a:rPr>
              <a:t>s</a:t>
            </a:r>
            <a:r>
              <a:rPr sz="2600" spc="25" dirty="0">
                <a:latin typeface="Microsoft Sans Serif"/>
                <a:cs typeface="Microsoft Sans Serif"/>
              </a:rPr>
              <a:t> </a:t>
            </a:r>
            <a:r>
              <a:rPr sz="2600" spc="-90" dirty="0">
                <a:latin typeface="Microsoft Sans Serif"/>
                <a:cs typeface="Microsoft Sans Serif"/>
              </a:rPr>
              <a:t>call</a:t>
            </a:r>
            <a:r>
              <a:rPr sz="2600" spc="-130" dirty="0">
                <a:latin typeface="Microsoft Sans Serif"/>
                <a:cs typeface="Microsoft Sans Serif"/>
              </a:rPr>
              <a:t>e</a:t>
            </a:r>
            <a:r>
              <a:rPr sz="2600" spc="-10" dirty="0">
                <a:latin typeface="Microsoft Sans Serif"/>
                <a:cs typeface="Microsoft Sans Serif"/>
              </a:rPr>
              <a:t>d</a:t>
            </a:r>
            <a:r>
              <a:rPr sz="2600" spc="15" dirty="0">
                <a:latin typeface="Microsoft Sans Serif"/>
                <a:cs typeface="Microsoft Sans Serif"/>
              </a:rPr>
              <a:t> </a:t>
            </a:r>
            <a:r>
              <a:rPr sz="2600" spc="-20" dirty="0">
                <a:solidFill>
                  <a:srgbClr val="C00000"/>
                </a:solidFill>
                <a:latin typeface="Microsoft Sans Serif"/>
                <a:cs typeface="Microsoft Sans Serif"/>
              </a:rPr>
              <a:t>dig</a:t>
            </a:r>
            <a:r>
              <a:rPr sz="2600" dirty="0">
                <a:solidFill>
                  <a:srgbClr val="C00000"/>
                </a:solidFill>
                <a:latin typeface="Microsoft Sans Serif"/>
                <a:cs typeface="Microsoft Sans Serif"/>
              </a:rPr>
              <a:t>i</a:t>
            </a:r>
            <a:r>
              <a:rPr sz="2600" spc="-15" dirty="0">
                <a:solidFill>
                  <a:srgbClr val="C00000"/>
                </a:solidFill>
                <a:latin typeface="Microsoft Sans Serif"/>
                <a:cs typeface="Microsoft Sans Serif"/>
              </a:rPr>
              <a:t>tal  </a:t>
            </a:r>
            <a:r>
              <a:rPr sz="2600" spc="-135" dirty="0">
                <a:solidFill>
                  <a:srgbClr val="C00000"/>
                </a:solidFill>
                <a:latin typeface="Microsoft Sans Serif"/>
                <a:cs typeface="Microsoft Sans Serif"/>
              </a:rPr>
              <a:t>image</a:t>
            </a:r>
            <a:endParaRPr sz="2600">
              <a:latin typeface="Microsoft Sans Serif"/>
              <a:cs typeface="Microsoft Sans Serif"/>
            </a:endParaRPr>
          </a:p>
          <a:p>
            <a:pPr marL="332740" marR="5080" indent="-320675">
              <a:lnSpc>
                <a:spcPct val="90000"/>
              </a:lnSpc>
              <a:spcBef>
                <a:spcPts val="710"/>
              </a:spcBef>
              <a:buClr>
                <a:srgbClr val="DD8046"/>
              </a:buClr>
              <a:buSzPct val="59615"/>
              <a:buFont typeface="Wingdings"/>
              <a:buChar char=""/>
              <a:tabLst>
                <a:tab pos="332740" algn="l"/>
                <a:tab pos="333375" algn="l"/>
              </a:tabLst>
            </a:pPr>
            <a:r>
              <a:rPr sz="2600" spc="-165" dirty="0">
                <a:latin typeface="Microsoft Sans Serif"/>
                <a:cs typeface="Microsoft Sans Serif"/>
              </a:rPr>
              <a:t>A</a:t>
            </a:r>
            <a:r>
              <a:rPr sz="2600" spc="360" dirty="0">
                <a:latin typeface="Microsoft Sans Serif"/>
                <a:cs typeface="Microsoft Sans Serif"/>
              </a:rPr>
              <a:t> </a:t>
            </a:r>
            <a:r>
              <a:rPr sz="2600" spc="-15" dirty="0">
                <a:latin typeface="Microsoft Sans Serif"/>
                <a:cs typeface="Microsoft Sans Serif"/>
              </a:rPr>
              <a:t>digital </a:t>
            </a:r>
            <a:r>
              <a:rPr sz="2600" spc="-135" dirty="0">
                <a:latin typeface="Microsoft Sans Serif"/>
                <a:cs typeface="Microsoft Sans Serif"/>
              </a:rPr>
              <a:t>image </a:t>
            </a:r>
            <a:r>
              <a:rPr sz="2600" spc="-235" dirty="0">
                <a:latin typeface="Microsoft Sans Serif"/>
                <a:cs typeface="Microsoft Sans Serif"/>
              </a:rPr>
              <a:t>is </a:t>
            </a:r>
            <a:r>
              <a:rPr sz="2600" spc="-229" dirty="0">
                <a:latin typeface="Microsoft Sans Serif"/>
                <a:cs typeface="Microsoft Sans Serif"/>
              </a:rPr>
              <a:t> </a:t>
            </a:r>
            <a:r>
              <a:rPr sz="2600" spc="-210" dirty="0">
                <a:latin typeface="Microsoft Sans Serif"/>
                <a:cs typeface="Microsoft Sans Serif"/>
              </a:rPr>
              <a:t>comp</a:t>
            </a:r>
            <a:r>
              <a:rPr sz="2600" spc="-185" dirty="0">
                <a:latin typeface="Microsoft Sans Serif"/>
                <a:cs typeface="Microsoft Sans Serif"/>
              </a:rPr>
              <a:t>o</a:t>
            </a:r>
            <a:r>
              <a:rPr sz="2600" spc="-200" dirty="0">
                <a:latin typeface="Microsoft Sans Serif"/>
                <a:cs typeface="Microsoft Sans Serif"/>
              </a:rPr>
              <a:t>sed</a:t>
            </a:r>
            <a:r>
              <a:rPr sz="2600" spc="-5" dirty="0">
                <a:latin typeface="Microsoft Sans Serif"/>
                <a:cs typeface="Microsoft Sans Serif"/>
              </a:rPr>
              <a:t> </a:t>
            </a:r>
            <a:r>
              <a:rPr sz="2600" dirty="0">
                <a:latin typeface="Microsoft Sans Serif"/>
                <a:cs typeface="Microsoft Sans Serif"/>
              </a:rPr>
              <a:t>of</a:t>
            </a:r>
            <a:r>
              <a:rPr sz="2600" spc="90" dirty="0">
                <a:latin typeface="Microsoft Sans Serif"/>
                <a:cs typeface="Microsoft Sans Serif"/>
              </a:rPr>
              <a:t> </a:t>
            </a:r>
            <a:r>
              <a:rPr sz="2600" spc="-10" dirty="0">
                <a:latin typeface="Microsoft Sans Serif"/>
                <a:cs typeface="Microsoft Sans Serif"/>
              </a:rPr>
              <a:t>a</a:t>
            </a:r>
            <a:r>
              <a:rPr sz="2600" spc="20" dirty="0">
                <a:latin typeface="Microsoft Sans Serif"/>
                <a:cs typeface="Microsoft Sans Serif"/>
              </a:rPr>
              <a:t> </a:t>
            </a:r>
            <a:r>
              <a:rPr sz="2600" spc="-50" dirty="0">
                <a:latin typeface="Microsoft Sans Serif"/>
                <a:cs typeface="Microsoft Sans Serif"/>
              </a:rPr>
              <a:t>fini</a:t>
            </a:r>
            <a:r>
              <a:rPr sz="2600" spc="-35" dirty="0">
                <a:latin typeface="Microsoft Sans Serif"/>
                <a:cs typeface="Microsoft Sans Serif"/>
              </a:rPr>
              <a:t>t</a:t>
            </a:r>
            <a:r>
              <a:rPr sz="2600" spc="-95" dirty="0">
                <a:latin typeface="Microsoft Sans Serif"/>
                <a:cs typeface="Microsoft Sans Serif"/>
              </a:rPr>
              <a:t>e  </a:t>
            </a:r>
            <a:r>
              <a:rPr sz="2600" spc="-200" dirty="0">
                <a:latin typeface="Microsoft Sans Serif"/>
                <a:cs typeface="Microsoft Sans Serif"/>
              </a:rPr>
              <a:t>number</a:t>
            </a:r>
            <a:r>
              <a:rPr sz="2600" spc="5" dirty="0">
                <a:latin typeface="Microsoft Sans Serif"/>
                <a:cs typeface="Microsoft Sans Serif"/>
              </a:rPr>
              <a:t> </a:t>
            </a:r>
            <a:r>
              <a:rPr sz="2600" dirty="0">
                <a:latin typeface="Microsoft Sans Serif"/>
                <a:cs typeface="Microsoft Sans Serif"/>
              </a:rPr>
              <a:t>of</a:t>
            </a:r>
            <a:r>
              <a:rPr sz="2600" spc="85" dirty="0">
                <a:latin typeface="Microsoft Sans Serif"/>
                <a:cs typeface="Microsoft Sans Serif"/>
              </a:rPr>
              <a:t> </a:t>
            </a:r>
            <a:r>
              <a:rPr sz="2600" spc="-120" dirty="0">
                <a:latin typeface="Microsoft Sans Serif"/>
                <a:cs typeface="Microsoft Sans Serif"/>
              </a:rPr>
              <a:t>e</a:t>
            </a:r>
            <a:r>
              <a:rPr sz="2600" spc="-45" dirty="0">
                <a:latin typeface="Microsoft Sans Serif"/>
                <a:cs typeface="Microsoft Sans Serif"/>
              </a:rPr>
              <a:t>l</a:t>
            </a:r>
            <a:r>
              <a:rPr sz="2600" spc="-254" dirty="0">
                <a:latin typeface="Microsoft Sans Serif"/>
                <a:cs typeface="Microsoft Sans Serif"/>
              </a:rPr>
              <a:t>em</a:t>
            </a:r>
            <a:r>
              <a:rPr sz="2600" spc="-200" dirty="0">
                <a:latin typeface="Microsoft Sans Serif"/>
                <a:cs typeface="Microsoft Sans Serif"/>
              </a:rPr>
              <a:t>e</a:t>
            </a:r>
            <a:r>
              <a:rPr sz="2600" spc="-240" dirty="0">
                <a:latin typeface="Microsoft Sans Serif"/>
                <a:cs typeface="Microsoft Sans Serif"/>
              </a:rPr>
              <a:t>nt</a:t>
            </a:r>
            <a:r>
              <a:rPr sz="2600" spc="-355" dirty="0">
                <a:latin typeface="Microsoft Sans Serif"/>
                <a:cs typeface="Microsoft Sans Serif"/>
              </a:rPr>
              <a:t>s</a:t>
            </a:r>
            <a:r>
              <a:rPr sz="2600" spc="-155" dirty="0">
                <a:latin typeface="Microsoft Sans Serif"/>
                <a:cs typeface="Microsoft Sans Serif"/>
              </a:rPr>
              <a:t>,</a:t>
            </a:r>
            <a:r>
              <a:rPr sz="2600" spc="-15" dirty="0">
                <a:latin typeface="Microsoft Sans Serif"/>
                <a:cs typeface="Microsoft Sans Serif"/>
              </a:rPr>
              <a:t> </a:t>
            </a:r>
            <a:r>
              <a:rPr sz="2600" spc="-155" dirty="0">
                <a:latin typeface="Microsoft Sans Serif"/>
                <a:cs typeface="Microsoft Sans Serif"/>
              </a:rPr>
              <a:t>ea</a:t>
            </a:r>
            <a:r>
              <a:rPr sz="2600" spc="-40" dirty="0">
                <a:latin typeface="Microsoft Sans Serif"/>
                <a:cs typeface="Microsoft Sans Serif"/>
              </a:rPr>
              <a:t>c</a:t>
            </a:r>
            <a:r>
              <a:rPr sz="2600" spc="-200" dirty="0">
                <a:latin typeface="Microsoft Sans Serif"/>
                <a:cs typeface="Microsoft Sans Serif"/>
              </a:rPr>
              <a:t>h  </a:t>
            </a:r>
            <a:r>
              <a:rPr sz="2600" dirty="0">
                <a:latin typeface="Microsoft Sans Serif"/>
                <a:cs typeface="Microsoft Sans Serif"/>
              </a:rPr>
              <a:t>of</a:t>
            </a:r>
            <a:r>
              <a:rPr sz="2600" spc="90" dirty="0">
                <a:latin typeface="Microsoft Sans Serif"/>
                <a:cs typeface="Microsoft Sans Serif"/>
              </a:rPr>
              <a:t> </a:t>
            </a:r>
            <a:r>
              <a:rPr sz="2600" spc="-200" dirty="0">
                <a:latin typeface="Microsoft Sans Serif"/>
                <a:cs typeface="Microsoft Sans Serif"/>
              </a:rPr>
              <a:t>wh</a:t>
            </a:r>
            <a:r>
              <a:rPr sz="2600" spc="-70" dirty="0">
                <a:latin typeface="Microsoft Sans Serif"/>
                <a:cs typeface="Microsoft Sans Serif"/>
              </a:rPr>
              <a:t>i</a:t>
            </a:r>
            <a:r>
              <a:rPr sz="2600" spc="-204" dirty="0">
                <a:latin typeface="Microsoft Sans Serif"/>
                <a:cs typeface="Microsoft Sans Serif"/>
              </a:rPr>
              <a:t>c</a:t>
            </a:r>
            <a:r>
              <a:rPr sz="2600" spc="-310" dirty="0">
                <a:latin typeface="Microsoft Sans Serif"/>
                <a:cs typeface="Microsoft Sans Serif"/>
              </a:rPr>
              <a:t>h</a:t>
            </a:r>
            <a:r>
              <a:rPr sz="2600" spc="15" dirty="0">
                <a:latin typeface="Microsoft Sans Serif"/>
                <a:cs typeface="Microsoft Sans Serif"/>
              </a:rPr>
              <a:t> </a:t>
            </a:r>
            <a:r>
              <a:rPr sz="2600" spc="-250" dirty="0">
                <a:latin typeface="Microsoft Sans Serif"/>
                <a:cs typeface="Microsoft Sans Serif"/>
              </a:rPr>
              <a:t>has</a:t>
            </a:r>
            <a:r>
              <a:rPr sz="2600" spc="15" dirty="0">
                <a:latin typeface="Microsoft Sans Serif"/>
                <a:cs typeface="Microsoft Sans Serif"/>
              </a:rPr>
              <a:t> </a:t>
            </a:r>
            <a:r>
              <a:rPr sz="2600" spc="-10" dirty="0">
                <a:latin typeface="Microsoft Sans Serif"/>
                <a:cs typeface="Microsoft Sans Serif"/>
              </a:rPr>
              <a:t>a</a:t>
            </a:r>
            <a:r>
              <a:rPr sz="2600" spc="20" dirty="0">
                <a:latin typeface="Microsoft Sans Serif"/>
                <a:cs typeface="Microsoft Sans Serif"/>
              </a:rPr>
              <a:t> </a:t>
            </a:r>
            <a:r>
              <a:rPr sz="2600" spc="-10" dirty="0">
                <a:latin typeface="Microsoft Sans Serif"/>
                <a:cs typeface="Microsoft Sans Serif"/>
              </a:rPr>
              <a:t>pa</a:t>
            </a:r>
            <a:r>
              <a:rPr sz="2600" spc="40" dirty="0">
                <a:latin typeface="Microsoft Sans Serif"/>
                <a:cs typeface="Microsoft Sans Serif"/>
              </a:rPr>
              <a:t>r</a:t>
            </a:r>
            <a:r>
              <a:rPr sz="2600" spc="-25" dirty="0">
                <a:latin typeface="Microsoft Sans Serif"/>
                <a:cs typeface="Microsoft Sans Serif"/>
              </a:rPr>
              <a:t>t</a:t>
            </a:r>
            <a:r>
              <a:rPr sz="2600" spc="-15" dirty="0">
                <a:latin typeface="Microsoft Sans Serif"/>
                <a:cs typeface="Microsoft Sans Serif"/>
              </a:rPr>
              <a:t>i</a:t>
            </a:r>
            <a:r>
              <a:rPr sz="2600" spc="-114" dirty="0">
                <a:latin typeface="Microsoft Sans Serif"/>
                <a:cs typeface="Microsoft Sans Serif"/>
              </a:rPr>
              <a:t>cular  </a:t>
            </a:r>
            <a:r>
              <a:rPr sz="2600" spc="-120" dirty="0">
                <a:latin typeface="Microsoft Sans Serif"/>
                <a:cs typeface="Microsoft Sans Serif"/>
              </a:rPr>
              <a:t>location</a:t>
            </a:r>
            <a:r>
              <a:rPr sz="2600" spc="-25" dirty="0">
                <a:latin typeface="Microsoft Sans Serif"/>
                <a:cs typeface="Microsoft Sans Serif"/>
              </a:rPr>
              <a:t> </a:t>
            </a:r>
            <a:r>
              <a:rPr sz="2600" spc="-110" dirty="0">
                <a:latin typeface="Microsoft Sans Serif"/>
                <a:cs typeface="Microsoft Sans Serif"/>
              </a:rPr>
              <a:t>and</a:t>
            </a:r>
            <a:r>
              <a:rPr sz="2600" spc="15" dirty="0">
                <a:latin typeface="Microsoft Sans Serif"/>
                <a:cs typeface="Microsoft Sans Serif"/>
              </a:rPr>
              <a:t> </a:t>
            </a:r>
            <a:r>
              <a:rPr sz="2600" spc="-145" dirty="0">
                <a:latin typeface="Microsoft Sans Serif"/>
                <a:cs typeface="Microsoft Sans Serif"/>
              </a:rPr>
              <a:t>value.</a:t>
            </a:r>
            <a:r>
              <a:rPr sz="2600" spc="-20" dirty="0">
                <a:latin typeface="Microsoft Sans Serif"/>
                <a:cs typeface="Microsoft Sans Serif"/>
              </a:rPr>
              <a:t> </a:t>
            </a:r>
            <a:r>
              <a:rPr sz="2600" spc="-295" dirty="0">
                <a:latin typeface="Microsoft Sans Serif"/>
                <a:cs typeface="Microsoft Sans Serif"/>
              </a:rPr>
              <a:t>These </a:t>
            </a:r>
            <a:r>
              <a:rPr sz="2600" spc="-290" dirty="0">
                <a:latin typeface="Microsoft Sans Serif"/>
                <a:cs typeface="Microsoft Sans Serif"/>
              </a:rPr>
              <a:t> </a:t>
            </a:r>
            <a:r>
              <a:rPr sz="2600" spc="-120" dirty="0">
                <a:latin typeface="Microsoft Sans Serif"/>
                <a:cs typeface="Microsoft Sans Serif"/>
              </a:rPr>
              <a:t>e</a:t>
            </a:r>
            <a:r>
              <a:rPr sz="2600" spc="-40" dirty="0">
                <a:latin typeface="Microsoft Sans Serif"/>
                <a:cs typeface="Microsoft Sans Serif"/>
              </a:rPr>
              <a:t>l</a:t>
            </a:r>
            <a:r>
              <a:rPr sz="2600" spc="-229" dirty="0">
                <a:latin typeface="Microsoft Sans Serif"/>
                <a:cs typeface="Microsoft Sans Serif"/>
              </a:rPr>
              <a:t>e</a:t>
            </a:r>
            <a:r>
              <a:rPr sz="2600" spc="-340" dirty="0">
                <a:latin typeface="Microsoft Sans Serif"/>
                <a:cs typeface="Microsoft Sans Serif"/>
              </a:rPr>
              <a:t>m</a:t>
            </a:r>
            <a:r>
              <a:rPr sz="2600" spc="-225" dirty="0">
                <a:latin typeface="Microsoft Sans Serif"/>
                <a:cs typeface="Microsoft Sans Serif"/>
              </a:rPr>
              <a:t>ents</a:t>
            </a:r>
            <a:r>
              <a:rPr sz="2600" spc="-15" dirty="0">
                <a:latin typeface="Microsoft Sans Serif"/>
                <a:cs typeface="Microsoft Sans Serif"/>
              </a:rPr>
              <a:t> </a:t>
            </a:r>
            <a:r>
              <a:rPr sz="2600" spc="-55" dirty="0">
                <a:latin typeface="Microsoft Sans Serif"/>
                <a:cs typeface="Microsoft Sans Serif"/>
              </a:rPr>
              <a:t>are</a:t>
            </a:r>
            <a:r>
              <a:rPr sz="2600" spc="10" dirty="0">
                <a:latin typeface="Microsoft Sans Serif"/>
                <a:cs typeface="Microsoft Sans Serif"/>
              </a:rPr>
              <a:t> </a:t>
            </a:r>
            <a:r>
              <a:rPr sz="2600" spc="-40" dirty="0">
                <a:latin typeface="Microsoft Sans Serif"/>
                <a:cs typeface="Microsoft Sans Serif"/>
              </a:rPr>
              <a:t>referred</a:t>
            </a:r>
            <a:r>
              <a:rPr sz="2600" spc="-5" dirty="0">
                <a:latin typeface="Microsoft Sans Serif"/>
                <a:cs typeface="Microsoft Sans Serif"/>
              </a:rPr>
              <a:t> </a:t>
            </a:r>
            <a:r>
              <a:rPr sz="2600" spc="-85" dirty="0">
                <a:latin typeface="Microsoft Sans Serif"/>
                <a:cs typeface="Microsoft Sans Serif"/>
              </a:rPr>
              <a:t>to</a:t>
            </a:r>
            <a:r>
              <a:rPr sz="2600" spc="5" dirty="0">
                <a:latin typeface="Microsoft Sans Serif"/>
                <a:cs typeface="Microsoft Sans Serif"/>
              </a:rPr>
              <a:t> </a:t>
            </a:r>
            <a:r>
              <a:rPr sz="2600" spc="-170" dirty="0">
                <a:latin typeface="Microsoft Sans Serif"/>
                <a:cs typeface="Microsoft Sans Serif"/>
              </a:rPr>
              <a:t>as  </a:t>
            </a:r>
            <a:r>
              <a:rPr sz="2600" spc="-114" dirty="0">
                <a:latin typeface="Microsoft Sans Serif"/>
                <a:cs typeface="Microsoft Sans Serif"/>
              </a:rPr>
              <a:t>picture</a:t>
            </a:r>
            <a:r>
              <a:rPr sz="2600" spc="5" dirty="0">
                <a:latin typeface="Microsoft Sans Serif"/>
                <a:cs typeface="Microsoft Sans Serif"/>
              </a:rPr>
              <a:t> </a:t>
            </a:r>
            <a:r>
              <a:rPr sz="2600" spc="-120" dirty="0">
                <a:latin typeface="Microsoft Sans Serif"/>
                <a:cs typeface="Microsoft Sans Serif"/>
              </a:rPr>
              <a:t>e</a:t>
            </a:r>
            <a:r>
              <a:rPr sz="2600" spc="-45" dirty="0">
                <a:latin typeface="Microsoft Sans Serif"/>
                <a:cs typeface="Microsoft Sans Serif"/>
              </a:rPr>
              <a:t>l</a:t>
            </a:r>
            <a:r>
              <a:rPr sz="2600" spc="-254" dirty="0">
                <a:latin typeface="Microsoft Sans Serif"/>
                <a:cs typeface="Microsoft Sans Serif"/>
              </a:rPr>
              <a:t>em</a:t>
            </a:r>
            <a:r>
              <a:rPr sz="2600" spc="-200" dirty="0">
                <a:latin typeface="Microsoft Sans Serif"/>
                <a:cs typeface="Microsoft Sans Serif"/>
              </a:rPr>
              <a:t>e</a:t>
            </a:r>
            <a:r>
              <a:rPr sz="2600" spc="-240" dirty="0">
                <a:latin typeface="Microsoft Sans Serif"/>
                <a:cs typeface="Microsoft Sans Serif"/>
              </a:rPr>
              <a:t>nt</a:t>
            </a:r>
            <a:r>
              <a:rPr sz="2600" spc="-355" dirty="0">
                <a:latin typeface="Microsoft Sans Serif"/>
                <a:cs typeface="Microsoft Sans Serif"/>
              </a:rPr>
              <a:t>s</a:t>
            </a:r>
            <a:r>
              <a:rPr sz="2600" spc="-155" dirty="0">
                <a:latin typeface="Microsoft Sans Serif"/>
                <a:cs typeface="Microsoft Sans Serif"/>
              </a:rPr>
              <a:t>,</a:t>
            </a:r>
            <a:r>
              <a:rPr sz="2600" spc="-15" dirty="0">
                <a:latin typeface="Microsoft Sans Serif"/>
                <a:cs typeface="Microsoft Sans Serif"/>
              </a:rPr>
              <a:t> </a:t>
            </a:r>
            <a:r>
              <a:rPr sz="2600" spc="-155" dirty="0">
                <a:latin typeface="Microsoft Sans Serif"/>
                <a:cs typeface="Microsoft Sans Serif"/>
              </a:rPr>
              <a:t>im</a:t>
            </a:r>
            <a:r>
              <a:rPr sz="2600" spc="-160" dirty="0">
                <a:latin typeface="Microsoft Sans Serif"/>
                <a:cs typeface="Microsoft Sans Serif"/>
              </a:rPr>
              <a:t>a</a:t>
            </a:r>
            <a:r>
              <a:rPr sz="2600" spc="-60" dirty="0">
                <a:latin typeface="Microsoft Sans Serif"/>
                <a:cs typeface="Microsoft Sans Serif"/>
              </a:rPr>
              <a:t>g</a:t>
            </a:r>
            <a:r>
              <a:rPr sz="2600" spc="-95" dirty="0">
                <a:latin typeface="Microsoft Sans Serif"/>
                <a:cs typeface="Microsoft Sans Serif"/>
              </a:rPr>
              <a:t>e  </a:t>
            </a:r>
            <a:r>
              <a:rPr sz="2600" spc="-120" dirty="0">
                <a:latin typeface="Microsoft Sans Serif"/>
                <a:cs typeface="Microsoft Sans Serif"/>
              </a:rPr>
              <a:t>e</a:t>
            </a:r>
            <a:r>
              <a:rPr sz="2600" spc="-40" dirty="0">
                <a:latin typeface="Microsoft Sans Serif"/>
                <a:cs typeface="Microsoft Sans Serif"/>
              </a:rPr>
              <a:t>l</a:t>
            </a:r>
            <a:r>
              <a:rPr sz="2600" spc="-229" dirty="0">
                <a:latin typeface="Microsoft Sans Serif"/>
                <a:cs typeface="Microsoft Sans Serif"/>
              </a:rPr>
              <a:t>e</a:t>
            </a:r>
            <a:r>
              <a:rPr sz="2600" spc="-340" dirty="0">
                <a:latin typeface="Microsoft Sans Serif"/>
                <a:cs typeface="Microsoft Sans Serif"/>
              </a:rPr>
              <a:t>m</a:t>
            </a:r>
            <a:r>
              <a:rPr sz="2600" spc="-225" dirty="0">
                <a:latin typeface="Microsoft Sans Serif"/>
                <a:cs typeface="Microsoft Sans Serif"/>
              </a:rPr>
              <a:t>ent</a:t>
            </a:r>
            <a:r>
              <a:rPr sz="2600" spc="-295" dirty="0">
                <a:latin typeface="Microsoft Sans Serif"/>
                <a:cs typeface="Microsoft Sans Serif"/>
              </a:rPr>
              <a:t>s</a:t>
            </a:r>
            <a:r>
              <a:rPr sz="2600" spc="-155" dirty="0">
                <a:latin typeface="Microsoft Sans Serif"/>
                <a:cs typeface="Microsoft Sans Serif"/>
              </a:rPr>
              <a:t>,</a:t>
            </a:r>
            <a:r>
              <a:rPr sz="2600" spc="-5" dirty="0">
                <a:latin typeface="Microsoft Sans Serif"/>
                <a:cs typeface="Microsoft Sans Serif"/>
              </a:rPr>
              <a:t> </a:t>
            </a:r>
            <a:r>
              <a:rPr sz="2600" spc="-80" dirty="0">
                <a:latin typeface="Microsoft Sans Serif"/>
                <a:cs typeface="Microsoft Sans Serif"/>
              </a:rPr>
              <a:t>p</a:t>
            </a:r>
            <a:r>
              <a:rPr sz="2600" spc="-75" dirty="0">
                <a:latin typeface="Microsoft Sans Serif"/>
                <a:cs typeface="Microsoft Sans Serif"/>
              </a:rPr>
              <a:t>e</a:t>
            </a:r>
            <a:r>
              <a:rPr sz="2600" spc="-150" dirty="0">
                <a:latin typeface="Microsoft Sans Serif"/>
                <a:cs typeface="Microsoft Sans Serif"/>
              </a:rPr>
              <a:t>l</a:t>
            </a:r>
            <a:r>
              <a:rPr sz="2600" spc="-315" dirty="0">
                <a:latin typeface="Microsoft Sans Serif"/>
                <a:cs typeface="Microsoft Sans Serif"/>
              </a:rPr>
              <a:t>s</a:t>
            </a:r>
            <a:r>
              <a:rPr sz="2600" spc="10" dirty="0">
                <a:latin typeface="Microsoft Sans Serif"/>
                <a:cs typeface="Microsoft Sans Serif"/>
              </a:rPr>
              <a:t> </a:t>
            </a:r>
            <a:r>
              <a:rPr sz="2600" spc="-110" dirty="0">
                <a:latin typeface="Microsoft Sans Serif"/>
                <a:cs typeface="Microsoft Sans Serif"/>
              </a:rPr>
              <a:t>and</a:t>
            </a:r>
            <a:r>
              <a:rPr sz="2600" spc="25" dirty="0">
                <a:latin typeface="Microsoft Sans Serif"/>
                <a:cs typeface="Microsoft Sans Serif"/>
              </a:rPr>
              <a:t> </a:t>
            </a:r>
            <a:r>
              <a:rPr sz="2600" spc="-10" dirty="0">
                <a:latin typeface="Microsoft Sans Serif"/>
                <a:cs typeface="Microsoft Sans Serif"/>
              </a:rPr>
              <a:t>pi</a:t>
            </a:r>
            <a:r>
              <a:rPr sz="2600" spc="-55" dirty="0">
                <a:latin typeface="Microsoft Sans Serif"/>
                <a:cs typeface="Microsoft Sans Serif"/>
              </a:rPr>
              <a:t>x</a:t>
            </a:r>
            <a:r>
              <a:rPr sz="2600" spc="-120" dirty="0">
                <a:latin typeface="Microsoft Sans Serif"/>
                <a:cs typeface="Microsoft Sans Serif"/>
              </a:rPr>
              <a:t>e</a:t>
            </a:r>
            <a:r>
              <a:rPr sz="2600" spc="-40" dirty="0">
                <a:latin typeface="Microsoft Sans Serif"/>
                <a:cs typeface="Microsoft Sans Serif"/>
              </a:rPr>
              <a:t>l</a:t>
            </a:r>
            <a:r>
              <a:rPr sz="2600" spc="-465" dirty="0">
                <a:latin typeface="Microsoft Sans Serif"/>
                <a:cs typeface="Microsoft Sans Serif"/>
              </a:rPr>
              <a:t>s</a:t>
            </a:r>
            <a:r>
              <a:rPr sz="2600" spc="-155" dirty="0">
                <a:latin typeface="Microsoft Sans Serif"/>
                <a:cs typeface="Microsoft Sans Serif"/>
              </a:rPr>
              <a:t>.</a:t>
            </a:r>
            <a:endParaRPr sz="2600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57800" y="3657600"/>
            <a:ext cx="3642359" cy="28194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8600" y="2057399"/>
            <a:ext cx="4038600" cy="3634740"/>
          </a:xfrm>
          <a:prstGeom prst="rect">
            <a:avLst/>
          </a:prstGeom>
        </p:spPr>
      </p:pic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486275" y="2047875"/>
          <a:ext cx="4067175" cy="36766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38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38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38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38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38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38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38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0386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0386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0386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667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667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667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7950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400" b="1" spc="-35" dirty="0">
                          <a:latin typeface="Arial"/>
                          <a:cs typeface="Arial"/>
                        </a:rPr>
                        <a:t>75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667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8585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400" b="1" spc="-40" dirty="0">
                          <a:latin typeface="Arial"/>
                          <a:cs typeface="Arial"/>
                        </a:rPr>
                        <a:t>75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667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400" b="1" spc="-40" dirty="0">
                          <a:latin typeface="Arial"/>
                          <a:cs typeface="Arial"/>
                        </a:rPr>
                        <a:t>75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667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400" b="1" spc="-40" dirty="0">
                          <a:latin typeface="Arial"/>
                          <a:cs typeface="Arial"/>
                        </a:rPr>
                        <a:t>128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667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400" b="1" spc="-40" dirty="0">
                          <a:latin typeface="Arial"/>
                          <a:cs typeface="Arial"/>
                        </a:rPr>
                        <a:t>128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667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400" b="1" spc="-40" dirty="0">
                          <a:latin typeface="Arial"/>
                          <a:cs typeface="Arial"/>
                        </a:rPr>
                        <a:t>128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667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400" b="1" spc="-40" dirty="0">
                          <a:latin typeface="Arial"/>
                          <a:cs typeface="Arial"/>
                        </a:rPr>
                        <a:t>128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667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667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400" b="1" spc="-40" dirty="0">
                          <a:latin typeface="Arial"/>
                          <a:cs typeface="Arial"/>
                        </a:rPr>
                        <a:t>75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667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400" b="1" spc="-40" dirty="0">
                          <a:latin typeface="Arial"/>
                          <a:cs typeface="Arial"/>
                        </a:rPr>
                        <a:t>75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667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7950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400" b="1" spc="-35" dirty="0">
                          <a:latin typeface="Arial"/>
                          <a:cs typeface="Arial"/>
                        </a:rPr>
                        <a:t>75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667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400" b="1" spc="-40" dirty="0">
                          <a:latin typeface="Arial"/>
                          <a:cs typeface="Arial"/>
                        </a:rPr>
                        <a:t>128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667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400" b="1" spc="-40" dirty="0">
                          <a:latin typeface="Arial"/>
                          <a:cs typeface="Arial"/>
                        </a:rPr>
                        <a:t>128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667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400" b="1" spc="-40" dirty="0">
                          <a:latin typeface="Arial"/>
                          <a:cs typeface="Arial"/>
                        </a:rPr>
                        <a:t>128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667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400" b="1" spc="-40" dirty="0">
                          <a:latin typeface="Arial"/>
                          <a:cs typeface="Arial"/>
                        </a:rPr>
                        <a:t>255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667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400" b="1" spc="-40" dirty="0">
                          <a:latin typeface="Arial"/>
                          <a:cs typeface="Arial"/>
                        </a:rPr>
                        <a:t>255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667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400" b="1" spc="-40" dirty="0">
                          <a:latin typeface="Arial"/>
                          <a:cs typeface="Arial"/>
                        </a:rPr>
                        <a:t>255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667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400" b="1" spc="-40" dirty="0">
                          <a:latin typeface="Arial"/>
                          <a:cs typeface="Arial"/>
                        </a:rPr>
                        <a:t>75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667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400" b="1" spc="-40" dirty="0">
                          <a:latin typeface="Arial"/>
                          <a:cs typeface="Arial"/>
                        </a:rPr>
                        <a:t>75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667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400" b="1" spc="-40" dirty="0">
                          <a:latin typeface="Arial"/>
                          <a:cs typeface="Arial"/>
                        </a:rPr>
                        <a:t>75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667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400" b="1" spc="-40" dirty="0">
                          <a:latin typeface="Arial"/>
                          <a:cs typeface="Arial"/>
                        </a:rPr>
                        <a:t>200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667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400" b="1" spc="-40" dirty="0">
                          <a:latin typeface="Arial"/>
                          <a:cs typeface="Arial"/>
                        </a:rPr>
                        <a:t>200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667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400" b="1" spc="-40" dirty="0">
                          <a:latin typeface="Arial"/>
                          <a:cs typeface="Arial"/>
                        </a:rPr>
                        <a:t>200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667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400" b="1" spc="-40" dirty="0">
                          <a:latin typeface="Arial"/>
                          <a:cs typeface="Arial"/>
                        </a:rPr>
                        <a:t>255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667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400" b="1" spc="-40" dirty="0">
                          <a:latin typeface="Arial"/>
                          <a:cs typeface="Arial"/>
                        </a:rPr>
                        <a:t>255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667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400" b="1" spc="-40" dirty="0">
                          <a:latin typeface="Arial"/>
                          <a:cs typeface="Arial"/>
                        </a:rPr>
                        <a:t>255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667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400" b="1" spc="-40" dirty="0">
                          <a:latin typeface="Arial"/>
                          <a:cs typeface="Arial"/>
                        </a:rPr>
                        <a:t>200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667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400" b="1" spc="-40" dirty="0">
                          <a:latin typeface="Arial"/>
                          <a:cs typeface="Arial"/>
                        </a:rPr>
                        <a:t>128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667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400" b="1" spc="-40" dirty="0">
                          <a:latin typeface="Arial"/>
                          <a:cs typeface="Arial"/>
                        </a:rPr>
                        <a:t>128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667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400" b="1" spc="-40" dirty="0">
                          <a:latin typeface="Arial"/>
                          <a:cs typeface="Arial"/>
                        </a:rPr>
                        <a:t>128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667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400" b="1" spc="-40" dirty="0">
                          <a:latin typeface="Arial"/>
                          <a:cs typeface="Arial"/>
                        </a:rPr>
                        <a:t>200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667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400" b="1" spc="-40" dirty="0">
                          <a:latin typeface="Arial"/>
                          <a:cs typeface="Arial"/>
                        </a:rPr>
                        <a:t>200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667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400" b="1" spc="-40" dirty="0">
                          <a:latin typeface="Arial"/>
                          <a:cs typeface="Arial"/>
                        </a:rPr>
                        <a:t>255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667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400" b="1" spc="-40" dirty="0">
                          <a:latin typeface="Arial"/>
                          <a:cs typeface="Arial"/>
                        </a:rPr>
                        <a:t>255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667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400" b="1" spc="-40" dirty="0">
                          <a:latin typeface="Arial"/>
                          <a:cs typeface="Arial"/>
                        </a:rPr>
                        <a:t>200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667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400" b="1" spc="-40" dirty="0">
                          <a:latin typeface="Arial"/>
                          <a:cs typeface="Arial"/>
                        </a:rPr>
                        <a:t>200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667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400" b="1" spc="-40" dirty="0">
                          <a:latin typeface="Arial"/>
                          <a:cs typeface="Arial"/>
                        </a:rPr>
                        <a:t>200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667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400" b="1" spc="-40" dirty="0">
                          <a:latin typeface="Arial"/>
                          <a:cs typeface="Arial"/>
                        </a:rPr>
                        <a:t>128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667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400" b="1" spc="-40" dirty="0">
                          <a:latin typeface="Arial"/>
                          <a:cs typeface="Arial"/>
                        </a:rPr>
                        <a:t>128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667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400" b="1" spc="-40" dirty="0">
                          <a:latin typeface="Arial"/>
                          <a:cs typeface="Arial"/>
                        </a:rPr>
                        <a:t>128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667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400" b="1" spc="-40" dirty="0">
                          <a:latin typeface="Arial"/>
                          <a:cs typeface="Arial"/>
                        </a:rPr>
                        <a:t>255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667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400" b="1" spc="-40" dirty="0">
                          <a:latin typeface="Arial"/>
                          <a:cs typeface="Arial"/>
                        </a:rPr>
                        <a:t>255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667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400" b="1" spc="-40" dirty="0">
                          <a:latin typeface="Arial"/>
                          <a:cs typeface="Arial"/>
                        </a:rPr>
                        <a:t>200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667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400" b="1" spc="-40" dirty="0">
                          <a:latin typeface="Arial"/>
                          <a:cs typeface="Arial"/>
                        </a:rPr>
                        <a:t>200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667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400" b="1" spc="-40" dirty="0">
                          <a:latin typeface="Arial"/>
                          <a:cs typeface="Arial"/>
                        </a:rPr>
                        <a:t>200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667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400" b="1" spc="-40" dirty="0">
                          <a:latin typeface="Arial"/>
                          <a:cs typeface="Arial"/>
                        </a:rPr>
                        <a:t>75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667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400" b="1" spc="-40" dirty="0">
                          <a:latin typeface="Arial"/>
                          <a:cs typeface="Arial"/>
                        </a:rPr>
                        <a:t>75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667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400" b="1" spc="-40" dirty="0">
                          <a:latin typeface="Arial"/>
                          <a:cs typeface="Arial"/>
                        </a:rPr>
                        <a:t>175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667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400" b="1" spc="-40" dirty="0">
                          <a:latin typeface="Arial"/>
                          <a:cs typeface="Arial"/>
                        </a:rPr>
                        <a:t>175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667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400" b="1" spc="-40" dirty="0">
                          <a:latin typeface="Arial"/>
                          <a:cs typeface="Arial"/>
                        </a:rPr>
                        <a:t>175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667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400" b="1" spc="-40" dirty="0">
                          <a:latin typeface="Arial"/>
                          <a:cs typeface="Arial"/>
                        </a:rPr>
                        <a:t>225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667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400" b="1" spc="-40" dirty="0">
                          <a:latin typeface="Arial"/>
                          <a:cs typeface="Arial"/>
                        </a:rPr>
                        <a:t>225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667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400" b="1" spc="-40" dirty="0">
                          <a:latin typeface="Arial"/>
                          <a:cs typeface="Arial"/>
                        </a:rPr>
                        <a:t>225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667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99060" algn="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400" b="1" spc="-40" dirty="0">
                          <a:latin typeface="Arial"/>
                          <a:cs typeface="Arial"/>
                        </a:rPr>
                        <a:t>75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667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99060" algn="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400" b="1" spc="-40" dirty="0">
                          <a:latin typeface="Arial"/>
                          <a:cs typeface="Arial"/>
                        </a:rPr>
                        <a:t>75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667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400" b="1" spc="-40" dirty="0">
                          <a:latin typeface="Arial"/>
                          <a:cs typeface="Arial"/>
                        </a:rPr>
                        <a:t>75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667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400" b="1" spc="-40" dirty="0">
                          <a:latin typeface="Arial"/>
                          <a:cs typeface="Arial"/>
                        </a:rPr>
                        <a:t>100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667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400" b="1" spc="-40" dirty="0">
                          <a:latin typeface="Arial"/>
                          <a:cs typeface="Arial"/>
                        </a:rPr>
                        <a:t>175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667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400" b="1" spc="-40" dirty="0">
                          <a:latin typeface="Arial"/>
                          <a:cs typeface="Arial"/>
                        </a:rPr>
                        <a:t>175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667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400" b="1" spc="-40" dirty="0">
                          <a:latin typeface="Arial"/>
                          <a:cs typeface="Arial"/>
                        </a:rPr>
                        <a:t>100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667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400" b="1" spc="-40" dirty="0">
                          <a:latin typeface="Arial"/>
                          <a:cs typeface="Arial"/>
                        </a:rPr>
                        <a:t>100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667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400" b="1" spc="-40" dirty="0">
                          <a:latin typeface="Arial"/>
                          <a:cs typeface="Arial"/>
                        </a:rPr>
                        <a:t>100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667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400" b="1" spc="-40" dirty="0">
                          <a:latin typeface="Arial"/>
                          <a:cs typeface="Arial"/>
                        </a:rPr>
                        <a:t>225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667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400" b="1" spc="-40" dirty="0">
                          <a:latin typeface="Arial"/>
                          <a:cs typeface="Arial"/>
                        </a:rPr>
                        <a:t>225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667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98425" algn="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400" b="1" spc="-40" dirty="0">
                          <a:latin typeface="Arial"/>
                          <a:cs typeface="Arial"/>
                        </a:rPr>
                        <a:t>75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667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400" b="1" spc="-40" dirty="0">
                          <a:latin typeface="Arial"/>
                          <a:cs typeface="Arial"/>
                        </a:rPr>
                        <a:t>75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667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400" b="1" spc="-40" dirty="0">
                          <a:latin typeface="Arial"/>
                          <a:cs typeface="Arial"/>
                        </a:rPr>
                        <a:t>100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667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400" b="1" spc="-40" dirty="0">
                          <a:latin typeface="Arial"/>
                          <a:cs typeface="Arial"/>
                        </a:rPr>
                        <a:t>75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731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400" b="1" spc="-40" dirty="0">
                          <a:latin typeface="Arial"/>
                          <a:cs typeface="Arial"/>
                        </a:rPr>
                        <a:t>75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731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400" b="1" spc="-40" dirty="0">
                          <a:latin typeface="Arial"/>
                          <a:cs typeface="Arial"/>
                        </a:rPr>
                        <a:t>75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731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7950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400" b="1" spc="-35" dirty="0">
                          <a:latin typeface="Arial"/>
                          <a:cs typeface="Arial"/>
                        </a:rPr>
                        <a:t>35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731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8585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400" b="1" spc="-40" dirty="0">
                          <a:latin typeface="Arial"/>
                          <a:cs typeface="Arial"/>
                        </a:rPr>
                        <a:t>35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731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400" b="1" spc="-40" dirty="0">
                          <a:latin typeface="Arial"/>
                          <a:cs typeface="Arial"/>
                        </a:rPr>
                        <a:t>35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731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731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731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731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400" b="1" spc="-40" dirty="0">
                          <a:latin typeface="Arial"/>
                          <a:cs typeface="Arial"/>
                        </a:rPr>
                        <a:t>35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731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400" b="1" spc="-40" dirty="0">
                          <a:latin typeface="Arial"/>
                          <a:cs typeface="Arial"/>
                        </a:rPr>
                        <a:t>35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731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400" b="1" spc="-40" dirty="0">
                          <a:latin typeface="Arial"/>
                          <a:cs typeface="Arial"/>
                        </a:rPr>
                        <a:t>35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731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400" b="1" spc="-40" dirty="0">
                          <a:latin typeface="Arial"/>
                          <a:cs typeface="Arial"/>
                        </a:rPr>
                        <a:t>35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731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731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731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731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99060" algn="r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400" b="1" spc="-40" dirty="0">
                          <a:latin typeface="Arial"/>
                          <a:cs typeface="Arial"/>
                        </a:rPr>
                        <a:t>35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731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99060" algn="r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400" b="1" spc="-40" dirty="0">
                          <a:latin typeface="Arial"/>
                          <a:cs typeface="Arial"/>
                        </a:rPr>
                        <a:t>35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731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400" b="1" spc="-40" dirty="0">
                          <a:latin typeface="Arial"/>
                          <a:cs typeface="Arial"/>
                        </a:rPr>
                        <a:t>35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731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400" b="1" spc="-40" dirty="0">
                          <a:latin typeface="Arial"/>
                          <a:cs typeface="Arial"/>
                        </a:rPr>
                        <a:t>75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731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400" b="1" spc="-40" dirty="0">
                          <a:latin typeface="Arial"/>
                          <a:cs typeface="Arial"/>
                        </a:rPr>
                        <a:t>75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731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400" b="1" spc="-40" dirty="0">
                          <a:latin typeface="Arial"/>
                          <a:cs typeface="Arial"/>
                        </a:rPr>
                        <a:t>75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731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400" b="1" spc="-40" dirty="0">
                          <a:latin typeface="Arial"/>
                          <a:cs typeface="Arial"/>
                        </a:rPr>
                        <a:t>75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731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400" b="1" spc="-40" dirty="0">
                          <a:latin typeface="Arial"/>
                          <a:cs typeface="Arial"/>
                        </a:rPr>
                        <a:t>100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731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400" b="1" spc="-40" dirty="0">
                          <a:latin typeface="Arial"/>
                          <a:cs typeface="Arial"/>
                        </a:rPr>
                        <a:t>100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731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400" b="1" spc="-40" dirty="0">
                          <a:latin typeface="Arial"/>
                          <a:cs typeface="Arial"/>
                        </a:rPr>
                        <a:t>100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731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400" b="1" spc="-40" dirty="0">
                          <a:latin typeface="Arial"/>
                          <a:cs typeface="Arial"/>
                        </a:rPr>
                        <a:t>200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731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400" b="1" spc="-40" dirty="0">
                          <a:latin typeface="Arial"/>
                          <a:cs typeface="Arial"/>
                        </a:rPr>
                        <a:t>200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731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400" b="1" spc="-40" dirty="0">
                          <a:latin typeface="Arial"/>
                          <a:cs typeface="Arial"/>
                        </a:rPr>
                        <a:t>200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731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400" b="1" spc="-40" dirty="0">
                          <a:latin typeface="Arial"/>
                          <a:cs typeface="Arial"/>
                        </a:rPr>
                        <a:t>200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731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19075" y="2025650"/>
          <a:ext cx="4067175" cy="36766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38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38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38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38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38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38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38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0386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0386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0386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0000"/>
                      </a:solidFill>
                      <a:prstDash val="solid"/>
                    </a:lnL>
                    <a:lnR w="19050">
                      <a:solidFill>
                        <a:srgbClr val="FF0000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0000"/>
                      </a:solidFill>
                      <a:prstDash val="solid"/>
                    </a:lnL>
                    <a:lnR w="19050">
                      <a:solidFill>
                        <a:srgbClr val="FF0000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0000"/>
                      </a:solidFill>
                      <a:prstDash val="solid"/>
                    </a:lnL>
                    <a:lnR w="19050">
                      <a:solidFill>
                        <a:srgbClr val="FF0000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0000"/>
                      </a:solidFill>
                      <a:prstDash val="solid"/>
                    </a:lnL>
                    <a:lnR w="19050">
                      <a:solidFill>
                        <a:srgbClr val="FF0000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0000"/>
                      </a:solidFill>
                      <a:prstDash val="solid"/>
                    </a:lnL>
                    <a:lnR w="19050">
                      <a:solidFill>
                        <a:srgbClr val="FF0000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0000"/>
                      </a:solidFill>
                      <a:prstDash val="solid"/>
                    </a:lnL>
                    <a:lnR w="19050">
                      <a:solidFill>
                        <a:srgbClr val="FF0000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0000"/>
                      </a:solidFill>
                      <a:prstDash val="solid"/>
                    </a:lnL>
                    <a:lnR w="19050">
                      <a:solidFill>
                        <a:srgbClr val="FF0000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0000"/>
                      </a:solidFill>
                      <a:prstDash val="solid"/>
                    </a:lnL>
                    <a:lnR w="19050">
                      <a:solidFill>
                        <a:srgbClr val="FF0000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0000"/>
                      </a:solidFill>
                      <a:prstDash val="solid"/>
                    </a:lnL>
                    <a:lnR w="19050">
                      <a:solidFill>
                        <a:srgbClr val="FF0000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0000"/>
                      </a:solidFill>
                      <a:prstDash val="solid"/>
                    </a:lnL>
                    <a:lnR w="19050">
                      <a:solidFill>
                        <a:srgbClr val="FF0000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0000"/>
                      </a:solidFill>
                      <a:prstDash val="solid"/>
                    </a:lnL>
                    <a:lnR w="19050">
                      <a:solidFill>
                        <a:srgbClr val="FF0000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0000"/>
                      </a:solidFill>
                      <a:prstDash val="solid"/>
                    </a:lnL>
                    <a:lnR w="19050">
                      <a:solidFill>
                        <a:srgbClr val="FF0000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0000"/>
                      </a:solidFill>
                      <a:prstDash val="solid"/>
                    </a:lnL>
                    <a:lnR w="19050">
                      <a:solidFill>
                        <a:srgbClr val="FF0000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0000"/>
                      </a:solidFill>
                      <a:prstDash val="solid"/>
                    </a:lnL>
                    <a:lnR w="19050">
                      <a:solidFill>
                        <a:srgbClr val="FF0000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0000"/>
                      </a:solidFill>
                      <a:prstDash val="solid"/>
                    </a:lnL>
                    <a:lnR w="19050">
                      <a:solidFill>
                        <a:srgbClr val="FF0000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0000"/>
                      </a:solidFill>
                      <a:prstDash val="solid"/>
                    </a:lnL>
                    <a:lnR w="19050">
                      <a:solidFill>
                        <a:srgbClr val="FF0000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0000"/>
                      </a:solidFill>
                      <a:prstDash val="solid"/>
                    </a:lnL>
                    <a:lnR w="19050">
                      <a:solidFill>
                        <a:srgbClr val="FF0000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0000"/>
                      </a:solidFill>
                      <a:prstDash val="solid"/>
                    </a:lnL>
                    <a:lnR w="19050">
                      <a:solidFill>
                        <a:srgbClr val="FF0000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0000"/>
                      </a:solidFill>
                      <a:prstDash val="solid"/>
                    </a:lnL>
                    <a:lnR w="19050">
                      <a:solidFill>
                        <a:srgbClr val="FF0000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0000"/>
                      </a:solidFill>
                      <a:prstDash val="solid"/>
                    </a:lnL>
                    <a:lnR w="19050">
                      <a:solidFill>
                        <a:srgbClr val="FF0000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0000"/>
                      </a:solidFill>
                      <a:prstDash val="solid"/>
                    </a:lnL>
                    <a:lnR w="19050">
                      <a:solidFill>
                        <a:srgbClr val="FF0000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0000"/>
                      </a:solidFill>
                      <a:prstDash val="solid"/>
                    </a:lnL>
                    <a:lnR w="19050">
                      <a:solidFill>
                        <a:srgbClr val="FF0000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0000"/>
                      </a:solidFill>
                      <a:prstDash val="solid"/>
                    </a:lnL>
                    <a:lnR w="19050">
                      <a:solidFill>
                        <a:srgbClr val="FF0000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0000"/>
                      </a:solidFill>
                      <a:prstDash val="solid"/>
                    </a:lnL>
                    <a:lnR w="19050">
                      <a:solidFill>
                        <a:srgbClr val="FF0000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0000"/>
                      </a:solidFill>
                      <a:prstDash val="solid"/>
                    </a:lnL>
                    <a:lnR w="19050">
                      <a:solidFill>
                        <a:srgbClr val="FF0000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0000"/>
                      </a:solidFill>
                      <a:prstDash val="solid"/>
                    </a:lnL>
                    <a:lnR w="19050">
                      <a:solidFill>
                        <a:srgbClr val="FF0000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0000"/>
                      </a:solidFill>
                      <a:prstDash val="solid"/>
                    </a:lnL>
                    <a:lnR w="19050">
                      <a:solidFill>
                        <a:srgbClr val="FF0000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0000"/>
                      </a:solidFill>
                      <a:prstDash val="solid"/>
                    </a:lnL>
                    <a:lnR w="19050">
                      <a:solidFill>
                        <a:srgbClr val="FF0000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0000"/>
                      </a:solidFill>
                      <a:prstDash val="solid"/>
                    </a:lnL>
                    <a:lnR w="19050">
                      <a:solidFill>
                        <a:srgbClr val="FF0000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0000"/>
                      </a:solidFill>
                      <a:prstDash val="solid"/>
                    </a:lnL>
                    <a:lnR w="19050">
                      <a:solidFill>
                        <a:srgbClr val="FF0000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0000"/>
                      </a:solidFill>
                      <a:prstDash val="solid"/>
                    </a:lnL>
                    <a:lnR w="19050">
                      <a:solidFill>
                        <a:srgbClr val="FF0000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0000"/>
                      </a:solidFill>
                      <a:prstDash val="solid"/>
                    </a:lnL>
                    <a:lnR w="19050">
                      <a:solidFill>
                        <a:srgbClr val="FF0000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0000"/>
                      </a:solidFill>
                      <a:prstDash val="solid"/>
                    </a:lnL>
                    <a:lnR w="19050">
                      <a:solidFill>
                        <a:srgbClr val="FF0000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0000"/>
                      </a:solidFill>
                      <a:prstDash val="solid"/>
                    </a:lnL>
                    <a:lnR w="19050">
                      <a:solidFill>
                        <a:srgbClr val="FF0000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0000"/>
                      </a:solidFill>
                      <a:prstDash val="solid"/>
                    </a:lnL>
                    <a:lnR w="19050">
                      <a:solidFill>
                        <a:srgbClr val="FF0000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0000"/>
                      </a:solidFill>
                      <a:prstDash val="solid"/>
                    </a:lnL>
                    <a:lnR w="19050">
                      <a:solidFill>
                        <a:srgbClr val="FF0000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0000"/>
                      </a:solidFill>
                      <a:prstDash val="solid"/>
                    </a:lnL>
                    <a:lnR w="19050">
                      <a:solidFill>
                        <a:srgbClr val="FF0000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0000"/>
                      </a:solidFill>
                      <a:prstDash val="solid"/>
                    </a:lnL>
                    <a:lnR w="19050">
                      <a:solidFill>
                        <a:srgbClr val="FF0000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0000"/>
                      </a:solidFill>
                      <a:prstDash val="solid"/>
                    </a:lnL>
                    <a:lnR w="19050">
                      <a:solidFill>
                        <a:srgbClr val="FF0000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0000"/>
                      </a:solidFill>
                      <a:prstDash val="solid"/>
                    </a:lnL>
                    <a:lnR w="19050">
                      <a:solidFill>
                        <a:srgbClr val="FF0000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0000"/>
                      </a:solidFill>
                      <a:prstDash val="solid"/>
                    </a:lnL>
                    <a:lnR w="19050">
                      <a:solidFill>
                        <a:srgbClr val="FF0000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0000"/>
                      </a:solidFill>
                      <a:prstDash val="solid"/>
                    </a:lnL>
                    <a:lnR w="19050">
                      <a:solidFill>
                        <a:srgbClr val="FF0000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0000"/>
                      </a:solidFill>
                      <a:prstDash val="solid"/>
                    </a:lnL>
                    <a:lnR w="19050">
                      <a:solidFill>
                        <a:srgbClr val="FF0000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0000"/>
                      </a:solidFill>
                      <a:prstDash val="solid"/>
                    </a:lnL>
                    <a:lnR w="19050">
                      <a:solidFill>
                        <a:srgbClr val="FF0000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0000"/>
                      </a:solidFill>
                      <a:prstDash val="solid"/>
                    </a:lnL>
                    <a:lnR w="19050">
                      <a:solidFill>
                        <a:srgbClr val="FF0000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0000"/>
                      </a:solidFill>
                      <a:prstDash val="solid"/>
                    </a:lnL>
                    <a:lnR w="19050">
                      <a:solidFill>
                        <a:srgbClr val="FF0000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0000"/>
                      </a:solidFill>
                      <a:prstDash val="solid"/>
                    </a:lnL>
                    <a:lnR w="19050">
                      <a:solidFill>
                        <a:srgbClr val="FF0000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0000"/>
                      </a:solidFill>
                      <a:prstDash val="solid"/>
                    </a:lnL>
                    <a:lnR w="19050">
                      <a:solidFill>
                        <a:srgbClr val="FF0000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0000"/>
                      </a:solidFill>
                      <a:prstDash val="solid"/>
                    </a:lnL>
                    <a:lnR w="19050">
                      <a:solidFill>
                        <a:srgbClr val="FF0000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0000"/>
                      </a:solidFill>
                      <a:prstDash val="solid"/>
                    </a:lnL>
                    <a:lnR w="19050">
                      <a:solidFill>
                        <a:srgbClr val="FF0000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0000"/>
                      </a:solidFill>
                      <a:prstDash val="solid"/>
                    </a:lnL>
                    <a:lnR w="19050">
                      <a:solidFill>
                        <a:srgbClr val="FF0000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0000"/>
                      </a:solidFill>
                      <a:prstDash val="solid"/>
                    </a:lnL>
                    <a:lnR w="19050">
                      <a:solidFill>
                        <a:srgbClr val="FF0000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0000"/>
                      </a:solidFill>
                      <a:prstDash val="solid"/>
                    </a:lnL>
                    <a:lnR w="19050">
                      <a:solidFill>
                        <a:srgbClr val="FF0000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0000"/>
                      </a:solidFill>
                      <a:prstDash val="solid"/>
                    </a:lnL>
                    <a:lnR w="19050">
                      <a:solidFill>
                        <a:srgbClr val="FF0000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0000"/>
                      </a:solidFill>
                      <a:prstDash val="solid"/>
                    </a:lnL>
                    <a:lnR w="19050">
                      <a:solidFill>
                        <a:srgbClr val="FF0000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0000"/>
                      </a:solidFill>
                      <a:prstDash val="solid"/>
                    </a:lnL>
                    <a:lnR w="19050">
                      <a:solidFill>
                        <a:srgbClr val="FF0000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0000"/>
                      </a:solidFill>
                      <a:prstDash val="solid"/>
                    </a:lnL>
                    <a:lnR w="19050">
                      <a:solidFill>
                        <a:srgbClr val="FF0000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0000"/>
                      </a:solidFill>
                      <a:prstDash val="solid"/>
                    </a:lnL>
                    <a:lnR w="19050">
                      <a:solidFill>
                        <a:srgbClr val="FF0000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0000"/>
                      </a:solidFill>
                      <a:prstDash val="solid"/>
                    </a:lnL>
                    <a:lnR w="19050">
                      <a:solidFill>
                        <a:srgbClr val="FF0000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0000"/>
                      </a:solidFill>
                      <a:prstDash val="solid"/>
                    </a:lnL>
                    <a:lnR w="19050">
                      <a:solidFill>
                        <a:srgbClr val="FF0000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0000"/>
                      </a:solidFill>
                      <a:prstDash val="solid"/>
                    </a:lnL>
                    <a:lnR w="19050">
                      <a:solidFill>
                        <a:srgbClr val="FF0000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0000"/>
                      </a:solidFill>
                      <a:prstDash val="solid"/>
                    </a:lnL>
                    <a:lnR w="19050">
                      <a:solidFill>
                        <a:srgbClr val="FF0000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0000"/>
                      </a:solidFill>
                      <a:prstDash val="solid"/>
                    </a:lnL>
                    <a:lnR w="19050">
                      <a:solidFill>
                        <a:srgbClr val="FF0000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0000"/>
                      </a:solidFill>
                      <a:prstDash val="solid"/>
                    </a:lnL>
                    <a:lnR w="19050">
                      <a:solidFill>
                        <a:srgbClr val="FF0000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0000"/>
                      </a:solidFill>
                      <a:prstDash val="solid"/>
                    </a:lnL>
                    <a:lnR w="19050">
                      <a:solidFill>
                        <a:srgbClr val="FF0000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0000"/>
                      </a:solidFill>
                      <a:prstDash val="solid"/>
                    </a:lnL>
                    <a:lnR w="19050">
                      <a:solidFill>
                        <a:srgbClr val="FF0000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0000"/>
                      </a:solidFill>
                      <a:prstDash val="solid"/>
                    </a:lnL>
                    <a:lnR w="19050">
                      <a:solidFill>
                        <a:srgbClr val="FF0000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0000"/>
                      </a:solidFill>
                      <a:prstDash val="solid"/>
                    </a:lnL>
                    <a:lnR w="19050">
                      <a:solidFill>
                        <a:srgbClr val="FF0000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0000"/>
                      </a:solidFill>
                      <a:prstDash val="solid"/>
                    </a:lnL>
                    <a:lnR w="19050">
                      <a:solidFill>
                        <a:srgbClr val="FF0000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0000"/>
                      </a:solidFill>
                      <a:prstDash val="solid"/>
                    </a:lnL>
                    <a:lnR w="19050">
                      <a:solidFill>
                        <a:srgbClr val="FF0000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0000"/>
                      </a:solidFill>
                      <a:prstDash val="solid"/>
                    </a:lnL>
                    <a:lnR w="19050">
                      <a:solidFill>
                        <a:srgbClr val="FF0000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0000"/>
                      </a:solidFill>
                      <a:prstDash val="solid"/>
                    </a:lnL>
                    <a:lnR w="19050">
                      <a:solidFill>
                        <a:srgbClr val="FF0000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0000"/>
                      </a:solidFill>
                      <a:prstDash val="solid"/>
                    </a:lnL>
                    <a:lnR w="19050">
                      <a:solidFill>
                        <a:srgbClr val="FF0000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0000"/>
                      </a:solidFill>
                      <a:prstDash val="solid"/>
                    </a:lnL>
                    <a:lnR w="19050">
                      <a:solidFill>
                        <a:srgbClr val="FF0000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0000"/>
                      </a:solidFill>
                      <a:prstDash val="solid"/>
                    </a:lnL>
                    <a:lnR w="19050">
                      <a:solidFill>
                        <a:srgbClr val="FF0000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0000"/>
                      </a:solidFill>
                      <a:prstDash val="solid"/>
                    </a:lnL>
                    <a:lnR w="19050">
                      <a:solidFill>
                        <a:srgbClr val="FF0000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0000"/>
                      </a:solidFill>
                      <a:prstDash val="solid"/>
                    </a:lnL>
                    <a:lnR w="19050">
                      <a:solidFill>
                        <a:srgbClr val="FF0000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0000"/>
                      </a:solidFill>
                      <a:prstDash val="solid"/>
                    </a:lnL>
                    <a:lnR w="19050">
                      <a:solidFill>
                        <a:srgbClr val="FF0000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0000"/>
                      </a:solidFill>
                      <a:prstDash val="solid"/>
                    </a:lnL>
                    <a:lnR w="19050">
                      <a:solidFill>
                        <a:srgbClr val="FF0000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0000"/>
                      </a:solidFill>
                      <a:prstDash val="solid"/>
                    </a:lnL>
                    <a:lnR w="19050">
                      <a:solidFill>
                        <a:srgbClr val="FF0000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0000"/>
                      </a:solidFill>
                      <a:prstDash val="solid"/>
                    </a:lnL>
                    <a:lnR w="19050">
                      <a:solidFill>
                        <a:srgbClr val="FF0000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0000"/>
                      </a:solidFill>
                      <a:prstDash val="solid"/>
                    </a:lnL>
                    <a:lnR w="19050">
                      <a:solidFill>
                        <a:srgbClr val="FF0000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0000"/>
                      </a:solidFill>
                      <a:prstDash val="solid"/>
                    </a:lnL>
                    <a:lnR w="19050">
                      <a:solidFill>
                        <a:srgbClr val="FF0000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0000"/>
                      </a:solidFill>
                      <a:prstDash val="solid"/>
                    </a:lnL>
                    <a:lnR w="19050">
                      <a:solidFill>
                        <a:srgbClr val="FF0000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0000"/>
                      </a:solidFill>
                      <a:prstDash val="solid"/>
                    </a:lnL>
                    <a:lnR w="19050">
                      <a:solidFill>
                        <a:srgbClr val="FF0000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0000"/>
                      </a:solidFill>
                      <a:prstDash val="solid"/>
                    </a:lnL>
                    <a:lnR w="19050">
                      <a:solidFill>
                        <a:srgbClr val="FF0000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0000"/>
                      </a:solidFill>
                      <a:prstDash val="solid"/>
                    </a:lnL>
                    <a:lnR w="19050">
                      <a:solidFill>
                        <a:srgbClr val="FF0000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0000"/>
                      </a:solidFill>
                      <a:prstDash val="solid"/>
                    </a:lnL>
                    <a:lnR w="19050">
                      <a:solidFill>
                        <a:srgbClr val="FF0000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0000"/>
                      </a:solidFill>
                      <a:prstDash val="solid"/>
                    </a:lnL>
                    <a:lnR w="19050">
                      <a:solidFill>
                        <a:srgbClr val="FF0000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0000"/>
                      </a:solidFill>
                      <a:prstDash val="solid"/>
                    </a:lnL>
                    <a:lnR w="19050">
                      <a:solidFill>
                        <a:srgbClr val="FF0000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0000"/>
                      </a:solidFill>
                      <a:prstDash val="solid"/>
                    </a:lnL>
                    <a:lnR w="19050">
                      <a:solidFill>
                        <a:srgbClr val="FF0000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0000"/>
                      </a:solidFill>
                      <a:prstDash val="solid"/>
                    </a:lnL>
                    <a:lnR w="19050">
                      <a:solidFill>
                        <a:srgbClr val="FF0000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0000"/>
                      </a:solidFill>
                      <a:prstDash val="solid"/>
                    </a:lnL>
                    <a:lnR w="19050">
                      <a:solidFill>
                        <a:srgbClr val="FF0000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0000"/>
                      </a:solidFill>
                      <a:prstDash val="solid"/>
                    </a:lnL>
                    <a:lnR w="19050">
                      <a:solidFill>
                        <a:srgbClr val="FF0000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0000"/>
                      </a:solidFill>
                      <a:prstDash val="solid"/>
                    </a:lnL>
                    <a:lnR w="19050">
                      <a:solidFill>
                        <a:srgbClr val="FF0000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0000"/>
                      </a:solidFill>
                      <a:prstDash val="solid"/>
                    </a:lnL>
                    <a:lnR w="19050">
                      <a:solidFill>
                        <a:srgbClr val="FF0000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0000"/>
                      </a:solidFill>
                      <a:prstDash val="solid"/>
                    </a:lnL>
                    <a:lnR w="19050">
                      <a:solidFill>
                        <a:srgbClr val="FF0000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0000"/>
                      </a:solidFill>
                      <a:prstDash val="solid"/>
                    </a:lnL>
                    <a:lnR w="19050">
                      <a:solidFill>
                        <a:srgbClr val="FF0000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0000"/>
                      </a:solidFill>
                      <a:prstDash val="solid"/>
                    </a:lnL>
                    <a:lnR w="19050">
                      <a:solidFill>
                        <a:srgbClr val="FF0000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0000"/>
                      </a:solidFill>
                      <a:prstDash val="solid"/>
                    </a:lnL>
                    <a:lnR w="19050">
                      <a:solidFill>
                        <a:srgbClr val="FF0000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1387" y="344170"/>
            <a:ext cx="342646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204" dirty="0"/>
              <a:t>Digital</a:t>
            </a:r>
            <a:r>
              <a:rPr sz="4400" spc="-80" dirty="0"/>
              <a:t> </a:t>
            </a:r>
            <a:r>
              <a:rPr sz="4400" spc="-215" dirty="0"/>
              <a:t>Im</a:t>
            </a:r>
            <a:r>
              <a:rPr sz="4400" spc="-120" dirty="0"/>
              <a:t>a</a:t>
            </a:r>
            <a:r>
              <a:rPr sz="4400" spc="-425" dirty="0"/>
              <a:t>ge?</a:t>
            </a:r>
            <a:endParaRPr sz="4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387" y="344170"/>
            <a:ext cx="180784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15" dirty="0"/>
              <a:t>Se</a:t>
            </a:r>
            <a:r>
              <a:rPr sz="4400" spc="-505" dirty="0"/>
              <a:t>n</a:t>
            </a:r>
            <a:r>
              <a:rPr sz="4400" spc="-455" dirty="0"/>
              <a:t>sors</a:t>
            </a:r>
            <a:endParaRPr sz="4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03547" y="1608266"/>
            <a:ext cx="4890861" cy="507635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12140" y="1614042"/>
            <a:ext cx="3136900" cy="3875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22555">
              <a:lnSpc>
                <a:spcPct val="100000"/>
              </a:lnSpc>
              <a:spcBef>
                <a:spcPts val="95"/>
              </a:spcBef>
            </a:pPr>
            <a:r>
              <a:rPr sz="2800" spc="-345" dirty="0">
                <a:latin typeface="Microsoft Sans Serif"/>
                <a:cs typeface="Microsoft Sans Serif"/>
              </a:rPr>
              <a:t>S</a:t>
            </a:r>
            <a:r>
              <a:rPr sz="2800" spc="-285" dirty="0">
                <a:latin typeface="Microsoft Sans Serif"/>
                <a:cs typeface="Microsoft Sans Serif"/>
              </a:rPr>
              <a:t>e</a:t>
            </a:r>
            <a:r>
              <a:rPr sz="2800" spc="-315" dirty="0">
                <a:latin typeface="Microsoft Sans Serif"/>
                <a:cs typeface="Microsoft Sans Serif"/>
              </a:rPr>
              <a:t>ns</a:t>
            </a:r>
            <a:r>
              <a:rPr sz="2800" spc="-330" dirty="0">
                <a:latin typeface="Microsoft Sans Serif"/>
                <a:cs typeface="Microsoft Sans Serif"/>
              </a:rPr>
              <a:t>o</a:t>
            </a:r>
            <a:r>
              <a:rPr sz="2800" spc="-240" dirty="0">
                <a:latin typeface="Microsoft Sans Serif"/>
                <a:cs typeface="Microsoft Sans Serif"/>
              </a:rPr>
              <a:t>rs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spc="-60" dirty="0">
                <a:latin typeface="Microsoft Sans Serif"/>
                <a:cs typeface="Microsoft Sans Serif"/>
              </a:rPr>
              <a:t>are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spc="-425" dirty="0">
                <a:latin typeface="Microsoft Sans Serif"/>
                <a:cs typeface="Microsoft Sans Serif"/>
              </a:rPr>
              <a:t>u</a:t>
            </a:r>
            <a:r>
              <a:rPr sz="2800" spc="-370" dirty="0">
                <a:latin typeface="Microsoft Sans Serif"/>
                <a:cs typeface="Microsoft Sans Serif"/>
              </a:rPr>
              <a:t>s</a:t>
            </a:r>
            <a:r>
              <a:rPr sz="2800" spc="-160" dirty="0">
                <a:latin typeface="Microsoft Sans Serif"/>
                <a:cs typeface="Microsoft Sans Serif"/>
              </a:rPr>
              <a:t>e</a:t>
            </a:r>
            <a:r>
              <a:rPr sz="2800" spc="25" dirty="0">
                <a:latin typeface="Microsoft Sans Serif"/>
                <a:cs typeface="Microsoft Sans Serif"/>
              </a:rPr>
              <a:t> </a:t>
            </a:r>
            <a:r>
              <a:rPr sz="2800" spc="-75" dirty="0">
                <a:latin typeface="Microsoft Sans Serif"/>
                <a:cs typeface="Microsoft Sans Serif"/>
              </a:rPr>
              <a:t>to  </a:t>
            </a:r>
            <a:r>
              <a:rPr sz="2800" spc="-150" dirty="0">
                <a:latin typeface="Microsoft Sans Serif"/>
                <a:cs typeface="Microsoft Sans Serif"/>
              </a:rPr>
              <a:t>transform</a:t>
            </a:r>
            <a:r>
              <a:rPr sz="2800" spc="-30" dirty="0">
                <a:latin typeface="Microsoft Sans Serif"/>
                <a:cs typeface="Microsoft Sans Serif"/>
              </a:rPr>
              <a:t> </a:t>
            </a:r>
            <a:r>
              <a:rPr sz="2800" spc="-155" dirty="0">
                <a:latin typeface="Microsoft Sans Serif"/>
                <a:cs typeface="Microsoft Sans Serif"/>
              </a:rPr>
              <a:t>illumination </a:t>
            </a:r>
            <a:r>
              <a:rPr sz="2800" spc="-730" dirty="0">
                <a:latin typeface="Microsoft Sans Serif"/>
                <a:cs typeface="Microsoft Sans Serif"/>
              </a:rPr>
              <a:t> </a:t>
            </a:r>
            <a:r>
              <a:rPr sz="2800" spc="-120" dirty="0">
                <a:latin typeface="Microsoft Sans Serif"/>
                <a:cs typeface="Microsoft Sans Serif"/>
              </a:rPr>
              <a:t>energy</a:t>
            </a:r>
            <a:r>
              <a:rPr sz="2800" spc="10" dirty="0">
                <a:latin typeface="Microsoft Sans Serif"/>
                <a:cs typeface="Microsoft Sans Serif"/>
              </a:rPr>
              <a:t> </a:t>
            </a:r>
            <a:r>
              <a:rPr sz="2800" spc="-140" dirty="0">
                <a:latin typeface="Microsoft Sans Serif"/>
                <a:cs typeface="Microsoft Sans Serif"/>
              </a:rPr>
              <a:t>into</a:t>
            </a:r>
            <a:r>
              <a:rPr sz="2800" spc="25" dirty="0">
                <a:latin typeface="Microsoft Sans Serif"/>
                <a:cs typeface="Microsoft Sans Serif"/>
              </a:rPr>
              <a:t> </a:t>
            </a:r>
            <a:r>
              <a:rPr sz="2800" spc="-25" dirty="0">
                <a:latin typeface="Microsoft Sans Serif"/>
                <a:cs typeface="Microsoft Sans Serif"/>
              </a:rPr>
              <a:t>digital </a:t>
            </a:r>
            <a:r>
              <a:rPr sz="2800" spc="-20" dirty="0">
                <a:latin typeface="Microsoft Sans Serif"/>
                <a:cs typeface="Microsoft Sans Serif"/>
              </a:rPr>
              <a:t> </a:t>
            </a:r>
            <a:r>
              <a:rPr sz="2800" spc="-204" dirty="0">
                <a:latin typeface="Microsoft Sans Serif"/>
                <a:cs typeface="Microsoft Sans Serif"/>
              </a:rPr>
              <a:t>images.</a:t>
            </a:r>
            <a:endParaRPr sz="2800">
              <a:latin typeface="Microsoft Sans Serif"/>
              <a:cs typeface="Microsoft Sans Serif"/>
            </a:endParaRPr>
          </a:p>
          <a:p>
            <a:pPr marL="12700" marR="654685">
              <a:lnSpc>
                <a:spcPct val="100000"/>
              </a:lnSpc>
              <a:spcBef>
                <a:spcPts val="700"/>
              </a:spcBef>
            </a:pPr>
            <a:r>
              <a:rPr sz="2800" spc="-345" dirty="0">
                <a:latin typeface="Microsoft Sans Serif"/>
                <a:cs typeface="Microsoft Sans Serif"/>
              </a:rPr>
              <a:t>S</a:t>
            </a:r>
            <a:r>
              <a:rPr sz="2800" spc="-285" dirty="0">
                <a:latin typeface="Microsoft Sans Serif"/>
                <a:cs typeface="Microsoft Sans Serif"/>
              </a:rPr>
              <a:t>e</a:t>
            </a:r>
            <a:r>
              <a:rPr sz="2800" spc="-315" dirty="0">
                <a:latin typeface="Microsoft Sans Serif"/>
                <a:cs typeface="Microsoft Sans Serif"/>
              </a:rPr>
              <a:t>ns</a:t>
            </a:r>
            <a:r>
              <a:rPr sz="2800" spc="-330" dirty="0">
                <a:latin typeface="Microsoft Sans Serif"/>
                <a:cs typeface="Microsoft Sans Serif"/>
              </a:rPr>
              <a:t>o</a:t>
            </a:r>
            <a:r>
              <a:rPr sz="2800" spc="-240" dirty="0">
                <a:latin typeface="Microsoft Sans Serif"/>
                <a:cs typeface="Microsoft Sans Serif"/>
              </a:rPr>
              <a:t>rs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spc="-60" dirty="0">
                <a:latin typeface="Microsoft Sans Serif"/>
                <a:cs typeface="Microsoft Sans Serif"/>
              </a:rPr>
              <a:t>are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spc="-130" dirty="0">
                <a:latin typeface="Microsoft Sans Serif"/>
                <a:cs typeface="Microsoft Sans Serif"/>
              </a:rPr>
              <a:t>th</a:t>
            </a:r>
            <a:r>
              <a:rPr sz="2800" spc="-100" dirty="0">
                <a:latin typeface="Microsoft Sans Serif"/>
                <a:cs typeface="Microsoft Sans Serif"/>
              </a:rPr>
              <a:t>r</a:t>
            </a:r>
            <a:r>
              <a:rPr sz="2800" spc="-120" dirty="0">
                <a:latin typeface="Microsoft Sans Serif"/>
                <a:cs typeface="Microsoft Sans Serif"/>
              </a:rPr>
              <a:t>ee  </a:t>
            </a:r>
            <a:r>
              <a:rPr sz="2800" spc="-140" dirty="0">
                <a:latin typeface="Microsoft Sans Serif"/>
                <a:cs typeface="Microsoft Sans Serif"/>
              </a:rPr>
              <a:t>types:</a:t>
            </a:r>
            <a:endParaRPr sz="2800">
              <a:latin typeface="Microsoft Sans Serif"/>
              <a:cs typeface="Microsoft Sans Serif"/>
            </a:endParaRPr>
          </a:p>
          <a:p>
            <a:pPr marL="537210" indent="-250825">
              <a:lnSpc>
                <a:spcPct val="100000"/>
              </a:lnSpc>
              <a:spcBef>
                <a:spcPts val="540"/>
              </a:spcBef>
              <a:buClr>
                <a:srgbClr val="005DA1"/>
              </a:buClr>
              <a:buFont typeface="Wingdings"/>
              <a:buChar char=""/>
              <a:tabLst>
                <a:tab pos="537845" algn="l"/>
              </a:tabLst>
            </a:pPr>
            <a:r>
              <a:rPr sz="2200" b="1" spc="-175" dirty="0">
                <a:solidFill>
                  <a:srgbClr val="C00000"/>
                </a:solidFill>
                <a:latin typeface="Arial"/>
                <a:cs typeface="Arial"/>
              </a:rPr>
              <a:t>Singl</a:t>
            </a:r>
            <a:r>
              <a:rPr sz="2200" b="1" spc="-195" dirty="0">
                <a:solidFill>
                  <a:srgbClr val="C00000"/>
                </a:solidFill>
                <a:latin typeface="Arial"/>
                <a:cs typeface="Arial"/>
              </a:rPr>
              <a:t>e</a:t>
            </a:r>
            <a:r>
              <a:rPr sz="2200" b="1" spc="-2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200" b="1" spc="-45" dirty="0">
                <a:solidFill>
                  <a:srgbClr val="C00000"/>
                </a:solidFill>
                <a:latin typeface="Arial"/>
                <a:cs typeface="Arial"/>
              </a:rPr>
              <a:t>I</a:t>
            </a:r>
            <a:r>
              <a:rPr sz="2200" b="1" spc="-175" dirty="0">
                <a:solidFill>
                  <a:srgbClr val="C00000"/>
                </a:solidFill>
                <a:latin typeface="Arial"/>
                <a:cs typeface="Arial"/>
              </a:rPr>
              <a:t>m</a:t>
            </a:r>
            <a:r>
              <a:rPr sz="2200" b="1" spc="-65" dirty="0">
                <a:solidFill>
                  <a:srgbClr val="C00000"/>
                </a:solidFill>
                <a:latin typeface="Arial"/>
                <a:cs typeface="Arial"/>
              </a:rPr>
              <a:t>a</a:t>
            </a:r>
            <a:r>
              <a:rPr sz="2200" b="1" spc="-145" dirty="0">
                <a:solidFill>
                  <a:srgbClr val="C00000"/>
                </a:solidFill>
                <a:latin typeface="Arial"/>
                <a:cs typeface="Arial"/>
              </a:rPr>
              <a:t>ging</a:t>
            </a:r>
            <a:r>
              <a:rPr sz="2200" b="1" spc="-4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200" b="1" spc="-250" dirty="0">
                <a:solidFill>
                  <a:srgbClr val="C00000"/>
                </a:solidFill>
                <a:latin typeface="Arial"/>
                <a:cs typeface="Arial"/>
              </a:rPr>
              <a:t>Sens</a:t>
            </a:r>
            <a:r>
              <a:rPr sz="2200" b="1" spc="-265" dirty="0">
                <a:solidFill>
                  <a:srgbClr val="C00000"/>
                </a:solidFill>
                <a:latin typeface="Arial"/>
                <a:cs typeface="Arial"/>
              </a:rPr>
              <a:t>o</a:t>
            </a:r>
            <a:r>
              <a:rPr sz="2200" b="1" spc="-170" dirty="0">
                <a:solidFill>
                  <a:srgbClr val="C00000"/>
                </a:solidFill>
                <a:latin typeface="Arial"/>
                <a:cs typeface="Arial"/>
              </a:rPr>
              <a:t>r</a:t>
            </a:r>
            <a:endParaRPr sz="2200">
              <a:latin typeface="Arial"/>
              <a:cs typeface="Arial"/>
            </a:endParaRPr>
          </a:p>
          <a:p>
            <a:pPr marL="537210" indent="-250825">
              <a:lnSpc>
                <a:spcPct val="100000"/>
              </a:lnSpc>
              <a:spcBef>
                <a:spcPts val="505"/>
              </a:spcBef>
              <a:buClr>
                <a:srgbClr val="005DA1"/>
              </a:buClr>
              <a:buFont typeface="Wingdings"/>
              <a:buChar char=""/>
              <a:tabLst>
                <a:tab pos="537845" algn="l"/>
              </a:tabLst>
            </a:pPr>
            <a:r>
              <a:rPr sz="2200" b="1" spc="-200" dirty="0">
                <a:solidFill>
                  <a:srgbClr val="C00000"/>
                </a:solidFill>
                <a:latin typeface="Arial"/>
                <a:cs typeface="Arial"/>
              </a:rPr>
              <a:t>Line</a:t>
            </a:r>
            <a:r>
              <a:rPr sz="2200" b="1" spc="-3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200" b="1" spc="-215" dirty="0">
                <a:solidFill>
                  <a:srgbClr val="C00000"/>
                </a:solidFill>
                <a:latin typeface="Arial"/>
                <a:cs typeface="Arial"/>
              </a:rPr>
              <a:t>sensor</a:t>
            </a:r>
            <a:endParaRPr sz="2200">
              <a:latin typeface="Arial"/>
              <a:cs typeface="Arial"/>
            </a:endParaRPr>
          </a:p>
          <a:p>
            <a:pPr marL="537210" indent="-250825">
              <a:lnSpc>
                <a:spcPct val="100000"/>
              </a:lnSpc>
              <a:spcBef>
                <a:spcPts val="490"/>
              </a:spcBef>
              <a:buClr>
                <a:srgbClr val="005DA1"/>
              </a:buClr>
              <a:buFont typeface="Wingdings"/>
              <a:buChar char=""/>
              <a:tabLst>
                <a:tab pos="537845" algn="l"/>
              </a:tabLst>
            </a:pPr>
            <a:r>
              <a:rPr sz="2200" b="1" spc="-165" dirty="0">
                <a:solidFill>
                  <a:srgbClr val="C00000"/>
                </a:solidFill>
                <a:latin typeface="Arial"/>
                <a:cs typeface="Arial"/>
              </a:rPr>
              <a:t>A</a:t>
            </a:r>
            <a:r>
              <a:rPr sz="2200" b="1" spc="-50" dirty="0">
                <a:solidFill>
                  <a:srgbClr val="C00000"/>
                </a:solidFill>
                <a:latin typeface="Arial"/>
                <a:cs typeface="Arial"/>
              </a:rPr>
              <a:t>r</a:t>
            </a:r>
            <a:r>
              <a:rPr sz="2200" b="1" spc="-155" dirty="0">
                <a:solidFill>
                  <a:srgbClr val="C00000"/>
                </a:solidFill>
                <a:latin typeface="Arial"/>
                <a:cs typeface="Arial"/>
              </a:rPr>
              <a:t>r</a:t>
            </a:r>
            <a:r>
              <a:rPr sz="2200" b="1" spc="-65" dirty="0">
                <a:solidFill>
                  <a:srgbClr val="C00000"/>
                </a:solidFill>
                <a:latin typeface="Arial"/>
                <a:cs typeface="Arial"/>
              </a:rPr>
              <a:t>ay</a:t>
            </a:r>
            <a:r>
              <a:rPr sz="2200" b="1" spc="-3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200" b="1" spc="-330" dirty="0">
                <a:solidFill>
                  <a:srgbClr val="C00000"/>
                </a:solidFill>
                <a:latin typeface="Arial"/>
                <a:cs typeface="Arial"/>
              </a:rPr>
              <a:t>S</a:t>
            </a:r>
            <a:r>
              <a:rPr sz="2200" b="1" spc="-265" dirty="0">
                <a:solidFill>
                  <a:srgbClr val="C00000"/>
                </a:solidFill>
                <a:latin typeface="Arial"/>
                <a:cs typeface="Arial"/>
              </a:rPr>
              <a:t>e</a:t>
            </a:r>
            <a:r>
              <a:rPr sz="2200" b="1" spc="-204" dirty="0">
                <a:solidFill>
                  <a:srgbClr val="C00000"/>
                </a:solidFill>
                <a:latin typeface="Arial"/>
                <a:cs typeface="Arial"/>
              </a:rPr>
              <a:t>nsor</a:t>
            </a:r>
            <a:endParaRPr sz="2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785609" y="1620977"/>
            <a:ext cx="214058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355" dirty="0">
                <a:latin typeface="Arial"/>
                <a:cs typeface="Arial"/>
              </a:rPr>
              <a:t>S</a:t>
            </a:r>
            <a:r>
              <a:rPr sz="1800" b="1" spc="-100" dirty="0">
                <a:latin typeface="Arial"/>
                <a:cs typeface="Arial"/>
              </a:rPr>
              <a:t>ingle</a:t>
            </a:r>
            <a:r>
              <a:rPr sz="1800" b="1" spc="-35" dirty="0">
                <a:latin typeface="Arial"/>
                <a:cs typeface="Arial"/>
              </a:rPr>
              <a:t> </a:t>
            </a:r>
            <a:r>
              <a:rPr sz="1800" b="1" spc="-90" dirty="0">
                <a:latin typeface="Arial"/>
                <a:cs typeface="Arial"/>
              </a:rPr>
              <a:t>Im</a:t>
            </a:r>
            <a:r>
              <a:rPr sz="1800" b="1" spc="-55" dirty="0">
                <a:latin typeface="Arial"/>
                <a:cs typeface="Arial"/>
              </a:rPr>
              <a:t>a</a:t>
            </a:r>
            <a:r>
              <a:rPr sz="1800" b="1" spc="-160" dirty="0">
                <a:latin typeface="Arial"/>
                <a:cs typeface="Arial"/>
              </a:rPr>
              <a:t>g</a:t>
            </a:r>
            <a:r>
              <a:rPr sz="1800" b="1" spc="-110" dirty="0">
                <a:latin typeface="Arial"/>
                <a:cs typeface="Arial"/>
              </a:rPr>
              <a:t>ing</a:t>
            </a:r>
            <a:r>
              <a:rPr sz="1800" b="1" spc="-50" dirty="0">
                <a:latin typeface="Arial"/>
                <a:cs typeface="Arial"/>
              </a:rPr>
              <a:t> </a:t>
            </a:r>
            <a:r>
              <a:rPr sz="1800" b="1" spc="-355" dirty="0">
                <a:latin typeface="Arial"/>
                <a:cs typeface="Arial"/>
              </a:rPr>
              <a:t>S</a:t>
            </a:r>
            <a:r>
              <a:rPr sz="1800" b="1" spc="-160" dirty="0">
                <a:latin typeface="Arial"/>
                <a:cs typeface="Arial"/>
              </a:rPr>
              <a:t>ensor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852409" y="2992958"/>
            <a:ext cx="10928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65" dirty="0">
                <a:latin typeface="Arial"/>
                <a:cs typeface="Arial"/>
              </a:rPr>
              <a:t>Line</a:t>
            </a:r>
            <a:r>
              <a:rPr sz="1800" b="1" spc="-45" dirty="0">
                <a:latin typeface="Arial"/>
                <a:cs typeface="Arial"/>
              </a:rPr>
              <a:t> </a:t>
            </a:r>
            <a:r>
              <a:rPr sz="1800" b="1" spc="-175" dirty="0">
                <a:latin typeface="Arial"/>
                <a:cs typeface="Arial"/>
              </a:rPr>
              <a:t>sensor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736975" y="6194552"/>
            <a:ext cx="12636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30" dirty="0">
                <a:latin typeface="Arial"/>
                <a:cs typeface="Arial"/>
              </a:rPr>
              <a:t>A</a:t>
            </a:r>
            <a:r>
              <a:rPr sz="1800" b="1" spc="-40" dirty="0">
                <a:latin typeface="Arial"/>
                <a:cs typeface="Arial"/>
              </a:rPr>
              <a:t>r</a:t>
            </a:r>
            <a:r>
              <a:rPr sz="1800" b="1" spc="-130" dirty="0">
                <a:latin typeface="Arial"/>
                <a:cs typeface="Arial"/>
              </a:rPr>
              <a:t>r</a:t>
            </a:r>
            <a:r>
              <a:rPr sz="1800" b="1" spc="-50" dirty="0">
                <a:latin typeface="Arial"/>
                <a:cs typeface="Arial"/>
              </a:rPr>
              <a:t>ay</a:t>
            </a:r>
            <a:r>
              <a:rPr sz="1800" b="1" spc="-30" dirty="0">
                <a:latin typeface="Arial"/>
                <a:cs typeface="Arial"/>
              </a:rPr>
              <a:t> </a:t>
            </a:r>
            <a:r>
              <a:rPr sz="1800" b="1" spc="-200" dirty="0">
                <a:latin typeface="Arial"/>
                <a:cs typeface="Arial"/>
              </a:rPr>
              <a:t>Sensor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387" y="344170"/>
            <a:ext cx="257556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215" dirty="0"/>
              <a:t>Im</a:t>
            </a:r>
            <a:r>
              <a:rPr sz="4400" spc="-120" dirty="0"/>
              <a:t>a</a:t>
            </a:r>
            <a:r>
              <a:rPr sz="4400" spc="-350" dirty="0"/>
              <a:t>ge</a:t>
            </a:r>
            <a:r>
              <a:rPr sz="4400" spc="-50" dirty="0"/>
              <a:t> </a:t>
            </a:r>
            <a:r>
              <a:rPr sz="4400" spc="-335" dirty="0"/>
              <a:t>Si</a:t>
            </a:r>
            <a:r>
              <a:rPr sz="4400" spc="-395" dirty="0"/>
              <a:t>z</a:t>
            </a:r>
            <a:r>
              <a:rPr sz="4400" spc="-340" dirty="0"/>
              <a:t>e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665987" y="1576857"/>
            <a:ext cx="7985125" cy="4389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8140" marR="144780" indent="-320675">
              <a:lnSpc>
                <a:spcPct val="120000"/>
              </a:lnSpc>
              <a:spcBef>
                <a:spcPts val="100"/>
              </a:spcBef>
              <a:buClr>
                <a:srgbClr val="DD8046"/>
              </a:buClr>
              <a:buSzPct val="58928"/>
              <a:buFont typeface="Wingdings"/>
              <a:buChar char=""/>
              <a:tabLst>
                <a:tab pos="358140" algn="l"/>
                <a:tab pos="358775" algn="l"/>
              </a:tabLst>
            </a:pPr>
            <a:r>
              <a:rPr sz="2800" spc="-235" dirty="0">
                <a:latin typeface="Microsoft Sans Serif"/>
                <a:cs typeface="Microsoft Sans Serif"/>
              </a:rPr>
              <a:t>Requires</a:t>
            </a:r>
            <a:r>
              <a:rPr sz="2800" spc="25" dirty="0">
                <a:latin typeface="Microsoft Sans Serif"/>
                <a:cs typeface="Microsoft Sans Serif"/>
              </a:rPr>
              <a:t> </a:t>
            </a:r>
            <a:r>
              <a:rPr sz="2800" spc="-220" dirty="0">
                <a:latin typeface="Microsoft Sans Serif"/>
                <a:cs typeface="Microsoft Sans Serif"/>
              </a:rPr>
              <a:t>decisions</a:t>
            </a:r>
            <a:r>
              <a:rPr sz="2800" spc="30" dirty="0">
                <a:latin typeface="Microsoft Sans Serif"/>
                <a:cs typeface="Microsoft Sans Serif"/>
              </a:rPr>
              <a:t> </a:t>
            </a:r>
            <a:r>
              <a:rPr sz="2800" spc="-110" dirty="0">
                <a:latin typeface="Microsoft Sans Serif"/>
                <a:cs typeface="Microsoft Sans Serif"/>
              </a:rPr>
              <a:t>about</a:t>
            </a:r>
            <a:r>
              <a:rPr sz="2800" spc="40" dirty="0">
                <a:latin typeface="Microsoft Sans Serif"/>
                <a:cs typeface="Microsoft Sans Serif"/>
              </a:rPr>
              <a:t> </a:t>
            </a:r>
            <a:r>
              <a:rPr sz="2800" spc="-210" dirty="0">
                <a:latin typeface="Microsoft Sans Serif"/>
                <a:cs typeface="Microsoft Sans Serif"/>
              </a:rPr>
              <a:t>values</a:t>
            </a:r>
            <a:r>
              <a:rPr sz="2800" spc="50" dirty="0">
                <a:latin typeface="Microsoft Sans Serif"/>
                <a:cs typeface="Microsoft Sans Serif"/>
              </a:rPr>
              <a:t> </a:t>
            </a:r>
            <a:r>
              <a:rPr sz="2800" spc="-25" dirty="0">
                <a:latin typeface="Microsoft Sans Serif"/>
                <a:cs typeface="Microsoft Sans Serif"/>
              </a:rPr>
              <a:t>for</a:t>
            </a:r>
            <a:r>
              <a:rPr sz="2800" spc="40" dirty="0">
                <a:latin typeface="Microsoft Sans Serif"/>
                <a:cs typeface="Microsoft Sans Serif"/>
              </a:rPr>
              <a:t> </a:t>
            </a:r>
            <a:r>
              <a:rPr sz="2800" spc="-175" dirty="0">
                <a:latin typeface="Microsoft Sans Serif"/>
                <a:cs typeface="Microsoft Sans Serif"/>
              </a:rPr>
              <a:t>M,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spc="-165" dirty="0">
                <a:latin typeface="Microsoft Sans Serif"/>
                <a:cs typeface="Microsoft Sans Serif"/>
              </a:rPr>
              <a:t>N,</a:t>
            </a:r>
            <a:r>
              <a:rPr sz="2800" spc="25" dirty="0">
                <a:latin typeface="Microsoft Sans Serif"/>
                <a:cs typeface="Microsoft Sans Serif"/>
              </a:rPr>
              <a:t> </a:t>
            </a:r>
            <a:r>
              <a:rPr sz="2800" spc="-125" dirty="0">
                <a:latin typeface="Microsoft Sans Serif"/>
                <a:cs typeface="Microsoft Sans Serif"/>
              </a:rPr>
              <a:t>and</a:t>
            </a:r>
            <a:r>
              <a:rPr sz="2800" spc="40" dirty="0">
                <a:latin typeface="Microsoft Sans Serif"/>
                <a:cs typeface="Microsoft Sans Serif"/>
              </a:rPr>
              <a:t> </a:t>
            </a:r>
            <a:r>
              <a:rPr sz="2800" spc="-20" dirty="0">
                <a:latin typeface="Microsoft Sans Serif"/>
                <a:cs typeface="Microsoft Sans Serif"/>
              </a:rPr>
              <a:t>for</a:t>
            </a:r>
            <a:r>
              <a:rPr sz="2800" spc="40" dirty="0">
                <a:latin typeface="Microsoft Sans Serif"/>
                <a:cs typeface="Microsoft Sans Serif"/>
              </a:rPr>
              <a:t> </a:t>
            </a:r>
            <a:r>
              <a:rPr sz="2800" spc="-175" dirty="0">
                <a:latin typeface="Microsoft Sans Serif"/>
                <a:cs typeface="Microsoft Sans Serif"/>
              </a:rPr>
              <a:t>the </a:t>
            </a:r>
            <a:r>
              <a:rPr sz="2800" spc="-730" dirty="0">
                <a:latin typeface="Microsoft Sans Serif"/>
                <a:cs typeface="Microsoft Sans Serif"/>
              </a:rPr>
              <a:t> </a:t>
            </a:r>
            <a:r>
              <a:rPr sz="2800" spc="-240" dirty="0">
                <a:latin typeface="Microsoft Sans Serif"/>
                <a:cs typeface="Microsoft Sans Serif"/>
              </a:rPr>
              <a:t>number,</a:t>
            </a:r>
            <a:r>
              <a:rPr sz="2800" spc="-235" dirty="0">
                <a:latin typeface="Microsoft Sans Serif"/>
                <a:cs typeface="Microsoft Sans Serif"/>
              </a:rPr>
              <a:t> </a:t>
            </a:r>
            <a:r>
              <a:rPr sz="2800" spc="-325" dirty="0">
                <a:latin typeface="Microsoft Sans Serif"/>
                <a:cs typeface="Microsoft Sans Serif"/>
              </a:rPr>
              <a:t>L,</a:t>
            </a:r>
            <a:r>
              <a:rPr sz="2800" spc="-320" dirty="0">
                <a:latin typeface="Microsoft Sans Serif"/>
                <a:cs typeface="Microsoft Sans Serif"/>
              </a:rPr>
              <a:t> </a:t>
            </a:r>
            <a:r>
              <a:rPr sz="2800" spc="-175" dirty="0">
                <a:latin typeface="Microsoft Sans Serif"/>
                <a:cs typeface="Microsoft Sans Serif"/>
              </a:rPr>
              <a:t>the </a:t>
            </a:r>
            <a:r>
              <a:rPr sz="2800" spc="-220" dirty="0">
                <a:latin typeface="Microsoft Sans Serif"/>
                <a:cs typeface="Microsoft Sans Serif"/>
              </a:rPr>
              <a:t>number</a:t>
            </a:r>
            <a:r>
              <a:rPr sz="2800" spc="-215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of </a:t>
            </a:r>
            <a:r>
              <a:rPr sz="2800" spc="-30" dirty="0">
                <a:latin typeface="Microsoft Sans Serif"/>
                <a:cs typeface="Microsoft Sans Serif"/>
              </a:rPr>
              <a:t>gray </a:t>
            </a:r>
            <a:r>
              <a:rPr sz="2800" spc="-185" dirty="0">
                <a:latin typeface="Microsoft Sans Serif"/>
                <a:cs typeface="Microsoft Sans Serif"/>
              </a:rPr>
              <a:t>levels </a:t>
            </a:r>
            <a:r>
              <a:rPr sz="2800" spc="-50" dirty="0">
                <a:latin typeface="Microsoft Sans Serif"/>
                <a:cs typeface="Microsoft Sans Serif"/>
              </a:rPr>
              <a:t>typically </a:t>
            </a:r>
            <a:r>
              <a:rPr sz="2800" spc="-250" dirty="0">
                <a:latin typeface="Microsoft Sans Serif"/>
                <a:cs typeface="Microsoft Sans Serif"/>
              </a:rPr>
              <a:t>is</a:t>
            </a:r>
            <a:r>
              <a:rPr sz="2800" spc="-245" dirty="0">
                <a:latin typeface="Microsoft Sans Serif"/>
                <a:cs typeface="Microsoft Sans Serif"/>
              </a:rPr>
              <a:t> </a:t>
            </a:r>
            <a:r>
              <a:rPr sz="2800" spc="-170" dirty="0">
                <a:latin typeface="Microsoft Sans Serif"/>
                <a:cs typeface="Microsoft Sans Serif"/>
              </a:rPr>
              <a:t>an </a:t>
            </a:r>
            <a:r>
              <a:rPr sz="2800" spc="-165" dirty="0">
                <a:latin typeface="Microsoft Sans Serif"/>
                <a:cs typeface="Microsoft Sans Serif"/>
              </a:rPr>
              <a:t> </a:t>
            </a:r>
            <a:r>
              <a:rPr sz="2800" spc="-114" dirty="0">
                <a:latin typeface="Microsoft Sans Serif"/>
                <a:cs typeface="Microsoft Sans Serif"/>
              </a:rPr>
              <a:t>integer</a:t>
            </a:r>
            <a:r>
              <a:rPr sz="2800" spc="25" dirty="0">
                <a:latin typeface="Microsoft Sans Serif"/>
                <a:cs typeface="Microsoft Sans Serif"/>
              </a:rPr>
              <a:t> </a:t>
            </a:r>
            <a:r>
              <a:rPr sz="2800" spc="-130" dirty="0">
                <a:latin typeface="Microsoft Sans Serif"/>
                <a:cs typeface="Microsoft Sans Serif"/>
              </a:rPr>
              <a:t>power</a:t>
            </a:r>
            <a:r>
              <a:rPr sz="2800" spc="30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of</a:t>
            </a:r>
            <a:r>
              <a:rPr sz="2800" spc="110" dirty="0">
                <a:latin typeface="Microsoft Sans Serif"/>
                <a:cs typeface="Microsoft Sans Serif"/>
              </a:rPr>
              <a:t> </a:t>
            </a:r>
            <a:r>
              <a:rPr sz="2800" spc="-90" dirty="0">
                <a:latin typeface="Microsoft Sans Serif"/>
                <a:cs typeface="Microsoft Sans Serif"/>
              </a:rPr>
              <a:t>2:</a:t>
            </a:r>
            <a:endParaRPr sz="2800">
              <a:latin typeface="Microsoft Sans Serif"/>
              <a:cs typeface="Microsoft Sans Serif"/>
            </a:endParaRPr>
          </a:p>
          <a:p>
            <a:pPr marL="1866900">
              <a:lnSpc>
                <a:spcPct val="100000"/>
              </a:lnSpc>
              <a:spcBef>
                <a:spcPts val="1370"/>
              </a:spcBef>
            </a:pPr>
            <a:r>
              <a:rPr sz="2800" b="1" spc="-520" dirty="0">
                <a:latin typeface="Arial"/>
                <a:cs typeface="Arial"/>
              </a:rPr>
              <a:t>L</a:t>
            </a:r>
            <a:r>
              <a:rPr sz="2800" b="1" spc="-35" dirty="0">
                <a:latin typeface="Arial"/>
                <a:cs typeface="Arial"/>
              </a:rPr>
              <a:t> </a:t>
            </a:r>
            <a:r>
              <a:rPr sz="2800" b="1" spc="225" dirty="0">
                <a:latin typeface="Arial"/>
                <a:cs typeface="Arial"/>
              </a:rPr>
              <a:t>=</a:t>
            </a:r>
            <a:r>
              <a:rPr sz="2800" b="1" spc="-25" dirty="0">
                <a:latin typeface="Arial"/>
                <a:cs typeface="Arial"/>
              </a:rPr>
              <a:t> </a:t>
            </a:r>
            <a:r>
              <a:rPr sz="2800" b="1" spc="-70" dirty="0">
                <a:latin typeface="Arial"/>
                <a:cs typeface="Arial"/>
              </a:rPr>
              <a:t>2</a:t>
            </a:r>
            <a:r>
              <a:rPr sz="2775" b="1" spc="-225" baseline="25525" dirty="0">
                <a:latin typeface="Arial"/>
                <a:cs typeface="Arial"/>
              </a:rPr>
              <a:t>K</a:t>
            </a:r>
            <a:endParaRPr sz="2775" baseline="25525">
              <a:latin typeface="Arial"/>
              <a:cs typeface="Arial"/>
            </a:endParaRPr>
          </a:p>
          <a:p>
            <a:pPr marL="358140" marR="723900">
              <a:lnSpc>
                <a:spcPct val="120100"/>
              </a:lnSpc>
              <a:spcBef>
                <a:spcPts val="705"/>
              </a:spcBef>
            </a:pPr>
            <a:r>
              <a:rPr sz="2800" spc="-100" dirty="0">
                <a:latin typeface="Microsoft Sans Serif"/>
                <a:cs typeface="Microsoft Sans Serif"/>
              </a:rPr>
              <a:t>Whe</a:t>
            </a:r>
            <a:r>
              <a:rPr sz="2800" spc="-45" dirty="0">
                <a:latin typeface="Microsoft Sans Serif"/>
                <a:cs typeface="Microsoft Sans Serif"/>
              </a:rPr>
              <a:t>r</a:t>
            </a:r>
            <a:r>
              <a:rPr sz="2800" spc="-160" dirty="0">
                <a:latin typeface="Microsoft Sans Serif"/>
                <a:cs typeface="Microsoft Sans Serif"/>
              </a:rPr>
              <a:t>e</a:t>
            </a:r>
            <a:r>
              <a:rPr sz="2800" spc="25" dirty="0">
                <a:latin typeface="Microsoft Sans Serif"/>
                <a:cs typeface="Microsoft Sans Serif"/>
              </a:rPr>
              <a:t> </a:t>
            </a:r>
            <a:r>
              <a:rPr sz="2800" spc="-180" dirty="0">
                <a:latin typeface="Microsoft Sans Serif"/>
                <a:cs typeface="Microsoft Sans Serif"/>
              </a:rPr>
              <a:t>k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spc="-160" dirty="0">
                <a:latin typeface="Microsoft Sans Serif"/>
                <a:cs typeface="Microsoft Sans Serif"/>
              </a:rPr>
              <a:t>i</a:t>
            </a:r>
            <a:r>
              <a:rPr sz="2800" spc="-340" dirty="0">
                <a:latin typeface="Microsoft Sans Serif"/>
                <a:cs typeface="Microsoft Sans Serif"/>
              </a:rPr>
              <a:t>s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spc="-220" dirty="0">
                <a:latin typeface="Microsoft Sans Serif"/>
                <a:cs typeface="Microsoft Sans Serif"/>
              </a:rPr>
              <a:t>number</a:t>
            </a:r>
            <a:r>
              <a:rPr sz="2800" spc="30" dirty="0">
                <a:latin typeface="Microsoft Sans Serif"/>
                <a:cs typeface="Microsoft Sans Serif"/>
              </a:rPr>
              <a:t> </a:t>
            </a:r>
            <a:r>
              <a:rPr sz="2800" spc="-150" dirty="0">
                <a:latin typeface="Microsoft Sans Serif"/>
                <a:cs typeface="Microsoft Sans Serif"/>
              </a:rPr>
              <a:t>o</a:t>
            </a:r>
            <a:r>
              <a:rPr sz="2800" spc="150" dirty="0">
                <a:latin typeface="Microsoft Sans Serif"/>
                <a:cs typeface="Microsoft Sans Serif"/>
              </a:rPr>
              <a:t>f</a:t>
            </a:r>
            <a:r>
              <a:rPr sz="2800" spc="110" dirty="0">
                <a:latin typeface="Microsoft Sans Serif"/>
                <a:cs typeface="Microsoft Sans Serif"/>
              </a:rPr>
              <a:t> </a:t>
            </a:r>
            <a:r>
              <a:rPr sz="2800" spc="-135" dirty="0">
                <a:latin typeface="Microsoft Sans Serif"/>
                <a:cs typeface="Microsoft Sans Serif"/>
              </a:rPr>
              <a:t>bits</a:t>
            </a:r>
            <a:r>
              <a:rPr sz="2800" spc="50" dirty="0">
                <a:latin typeface="Microsoft Sans Serif"/>
                <a:cs typeface="Microsoft Sans Serif"/>
              </a:rPr>
              <a:t> </a:t>
            </a:r>
            <a:r>
              <a:rPr sz="2800" spc="-65" dirty="0">
                <a:latin typeface="Microsoft Sans Serif"/>
                <a:cs typeface="Microsoft Sans Serif"/>
              </a:rPr>
              <a:t>r</a:t>
            </a:r>
            <a:r>
              <a:rPr sz="2800" spc="-100" dirty="0">
                <a:latin typeface="Microsoft Sans Serif"/>
                <a:cs typeface="Microsoft Sans Serif"/>
              </a:rPr>
              <a:t>equi</a:t>
            </a:r>
            <a:r>
              <a:rPr sz="2800" spc="-70" dirty="0">
                <a:latin typeface="Microsoft Sans Serif"/>
                <a:cs typeface="Microsoft Sans Serif"/>
              </a:rPr>
              <a:t>r</a:t>
            </a:r>
            <a:r>
              <a:rPr sz="2800" spc="-160" dirty="0">
                <a:latin typeface="Microsoft Sans Serif"/>
                <a:cs typeface="Microsoft Sans Serif"/>
              </a:rPr>
              <a:t>e</a:t>
            </a:r>
            <a:r>
              <a:rPr sz="2800" spc="25" dirty="0">
                <a:latin typeface="Microsoft Sans Serif"/>
                <a:cs typeface="Microsoft Sans Serif"/>
              </a:rPr>
              <a:t> </a:t>
            </a:r>
            <a:r>
              <a:rPr sz="2800" spc="-90" dirty="0">
                <a:latin typeface="Microsoft Sans Serif"/>
                <a:cs typeface="Microsoft Sans Serif"/>
              </a:rPr>
              <a:t>to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spc="-65" dirty="0">
                <a:latin typeface="Microsoft Sans Serif"/>
                <a:cs typeface="Microsoft Sans Serif"/>
              </a:rPr>
              <a:t>r</a:t>
            </a:r>
            <a:r>
              <a:rPr sz="2800" spc="-100" dirty="0">
                <a:latin typeface="Microsoft Sans Serif"/>
                <a:cs typeface="Microsoft Sans Serif"/>
              </a:rPr>
              <a:t>e</a:t>
            </a:r>
            <a:r>
              <a:rPr sz="2800" spc="-10" dirty="0">
                <a:latin typeface="Microsoft Sans Serif"/>
                <a:cs typeface="Microsoft Sans Serif"/>
              </a:rPr>
              <a:t>p</a:t>
            </a:r>
            <a:r>
              <a:rPr sz="2800" spc="-5" dirty="0">
                <a:latin typeface="Microsoft Sans Serif"/>
                <a:cs typeface="Microsoft Sans Serif"/>
              </a:rPr>
              <a:t>r</a:t>
            </a:r>
            <a:r>
              <a:rPr sz="2800" spc="-335" dirty="0">
                <a:latin typeface="Microsoft Sans Serif"/>
                <a:cs typeface="Microsoft Sans Serif"/>
              </a:rPr>
              <a:t>e</a:t>
            </a:r>
            <a:r>
              <a:rPr sz="2800" spc="-295" dirty="0">
                <a:latin typeface="Microsoft Sans Serif"/>
                <a:cs typeface="Microsoft Sans Serif"/>
              </a:rPr>
              <a:t>s</a:t>
            </a:r>
            <a:r>
              <a:rPr sz="2800" spc="-175" dirty="0">
                <a:latin typeface="Microsoft Sans Serif"/>
                <a:cs typeface="Microsoft Sans Serif"/>
              </a:rPr>
              <a:t>ent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spc="-10" dirty="0">
                <a:latin typeface="Microsoft Sans Serif"/>
                <a:cs typeface="Microsoft Sans Serif"/>
              </a:rPr>
              <a:t>a  </a:t>
            </a:r>
            <a:r>
              <a:rPr sz="2800" spc="-70" dirty="0">
                <a:latin typeface="Microsoft Sans Serif"/>
                <a:cs typeface="Microsoft Sans Serif"/>
              </a:rPr>
              <a:t>grey</a:t>
            </a:r>
            <a:r>
              <a:rPr sz="2800" spc="20" dirty="0">
                <a:latin typeface="Microsoft Sans Serif"/>
                <a:cs typeface="Microsoft Sans Serif"/>
              </a:rPr>
              <a:t> </a:t>
            </a:r>
            <a:r>
              <a:rPr sz="2800" spc="-155" dirty="0">
                <a:latin typeface="Microsoft Sans Serif"/>
                <a:cs typeface="Microsoft Sans Serif"/>
              </a:rPr>
              <a:t>value</a:t>
            </a:r>
            <a:endParaRPr sz="2800">
              <a:latin typeface="Microsoft Sans Serif"/>
              <a:cs typeface="Microsoft Sans Serif"/>
            </a:endParaRPr>
          </a:p>
          <a:p>
            <a:pPr marL="358140" marR="30480" indent="-320675">
              <a:lnSpc>
                <a:spcPct val="120000"/>
              </a:lnSpc>
              <a:spcBef>
                <a:spcPts val="695"/>
              </a:spcBef>
              <a:buClr>
                <a:srgbClr val="DD8046"/>
              </a:buClr>
              <a:buSzPct val="58928"/>
              <a:buFont typeface="Wingdings"/>
              <a:buChar char=""/>
              <a:tabLst>
                <a:tab pos="358140" algn="l"/>
                <a:tab pos="358775" algn="l"/>
              </a:tabLst>
            </a:pPr>
            <a:r>
              <a:rPr sz="2800" spc="-330" dirty="0">
                <a:latin typeface="Microsoft Sans Serif"/>
                <a:cs typeface="Microsoft Sans Serif"/>
              </a:rPr>
              <a:t>The</a:t>
            </a:r>
            <a:r>
              <a:rPr sz="2800" spc="25" dirty="0">
                <a:latin typeface="Microsoft Sans Serif"/>
                <a:cs typeface="Microsoft Sans Serif"/>
              </a:rPr>
              <a:t> </a:t>
            </a:r>
            <a:r>
              <a:rPr sz="2800" spc="-150" dirty="0">
                <a:latin typeface="Microsoft Sans Serif"/>
                <a:cs typeface="Microsoft Sans Serif"/>
              </a:rPr>
              <a:t>discrete</a:t>
            </a:r>
            <a:r>
              <a:rPr sz="2800" spc="40" dirty="0">
                <a:latin typeface="Microsoft Sans Serif"/>
                <a:cs typeface="Microsoft Sans Serif"/>
              </a:rPr>
              <a:t> </a:t>
            </a:r>
            <a:r>
              <a:rPr sz="2800" spc="-180" dirty="0">
                <a:latin typeface="Microsoft Sans Serif"/>
                <a:cs typeface="Microsoft Sans Serif"/>
              </a:rPr>
              <a:t>levels</a:t>
            </a:r>
            <a:r>
              <a:rPr sz="2800" spc="40" dirty="0">
                <a:latin typeface="Microsoft Sans Serif"/>
                <a:cs typeface="Microsoft Sans Serif"/>
              </a:rPr>
              <a:t> </a:t>
            </a:r>
            <a:r>
              <a:rPr sz="2800" spc="-225" dirty="0">
                <a:latin typeface="Microsoft Sans Serif"/>
                <a:cs typeface="Microsoft Sans Serif"/>
              </a:rPr>
              <a:t>should</a:t>
            </a:r>
            <a:r>
              <a:rPr sz="2800" spc="40" dirty="0">
                <a:latin typeface="Microsoft Sans Serif"/>
                <a:cs typeface="Microsoft Sans Serif"/>
              </a:rPr>
              <a:t> </a:t>
            </a:r>
            <a:r>
              <a:rPr sz="2800" spc="-85" dirty="0">
                <a:latin typeface="Microsoft Sans Serif"/>
                <a:cs typeface="Microsoft Sans Serif"/>
              </a:rPr>
              <a:t>be</a:t>
            </a:r>
            <a:r>
              <a:rPr sz="2800" spc="40" dirty="0">
                <a:latin typeface="Microsoft Sans Serif"/>
                <a:cs typeface="Microsoft Sans Serif"/>
              </a:rPr>
              <a:t> </a:t>
            </a:r>
            <a:r>
              <a:rPr sz="2800" spc="-85" dirty="0">
                <a:latin typeface="Microsoft Sans Serif"/>
                <a:cs typeface="Microsoft Sans Serif"/>
              </a:rPr>
              <a:t>equally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spc="-165" dirty="0">
                <a:latin typeface="Microsoft Sans Serif"/>
                <a:cs typeface="Microsoft Sans Serif"/>
              </a:rPr>
              <a:t>spaced</a:t>
            </a:r>
            <a:r>
              <a:rPr sz="2800" spc="45" dirty="0">
                <a:latin typeface="Microsoft Sans Serif"/>
                <a:cs typeface="Microsoft Sans Serif"/>
              </a:rPr>
              <a:t> </a:t>
            </a:r>
            <a:r>
              <a:rPr sz="2800" spc="-125" dirty="0">
                <a:latin typeface="Microsoft Sans Serif"/>
                <a:cs typeface="Microsoft Sans Serif"/>
              </a:rPr>
              <a:t>and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spc="-100" dirty="0">
                <a:latin typeface="Microsoft Sans Serif"/>
                <a:cs typeface="Microsoft Sans Serif"/>
              </a:rPr>
              <a:t>that </a:t>
            </a:r>
            <a:r>
              <a:rPr sz="2800" spc="-725" dirty="0">
                <a:latin typeface="Microsoft Sans Serif"/>
                <a:cs typeface="Microsoft Sans Serif"/>
              </a:rPr>
              <a:t> </a:t>
            </a:r>
            <a:r>
              <a:rPr sz="2800" spc="-155" dirty="0">
                <a:latin typeface="Microsoft Sans Serif"/>
                <a:cs typeface="Microsoft Sans Serif"/>
              </a:rPr>
              <a:t>they</a:t>
            </a:r>
            <a:r>
              <a:rPr sz="2800" spc="25" dirty="0">
                <a:latin typeface="Microsoft Sans Serif"/>
                <a:cs typeface="Microsoft Sans Serif"/>
              </a:rPr>
              <a:t> </a:t>
            </a:r>
            <a:r>
              <a:rPr sz="2800" spc="-60" dirty="0">
                <a:latin typeface="Microsoft Sans Serif"/>
                <a:cs typeface="Microsoft Sans Serif"/>
              </a:rPr>
              <a:t>are</a:t>
            </a:r>
            <a:r>
              <a:rPr sz="2800" spc="40" dirty="0">
                <a:latin typeface="Microsoft Sans Serif"/>
                <a:cs typeface="Microsoft Sans Serif"/>
              </a:rPr>
              <a:t> </a:t>
            </a:r>
            <a:r>
              <a:rPr sz="2800" spc="-160" dirty="0">
                <a:latin typeface="Microsoft Sans Serif"/>
                <a:cs typeface="Microsoft Sans Serif"/>
              </a:rPr>
              <a:t>integers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spc="-185" dirty="0">
                <a:latin typeface="Microsoft Sans Serif"/>
                <a:cs typeface="Microsoft Sans Serif"/>
              </a:rPr>
              <a:t>in</a:t>
            </a:r>
            <a:r>
              <a:rPr sz="2800" spc="25" dirty="0">
                <a:latin typeface="Microsoft Sans Serif"/>
                <a:cs typeface="Microsoft Sans Serif"/>
              </a:rPr>
              <a:t> </a:t>
            </a:r>
            <a:r>
              <a:rPr sz="2800" spc="-170" dirty="0">
                <a:latin typeface="Microsoft Sans Serif"/>
                <a:cs typeface="Microsoft Sans Serif"/>
              </a:rPr>
              <a:t>the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spc="-95" dirty="0">
                <a:latin typeface="Microsoft Sans Serif"/>
                <a:cs typeface="Microsoft Sans Serif"/>
              </a:rPr>
              <a:t>interval</a:t>
            </a:r>
            <a:r>
              <a:rPr sz="2800" spc="45" dirty="0">
                <a:latin typeface="Microsoft Sans Serif"/>
                <a:cs typeface="Microsoft Sans Serif"/>
              </a:rPr>
              <a:t> </a:t>
            </a:r>
            <a:r>
              <a:rPr sz="2800" spc="-70" dirty="0">
                <a:latin typeface="Microsoft Sans Serif"/>
                <a:cs typeface="Microsoft Sans Serif"/>
              </a:rPr>
              <a:t>[0,</a:t>
            </a:r>
            <a:r>
              <a:rPr sz="2800" spc="25" dirty="0">
                <a:latin typeface="Microsoft Sans Serif"/>
                <a:cs typeface="Microsoft Sans Serif"/>
              </a:rPr>
              <a:t> </a:t>
            </a:r>
            <a:r>
              <a:rPr sz="2800" spc="-130" dirty="0">
                <a:latin typeface="Microsoft Sans Serif"/>
                <a:cs typeface="Microsoft Sans Serif"/>
              </a:rPr>
              <a:t>L-1].</a:t>
            </a:r>
            <a:endParaRPr sz="2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387" y="344170"/>
            <a:ext cx="257556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215" dirty="0"/>
              <a:t>Im</a:t>
            </a:r>
            <a:r>
              <a:rPr sz="4400" spc="-120" dirty="0"/>
              <a:t>a</a:t>
            </a:r>
            <a:r>
              <a:rPr sz="4400" spc="-350" dirty="0"/>
              <a:t>ge</a:t>
            </a:r>
            <a:r>
              <a:rPr sz="4400" spc="-50" dirty="0"/>
              <a:t> </a:t>
            </a:r>
            <a:r>
              <a:rPr sz="4400" spc="-335" dirty="0"/>
              <a:t>Si</a:t>
            </a:r>
            <a:r>
              <a:rPr sz="4400" spc="-395" dirty="0"/>
              <a:t>z</a:t>
            </a:r>
            <a:r>
              <a:rPr sz="4400" spc="-340" dirty="0"/>
              <a:t>e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691387" y="1568932"/>
            <a:ext cx="7839075" cy="33623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2740" marR="871219" indent="-320675">
              <a:lnSpc>
                <a:spcPct val="120000"/>
              </a:lnSpc>
              <a:spcBef>
                <a:spcPts val="100"/>
              </a:spcBef>
              <a:buClr>
                <a:srgbClr val="DD8046"/>
              </a:buClr>
              <a:buSzPct val="59375"/>
              <a:buFont typeface="Wingdings"/>
              <a:buChar char=""/>
              <a:tabLst>
                <a:tab pos="333375" algn="l"/>
              </a:tabLst>
            </a:pPr>
            <a:r>
              <a:rPr sz="3200" spc="-370" dirty="0">
                <a:latin typeface="Microsoft Sans Serif"/>
                <a:cs typeface="Microsoft Sans Serif"/>
              </a:rPr>
              <a:t>The</a:t>
            </a:r>
            <a:r>
              <a:rPr sz="3200" spc="30" dirty="0">
                <a:latin typeface="Microsoft Sans Serif"/>
                <a:cs typeface="Microsoft Sans Serif"/>
              </a:rPr>
              <a:t> </a:t>
            </a:r>
            <a:r>
              <a:rPr sz="3200" spc="-295" dirty="0">
                <a:latin typeface="Microsoft Sans Serif"/>
                <a:cs typeface="Microsoft Sans Serif"/>
              </a:rPr>
              <a:t>numbe</a:t>
            </a:r>
            <a:r>
              <a:rPr sz="3200" spc="-229" dirty="0">
                <a:latin typeface="Microsoft Sans Serif"/>
                <a:cs typeface="Microsoft Sans Serif"/>
              </a:rPr>
              <a:t>r</a:t>
            </a:r>
            <a:r>
              <a:rPr sz="3200" spc="-190" dirty="0">
                <a:latin typeface="Microsoft Sans Serif"/>
                <a:cs typeface="Microsoft Sans Serif"/>
              </a:rPr>
              <a:t>,</a:t>
            </a:r>
            <a:r>
              <a:rPr sz="3200" spc="20" dirty="0">
                <a:latin typeface="Microsoft Sans Serif"/>
                <a:cs typeface="Microsoft Sans Serif"/>
              </a:rPr>
              <a:t> </a:t>
            </a:r>
            <a:r>
              <a:rPr sz="3200" spc="-155" dirty="0">
                <a:latin typeface="Microsoft Sans Serif"/>
                <a:cs typeface="Microsoft Sans Serif"/>
              </a:rPr>
              <a:t>b</a:t>
            </a:r>
            <a:r>
              <a:rPr sz="3200" spc="-190" dirty="0">
                <a:latin typeface="Microsoft Sans Serif"/>
                <a:cs typeface="Microsoft Sans Serif"/>
              </a:rPr>
              <a:t>,</a:t>
            </a:r>
            <a:r>
              <a:rPr sz="3200" spc="30" dirty="0">
                <a:latin typeface="Microsoft Sans Serif"/>
                <a:cs typeface="Microsoft Sans Serif"/>
              </a:rPr>
              <a:t> </a:t>
            </a:r>
            <a:r>
              <a:rPr sz="3200" dirty="0">
                <a:latin typeface="Microsoft Sans Serif"/>
                <a:cs typeface="Microsoft Sans Serif"/>
              </a:rPr>
              <a:t>of</a:t>
            </a:r>
            <a:r>
              <a:rPr sz="3200" spc="130" dirty="0">
                <a:latin typeface="Microsoft Sans Serif"/>
                <a:cs typeface="Microsoft Sans Serif"/>
              </a:rPr>
              <a:t> </a:t>
            </a:r>
            <a:r>
              <a:rPr sz="3200" spc="-30" dirty="0">
                <a:latin typeface="Microsoft Sans Serif"/>
                <a:cs typeface="Microsoft Sans Serif"/>
              </a:rPr>
              <a:t>b</a:t>
            </a:r>
            <a:r>
              <a:rPr sz="3200" spc="-155" dirty="0">
                <a:latin typeface="Microsoft Sans Serif"/>
                <a:cs typeface="Microsoft Sans Serif"/>
              </a:rPr>
              <a:t>it</a:t>
            </a:r>
            <a:r>
              <a:rPr sz="3200" spc="-290" dirty="0">
                <a:latin typeface="Microsoft Sans Serif"/>
                <a:cs typeface="Microsoft Sans Serif"/>
              </a:rPr>
              <a:t>s</a:t>
            </a:r>
            <a:r>
              <a:rPr sz="3200" spc="15" dirty="0">
                <a:latin typeface="Microsoft Sans Serif"/>
                <a:cs typeface="Microsoft Sans Serif"/>
              </a:rPr>
              <a:t> </a:t>
            </a:r>
            <a:r>
              <a:rPr sz="3200" spc="-105" dirty="0">
                <a:latin typeface="Microsoft Sans Serif"/>
                <a:cs typeface="Microsoft Sans Serif"/>
              </a:rPr>
              <a:t>requi</a:t>
            </a:r>
            <a:r>
              <a:rPr sz="3200" spc="-75" dirty="0">
                <a:latin typeface="Microsoft Sans Serif"/>
                <a:cs typeface="Microsoft Sans Serif"/>
              </a:rPr>
              <a:t>r</a:t>
            </a:r>
            <a:r>
              <a:rPr sz="3200" spc="-95" dirty="0">
                <a:latin typeface="Microsoft Sans Serif"/>
                <a:cs typeface="Microsoft Sans Serif"/>
              </a:rPr>
              <a:t>ed</a:t>
            </a:r>
            <a:r>
              <a:rPr sz="3200" dirty="0">
                <a:latin typeface="Microsoft Sans Serif"/>
                <a:cs typeface="Microsoft Sans Serif"/>
              </a:rPr>
              <a:t> </a:t>
            </a:r>
            <a:r>
              <a:rPr sz="3200" spc="-100" dirty="0">
                <a:latin typeface="Microsoft Sans Serif"/>
                <a:cs typeface="Microsoft Sans Serif"/>
              </a:rPr>
              <a:t>to</a:t>
            </a:r>
            <a:r>
              <a:rPr sz="3200" spc="30" dirty="0">
                <a:latin typeface="Microsoft Sans Serif"/>
                <a:cs typeface="Microsoft Sans Serif"/>
              </a:rPr>
              <a:t> </a:t>
            </a:r>
            <a:r>
              <a:rPr sz="3200" spc="-360" dirty="0">
                <a:latin typeface="Microsoft Sans Serif"/>
                <a:cs typeface="Microsoft Sans Serif"/>
              </a:rPr>
              <a:t>s</a:t>
            </a:r>
            <a:r>
              <a:rPr sz="3200" spc="-210" dirty="0">
                <a:latin typeface="Microsoft Sans Serif"/>
                <a:cs typeface="Microsoft Sans Serif"/>
              </a:rPr>
              <a:t>t</a:t>
            </a:r>
            <a:r>
              <a:rPr sz="3200" spc="-120" dirty="0">
                <a:latin typeface="Microsoft Sans Serif"/>
                <a:cs typeface="Microsoft Sans Serif"/>
              </a:rPr>
              <a:t>ore</a:t>
            </a:r>
            <a:r>
              <a:rPr sz="3200" spc="20" dirty="0">
                <a:latin typeface="Microsoft Sans Serif"/>
                <a:cs typeface="Microsoft Sans Serif"/>
              </a:rPr>
              <a:t> </a:t>
            </a:r>
            <a:r>
              <a:rPr sz="3200" spc="-10" dirty="0">
                <a:latin typeface="Microsoft Sans Serif"/>
                <a:cs typeface="Microsoft Sans Serif"/>
              </a:rPr>
              <a:t>a  </a:t>
            </a:r>
            <a:r>
              <a:rPr sz="3200" spc="-60" dirty="0">
                <a:latin typeface="Microsoft Sans Serif"/>
                <a:cs typeface="Microsoft Sans Serif"/>
              </a:rPr>
              <a:t>digitized</a:t>
            </a:r>
            <a:r>
              <a:rPr sz="3200" spc="-20" dirty="0">
                <a:latin typeface="Microsoft Sans Serif"/>
                <a:cs typeface="Microsoft Sans Serif"/>
              </a:rPr>
              <a:t> </a:t>
            </a:r>
            <a:r>
              <a:rPr sz="3200" spc="-170" dirty="0">
                <a:latin typeface="Microsoft Sans Serif"/>
                <a:cs typeface="Microsoft Sans Serif"/>
              </a:rPr>
              <a:t>image</a:t>
            </a:r>
            <a:r>
              <a:rPr sz="3200" spc="30" dirty="0">
                <a:latin typeface="Microsoft Sans Serif"/>
                <a:cs typeface="Microsoft Sans Serif"/>
              </a:rPr>
              <a:t> </a:t>
            </a:r>
            <a:r>
              <a:rPr sz="3200" spc="-290" dirty="0">
                <a:latin typeface="Microsoft Sans Serif"/>
                <a:cs typeface="Microsoft Sans Serif"/>
              </a:rPr>
              <a:t>is</a:t>
            </a:r>
            <a:endParaRPr sz="3200">
              <a:latin typeface="Microsoft Sans Serif"/>
              <a:cs typeface="Microsoft Sans Serif"/>
            </a:endParaRPr>
          </a:p>
          <a:p>
            <a:pPr marR="579120" algn="ctr">
              <a:lnSpc>
                <a:spcPct val="100000"/>
              </a:lnSpc>
              <a:spcBef>
                <a:spcPts val="1465"/>
              </a:spcBef>
            </a:pPr>
            <a:r>
              <a:rPr sz="3200" b="1" spc="-35" dirty="0">
                <a:latin typeface="Arial"/>
                <a:cs typeface="Arial"/>
              </a:rPr>
              <a:t>b=M*N*k.</a:t>
            </a:r>
            <a:endParaRPr sz="3200">
              <a:latin typeface="Arial"/>
              <a:cs typeface="Arial"/>
            </a:endParaRPr>
          </a:p>
          <a:p>
            <a:pPr marL="332740" marR="5080" indent="-320675">
              <a:lnSpc>
                <a:spcPct val="100000"/>
              </a:lnSpc>
              <a:spcBef>
                <a:spcPts val="1055"/>
              </a:spcBef>
              <a:buClr>
                <a:srgbClr val="DD8046"/>
              </a:buClr>
              <a:buSzPct val="60344"/>
              <a:buFont typeface="Wingdings"/>
              <a:buChar char=""/>
              <a:tabLst>
                <a:tab pos="333375" algn="l"/>
              </a:tabLst>
            </a:pPr>
            <a:r>
              <a:rPr sz="2900" spc="-229" dirty="0">
                <a:latin typeface="Microsoft Sans Serif"/>
                <a:cs typeface="Microsoft Sans Serif"/>
              </a:rPr>
              <a:t>For</a:t>
            </a:r>
            <a:r>
              <a:rPr sz="2900" spc="30" dirty="0">
                <a:latin typeface="Microsoft Sans Serif"/>
                <a:cs typeface="Microsoft Sans Serif"/>
              </a:rPr>
              <a:t> </a:t>
            </a:r>
            <a:r>
              <a:rPr sz="2900" spc="-180" dirty="0">
                <a:latin typeface="Microsoft Sans Serif"/>
                <a:cs typeface="Microsoft Sans Serif"/>
              </a:rPr>
              <a:t>an</a:t>
            </a:r>
            <a:r>
              <a:rPr sz="2900" spc="20" dirty="0">
                <a:latin typeface="Microsoft Sans Serif"/>
                <a:cs typeface="Microsoft Sans Serif"/>
              </a:rPr>
              <a:t> </a:t>
            </a:r>
            <a:r>
              <a:rPr sz="2900" spc="-155" dirty="0">
                <a:latin typeface="Microsoft Sans Serif"/>
                <a:cs typeface="Microsoft Sans Serif"/>
              </a:rPr>
              <a:t>image</a:t>
            </a:r>
            <a:r>
              <a:rPr sz="2900" spc="20" dirty="0">
                <a:latin typeface="Microsoft Sans Serif"/>
                <a:cs typeface="Microsoft Sans Serif"/>
              </a:rPr>
              <a:t> </a:t>
            </a:r>
            <a:r>
              <a:rPr sz="2900" dirty="0">
                <a:latin typeface="Microsoft Sans Serif"/>
                <a:cs typeface="Microsoft Sans Serif"/>
              </a:rPr>
              <a:t>of</a:t>
            </a:r>
            <a:r>
              <a:rPr sz="2900" spc="105" dirty="0">
                <a:latin typeface="Microsoft Sans Serif"/>
                <a:cs typeface="Microsoft Sans Serif"/>
              </a:rPr>
              <a:t> </a:t>
            </a:r>
            <a:r>
              <a:rPr sz="2900" spc="-10" dirty="0">
                <a:latin typeface="Microsoft Sans Serif"/>
                <a:cs typeface="Microsoft Sans Serif"/>
              </a:rPr>
              <a:t>512</a:t>
            </a:r>
            <a:r>
              <a:rPr sz="2900" dirty="0">
                <a:latin typeface="Microsoft Sans Serif"/>
                <a:cs typeface="Microsoft Sans Serif"/>
              </a:rPr>
              <a:t> </a:t>
            </a:r>
            <a:r>
              <a:rPr sz="2900" spc="-75" dirty="0">
                <a:latin typeface="Microsoft Sans Serif"/>
                <a:cs typeface="Microsoft Sans Serif"/>
              </a:rPr>
              <a:t>by</a:t>
            </a:r>
            <a:r>
              <a:rPr sz="2900" spc="20" dirty="0">
                <a:latin typeface="Microsoft Sans Serif"/>
                <a:cs typeface="Microsoft Sans Serif"/>
              </a:rPr>
              <a:t> </a:t>
            </a:r>
            <a:r>
              <a:rPr sz="2900" spc="-10" dirty="0">
                <a:latin typeface="Microsoft Sans Serif"/>
                <a:cs typeface="Microsoft Sans Serif"/>
              </a:rPr>
              <a:t>512</a:t>
            </a:r>
            <a:r>
              <a:rPr sz="2900" spc="15" dirty="0">
                <a:latin typeface="Microsoft Sans Serif"/>
                <a:cs typeface="Microsoft Sans Serif"/>
              </a:rPr>
              <a:t> </a:t>
            </a:r>
            <a:r>
              <a:rPr sz="2900" spc="-145" dirty="0">
                <a:latin typeface="Microsoft Sans Serif"/>
                <a:cs typeface="Microsoft Sans Serif"/>
              </a:rPr>
              <a:t>pixels,</a:t>
            </a:r>
            <a:r>
              <a:rPr sz="2900" spc="5" dirty="0">
                <a:latin typeface="Microsoft Sans Serif"/>
                <a:cs typeface="Microsoft Sans Serif"/>
              </a:rPr>
              <a:t> </a:t>
            </a:r>
            <a:r>
              <a:rPr sz="2900" spc="-140" dirty="0">
                <a:latin typeface="Microsoft Sans Serif"/>
                <a:cs typeface="Microsoft Sans Serif"/>
              </a:rPr>
              <a:t>with</a:t>
            </a:r>
            <a:r>
              <a:rPr sz="2900" spc="40" dirty="0">
                <a:latin typeface="Microsoft Sans Serif"/>
                <a:cs typeface="Microsoft Sans Serif"/>
              </a:rPr>
              <a:t> </a:t>
            </a:r>
            <a:r>
              <a:rPr sz="2900" spc="-15" dirty="0">
                <a:latin typeface="Microsoft Sans Serif"/>
                <a:cs typeface="Microsoft Sans Serif"/>
              </a:rPr>
              <a:t>8</a:t>
            </a:r>
            <a:r>
              <a:rPr sz="2900" spc="30" dirty="0">
                <a:latin typeface="Microsoft Sans Serif"/>
                <a:cs typeface="Microsoft Sans Serif"/>
              </a:rPr>
              <a:t> </a:t>
            </a:r>
            <a:r>
              <a:rPr sz="2900" spc="-135" dirty="0">
                <a:latin typeface="Microsoft Sans Serif"/>
                <a:cs typeface="Microsoft Sans Serif"/>
              </a:rPr>
              <a:t>bits</a:t>
            </a:r>
            <a:r>
              <a:rPr sz="2900" spc="5" dirty="0">
                <a:latin typeface="Microsoft Sans Serif"/>
                <a:cs typeface="Microsoft Sans Serif"/>
              </a:rPr>
              <a:t> </a:t>
            </a:r>
            <a:r>
              <a:rPr sz="2900" spc="-60" dirty="0">
                <a:latin typeface="Microsoft Sans Serif"/>
                <a:cs typeface="Microsoft Sans Serif"/>
              </a:rPr>
              <a:t>per </a:t>
            </a:r>
            <a:r>
              <a:rPr sz="2900" spc="-755" dirty="0">
                <a:latin typeface="Microsoft Sans Serif"/>
                <a:cs typeface="Microsoft Sans Serif"/>
              </a:rPr>
              <a:t> </a:t>
            </a:r>
            <a:r>
              <a:rPr sz="2900" spc="-75" dirty="0">
                <a:latin typeface="Microsoft Sans Serif"/>
                <a:cs typeface="Microsoft Sans Serif"/>
              </a:rPr>
              <a:t>pixel:</a:t>
            </a:r>
            <a:endParaRPr sz="2900">
              <a:latin typeface="Microsoft Sans Serif"/>
              <a:cs typeface="Microsoft Sans Serif"/>
            </a:endParaRPr>
          </a:p>
          <a:p>
            <a:pPr marL="378460">
              <a:lnSpc>
                <a:spcPct val="100000"/>
              </a:lnSpc>
              <a:spcBef>
                <a:spcPts val="615"/>
              </a:spcBef>
            </a:pPr>
            <a:r>
              <a:rPr sz="1800" spc="-55" dirty="0">
                <a:solidFill>
                  <a:srgbClr val="93B6D2"/>
                </a:solidFill>
                <a:latin typeface="Microsoft Sans Serif"/>
                <a:cs typeface="Microsoft Sans Serif"/>
              </a:rPr>
              <a:t>🞑</a:t>
            </a:r>
            <a:r>
              <a:rPr sz="1800" spc="50" dirty="0">
                <a:solidFill>
                  <a:srgbClr val="93B6D2"/>
                </a:solidFill>
                <a:latin typeface="Microsoft Sans Serif"/>
                <a:cs typeface="Microsoft Sans Serif"/>
              </a:rPr>
              <a:t> </a:t>
            </a:r>
            <a:r>
              <a:rPr sz="2600" spc="-145" dirty="0">
                <a:solidFill>
                  <a:srgbClr val="005EA3"/>
                </a:solidFill>
                <a:latin typeface="Microsoft Sans Serif"/>
                <a:cs typeface="Microsoft Sans Serif"/>
              </a:rPr>
              <a:t>Memory</a:t>
            </a:r>
            <a:r>
              <a:rPr sz="2600" spc="-5" dirty="0">
                <a:solidFill>
                  <a:srgbClr val="005EA3"/>
                </a:solidFill>
                <a:latin typeface="Microsoft Sans Serif"/>
                <a:cs typeface="Microsoft Sans Serif"/>
              </a:rPr>
              <a:t> </a:t>
            </a:r>
            <a:r>
              <a:rPr sz="2600" spc="-80" dirty="0">
                <a:solidFill>
                  <a:srgbClr val="005EA3"/>
                </a:solidFill>
                <a:latin typeface="Microsoft Sans Serif"/>
                <a:cs typeface="Microsoft Sans Serif"/>
              </a:rPr>
              <a:t>required</a:t>
            </a:r>
            <a:r>
              <a:rPr sz="2600" spc="-10" dirty="0">
                <a:solidFill>
                  <a:srgbClr val="005EA3"/>
                </a:solidFill>
                <a:latin typeface="Microsoft Sans Serif"/>
                <a:cs typeface="Microsoft Sans Serif"/>
              </a:rPr>
              <a:t> </a:t>
            </a:r>
            <a:r>
              <a:rPr sz="2600" spc="215" dirty="0">
                <a:solidFill>
                  <a:srgbClr val="005EA3"/>
                </a:solidFill>
                <a:latin typeface="Microsoft Sans Serif"/>
                <a:cs typeface="Microsoft Sans Serif"/>
              </a:rPr>
              <a:t>=</a:t>
            </a:r>
            <a:r>
              <a:rPr sz="2600" spc="25" dirty="0">
                <a:solidFill>
                  <a:srgbClr val="005EA3"/>
                </a:solidFill>
                <a:latin typeface="Microsoft Sans Serif"/>
                <a:cs typeface="Microsoft Sans Serif"/>
              </a:rPr>
              <a:t> </a:t>
            </a:r>
            <a:r>
              <a:rPr sz="2600" spc="-85" dirty="0">
                <a:solidFill>
                  <a:srgbClr val="005EA3"/>
                </a:solidFill>
                <a:latin typeface="Microsoft Sans Serif"/>
                <a:cs typeface="Microsoft Sans Serif"/>
              </a:rPr>
              <a:t>256K</a:t>
            </a:r>
            <a:r>
              <a:rPr sz="2600" spc="20" dirty="0">
                <a:solidFill>
                  <a:srgbClr val="005EA3"/>
                </a:solidFill>
                <a:latin typeface="Microsoft Sans Serif"/>
                <a:cs typeface="Microsoft Sans Serif"/>
              </a:rPr>
              <a:t> </a:t>
            </a:r>
            <a:r>
              <a:rPr sz="2600" spc="-85" dirty="0">
                <a:solidFill>
                  <a:srgbClr val="005EA3"/>
                </a:solidFill>
                <a:latin typeface="Microsoft Sans Serif"/>
                <a:cs typeface="Microsoft Sans Serif"/>
              </a:rPr>
              <a:t>bytes=</a:t>
            </a:r>
            <a:r>
              <a:rPr sz="2600" spc="-10" dirty="0">
                <a:solidFill>
                  <a:srgbClr val="005EA3"/>
                </a:solidFill>
                <a:latin typeface="Microsoft Sans Serif"/>
                <a:cs typeface="Microsoft Sans Serif"/>
              </a:rPr>
              <a:t> </a:t>
            </a:r>
            <a:r>
              <a:rPr sz="2600" spc="-45" dirty="0">
                <a:solidFill>
                  <a:srgbClr val="005EA3"/>
                </a:solidFill>
                <a:latin typeface="Microsoft Sans Serif"/>
                <a:cs typeface="Microsoft Sans Serif"/>
              </a:rPr>
              <a:t>0.25</a:t>
            </a:r>
            <a:r>
              <a:rPr sz="2600" spc="10" dirty="0">
                <a:solidFill>
                  <a:srgbClr val="005EA3"/>
                </a:solidFill>
                <a:latin typeface="Microsoft Sans Serif"/>
                <a:cs typeface="Microsoft Sans Serif"/>
              </a:rPr>
              <a:t> </a:t>
            </a:r>
            <a:r>
              <a:rPr sz="2600" spc="-155" dirty="0">
                <a:solidFill>
                  <a:srgbClr val="005EA3"/>
                </a:solidFill>
                <a:latin typeface="Microsoft Sans Serif"/>
                <a:cs typeface="Microsoft Sans Serif"/>
              </a:rPr>
              <a:t>megabytes</a:t>
            </a:r>
            <a:endParaRPr sz="26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387" y="344170"/>
            <a:ext cx="663829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400" dirty="0"/>
              <a:t>Coor</a:t>
            </a:r>
            <a:r>
              <a:rPr sz="4400" spc="-405" dirty="0"/>
              <a:t>d</a:t>
            </a:r>
            <a:r>
              <a:rPr sz="4400" spc="-170" dirty="0"/>
              <a:t>in</a:t>
            </a:r>
            <a:r>
              <a:rPr sz="4400" spc="-135" dirty="0"/>
              <a:t>a</a:t>
            </a:r>
            <a:r>
              <a:rPr sz="4400" spc="-330" dirty="0"/>
              <a:t>te</a:t>
            </a:r>
            <a:r>
              <a:rPr sz="4400" spc="-70" dirty="0"/>
              <a:t> </a:t>
            </a:r>
            <a:r>
              <a:rPr sz="4400" spc="-370" dirty="0"/>
              <a:t>Con</a:t>
            </a:r>
            <a:r>
              <a:rPr sz="4400" spc="-360" dirty="0"/>
              <a:t>v</a:t>
            </a:r>
            <a:r>
              <a:rPr sz="4400" spc="-300" dirty="0"/>
              <a:t>ention</a:t>
            </a:r>
            <a:r>
              <a:rPr sz="4400" spc="-55" dirty="0"/>
              <a:t> </a:t>
            </a:r>
            <a:r>
              <a:rPr sz="4400" spc="-405" dirty="0"/>
              <a:t>used</a:t>
            </a:r>
            <a:endParaRPr sz="4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86000" y="1939458"/>
            <a:ext cx="4480100" cy="4284363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387" y="344170"/>
            <a:ext cx="407479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215" dirty="0"/>
              <a:t>Im</a:t>
            </a:r>
            <a:r>
              <a:rPr sz="4400" spc="-120" dirty="0"/>
              <a:t>a</a:t>
            </a:r>
            <a:r>
              <a:rPr sz="4400" spc="-350" dirty="0"/>
              <a:t>ge</a:t>
            </a:r>
            <a:r>
              <a:rPr sz="4400" spc="-50" dirty="0"/>
              <a:t> </a:t>
            </a:r>
            <a:r>
              <a:rPr sz="4400" spc="-745" dirty="0"/>
              <a:t>R</a:t>
            </a:r>
            <a:r>
              <a:rPr sz="4400" spc="-409" dirty="0"/>
              <a:t>es</a:t>
            </a:r>
            <a:r>
              <a:rPr sz="4400" spc="-440" dirty="0"/>
              <a:t>o</a:t>
            </a:r>
            <a:r>
              <a:rPr sz="4400" spc="-254" dirty="0"/>
              <a:t>lution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691387" y="1567637"/>
            <a:ext cx="7953375" cy="435292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332740" marR="126364" indent="-320675">
              <a:lnSpc>
                <a:spcPts val="3140"/>
              </a:lnSpc>
              <a:spcBef>
                <a:spcPts val="495"/>
              </a:spcBef>
              <a:buClr>
                <a:srgbClr val="DD8046"/>
              </a:buClr>
              <a:buSzPct val="60344"/>
              <a:buFont typeface="Wingdings"/>
              <a:buChar char=""/>
              <a:tabLst>
                <a:tab pos="333375" algn="l"/>
              </a:tabLst>
            </a:pPr>
            <a:r>
              <a:rPr sz="2900" b="1" spc="-170" dirty="0">
                <a:solidFill>
                  <a:srgbClr val="005EA3"/>
                </a:solidFill>
                <a:latin typeface="Arial"/>
                <a:cs typeface="Arial"/>
              </a:rPr>
              <a:t>How</a:t>
            </a:r>
            <a:r>
              <a:rPr sz="2900" b="1" spc="-35" dirty="0">
                <a:solidFill>
                  <a:srgbClr val="005EA3"/>
                </a:solidFill>
                <a:latin typeface="Arial"/>
                <a:cs typeface="Arial"/>
              </a:rPr>
              <a:t> </a:t>
            </a:r>
            <a:r>
              <a:rPr sz="2900" b="1" spc="-185" dirty="0">
                <a:solidFill>
                  <a:srgbClr val="005EA3"/>
                </a:solidFill>
                <a:latin typeface="Arial"/>
                <a:cs typeface="Arial"/>
              </a:rPr>
              <a:t>many</a:t>
            </a:r>
            <a:r>
              <a:rPr sz="2900" b="1" spc="-55" dirty="0">
                <a:solidFill>
                  <a:srgbClr val="005EA3"/>
                </a:solidFill>
                <a:latin typeface="Arial"/>
                <a:cs typeface="Arial"/>
              </a:rPr>
              <a:t> </a:t>
            </a:r>
            <a:r>
              <a:rPr sz="2900" b="1" spc="-235" dirty="0">
                <a:solidFill>
                  <a:srgbClr val="005EA3"/>
                </a:solidFill>
                <a:latin typeface="Arial"/>
                <a:cs typeface="Arial"/>
              </a:rPr>
              <a:t>samples</a:t>
            </a:r>
            <a:r>
              <a:rPr sz="2900" b="1" spc="-50" dirty="0">
                <a:solidFill>
                  <a:srgbClr val="005EA3"/>
                </a:solidFill>
                <a:latin typeface="Arial"/>
                <a:cs typeface="Arial"/>
              </a:rPr>
              <a:t> </a:t>
            </a:r>
            <a:r>
              <a:rPr sz="2900" b="1" spc="-180" dirty="0">
                <a:solidFill>
                  <a:srgbClr val="005EA3"/>
                </a:solidFill>
                <a:latin typeface="Arial"/>
                <a:cs typeface="Arial"/>
              </a:rPr>
              <a:t>and</a:t>
            </a:r>
            <a:r>
              <a:rPr sz="2900" b="1" spc="-50" dirty="0">
                <a:solidFill>
                  <a:srgbClr val="005EA3"/>
                </a:solidFill>
                <a:latin typeface="Arial"/>
                <a:cs typeface="Arial"/>
              </a:rPr>
              <a:t> </a:t>
            </a:r>
            <a:r>
              <a:rPr sz="2900" b="1" spc="-150" dirty="0">
                <a:solidFill>
                  <a:srgbClr val="005EA3"/>
                </a:solidFill>
                <a:latin typeface="Arial"/>
                <a:cs typeface="Arial"/>
              </a:rPr>
              <a:t>gray</a:t>
            </a:r>
            <a:r>
              <a:rPr sz="2900" b="1" spc="-30" dirty="0">
                <a:solidFill>
                  <a:srgbClr val="005EA3"/>
                </a:solidFill>
                <a:latin typeface="Arial"/>
                <a:cs typeface="Arial"/>
              </a:rPr>
              <a:t> </a:t>
            </a:r>
            <a:r>
              <a:rPr sz="2900" b="1" spc="-185" dirty="0">
                <a:solidFill>
                  <a:srgbClr val="005EA3"/>
                </a:solidFill>
                <a:latin typeface="Arial"/>
                <a:cs typeface="Arial"/>
              </a:rPr>
              <a:t>levels</a:t>
            </a:r>
            <a:r>
              <a:rPr sz="2900" b="1" spc="-70" dirty="0">
                <a:solidFill>
                  <a:srgbClr val="005EA3"/>
                </a:solidFill>
                <a:latin typeface="Arial"/>
                <a:cs typeface="Arial"/>
              </a:rPr>
              <a:t> </a:t>
            </a:r>
            <a:r>
              <a:rPr sz="2900" b="1" spc="-155" dirty="0">
                <a:solidFill>
                  <a:srgbClr val="005EA3"/>
                </a:solidFill>
                <a:latin typeface="Arial"/>
                <a:cs typeface="Arial"/>
              </a:rPr>
              <a:t>are</a:t>
            </a:r>
            <a:r>
              <a:rPr sz="2900" b="1" spc="-30" dirty="0">
                <a:solidFill>
                  <a:srgbClr val="005EA3"/>
                </a:solidFill>
                <a:latin typeface="Arial"/>
                <a:cs typeface="Arial"/>
              </a:rPr>
              <a:t> </a:t>
            </a:r>
            <a:r>
              <a:rPr sz="2900" b="1" spc="-190" dirty="0">
                <a:solidFill>
                  <a:srgbClr val="005EA3"/>
                </a:solidFill>
                <a:latin typeface="Arial"/>
                <a:cs typeface="Arial"/>
              </a:rPr>
              <a:t>required </a:t>
            </a:r>
            <a:r>
              <a:rPr sz="2900" b="1" spc="-795" dirty="0">
                <a:solidFill>
                  <a:srgbClr val="005EA3"/>
                </a:solidFill>
                <a:latin typeface="Arial"/>
                <a:cs typeface="Arial"/>
              </a:rPr>
              <a:t> </a:t>
            </a:r>
            <a:r>
              <a:rPr sz="2900" b="1" spc="-85" dirty="0">
                <a:solidFill>
                  <a:srgbClr val="005EA3"/>
                </a:solidFill>
                <a:latin typeface="Arial"/>
                <a:cs typeface="Arial"/>
              </a:rPr>
              <a:t>f</a:t>
            </a:r>
            <a:r>
              <a:rPr sz="2900" b="1" spc="-225" dirty="0">
                <a:solidFill>
                  <a:srgbClr val="005EA3"/>
                </a:solidFill>
                <a:latin typeface="Arial"/>
                <a:cs typeface="Arial"/>
              </a:rPr>
              <a:t>or</a:t>
            </a:r>
            <a:r>
              <a:rPr sz="2900" b="1" spc="-35" dirty="0">
                <a:solidFill>
                  <a:srgbClr val="005EA3"/>
                </a:solidFill>
                <a:latin typeface="Arial"/>
                <a:cs typeface="Arial"/>
              </a:rPr>
              <a:t> </a:t>
            </a:r>
            <a:r>
              <a:rPr sz="2900" b="1" spc="-80" dirty="0">
                <a:solidFill>
                  <a:srgbClr val="005EA3"/>
                </a:solidFill>
                <a:latin typeface="Arial"/>
                <a:cs typeface="Arial"/>
              </a:rPr>
              <a:t>a</a:t>
            </a:r>
            <a:r>
              <a:rPr sz="2900" b="1" spc="-45" dirty="0">
                <a:solidFill>
                  <a:srgbClr val="005EA3"/>
                </a:solidFill>
                <a:latin typeface="Arial"/>
                <a:cs typeface="Arial"/>
              </a:rPr>
              <a:t> </a:t>
            </a:r>
            <a:r>
              <a:rPr sz="2900" b="1" spc="-235" dirty="0">
                <a:solidFill>
                  <a:srgbClr val="005EA3"/>
                </a:solidFill>
                <a:latin typeface="Arial"/>
                <a:cs typeface="Arial"/>
              </a:rPr>
              <a:t>go</a:t>
            </a:r>
            <a:r>
              <a:rPr sz="2900" b="1" spc="-250" dirty="0">
                <a:solidFill>
                  <a:srgbClr val="005EA3"/>
                </a:solidFill>
                <a:latin typeface="Arial"/>
                <a:cs typeface="Arial"/>
              </a:rPr>
              <a:t>o</a:t>
            </a:r>
            <a:r>
              <a:rPr sz="2900" b="1" spc="-235" dirty="0">
                <a:solidFill>
                  <a:srgbClr val="005EA3"/>
                </a:solidFill>
                <a:latin typeface="Arial"/>
                <a:cs typeface="Arial"/>
              </a:rPr>
              <a:t>d</a:t>
            </a:r>
            <a:r>
              <a:rPr sz="2900" b="1" spc="-35" dirty="0">
                <a:solidFill>
                  <a:srgbClr val="005EA3"/>
                </a:solidFill>
                <a:latin typeface="Arial"/>
                <a:cs typeface="Arial"/>
              </a:rPr>
              <a:t> </a:t>
            </a:r>
            <a:r>
              <a:rPr sz="2900" b="1" spc="-195" dirty="0">
                <a:solidFill>
                  <a:srgbClr val="005EA3"/>
                </a:solidFill>
                <a:latin typeface="Arial"/>
                <a:cs typeface="Arial"/>
              </a:rPr>
              <a:t>appr</a:t>
            </a:r>
            <a:r>
              <a:rPr sz="2900" b="1" spc="-320" dirty="0">
                <a:solidFill>
                  <a:srgbClr val="005EA3"/>
                </a:solidFill>
                <a:latin typeface="Arial"/>
                <a:cs typeface="Arial"/>
              </a:rPr>
              <a:t>o</a:t>
            </a:r>
            <a:r>
              <a:rPr sz="2900" b="1" spc="-125" dirty="0">
                <a:solidFill>
                  <a:srgbClr val="005EA3"/>
                </a:solidFill>
                <a:latin typeface="Arial"/>
                <a:cs typeface="Arial"/>
              </a:rPr>
              <a:t>xim</a:t>
            </a:r>
            <a:r>
              <a:rPr sz="2900" b="1" spc="-65" dirty="0">
                <a:solidFill>
                  <a:srgbClr val="005EA3"/>
                </a:solidFill>
                <a:latin typeface="Arial"/>
                <a:cs typeface="Arial"/>
              </a:rPr>
              <a:t>a</a:t>
            </a:r>
            <a:r>
              <a:rPr sz="2900" b="1" spc="-165" dirty="0">
                <a:solidFill>
                  <a:srgbClr val="005EA3"/>
                </a:solidFill>
                <a:latin typeface="Arial"/>
                <a:cs typeface="Arial"/>
              </a:rPr>
              <a:t>tio</a:t>
            </a:r>
            <a:r>
              <a:rPr sz="2900" b="1" spc="-254" dirty="0">
                <a:solidFill>
                  <a:srgbClr val="005EA3"/>
                </a:solidFill>
                <a:latin typeface="Arial"/>
                <a:cs typeface="Arial"/>
              </a:rPr>
              <a:t>n</a:t>
            </a:r>
            <a:r>
              <a:rPr sz="2900" b="1" spc="-385" dirty="0">
                <a:solidFill>
                  <a:srgbClr val="005EA3"/>
                </a:solidFill>
                <a:latin typeface="Arial"/>
                <a:cs typeface="Arial"/>
              </a:rPr>
              <a:t>?</a:t>
            </a:r>
            <a:endParaRPr sz="29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700">
              <a:latin typeface="Arial"/>
              <a:cs typeface="Arial"/>
            </a:endParaRPr>
          </a:p>
          <a:p>
            <a:pPr marL="652780" marR="746760" indent="-274320" algn="just">
              <a:lnSpc>
                <a:spcPct val="90000"/>
              </a:lnSpc>
            </a:pPr>
            <a:r>
              <a:rPr sz="1800" spc="-55" dirty="0">
                <a:solidFill>
                  <a:srgbClr val="93B6D2"/>
                </a:solidFill>
                <a:latin typeface="Microsoft Sans Serif"/>
                <a:cs typeface="Microsoft Sans Serif"/>
              </a:rPr>
              <a:t>🞑 </a:t>
            </a:r>
            <a:r>
              <a:rPr sz="2600" spc="-220" dirty="0">
                <a:latin typeface="Microsoft Sans Serif"/>
                <a:cs typeface="Microsoft Sans Serif"/>
              </a:rPr>
              <a:t>Resolution </a:t>
            </a:r>
            <a:r>
              <a:rPr sz="2600" spc="-160" dirty="0">
                <a:latin typeface="Microsoft Sans Serif"/>
                <a:cs typeface="Microsoft Sans Serif"/>
              </a:rPr>
              <a:t>(the </a:t>
            </a:r>
            <a:r>
              <a:rPr sz="2600" spc="-75" dirty="0">
                <a:latin typeface="Microsoft Sans Serif"/>
                <a:cs typeface="Microsoft Sans Serif"/>
              </a:rPr>
              <a:t>degree </a:t>
            </a:r>
            <a:r>
              <a:rPr sz="2600" dirty="0">
                <a:latin typeface="Microsoft Sans Serif"/>
                <a:cs typeface="Microsoft Sans Serif"/>
              </a:rPr>
              <a:t>of </a:t>
            </a:r>
            <a:r>
              <a:rPr sz="2600" spc="-125" dirty="0">
                <a:latin typeface="Microsoft Sans Serif"/>
                <a:cs typeface="Microsoft Sans Serif"/>
              </a:rPr>
              <a:t>discernible </a:t>
            </a:r>
            <a:r>
              <a:rPr sz="2600" spc="-55" dirty="0">
                <a:latin typeface="Microsoft Sans Serif"/>
                <a:cs typeface="Microsoft Sans Serif"/>
              </a:rPr>
              <a:t>detail) </a:t>
            </a:r>
            <a:r>
              <a:rPr sz="2600" dirty="0">
                <a:latin typeface="Microsoft Sans Serif"/>
                <a:cs typeface="Microsoft Sans Serif"/>
              </a:rPr>
              <a:t>of </a:t>
            </a:r>
            <a:r>
              <a:rPr sz="2600" spc="-160" dirty="0">
                <a:latin typeface="Microsoft Sans Serif"/>
                <a:cs typeface="Microsoft Sans Serif"/>
              </a:rPr>
              <a:t>an </a:t>
            </a:r>
            <a:r>
              <a:rPr sz="2600" spc="-155" dirty="0">
                <a:latin typeface="Microsoft Sans Serif"/>
                <a:cs typeface="Microsoft Sans Serif"/>
              </a:rPr>
              <a:t> </a:t>
            </a:r>
            <a:r>
              <a:rPr sz="2600" spc="-105" dirty="0">
                <a:latin typeface="Microsoft Sans Serif"/>
                <a:cs typeface="Microsoft Sans Serif"/>
              </a:rPr>
              <a:t>i</a:t>
            </a:r>
            <a:r>
              <a:rPr sz="2600" spc="-355" dirty="0">
                <a:latin typeface="Microsoft Sans Serif"/>
                <a:cs typeface="Microsoft Sans Serif"/>
              </a:rPr>
              <a:t>m</a:t>
            </a:r>
            <a:r>
              <a:rPr sz="2600" spc="-10" dirty="0">
                <a:latin typeface="Microsoft Sans Serif"/>
                <a:cs typeface="Microsoft Sans Serif"/>
              </a:rPr>
              <a:t>a</a:t>
            </a:r>
            <a:r>
              <a:rPr sz="2600" spc="-55" dirty="0">
                <a:latin typeface="Microsoft Sans Serif"/>
                <a:cs typeface="Microsoft Sans Serif"/>
              </a:rPr>
              <a:t>g</a:t>
            </a:r>
            <a:r>
              <a:rPr sz="2600" spc="-145" dirty="0">
                <a:latin typeface="Microsoft Sans Serif"/>
                <a:cs typeface="Microsoft Sans Serif"/>
              </a:rPr>
              <a:t>e</a:t>
            </a:r>
            <a:r>
              <a:rPr sz="2600" spc="10" dirty="0">
                <a:latin typeface="Microsoft Sans Serif"/>
                <a:cs typeface="Microsoft Sans Serif"/>
              </a:rPr>
              <a:t> </a:t>
            </a:r>
            <a:r>
              <a:rPr sz="2600" spc="-80" dirty="0">
                <a:latin typeface="Microsoft Sans Serif"/>
                <a:cs typeface="Microsoft Sans Serif"/>
              </a:rPr>
              <a:t>d</a:t>
            </a:r>
            <a:r>
              <a:rPr sz="2600" spc="-75" dirty="0">
                <a:latin typeface="Microsoft Sans Serif"/>
                <a:cs typeface="Microsoft Sans Serif"/>
              </a:rPr>
              <a:t>e</a:t>
            </a:r>
            <a:r>
              <a:rPr sz="2600" spc="-80" dirty="0">
                <a:latin typeface="Microsoft Sans Serif"/>
                <a:cs typeface="Microsoft Sans Serif"/>
              </a:rPr>
              <a:t>p</a:t>
            </a:r>
            <a:r>
              <a:rPr sz="2600" spc="-75" dirty="0">
                <a:latin typeface="Microsoft Sans Serif"/>
                <a:cs typeface="Microsoft Sans Serif"/>
              </a:rPr>
              <a:t>e</a:t>
            </a:r>
            <a:r>
              <a:rPr sz="2600" spc="-250" dirty="0">
                <a:latin typeface="Microsoft Sans Serif"/>
                <a:cs typeface="Microsoft Sans Serif"/>
              </a:rPr>
              <a:t>nds</a:t>
            </a:r>
            <a:r>
              <a:rPr sz="2600" spc="-10" dirty="0">
                <a:latin typeface="Microsoft Sans Serif"/>
                <a:cs typeface="Microsoft Sans Serif"/>
              </a:rPr>
              <a:t> </a:t>
            </a:r>
            <a:r>
              <a:rPr sz="2600" spc="-225" dirty="0">
                <a:latin typeface="Microsoft Sans Serif"/>
                <a:cs typeface="Microsoft Sans Serif"/>
              </a:rPr>
              <a:t>on</a:t>
            </a:r>
            <a:r>
              <a:rPr sz="2600" spc="5" dirty="0">
                <a:latin typeface="Microsoft Sans Serif"/>
                <a:cs typeface="Microsoft Sans Serif"/>
              </a:rPr>
              <a:t> </a:t>
            </a:r>
            <a:r>
              <a:rPr sz="2600" spc="-210" dirty="0">
                <a:latin typeface="Microsoft Sans Serif"/>
                <a:cs typeface="Microsoft Sans Serif"/>
              </a:rPr>
              <a:t>samp</a:t>
            </a:r>
            <a:r>
              <a:rPr sz="2600" spc="-75" dirty="0">
                <a:latin typeface="Microsoft Sans Serif"/>
                <a:cs typeface="Microsoft Sans Serif"/>
              </a:rPr>
              <a:t>l</a:t>
            </a:r>
            <a:r>
              <a:rPr sz="2600" spc="-145" dirty="0">
                <a:latin typeface="Microsoft Sans Serif"/>
                <a:cs typeface="Microsoft Sans Serif"/>
              </a:rPr>
              <a:t>e</a:t>
            </a:r>
            <a:r>
              <a:rPr sz="2600" spc="10" dirty="0">
                <a:latin typeface="Microsoft Sans Serif"/>
                <a:cs typeface="Microsoft Sans Serif"/>
              </a:rPr>
              <a:t> </a:t>
            </a:r>
            <a:r>
              <a:rPr sz="2600" spc="-245" dirty="0">
                <a:latin typeface="Microsoft Sans Serif"/>
                <a:cs typeface="Microsoft Sans Serif"/>
              </a:rPr>
              <a:t>numb</a:t>
            </a:r>
            <a:r>
              <a:rPr sz="2600" spc="-215" dirty="0">
                <a:latin typeface="Microsoft Sans Serif"/>
                <a:cs typeface="Microsoft Sans Serif"/>
              </a:rPr>
              <a:t>e</a:t>
            </a:r>
            <a:r>
              <a:rPr sz="2600" dirty="0">
                <a:latin typeface="Microsoft Sans Serif"/>
                <a:cs typeface="Microsoft Sans Serif"/>
              </a:rPr>
              <a:t>r </a:t>
            </a:r>
            <a:r>
              <a:rPr sz="2600" spc="-110" dirty="0">
                <a:latin typeface="Microsoft Sans Serif"/>
                <a:cs typeface="Microsoft Sans Serif"/>
              </a:rPr>
              <a:t>and</a:t>
            </a:r>
            <a:r>
              <a:rPr sz="2600" spc="25" dirty="0">
                <a:latin typeface="Microsoft Sans Serif"/>
                <a:cs typeface="Microsoft Sans Serif"/>
              </a:rPr>
              <a:t> </a:t>
            </a:r>
            <a:r>
              <a:rPr sz="2600" spc="-5" dirty="0">
                <a:latin typeface="Microsoft Sans Serif"/>
                <a:cs typeface="Microsoft Sans Serif"/>
              </a:rPr>
              <a:t>g</a:t>
            </a:r>
            <a:r>
              <a:rPr sz="2600" spc="-40" dirty="0">
                <a:latin typeface="Microsoft Sans Serif"/>
                <a:cs typeface="Microsoft Sans Serif"/>
              </a:rPr>
              <a:t>r</a:t>
            </a:r>
            <a:r>
              <a:rPr sz="2600" spc="-55" dirty="0">
                <a:latin typeface="Microsoft Sans Serif"/>
                <a:cs typeface="Microsoft Sans Serif"/>
              </a:rPr>
              <a:t>a</a:t>
            </a:r>
            <a:r>
              <a:rPr sz="2600" dirty="0">
                <a:latin typeface="Microsoft Sans Serif"/>
                <a:cs typeface="Microsoft Sans Serif"/>
              </a:rPr>
              <a:t>y</a:t>
            </a:r>
            <a:r>
              <a:rPr sz="2600" spc="-5" dirty="0">
                <a:latin typeface="Microsoft Sans Serif"/>
                <a:cs typeface="Microsoft Sans Serif"/>
              </a:rPr>
              <a:t> </a:t>
            </a:r>
            <a:r>
              <a:rPr sz="2600" spc="-55" dirty="0">
                <a:latin typeface="Microsoft Sans Serif"/>
                <a:cs typeface="Microsoft Sans Serif"/>
              </a:rPr>
              <a:t>l</a:t>
            </a:r>
            <a:r>
              <a:rPr sz="2600" spc="-114" dirty="0">
                <a:latin typeface="Microsoft Sans Serif"/>
                <a:cs typeface="Microsoft Sans Serif"/>
              </a:rPr>
              <a:t>e</a:t>
            </a:r>
            <a:r>
              <a:rPr sz="2600" spc="-210" dirty="0">
                <a:latin typeface="Microsoft Sans Serif"/>
                <a:cs typeface="Microsoft Sans Serif"/>
              </a:rPr>
              <a:t>v</a:t>
            </a:r>
            <a:r>
              <a:rPr sz="2600" spc="-70" dirty="0">
                <a:latin typeface="Microsoft Sans Serif"/>
                <a:cs typeface="Microsoft Sans Serif"/>
              </a:rPr>
              <a:t>el  </a:t>
            </a:r>
            <a:r>
              <a:rPr sz="2600" spc="-220" dirty="0">
                <a:latin typeface="Microsoft Sans Serif"/>
                <a:cs typeface="Microsoft Sans Serif"/>
              </a:rPr>
              <a:t>number.</a:t>
            </a:r>
            <a:endParaRPr sz="2600">
              <a:latin typeface="Microsoft Sans Serif"/>
              <a:cs typeface="Microsoft Sans Serif"/>
            </a:endParaRPr>
          </a:p>
          <a:p>
            <a:pPr marL="652780" marR="5080" indent="-274320" algn="just">
              <a:lnSpc>
                <a:spcPts val="2810"/>
              </a:lnSpc>
              <a:spcBef>
                <a:spcPts val="640"/>
              </a:spcBef>
            </a:pPr>
            <a:r>
              <a:rPr sz="1800" spc="-55" dirty="0">
                <a:solidFill>
                  <a:srgbClr val="93B6D2"/>
                </a:solidFill>
                <a:latin typeface="Microsoft Sans Serif"/>
                <a:cs typeface="Microsoft Sans Serif"/>
              </a:rPr>
              <a:t>🞑 </a:t>
            </a:r>
            <a:r>
              <a:rPr sz="2600" spc="-125" dirty="0">
                <a:latin typeface="Microsoft Sans Serif"/>
                <a:cs typeface="Microsoft Sans Serif"/>
              </a:rPr>
              <a:t>i.e. </a:t>
            </a:r>
            <a:r>
              <a:rPr sz="2600" spc="-160" dirty="0">
                <a:latin typeface="Microsoft Sans Serif"/>
                <a:cs typeface="Microsoft Sans Serif"/>
              </a:rPr>
              <a:t>the </a:t>
            </a:r>
            <a:r>
              <a:rPr sz="2600" spc="-180" dirty="0">
                <a:latin typeface="Microsoft Sans Serif"/>
                <a:cs typeface="Microsoft Sans Serif"/>
              </a:rPr>
              <a:t>more </a:t>
            </a:r>
            <a:r>
              <a:rPr sz="2600" spc="-210" dirty="0">
                <a:latin typeface="Microsoft Sans Serif"/>
                <a:cs typeface="Microsoft Sans Serif"/>
              </a:rPr>
              <a:t>these </a:t>
            </a:r>
            <a:r>
              <a:rPr sz="2600" spc="-125" dirty="0">
                <a:latin typeface="Microsoft Sans Serif"/>
                <a:cs typeface="Microsoft Sans Serif"/>
              </a:rPr>
              <a:t>parameters </a:t>
            </a:r>
            <a:r>
              <a:rPr sz="2600" spc="-55" dirty="0">
                <a:latin typeface="Microsoft Sans Serif"/>
                <a:cs typeface="Microsoft Sans Serif"/>
              </a:rPr>
              <a:t>are </a:t>
            </a:r>
            <a:r>
              <a:rPr sz="2600" spc="-155" dirty="0">
                <a:latin typeface="Microsoft Sans Serif"/>
                <a:cs typeface="Microsoft Sans Serif"/>
              </a:rPr>
              <a:t>increased, </a:t>
            </a:r>
            <a:r>
              <a:rPr sz="2600" spc="-160" dirty="0">
                <a:latin typeface="Microsoft Sans Serif"/>
                <a:cs typeface="Microsoft Sans Serif"/>
              </a:rPr>
              <a:t>the </a:t>
            </a:r>
            <a:r>
              <a:rPr sz="2600" spc="-175" dirty="0">
                <a:latin typeface="Microsoft Sans Serif"/>
                <a:cs typeface="Microsoft Sans Serif"/>
              </a:rPr>
              <a:t>closer </a:t>
            </a:r>
            <a:r>
              <a:rPr sz="2600" spc="-170" dirty="0">
                <a:latin typeface="Microsoft Sans Serif"/>
                <a:cs typeface="Microsoft Sans Serif"/>
              </a:rPr>
              <a:t> </a:t>
            </a:r>
            <a:r>
              <a:rPr sz="2600" spc="-155" dirty="0">
                <a:latin typeface="Microsoft Sans Serif"/>
                <a:cs typeface="Microsoft Sans Serif"/>
              </a:rPr>
              <a:t>the</a:t>
            </a:r>
            <a:r>
              <a:rPr sz="2600" spc="5" dirty="0">
                <a:latin typeface="Microsoft Sans Serif"/>
                <a:cs typeface="Microsoft Sans Serif"/>
              </a:rPr>
              <a:t> </a:t>
            </a:r>
            <a:r>
              <a:rPr sz="2600" spc="-45" dirty="0">
                <a:latin typeface="Microsoft Sans Serif"/>
                <a:cs typeface="Microsoft Sans Serif"/>
              </a:rPr>
              <a:t>digitized</a:t>
            </a:r>
            <a:r>
              <a:rPr sz="2600" spc="-5" dirty="0">
                <a:latin typeface="Microsoft Sans Serif"/>
                <a:cs typeface="Microsoft Sans Serif"/>
              </a:rPr>
              <a:t> </a:t>
            </a:r>
            <a:r>
              <a:rPr sz="2600" spc="-20" dirty="0">
                <a:latin typeface="Microsoft Sans Serif"/>
                <a:cs typeface="Microsoft Sans Serif"/>
              </a:rPr>
              <a:t>array</a:t>
            </a:r>
            <a:r>
              <a:rPr sz="2600" spc="-5" dirty="0">
                <a:latin typeface="Microsoft Sans Serif"/>
                <a:cs typeface="Microsoft Sans Serif"/>
              </a:rPr>
              <a:t> </a:t>
            </a:r>
            <a:r>
              <a:rPr sz="2600" spc="-114" dirty="0">
                <a:latin typeface="Microsoft Sans Serif"/>
                <a:cs typeface="Microsoft Sans Serif"/>
              </a:rPr>
              <a:t>approximates</a:t>
            </a:r>
            <a:r>
              <a:rPr sz="2600" spc="-30" dirty="0">
                <a:latin typeface="Microsoft Sans Serif"/>
                <a:cs typeface="Microsoft Sans Serif"/>
              </a:rPr>
              <a:t> </a:t>
            </a:r>
            <a:r>
              <a:rPr sz="2600" spc="-155" dirty="0">
                <a:latin typeface="Microsoft Sans Serif"/>
                <a:cs typeface="Microsoft Sans Serif"/>
              </a:rPr>
              <a:t>the</a:t>
            </a:r>
            <a:r>
              <a:rPr sz="2600" spc="5" dirty="0">
                <a:latin typeface="Microsoft Sans Serif"/>
                <a:cs typeface="Microsoft Sans Serif"/>
              </a:rPr>
              <a:t> </a:t>
            </a:r>
            <a:r>
              <a:rPr sz="2600" spc="-65" dirty="0">
                <a:latin typeface="Microsoft Sans Serif"/>
                <a:cs typeface="Microsoft Sans Serif"/>
              </a:rPr>
              <a:t>original</a:t>
            </a:r>
            <a:r>
              <a:rPr sz="2600" spc="-5" dirty="0">
                <a:latin typeface="Microsoft Sans Serif"/>
                <a:cs typeface="Microsoft Sans Serif"/>
              </a:rPr>
              <a:t> </a:t>
            </a:r>
            <a:r>
              <a:rPr sz="2600" spc="-140" dirty="0">
                <a:latin typeface="Microsoft Sans Serif"/>
                <a:cs typeface="Microsoft Sans Serif"/>
              </a:rPr>
              <a:t>image.</a:t>
            </a:r>
            <a:endParaRPr sz="26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500">
              <a:latin typeface="Microsoft Sans Serif"/>
              <a:cs typeface="Microsoft Sans Serif"/>
            </a:endParaRPr>
          </a:p>
          <a:p>
            <a:pPr marL="652780" marR="709930" indent="-274320" algn="just">
              <a:lnSpc>
                <a:spcPts val="2810"/>
              </a:lnSpc>
            </a:pPr>
            <a:r>
              <a:rPr sz="1800" spc="-55" dirty="0">
                <a:solidFill>
                  <a:srgbClr val="93B6D2"/>
                </a:solidFill>
                <a:latin typeface="Microsoft Sans Serif"/>
                <a:cs typeface="Microsoft Sans Serif"/>
              </a:rPr>
              <a:t>🞑 </a:t>
            </a:r>
            <a:r>
              <a:rPr sz="2600" b="1" spc="-275" dirty="0">
                <a:solidFill>
                  <a:srgbClr val="C00000"/>
                </a:solidFill>
                <a:latin typeface="Arial"/>
                <a:cs typeface="Arial"/>
              </a:rPr>
              <a:t>But: </a:t>
            </a:r>
            <a:r>
              <a:rPr sz="2600" b="1" spc="-195" dirty="0">
                <a:solidFill>
                  <a:srgbClr val="C00000"/>
                </a:solidFill>
                <a:latin typeface="Arial"/>
                <a:cs typeface="Arial"/>
              </a:rPr>
              <a:t>storage </a:t>
            </a:r>
            <a:r>
              <a:rPr sz="2600" b="1" spc="-229" dirty="0">
                <a:solidFill>
                  <a:srgbClr val="C00000"/>
                </a:solidFill>
                <a:latin typeface="Arial"/>
                <a:cs typeface="Arial"/>
              </a:rPr>
              <a:t>&amp; </a:t>
            </a:r>
            <a:r>
              <a:rPr sz="2600" b="1" spc="-235" dirty="0">
                <a:solidFill>
                  <a:srgbClr val="C00000"/>
                </a:solidFill>
                <a:latin typeface="Arial"/>
                <a:cs typeface="Arial"/>
              </a:rPr>
              <a:t>processing </a:t>
            </a:r>
            <a:r>
              <a:rPr sz="2600" b="1" spc="-200" dirty="0">
                <a:solidFill>
                  <a:srgbClr val="C00000"/>
                </a:solidFill>
                <a:latin typeface="Arial"/>
                <a:cs typeface="Arial"/>
              </a:rPr>
              <a:t>requirements </a:t>
            </a:r>
            <a:r>
              <a:rPr sz="2600" b="1" spc="-204" dirty="0">
                <a:solidFill>
                  <a:srgbClr val="C00000"/>
                </a:solidFill>
                <a:latin typeface="Arial"/>
                <a:cs typeface="Arial"/>
              </a:rPr>
              <a:t>increase </a:t>
            </a:r>
            <a:r>
              <a:rPr sz="2600" b="1" spc="-20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600" b="1" spc="-180" dirty="0">
                <a:solidFill>
                  <a:srgbClr val="C00000"/>
                </a:solidFill>
                <a:latin typeface="Arial"/>
                <a:cs typeface="Arial"/>
              </a:rPr>
              <a:t>r</a:t>
            </a:r>
            <a:r>
              <a:rPr sz="2600" b="1" spc="-125" dirty="0">
                <a:solidFill>
                  <a:srgbClr val="C00000"/>
                </a:solidFill>
                <a:latin typeface="Arial"/>
                <a:cs typeface="Arial"/>
              </a:rPr>
              <a:t>api</a:t>
            </a:r>
            <a:r>
              <a:rPr sz="2600" b="1" spc="-170" dirty="0">
                <a:solidFill>
                  <a:srgbClr val="C00000"/>
                </a:solidFill>
                <a:latin typeface="Arial"/>
                <a:cs typeface="Arial"/>
              </a:rPr>
              <a:t>d</a:t>
            </a:r>
            <a:r>
              <a:rPr sz="2600" b="1" spc="-55" dirty="0">
                <a:solidFill>
                  <a:srgbClr val="C00000"/>
                </a:solidFill>
                <a:latin typeface="Arial"/>
                <a:cs typeface="Arial"/>
              </a:rPr>
              <a:t>ly</a:t>
            </a:r>
            <a:r>
              <a:rPr sz="2600" b="1" spc="-6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600" b="1" spc="-204" dirty="0">
                <a:solidFill>
                  <a:srgbClr val="C00000"/>
                </a:solidFill>
                <a:latin typeface="Arial"/>
                <a:cs typeface="Arial"/>
              </a:rPr>
              <a:t>as</a:t>
            </a:r>
            <a:r>
              <a:rPr sz="2600" b="1" spc="-3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600" b="1" spc="-75" dirty="0">
                <a:solidFill>
                  <a:srgbClr val="C00000"/>
                </a:solidFill>
                <a:latin typeface="Arial"/>
                <a:cs typeface="Arial"/>
              </a:rPr>
              <a:t>a</a:t>
            </a:r>
            <a:r>
              <a:rPr sz="2600" b="1" spc="-5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600" b="1" spc="-225" dirty="0">
                <a:solidFill>
                  <a:srgbClr val="C00000"/>
                </a:solidFill>
                <a:latin typeface="Arial"/>
                <a:cs typeface="Arial"/>
              </a:rPr>
              <a:t>func</a:t>
            </a:r>
            <a:r>
              <a:rPr sz="2600" b="1" spc="-160" dirty="0">
                <a:solidFill>
                  <a:srgbClr val="C00000"/>
                </a:solidFill>
                <a:latin typeface="Arial"/>
                <a:cs typeface="Arial"/>
              </a:rPr>
              <a:t>t</a:t>
            </a:r>
            <a:r>
              <a:rPr sz="2600" b="1" spc="-80" dirty="0">
                <a:solidFill>
                  <a:srgbClr val="C00000"/>
                </a:solidFill>
                <a:latin typeface="Arial"/>
                <a:cs typeface="Arial"/>
              </a:rPr>
              <a:t>i</a:t>
            </a:r>
            <a:r>
              <a:rPr sz="2600" b="1" spc="-185" dirty="0">
                <a:solidFill>
                  <a:srgbClr val="C00000"/>
                </a:solidFill>
                <a:latin typeface="Arial"/>
                <a:cs typeface="Arial"/>
              </a:rPr>
              <a:t>o</a:t>
            </a:r>
            <a:r>
              <a:rPr sz="2600" b="1" spc="-204" dirty="0">
                <a:solidFill>
                  <a:srgbClr val="C00000"/>
                </a:solidFill>
                <a:latin typeface="Arial"/>
                <a:cs typeface="Arial"/>
              </a:rPr>
              <a:t>n</a:t>
            </a:r>
            <a:r>
              <a:rPr sz="2600" b="1" spc="-5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600" b="1" spc="-130" dirty="0">
                <a:solidFill>
                  <a:srgbClr val="C00000"/>
                </a:solidFill>
                <a:latin typeface="Arial"/>
                <a:cs typeface="Arial"/>
              </a:rPr>
              <a:t>of</a:t>
            </a:r>
            <a:r>
              <a:rPr sz="2600" b="1" spc="12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600" b="1" spc="-65" dirty="0">
                <a:solidFill>
                  <a:srgbClr val="C00000"/>
                </a:solidFill>
                <a:latin typeface="Arial"/>
                <a:cs typeface="Arial"/>
              </a:rPr>
              <a:t>N,</a:t>
            </a:r>
            <a:r>
              <a:rPr sz="2600" b="1" spc="-4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600" b="1" spc="-75" dirty="0">
                <a:solidFill>
                  <a:srgbClr val="C00000"/>
                </a:solidFill>
                <a:latin typeface="Arial"/>
                <a:cs typeface="Arial"/>
              </a:rPr>
              <a:t>M,</a:t>
            </a:r>
            <a:r>
              <a:rPr sz="2600" b="1" spc="-4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600" b="1" spc="-160" dirty="0">
                <a:solidFill>
                  <a:srgbClr val="C00000"/>
                </a:solidFill>
                <a:latin typeface="Arial"/>
                <a:cs typeface="Arial"/>
              </a:rPr>
              <a:t>and</a:t>
            </a:r>
            <a:r>
              <a:rPr sz="2600" b="1" spc="-5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600" b="1" spc="-200" dirty="0">
                <a:solidFill>
                  <a:srgbClr val="C00000"/>
                </a:solidFill>
                <a:latin typeface="Arial"/>
                <a:cs typeface="Arial"/>
              </a:rPr>
              <a:t>k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344170"/>
            <a:ext cx="407479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215" dirty="0"/>
              <a:t>Im</a:t>
            </a:r>
            <a:r>
              <a:rPr sz="4400" spc="-120" dirty="0"/>
              <a:t>a</a:t>
            </a:r>
            <a:r>
              <a:rPr sz="4400" spc="-350" dirty="0"/>
              <a:t>ge</a:t>
            </a:r>
            <a:r>
              <a:rPr sz="4400" spc="-50" dirty="0"/>
              <a:t> </a:t>
            </a:r>
            <a:r>
              <a:rPr sz="4400" spc="-745" dirty="0"/>
              <a:t>R</a:t>
            </a:r>
            <a:r>
              <a:rPr sz="4400" spc="-409" dirty="0"/>
              <a:t>es</a:t>
            </a:r>
            <a:r>
              <a:rPr sz="4400" spc="-440" dirty="0"/>
              <a:t>o</a:t>
            </a:r>
            <a:r>
              <a:rPr sz="4400" spc="-254" dirty="0"/>
              <a:t>lution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691387" y="1570685"/>
            <a:ext cx="7659370" cy="4542790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332740" marR="5080" indent="-320675">
              <a:lnSpc>
                <a:spcPts val="3030"/>
              </a:lnSpc>
              <a:spcBef>
                <a:spcPts val="475"/>
              </a:spcBef>
              <a:buClr>
                <a:srgbClr val="DD8046"/>
              </a:buClr>
              <a:buSzPct val="58928"/>
              <a:buFont typeface="Wingdings"/>
              <a:buChar char=""/>
              <a:tabLst>
                <a:tab pos="332740" algn="l"/>
                <a:tab pos="333375" algn="l"/>
              </a:tabLst>
            </a:pPr>
            <a:r>
              <a:rPr sz="2800" b="1" spc="-170" dirty="0">
                <a:solidFill>
                  <a:srgbClr val="C00000"/>
                </a:solidFill>
                <a:latin typeface="Arial"/>
                <a:cs typeface="Arial"/>
              </a:rPr>
              <a:t>Spatial</a:t>
            </a:r>
            <a:r>
              <a:rPr sz="2800" b="1" spc="-4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800" b="1" spc="-220" dirty="0">
                <a:solidFill>
                  <a:srgbClr val="C00000"/>
                </a:solidFill>
                <a:latin typeface="Arial"/>
                <a:cs typeface="Arial"/>
              </a:rPr>
              <a:t>Resolution</a:t>
            </a:r>
            <a:r>
              <a:rPr sz="2800" spc="-220" dirty="0">
                <a:solidFill>
                  <a:srgbClr val="C00000"/>
                </a:solidFill>
                <a:latin typeface="Microsoft Sans Serif"/>
                <a:cs typeface="Microsoft Sans Serif"/>
              </a:rPr>
              <a:t>:</a:t>
            </a:r>
            <a:r>
              <a:rPr sz="2800" spc="10" dirty="0">
                <a:solidFill>
                  <a:srgbClr val="C00000"/>
                </a:solidFill>
                <a:latin typeface="Microsoft Sans Serif"/>
                <a:cs typeface="Microsoft Sans Serif"/>
              </a:rPr>
              <a:t> </a:t>
            </a:r>
            <a:r>
              <a:rPr sz="2800" spc="-85" dirty="0">
                <a:latin typeface="Microsoft Sans Serif"/>
                <a:cs typeface="Microsoft Sans Serif"/>
              </a:rPr>
              <a:t>Spatial</a:t>
            </a:r>
            <a:r>
              <a:rPr sz="2800" spc="45" dirty="0">
                <a:latin typeface="Microsoft Sans Serif"/>
                <a:cs typeface="Microsoft Sans Serif"/>
              </a:rPr>
              <a:t> </a:t>
            </a:r>
            <a:r>
              <a:rPr sz="2800" spc="-170" dirty="0">
                <a:latin typeface="Microsoft Sans Serif"/>
                <a:cs typeface="Microsoft Sans Serif"/>
              </a:rPr>
              <a:t>resolution</a:t>
            </a:r>
            <a:r>
              <a:rPr sz="2800" spc="25" dirty="0">
                <a:latin typeface="Microsoft Sans Serif"/>
                <a:cs typeface="Microsoft Sans Serif"/>
              </a:rPr>
              <a:t> </a:t>
            </a:r>
            <a:r>
              <a:rPr sz="2800" spc="-250" dirty="0">
                <a:latin typeface="Microsoft Sans Serif"/>
                <a:cs typeface="Microsoft Sans Serif"/>
              </a:rPr>
              <a:t>is</a:t>
            </a:r>
            <a:r>
              <a:rPr sz="2800" spc="25" dirty="0">
                <a:latin typeface="Microsoft Sans Serif"/>
                <a:cs typeface="Microsoft Sans Serif"/>
              </a:rPr>
              <a:t> </a:t>
            </a:r>
            <a:r>
              <a:rPr sz="2800" spc="-170" dirty="0">
                <a:latin typeface="Microsoft Sans Serif"/>
                <a:cs typeface="Microsoft Sans Serif"/>
              </a:rPr>
              <a:t>the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spc="-210" dirty="0">
                <a:latin typeface="Microsoft Sans Serif"/>
                <a:cs typeface="Microsoft Sans Serif"/>
              </a:rPr>
              <a:t>smallest </a:t>
            </a:r>
            <a:r>
              <a:rPr sz="2800" spc="-730" dirty="0">
                <a:latin typeface="Microsoft Sans Serif"/>
                <a:cs typeface="Microsoft Sans Serif"/>
              </a:rPr>
              <a:t> </a:t>
            </a:r>
            <a:r>
              <a:rPr sz="2800" spc="-95" dirty="0">
                <a:latin typeface="Microsoft Sans Serif"/>
                <a:cs typeface="Microsoft Sans Serif"/>
              </a:rPr>
              <a:t>detectable</a:t>
            </a:r>
            <a:r>
              <a:rPr sz="2800" spc="30" dirty="0">
                <a:latin typeface="Microsoft Sans Serif"/>
                <a:cs typeface="Microsoft Sans Serif"/>
              </a:rPr>
              <a:t> </a:t>
            </a:r>
            <a:r>
              <a:rPr sz="2800" spc="-45" dirty="0">
                <a:latin typeface="Microsoft Sans Serif"/>
                <a:cs typeface="Microsoft Sans Serif"/>
              </a:rPr>
              <a:t>detail</a:t>
            </a:r>
            <a:r>
              <a:rPr sz="2800" spc="25" dirty="0">
                <a:latin typeface="Microsoft Sans Serif"/>
                <a:cs typeface="Microsoft Sans Serif"/>
              </a:rPr>
              <a:t> </a:t>
            </a:r>
            <a:r>
              <a:rPr sz="2800" spc="-185" dirty="0">
                <a:latin typeface="Microsoft Sans Serif"/>
                <a:cs typeface="Microsoft Sans Serif"/>
              </a:rPr>
              <a:t>in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spc="-175" dirty="0">
                <a:latin typeface="Microsoft Sans Serif"/>
                <a:cs typeface="Microsoft Sans Serif"/>
              </a:rPr>
              <a:t>an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spc="-160" dirty="0">
                <a:latin typeface="Microsoft Sans Serif"/>
                <a:cs typeface="Microsoft Sans Serif"/>
              </a:rPr>
              <a:t>image.</a:t>
            </a:r>
            <a:endParaRPr sz="2800">
              <a:latin typeface="Microsoft Sans Serif"/>
              <a:cs typeface="Microsoft Sans Serif"/>
            </a:endParaRPr>
          </a:p>
          <a:p>
            <a:pPr marL="652780" lvl="1" indent="-274955">
              <a:lnSpc>
                <a:spcPts val="2845"/>
              </a:lnSpc>
              <a:spcBef>
                <a:spcPts val="35"/>
              </a:spcBef>
              <a:buClr>
                <a:srgbClr val="005DA1"/>
              </a:buClr>
              <a:buFont typeface="Wingdings"/>
              <a:buChar char=""/>
              <a:tabLst>
                <a:tab pos="652780" algn="l"/>
                <a:tab pos="653415" algn="l"/>
              </a:tabLst>
            </a:pPr>
            <a:r>
              <a:rPr sz="2400" spc="-90" dirty="0">
                <a:latin typeface="Microsoft Sans Serif"/>
                <a:cs typeface="Microsoft Sans Serif"/>
              </a:rPr>
              <a:t>Dots/pixels</a:t>
            </a:r>
            <a:r>
              <a:rPr sz="2400" spc="5" dirty="0">
                <a:latin typeface="Microsoft Sans Serif"/>
                <a:cs typeface="Microsoft Sans Serif"/>
              </a:rPr>
              <a:t> </a:t>
            </a:r>
            <a:r>
              <a:rPr sz="2400" spc="-50" dirty="0">
                <a:latin typeface="Microsoft Sans Serif"/>
                <a:cs typeface="Microsoft Sans Serif"/>
              </a:rPr>
              <a:t>per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155" dirty="0">
                <a:latin typeface="Microsoft Sans Serif"/>
                <a:cs typeface="Microsoft Sans Serif"/>
              </a:rPr>
              <a:t>unit</a:t>
            </a:r>
            <a:r>
              <a:rPr sz="2400" dirty="0">
                <a:latin typeface="Microsoft Sans Serif"/>
                <a:cs typeface="Microsoft Sans Serif"/>
              </a:rPr>
              <a:t> </a:t>
            </a:r>
            <a:r>
              <a:rPr sz="2400" spc="-145" dirty="0">
                <a:latin typeface="Microsoft Sans Serif"/>
                <a:cs typeface="Microsoft Sans Serif"/>
              </a:rPr>
              <a:t>distance</a:t>
            </a:r>
            <a:endParaRPr sz="2400">
              <a:latin typeface="Microsoft Sans Serif"/>
              <a:cs typeface="Microsoft Sans Serif"/>
            </a:endParaRPr>
          </a:p>
          <a:p>
            <a:pPr marL="927100" lvl="2" indent="-229235">
              <a:lnSpc>
                <a:spcPts val="2845"/>
              </a:lnSpc>
              <a:buClr>
                <a:srgbClr val="C00000"/>
              </a:buClr>
              <a:buFont typeface="Arial MT"/>
              <a:buChar char="•"/>
              <a:tabLst>
                <a:tab pos="927735" algn="l"/>
              </a:tabLst>
            </a:pPr>
            <a:r>
              <a:rPr sz="2400" spc="-75" dirty="0">
                <a:latin typeface="Microsoft Sans Serif"/>
                <a:cs typeface="Microsoft Sans Serif"/>
              </a:rPr>
              <a:t>d</a:t>
            </a:r>
            <a:r>
              <a:rPr sz="2400" spc="-85" dirty="0">
                <a:latin typeface="Microsoft Sans Serif"/>
                <a:cs typeface="Microsoft Sans Serif"/>
              </a:rPr>
              <a:t>o</a:t>
            </a:r>
            <a:r>
              <a:rPr sz="2400" spc="-210" dirty="0">
                <a:latin typeface="Microsoft Sans Serif"/>
                <a:cs typeface="Microsoft Sans Serif"/>
              </a:rPr>
              <a:t>ts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20" dirty="0">
                <a:latin typeface="Microsoft Sans Serif"/>
                <a:cs typeface="Microsoft Sans Serif"/>
              </a:rPr>
              <a:t>p</a:t>
            </a:r>
            <a:r>
              <a:rPr sz="2400" spc="-70" dirty="0">
                <a:latin typeface="Microsoft Sans Serif"/>
                <a:cs typeface="Microsoft Sans Serif"/>
              </a:rPr>
              <a:t>er</a:t>
            </a:r>
            <a:r>
              <a:rPr sz="2400" spc="35" dirty="0">
                <a:latin typeface="Microsoft Sans Serif"/>
                <a:cs typeface="Microsoft Sans Serif"/>
              </a:rPr>
              <a:t> </a:t>
            </a:r>
            <a:r>
              <a:rPr sz="2400" spc="-185" dirty="0">
                <a:latin typeface="Microsoft Sans Serif"/>
                <a:cs typeface="Microsoft Sans Serif"/>
              </a:rPr>
              <a:t>in</a:t>
            </a:r>
            <a:r>
              <a:rPr sz="2400" spc="-135" dirty="0">
                <a:latin typeface="Microsoft Sans Serif"/>
                <a:cs typeface="Microsoft Sans Serif"/>
              </a:rPr>
              <a:t>c</a:t>
            </a:r>
            <a:r>
              <a:rPr sz="2400" spc="-285" dirty="0">
                <a:latin typeface="Microsoft Sans Serif"/>
                <a:cs typeface="Microsoft Sans Serif"/>
              </a:rPr>
              <a:t>h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495" dirty="0">
                <a:latin typeface="Microsoft Sans Serif"/>
                <a:cs typeface="Microsoft Sans Serif"/>
              </a:rPr>
              <a:t>–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25" dirty="0">
                <a:latin typeface="Microsoft Sans Serif"/>
                <a:cs typeface="Microsoft Sans Serif"/>
              </a:rPr>
              <a:t>dpi</a:t>
            </a:r>
            <a:endParaRPr sz="2400">
              <a:latin typeface="Microsoft Sans Serif"/>
              <a:cs typeface="Microsoft Sans Serif"/>
            </a:endParaRPr>
          </a:p>
          <a:p>
            <a:pPr marL="332740" marR="60325" indent="-320675">
              <a:lnSpc>
                <a:spcPts val="3020"/>
              </a:lnSpc>
              <a:spcBef>
                <a:spcPts val="685"/>
              </a:spcBef>
              <a:buClr>
                <a:srgbClr val="DD8046"/>
              </a:buClr>
              <a:buSzPct val="58928"/>
              <a:buFont typeface="Wingdings"/>
              <a:buChar char=""/>
              <a:tabLst>
                <a:tab pos="332740" algn="l"/>
                <a:tab pos="333375" algn="l"/>
                <a:tab pos="2054860" algn="l"/>
              </a:tabLst>
            </a:pPr>
            <a:r>
              <a:rPr sz="2800" b="1" spc="-315" dirty="0">
                <a:solidFill>
                  <a:srgbClr val="C00000"/>
                </a:solidFill>
                <a:latin typeface="Arial"/>
                <a:cs typeface="Arial"/>
              </a:rPr>
              <a:t>G</a:t>
            </a:r>
            <a:r>
              <a:rPr sz="2800" b="1" spc="-145" dirty="0">
                <a:solidFill>
                  <a:srgbClr val="C00000"/>
                </a:solidFill>
                <a:latin typeface="Arial"/>
                <a:cs typeface="Arial"/>
              </a:rPr>
              <a:t>r</a:t>
            </a:r>
            <a:r>
              <a:rPr sz="2800" b="1" spc="-80" dirty="0">
                <a:solidFill>
                  <a:srgbClr val="C00000"/>
                </a:solidFill>
                <a:latin typeface="Arial"/>
                <a:cs typeface="Arial"/>
              </a:rPr>
              <a:t>ay</a:t>
            </a:r>
            <a:r>
              <a:rPr sz="2800" b="1" spc="-2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800" b="1" spc="-90" dirty="0">
                <a:solidFill>
                  <a:srgbClr val="C00000"/>
                </a:solidFill>
                <a:latin typeface="Arial"/>
                <a:cs typeface="Arial"/>
              </a:rPr>
              <a:t>l</a:t>
            </a:r>
            <a:r>
              <a:rPr sz="2800" b="1" spc="-229" dirty="0">
                <a:solidFill>
                  <a:srgbClr val="C00000"/>
                </a:solidFill>
                <a:latin typeface="Arial"/>
                <a:cs typeface="Arial"/>
              </a:rPr>
              <a:t>e</a:t>
            </a:r>
            <a:r>
              <a:rPr sz="2800" b="1" spc="-95" dirty="0">
                <a:solidFill>
                  <a:srgbClr val="C00000"/>
                </a:solidFill>
                <a:latin typeface="Arial"/>
                <a:cs typeface="Arial"/>
              </a:rPr>
              <a:t>v</a:t>
            </a:r>
            <a:r>
              <a:rPr sz="2800" b="1" spc="-135" dirty="0">
                <a:solidFill>
                  <a:srgbClr val="C00000"/>
                </a:solidFill>
                <a:latin typeface="Arial"/>
                <a:cs typeface="Arial"/>
              </a:rPr>
              <a:t>el</a:t>
            </a:r>
            <a:r>
              <a:rPr sz="2800" b="1" dirty="0">
                <a:solidFill>
                  <a:srgbClr val="C00000"/>
                </a:solidFill>
                <a:latin typeface="Arial"/>
                <a:cs typeface="Arial"/>
              </a:rPr>
              <a:t>	</a:t>
            </a:r>
            <a:r>
              <a:rPr sz="2800" b="1" spc="-85" dirty="0">
                <a:solidFill>
                  <a:srgbClr val="C00000"/>
                </a:solidFill>
                <a:latin typeface="Arial"/>
                <a:cs typeface="Arial"/>
              </a:rPr>
              <a:t>(I</a:t>
            </a:r>
            <a:r>
              <a:rPr sz="2800" b="1" spc="-165" dirty="0">
                <a:solidFill>
                  <a:srgbClr val="C00000"/>
                </a:solidFill>
                <a:latin typeface="Arial"/>
                <a:cs typeface="Arial"/>
              </a:rPr>
              <a:t>n</a:t>
            </a:r>
            <a:r>
              <a:rPr sz="2800" b="1" spc="-160" dirty="0">
                <a:solidFill>
                  <a:srgbClr val="C00000"/>
                </a:solidFill>
                <a:latin typeface="Arial"/>
                <a:cs typeface="Arial"/>
              </a:rPr>
              <a:t>t</a:t>
            </a:r>
            <a:r>
              <a:rPr sz="2800" b="1" spc="-265" dirty="0">
                <a:solidFill>
                  <a:srgbClr val="C00000"/>
                </a:solidFill>
                <a:latin typeface="Arial"/>
                <a:cs typeface="Arial"/>
              </a:rPr>
              <a:t>e</a:t>
            </a:r>
            <a:r>
              <a:rPr sz="2800" b="1" spc="-180" dirty="0">
                <a:solidFill>
                  <a:srgbClr val="C00000"/>
                </a:solidFill>
                <a:latin typeface="Arial"/>
                <a:cs typeface="Arial"/>
              </a:rPr>
              <a:t>nsit</a:t>
            </a:r>
            <a:r>
              <a:rPr sz="2800" b="1" spc="-215" dirty="0">
                <a:solidFill>
                  <a:srgbClr val="C00000"/>
                </a:solidFill>
                <a:latin typeface="Arial"/>
                <a:cs typeface="Arial"/>
              </a:rPr>
              <a:t>y</a:t>
            </a:r>
            <a:r>
              <a:rPr sz="2800" b="1" spc="-60" dirty="0">
                <a:solidFill>
                  <a:srgbClr val="C00000"/>
                </a:solidFill>
                <a:latin typeface="Arial"/>
                <a:cs typeface="Arial"/>
              </a:rPr>
              <a:t>) </a:t>
            </a:r>
            <a:r>
              <a:rPr sz="2800" b="1" spc="-480" dirty="0">
                <a:solidFill>
                  <a:srgbClr val="C00000"/>
                </a:solidFill>
                <a:latin typeface="Arial"/>
                <a:cs typeface="Arial"/>
              </a:rPr>
              <a:t>R</a:t>
            </a:r>
            <a:r>
              <a:rPr sz="2800" b="1" spc="-210" dirty="0">
                <a:solidFill>
                  <a:srgbClr val="C00000"/>
                </a:solidFill>
                <a:latin typeface="Arial"/>
                <a:cs typeface="Arial"/>
              </a:rPr>
              <a:t>esol</a:t>
            </a:r>
            <a:r>
              <a:rPr sz="2800" b="1" spc="-250" dirty="0">
                <a:solidFill>
                  <a:srgbClr val="C00000"/>
                </a:solidFill>
                <a:latin typeface="Arial"/>
                <a:cs typeface="Arial"/>
              </a:rPr>
              <a:t>u</a:t>
            </a:r>
            <a:r>
              <a:rPr sz="2800" b="1" spc="-145" dirty="0">
                <a:solidFill>
                  <a:srgbClr val="C00000"/>
                </a:solidFill>
                <a:latin typeface="Arial"/>
                <a:cs typeface="Arial"/>
              </a:rPr>
              <a:t>t</a:t>
            </a:r>
            <a:r>
              <a:rPr sz="2800" b="1" spc="-114" dirty="0">
                <a:solidFill>
                  <a:srgbClr val="C00000"/>
                </a:solidFill>
                <a:latin typeface="Arial"/>
                <a:cs typeface="Arial"/>
              </a:rPr>
              <a:t>i</a:t>
            </a:r>
            <a:r>
              <a:rPr sz="2800" b="1" spc="-220" dirty="0">
                <a:solidFill>
                  <a:srgbClr val="C00000"/>
                </a:solidFill>
                <a:latin typeface="Arial"/>
                <a:cs typeface="Arial"/>
              </a:rPr>
              <a:t>on:</a:t>
            </a:r>
            <a:r>
              <a:rPr sz="2800" b="1" spc="-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800" spc="-20" dirty="0">
                <a:latin typeface="Microsoft Sans Serif"/>
                <a:cs typeface="Microsoft Sans Serif"/>
              </a:rPr>
              <a:t>G</a:t>
            </a:r>
            <a:r>
              <a:rPr sz="2800" spc="-25" dirty="0">
                <a:latin typeface="Microsoft Sans Serif"/>
                <a:cs typeface="Microsoft Sans Serif"/>
              </a:rPr>
              <a:t>r</a:t>
            </a:r>
            <a:r>
              <a:rPr sz="2800" spc="-75" dirty="0">
                <a:latin typeface="Microsoft Sans Serif"/>
                <a:cs typeface="Microsoft Sans Serif"/>
              </a:rPr>
              <a:t>a</a:t>
            </a:r>
            <a:r>
              <a:rPr sz="2800" dirty="0">
                <a:latin typeface="Microsoft Sans Serif"/>
                <a:cs typeface="Microsoft Sans Serif"/>
              </a:rPr>
              <a:t>y</a:t>
            </a:r>
            <a:r>
              <a:rPr sz="2800" spc="-5" dirty="0">
                <a:latin typeface="Microsoft Sans Serif"/>
                <a:cs typeface="Microsoft Sans Serif"/>
              </a:rPr>
              <a:t>-</a:t>
            </a:r>
            <a:r>
              <a:rPr sz="2800" spc="-114" dirty="0">
                <a:latin typeface="Microsoft Sans Serif"/>
                <a:cs typeface="Microsoft Sans Serif"/>
              </a:rPr>
              <a:t>le</a:t>
            </a:r>
            <a:r>
              <a:rPr sz="2800" spc="-204" dirty="0">
                <a:latin typeface="Microsoft Sans Serif"/>
                <a:cs typeface="Microsoft Sans Serif"/>
              </a:rPr>
              <a:t>v</a:t>
            </a:r>
            <a:r>
              <a:rPr sz="2800" spc="-80" dirty="0">
                <a:latin typeface="Microsoft Sans Serif"/>
                <a:cs typeface="Microsoft Sans Serif"/>
              </a:rPr>
              <a:t>el  </a:t>
            </a:r>
            <a:r>
              <a:rPr sz="2800" spc="-170" dirty="0">
                <a:latin typeface="Microsoft Sans Serif"/>
                <a:cs typeface="Microsoft Sans Serif"/>
              </a:rPr>
              <a:t>resolution</a:t>
            </a:r>
            <a:r>
              <a:rPr sz="2800" spc="40" dirty="0">
                <a:latin typeface="Microsoft Sans Serif"/>
                <a:cs typeface="Microsoft Sans Serif"/>
              </a:rPr>
              <a:t> </a:t>
            </a:r>
            <a:r>
              <a:rPr sz="2800" spc="-114" dirty="0">
                <a:latin typeface="Microsoft Sans Serif"/>
                <a:cs typeface="Microsoft Sans Serif"/>
              </a:rPr>
              <a:t>similarly</a:t>
            </a:r>
            <a:r>
              <a:rPr sz="2800" spc="30" dirty="0">
                <a:latin typeface="Microsoft Sans Serif"/>
                <a:cs typeface="Microsoft Sans Serif"/>
              </a:rPr>
              <a:t> </a:t>
            </a:r>
            <a:r>
              <a:rPr sz="2800" spc="-105" dirty="0">
                <a:latin typeface="Microsoft Sans Serif"/>
                <a:cs typeface="Microsoft Sans Serif"/>
              </a:rPr>
              <a:t>refers</a:t>
            </a:r>
            <a:r>
              <a:rPr sz="2800" spc="45" dirty="0">
                <a:latin typeface="Microsoft Sans Serif"/>
                <a:cs typeface="Microsoft Sans Serif"/>
              </a:rPr>
              <a:t> </a:t>
            </a:r>
            <a:r>
              <a:rPr sz="2800" spc="-90" dirty="0">
                <a:latin typeface="Microsoft Sans Serif"/>
                <a:cs typeface="Microsoft Sans Serif"/>
              </a:rPr>
              <a:t>to</a:t>
            </a:r>
            <a:r>
              <a:rPr sz="2800" spc="40" dirty="0">
                <a:latin typeface="Microsoft Sans Serif"/>
                <a:cs typeface="Microsoft Sans Serif"/>
              </a:rPr>
              <a:t> </a:t>
            </a:r>
            <a:r>
              <a:rPr sz="2800" spc="-175" dirty="0">
                <a:latin typeface="Microsoft Sans Serif"/>
                <a:cs typeface="Microsoft Sans Serif"/>
              </a:rPr>
              <a:t>the</a:t>
            </a:r>
            <a:r>
              <a:rPr sz="2800" spc="45" dirty="0">
                <a:latin typeface="Microsoft Sans Serif"/>
                <a:cs typeface="Microsoft Sans Serif"/>
              </a:rPr>
              <a:t> </a:t>
            </a:r>
            <a:r>
              <a:rPr sz="2800" spc="-210" dirty="0">
                <a:latin typeface="Microsoft Sans Serif"/>
                <a:cs typeface="Microsoft Sans Serif"/>
              </a:rPr>
              <a:t>smallest</a:t>
            </a:r>
            <a:r>
              <a:rPr sz="2800" spc="45" dirty="0">
                <a:latin typeface="Microsoft Sans Serif"/>
                <a:cs typeface="Microsoft Sans Serif"/>
              </a:rPr>
              <a:t> </a:t>
            </a:r>
            <a:r>
              <a:rPr sz="2800" spc="-95" dirty="0">
                <a:latin typeface="Microsoft Sans Serif"/>
                <a:cs typeface="Microsoft Sans Serif"/>
              </a:rPr>
              <a:t>detectable </a:t>
            </a:r>
            <a:r>
              <a:rPr sz="2800" spc="-725" dirty="0">
                <a:latin typeface="Microsoft Sans Serif"/>
                <a:cs typeface="Microsoft Sans Serif"/>
              </a:rPr>
              <a:t> </a:t>
            </a:r>
            <a:r>
              <a:rPr sz="2800" spc="-190" dirty="0">
                <a:latin typeface="Microsoft Sans Serif"/>
                <a:cs typeface="Microsoft Sans Serif"/>
              </a:rPr>
              <a:t>change</a:t>
            </a:r>
            <a:r>
              <a:rPr sz="2800" spc="30" dirty="0">
                <a:latin typeface="Microsoft Sans Serif"/>
                <a:cs typeface="Microsoft Sans Serif"/>
              </a:rPr>
              <a:t> </a:t>
            </a:r>
            <a:r>
              <a:rPr sz="2800" spc="-185" dirty="0">
                <a:latin typeface="Microsoft Sans Serif"/>
                <a:cs typeface="Microsoft Sans Serif"/>
              </a:rPr>
              <a:t>in</a:t>
            </a:r>
            <a:r>
              <a:rPr sz="2800" spc="25" dirty="0">
                <a:latin typeface="Microsoft Sans Serif"/>
                <a:cs typeface="Microsoft Sans Serif"/>
              </a:rPr>
              <a:t> </a:t>
            </a:r>
            <a:r>
              <a:rPr sz="2800" spc="-30" dirty="0">
                <a:latin typeface="Microsoft Sans Serif"/>
                <a:cs typeface="Microsoft Sans Serif"/>
              </a:rPr>
              <a:t>gray</a:t>
            </a:r>
            <a:r>
              <a:rPr sz="2800" spc="25" dirty="0">
                <a:latin typeface="Microsoft Sans Serif"/>
                <a:cs typeface="Microsoft Sans Serif"/>
              </a:rPr>
              <a:t> </a:t>
            </a:r>
            <a:r>
              <a:rPr sz="2800" spc="-130" dirty="0">
                <a:latin typeface="Microsoft Sans Serif"/>
                <a:cs typeface="Microsoft Sans Serif"/>
              </a:rPr>
              <a:t>level.</a:t>
            </a:r>
            <a:endParaRPr sz="28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buChar char=""/>
            </a:pPr>
            <a:endParaRPr sz="3800">
              <a:latin typeface="Microsoft Sans Serif"/>
              <a:cs typeface="Microsoft Sans Serif"/>
            </a:endParaRPr>
          </a:p>
          <a:p>
            <a:pPr marL="332740" marR="13970" indent="-320675">
              <a:lnSpc>
                <a:spcPts val="2880"/>
              </a:lnSpc>
              <a:buClr>
                <a:srgbClr val="DD8046"/>
              </a:buClr>
              <a:buSzPct val="60000"/>
              <a:buFont typeface="Wingdings"/>
              <a:buChar char=""/>
              <a:tabLst>
                <a:tab pos="333375" algn="l"/>
              </a:tabLst>
            </a:pPr>
            <a:r>
              <a:rPr sz="3000" b="1" spc="-290" dirty="0">
                <a:solidFill>
                  <a:srgbClr val="6F2F9F"/>
                </a:solidFill>
                <a:latin typeface="Arial"/>
                <a:cs typeface="Arial"/>
              </a:rPr>
              <a:t>The</a:t>
            </a:r>
            <a:r>
              <a:rPr sz="3000" b="1" spc="-30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3000" b="1" spc="-305" dirty="0">
                <a:solidFill>
                  <a:srgbClr val="6F2F9F"/>
                </a:solidFill>
                <a:latin typeface="Arial"/>
                <a:cs typeface="Arial"/>
              </a:rPr>
              <a:t>mo</a:t>
            </a:r>
            <a:r>
              <a:rPr sz="3000" b="1" spc="-110" dirty="0">
                <a:solidFill>
                  <a:srgbClr val="6F2F9F"/>
                </a:solidFill>
                <a:latin typeface="Arial"/>
                <a:cs typeface="Arial"/>
              </a:rPr>
              <a:t>r</a:t>
            </a:r>
            <a:r>
              <a:rPr sz="3000" b="1" spc="-235" dirty="0">
                <a:solidFill>
                  <a:srgbClr val="6F2F9F"/>
                </a:solidFill>
                <a:latin typeface="Arial"/>
                <a:cs typeface="Arial"/>
              </a:rPr>
              <a:t>e</a:t>
            </a:r>
            <a:r>
              <a:rPr sz="3000" b="1" spc="-55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3000" b="1" spc="-220" dirty="0">
                <a:solidFill>
                  <a:srgbClr val="6F2F9F"/>
                </a:solidFill>
                <a:latin typeface="Arial"/>
                <a:cs typeface="Arial"/>
              </a:rPr>
              <a:t>sampl</a:t>
            </a:r>
            <a:r>
              <a:rPr sz="3000" b="1" spc="-204" dirty="0">
                <a:solidFill>
                  <a:srgbClr val="6F2F9F"/>
                </a:solidFill>
                <a:latin typeface="Arial"/>
                <a:cs typeface="Arial"/>
              </a:rPr>
              <a:t>e</a:t>
            </a:r>
            <a:r>
              <a:rPr sz="3000" b="1" spc="-390" dirty="0">
                <a:solidFill>
                  <a:srgbClr val="6F2F9F"/>
                </a:solidFill>
                <a:latin typeface="Arial"/>
                <a:cs typeface="Arial"/>
              </a:rPr>
              <a:t>s</a:t>
            </a:r>
            <a:r>
              <a:rPr sz="3000" b="1" spc="-65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3000" b="1" spc="-150" dirty="0">
                <a:solidFill>
                  <a:srgbClr val="6F2F9F"/>
                </a:solidFill>
                <a:latin typeface="Arial"/>
                <a:cs typeface="Arial"/>
              </a:rPr>
              <a:t>in</a:t>
            </a:r>
            <a:r>
              <a:rPr sz="3000" b="1" spc="-35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3000" b="1" spc="-85" dirty="0">
                <a:solidFill>
                  <a:srgbClr val="6F2F9F"/>
                </a:solidFill>
                <a:latin typeface="Arial"/>
                <a:cs typeface="Arial"/>
              </a:rPr>
              <a:t>a</a:t>
            </a:r>
            <a:r>
              <a:rPr sz="3000" b="1" spc="-35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3000" b="1" spc="-135" dirty="0">
                <a:solidFill>
                  <a:srgbClr val="6F2F9F"/>
                </a:solidFill>
                <a:latin typeface="Arial"/>
                <a:cs typeface="Arial"/>
              </a:rPr>
              <a:t>fixed</a:t>
            </a:r>
            <a:r>
              <a:rPr sz="3000" b="1" spc="-50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3000" b="1" spc="-215" dirty="0">
                <a:solidFill>
                  <a:srgbClr val="6F2F9F"/>
                </a:solidFill>
                <a:latin typeface="Arial"/>
                <a:cs typeface="Arial"/>
              </a:rPr>
              <a:t>r</a:t>
            </a:r>
            <a:r>
              <a:rPr sz="3000" b="1" spc="-175" dirty="0">
                <a:solidFill>
                  <a:srgbClr val="6F2F9F"/>
                </a:solidFill>
                <a:latin typeface="Arial"/>
                <a:cs typeface="Arial"/>
              </a:rPr>
              <a:t>ange,</a:t>
            </a:r>
            <a:r>
              <a:rPr sz="3000" b="1" spc="-35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3000" b="1" spc="-235" dirty="0">
                <a:solidFill>
                  <a:srgbClr val="6F2F9F"/>
                </a:solidFill>
                <a:latin typeface="Arial"/>
                <a:cs typeface="Arial"/>
              </a:rPr>
              <a:t>the</a:t>
            </a:r>
            <a:r>
              <a:rPr sz="3000" b="1" spc="-50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3000" b="1" spc="-185" dirty="0">
                <a:solidFill>
                  <a:srgbClr val="6F2F9F"/>
                </a:solidFill>
                <a:latin typeface="Arial"/>
                <a:cs typeface="Arial"/>
              </a:rPr>
              <a:t>higher  </a:t>
            </a:r>
            <a:r>
              <a:rPr sz="3000" b="1" spc="-235" dirty="0">
                <a:solidFill>
                  <a:srgbClr val="6F2F9F"/>
                </a:solidFill>
                <a:latin typeface="Arial"/>
                <a:cs typeface="Arial"/>
              </a:rPr>
              <a:t>the</a:t>
            </a:r>
            <a:r>
              <a:rPr sz="3000" b="1" spc="-50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3000" b="1" spc="-180" dirty="0">
                <a:solidFill>
                  <a:srgbClr val="6F2F9F"/>
                </a:solidFill>
                <a:latin typeface="Arial"/>
                <a:cs typeface="Arial"/>
              </a:rPr>
              <a:t>r</a:t>
            </a:r>
            <a:r>
              <a:rPr sz="3000" b="1" spc="-280" dirty="0">
                <a:solidFill>
                  <a:srgbClr val="6F2F9F"/>
                </a:solidFill>
                <a:latin typeface="Arial"/>
                <a:cs typeface="Arial"/>
              </a:rPr>
              <a:t>es</a:t>
            </a:r>
            <a:r>
              <a:rPr sz="3000" b="1" spc="-300" dirty="0">
                <a:solidFill>
                  <a:srgbClr val="6F2F9F"/>
                </a:solidFill>
                <a:latin typeface="Arial"/>
                <a:cs typeface="Arial"/>
              </a:rPr>
              <a:t>o</a:t>
            </a:r>
            <a:r>
              <a:rPr sz="3000" b="1" spc="-175" dirty="0">
                <a:solidFill>
                  <a:srgbClr val="6F2F9F"/>
                </a:solidFill>
                <a:latin typeface="Arial"/>
                <a:cs typeface="Arial"/>
              </a:rPr>
              <a:t>lution</a:t>
            </a:r>
            <a:endParaRPr sz="3000">
              <a:latin typeface="Arial"/>
              <a:cs typeface="Arial"/>
            </a:endParaRPr>
          </a:p>
          <a:p>
            <a:pPr marL="332740" indent="-320675">
              <a:lnSpc>
                <a:spcPct val="100000"/>
              </a:lnSpc>
              <a:spcBef>
                <a:spcPts val="5"/>
              </a:spcBef>
              <a:buClr>
                <a:srgbClr val="DD8046"/>
              </a:buClr>
              <a:buSzPct val="60000"/>
              <a:buFont typeface="Wingdings"/>
              <a:buChar char=""/>
              <a:tabLst>
                <a:tab pos="333375" algn="l"/>
              </a:tabLst>
            </a:pPr>
            <a:r>
              <a:rPr sz="3000" b="1" spc="-290" dirty="0">
                <a:solidFill>
                  <a:srgbClr val="6F2F9F"/>
                </a:solidFill>
                <a:latin typeface="Arial"/>
                <a:cs typeface="Arial"/>
              </a:rPr>
              <a:t>The</a:t>
            </a:r>
            <a:r>
              <a:rPr sz="3000" b="1" spc="-30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3000" b="1" spc="-240" dirty="0">
                <a:solidFill>
                  <a:srgbClr val="6F2F9F"/>
                </a:solidFill>
                <a:latin typeface="Arial"/>
                <a:cs typeface="Arial"/>
              </a:rPr>
              <a:t>more</a:t>
            </a:r>
            <a:r>
              <a:rPr sz="3000" b="1" spc="-50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3000" b="1" spc="-210" dirty="0">
                <a:solidFill>
                  <a:srgbClr val="6F2F9F"/>
                </a:solidFill>
                <a:latin typeface="Arial"/>
                <a:cs typeface="Arial"/>
              </a:rPr>
              <a:t>bits,</a:t>
            </a:r>
            <a:r>
              <a:rPr sz="3000" b="1" spc="-60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3000" b="1" spc="-235" dirty="0">
                <a:solidFill>
                  <a:srgbClr val="6F2F9F"/>
                </a:solidFill>
                <a:latin typeface="Arial"/>
                <a:cs typeface="Arial"/>
              </a:rPr>
              <a:t>the</a:t>
            </a:r>
            <a:r>
              <a:rPr sz="3000" b="1" spc="-45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3000" b="1" spc="-210" dirty="0">
                <a:solidFill>
                  <a:srgbClr val="6F2F9F"/>
                </a:solidFill>
                <a:latin typeface="Arial"/>
                <a:cs typeface="Arial"/>
              </a:rPr>
              <a:t>higher</a:t>
            </a:r>
            <a:r>
              <a:rPr sz="3000" b="1" spc="-50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3000" b="1" spc="-235" dirty="0">
                <a:solidFill>
                  <a:srgbClr val="6F2F9F"/>
                </a:solidFill>
                <a:latin typeface="Arial"/>
                <a:cs typeface="Arial"/>
              </a:rPr>
              <a:t>the</a:t>
            </a:r>
            <a:r>
              <a:rPr sz="3000" b="1" spc="-30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3000" b="1" spc="-215" dirty="0">
                <a:solidFill>
                  <a:srgbClr val="6F2F9F"/>
                </a:solidFill>
                <a:latin typeface="Arial"/>
                <a:cs typeface="Arial"/>
              </a:rPr>
              <a:t>resolution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387" y="344170"/>
            <a:ext cx="421576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465" dirty="0"/>
              <a:t>Sp</a:t>
            </a:r>
            <a:r>
              <a:rPr sz="4400" spc="-310" dirty="0"/>
              <a:t>a</a:t>
            </a:r>
            <a:r>
              <a:rPr sz="4400" spc="-155" dirty="0"/>
              <a:t>tial</a:t>
            </a:r>
            <a:r>
              <a:rPr sz="4400" spc="-70" dirty="0"/>
              <a:t> </a:t>
            </a:r>
            <a:r>
              <a:rPr sz="4400" spc="-740" dirty="0"/>
              <a:t>R</a:t>
            </a:r>
            <a:r>
              <a:rPr sz="4400" spc="-409" dirty="0"/>
              <a:t>es</a:t>
            </a:r>
            <a:r>
              <a:rPr sz="4400" spc="-440" dirty="0"/>
              <a:t>o</a:t>
            </a:r>
            <a:r>
              <a:rPr sz="4400" spc="-254" dirty="0"/>
              <a:t>lution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688340" y="6042152"/>
            <a:ext cx="78155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2740" marR="5080" indent="-320675">
              <a:lnSpc>
                <a:spcPct val="100000"/>
              </a:lnSpc>
              <a:spcBef>
                <a:spcPts val="100"/>
              </a:spcBef>
              <a:buClr>
                <a:srgbClr val="DD8046"/>
              </a:buClr>
              <a:buSzPct val="58333"/>
              <a:buFont typeface="Wingdings"/>
              <a:buChar char=""/>
              <a:tabLst>
                <a:tab pos="332740" algn="l"/>
                <a:tab pos="333375" algn="l"/>
              </a:tabLst>
            </a:pPr>
            <a:r>
              <a:rPr sz="1800" b="1" spc="-65" dirty="0">
                <a:latin typeface="Arial"/>
                <a:cs typeface="Arial"/>
              </a:rPr>
              <a:t>A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spc="-40" dirty="0">
                <a:latin typeface="Arial"/>
                <a:cs typeface="Arial"/>
              </a:rPr>
              <a:t>1024*1024,</a:t>
            </a:r>
            <a:r>
              <a:rPr sz="1800" b="1" spc="-60" dirty="0">
                <a:latin typeface="Arial"/>
                <a:cs typeface="Arial"/>
              </a:rPr>
              <a:t> </a:t>
            </a:r>
            <a:r>
              <a:rPr sz="1800" b="1" spc="-80" dirty="0">
                <a:latin typeface="Arial"/>
                <a:cs typeface="Arial"/>
              </a:rPr>
              <a:t>8-bit</a:t>
            </a:r>
            <a:r>
              <a:rPr sz="1800" b="1" spc="-50" dirty="0">
                <a:latin typeface="Arial"/>
                <a:cs typeface="Arial"/>
              </a:rPr>
              <a:t> </a:t>
            </a:r>
            <a:r>
              <a:rPr sz="1800" b="1" spc="-105" dirty="0">
                <a:latin typeface="Arial"/>
                <a:cs typeface="Arial"/>
              </a:rPr>
              <a:t>image</a:t>
            </a:r>
            <a:r>
              <a:rPr sz="1800" b="1" spc="-35" dirty="0">
                <a:latin typeface="Arial"/>
                <a:cs typeface="Arial"/>
              </a:rPr>
              <a:t> </a:t>
            </a:r>
            <a:r>
              <a:rPr sz="1800" b="1" spc="-145" dirty="0">
                <a:latin typeface="Arial"/>
                <a:cs typeface="Arial"/>
              </a:rPr>
              <a:t>subsampled</a:t>
            </a:r>
            <a:r>
              <a:rPr sz="1800" b="1" spc="-65" dirty="0">
                <a:latin typeface="Arial"/>
                <a:cs typeface="Arial"/>
              </a:rPr>
              <a:t> </a:t>
            </a:r>
            <a:r>
              <a:rPr sz="1800" b="1" spc="-110" dirty="0">
                <a:latin typeface="Arial"/>
                <a:cs typeface="Arial"/>
              </a:rPr>
              <a:t>down</a:t>
            </a:r>
            <a:r>
              <a:rPr sz="1800" b="1" spc="-50" dirty="0">
                <a:latin typeface="Arial"/>
                <a:cs typeface="Arial"/>
              </a:rPr>
              <a:t> </a:t>
            </a:r>
            <a:r>
              <a:rPr sz="1800" b="1" spc="-140" dirty="0">
                <a:latin typeface="Arial"/>
                <a:cs typeface="Arial"/>
              </a:rPr>
              <a:t>to</a:t>
            </a:r>
            <a:r>
              <a:rPr sz="1800" b="1" spc="-35" dirty="0">
                <a:latin typeface="Arial"/>
                <a:cs typeface="Arial"/>
              </a:rPr>
              <a:t> </a:t>
            </a:r>
            <a:r>
              <a:rPr sz="1800" b="1" spc="-114" dirty="0">
                <a:latin typeface="Arial"/>
                <a:cs typeface="Arial"/>
              </a:rPr>
              <a:t>size</a:t>
            </a:r>
            <a:r>
              <a:rPr sz="1800" b="1" spc="-45" dirty="0">
                <a:latin typeface="Arial"/>
                <a:cs typeface="Arial"/>
              </a:rPr>
              <a:t> </a:t>
            </a:r>
            <a:r>
              <a:rPr sz="1800" b="1" spc="-25" dirty="0">
                <a:latin typeface="Arial"/>
                <a:cs typeface="Arial"/>
              </a:rPr>
              <a:t>32*32</a:t>
            </a:r>
            <a:r>
              <a:rPr sz="1800" b="1" spc="-60" dirty="0">
                <a:latin typeface="Arial"/>
                <a:cs typeface="Arial"/>
              </a:rPr>
              <a:t> </a:t>
            </a:r>
            <a:r>
              <a:rPr sz="1800" b="1" spc="-100" dirty="0">
                <a:latin typeface="Arial"/>
                <a:cs typeface="Arial"/>
              </a:rPr>
              <a:t>pixels.</a:t>
            </a:r>
            <a:r>
              <a:rPr sz="1800" b="1" spc="-65" dirty="0">
                <a:latin typeface="Arial"/>
                <a:cs typeface="Arial"/>
              </a:rPr>
              <a:t> </a:t>
            </a:r>
            <a:r>
              <a:rPr sz="1800" b="1" spc="-175" dirty="0">
                <a:latin typeface="Arial"/>
                <a:cs typeface="Arial"/>
              </a:rPr>
              <a:t>The</a:t>
            </a:r>
            <a:r>
              <a:rPr sz="1800" b="1" spc="-35" dirty="0">
                <a:latin typeface="Arial"/>
                <a:cs typeface="Arial"/>
              </a:rPr>
              <a:t> </a:t>
            </a:r>
            <a:r>
              <a:rPr sz="1800" b="1" spc="-150" dirty="0">
                <a:latin typeface="Arial"/>
                <a:cs typeface="Arial"/>
              </a:rPr>
              <a:t>number </a:t>
            </a:r>
            <a:r>
              <a:rPr sz="1800" b="1" spc="-484" dirty="0">
                <a:latin typeface="Arial"/>
                <a:cs typeface="Arial"/>
              </a:rPr>
              <a:t> </a:t>
            </a:r>
            <a:r>
              <a:rPr sz="1800" b="1" spc="-95" dirty="0">
                <a:latin typeface="Arial"/>
                <a:cs typeface="Arial"/>
              </a:rPr>
              <a:t>of</a:t>
            </a:r>
            <a:r>
              <a:rPr sz="1800" b="1" spc="90" dirty="0">
                <a:latin typeface="Arial"/>
                <a:cs typeface="Arial"/>
              </a:rPr>
              <a:t> </a:t>
            </a:r>
            <a:r>
              <a:rPr sz="1800" b="1" spc="-75" dirty="0">
                <a:latin typeface="Arial"/>
                <a:cs typeface="Arial"/>
              </a:rPr>
              <a:t>allowable</a:t>
            </a:r>
            <a:r>
              <a:rPr sz="1800" b="1" spc="-55" dirty="0">
                <a:latin typeface="Arial"/>
                <a:cs typeface="Arial"/>
              </a:rPr>
              <a:t> </a:t>
            </a:r>
            <a:r>
              <a:rPr sz="1800" b="1" spc="-95" dirty="0">
                <a:latin typeface="Arial"/>
                <a:cs typeface="Arial"/>
              </a:rPr>
              <a:t>gray</a:t>
            </a:r>
            <a:r>
              <a:rPr sz="1800" b="1" spc="-30" dirty="0">
                <a:latin typeface="Arial"/>
                <a:cs typeface="Arial"/>
              </a:rPr>
              <a:t> </a:t>
            </a:r>
            <a:r>
              <a:rPr sz="1800" b="1" spc="-114" dirty="0">
                <a:latin typeface="Arial"/>
                <a:cs typeface="Arial"/>
              </a:rPr>
              <a:t>levels</a:t>
            </a:r>
            <a:r>
              <a:rPr sz="1800" b="1" spc="-60" dirty="0">
                <a:latin typeface="Arial"/>
                <a:cs typeface="Arial"/>
              </a:rPr>
              <a:t> </a:t>
            </a:r>
            <a:r>
              <a:rPr sz="1800" b="1" spc="-90" dirty="0">
                <a:latin typeface="Arial"/>
                <a:cs typeface="Arial"/>
              </a:rPr>
              <a:t>was</a:t>
            </a:r>
            <a:r>
              <a:rPr sz="1800" b="1" spc="-35" dirty="0">
                <a:latin typeface="Arial"/>
                <a:cs typeface="Arial"/>
              </a:rPr>
              <a:t> </a:t>
            </a:r>
            <a:r>
              <a:rPr sz="1800" b="1" spc="-140" dirty="0">
                <a:latin typeface="Arial"/>
                <a:cs typeface="Arial"/>
              </a:rPr>
              <a:t>kept</a:t>
            </a:r>
            <a:r>
              <a:rPr sz="1800" b="1" spc="-45" dirty="0">
                <a:latin typeface="Arial"/>
                <a:cs typeface="Arial"/>
              </a:rPr>
              <a:t> </a:t>
            </a:r>
            <a:r>
              <a:rPr sz="1800" b="1" spc="-80" dirty="0">
                <a:latin typeface="Arial"/>
                <a:cs typeface="Arial"/>
              </a:rPr>
              <a:t>at</a:t>
            </a:r>
            <a:r>
              <a:rPr sz="1800" b="1" spc="-35" dirty="0">
                <a:latin typeface="Arial"/>
                <a:cs typeface="Arial"/>
              </a:rPr>
              <a:t> </a:t>
            </a:r>
            <a:r>
              <a:rPr sz="1800" b="1" spc="-45" dirty="0">
                <a:latin typeface="Arial"/>
                <a:cs typeface="Arial"/>
              </a:rPr>
              <a:t>256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49521" y="1710259"/>
            <a:ext cx="7356606" cy="4215051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78739" y="5813552"/>
            <a:ext cx="880427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2740" marR="5080" indent="-320040">
              <a:lnSpc>
                <a:spcPct val="100000"/>
              </a:lnSpc>
              <a:spcBef>
                <a:spcPts val="100"/>
              </a:spcBef>
              <a:buClr>
                <a:srgbClr val="DD8046"/>
              </a:buClr>
              <a:buSzPct val="58333"/>
              <a:buFont typeface="Wingdings"/>
              <a:buChar char=""/>
              <a:tabLst>
                <a:tab pos="332105" algn="l"/>
                <a:tab pos="332740" algn="l"/>
              </a:tabLst>
            </a:pPr>
            <a:r>
              <a:rPr sz="1800" b="1" spc="-45" dirty="0">
                <a:latin typeface="Arial"/>
                <a:cs typeface="Arial"/>
              </a:rPr>
              <a:t>(a)</a:t>
            </a:r>
            <a:r>
              <a:rPr sz="1800" b="1" spc="-30" dirty="0">
                <a:latin typeface="Arial"/>
                <a:cs typeface="Arial"/>
              </a:rPr>
              <a:t> </a:t>
            </a:r>
            <a:r>
              <a:rPr sz="1800" b="1" spc="-40" dirty="0">
                <a:latin typeface="Arial"/>
                <a:cs typeface="Arial"/>
              </a:rPr>
              <a:t>1024*1024,</a:t>
            </a:r>
            <a:r>
              <a:rPr sz="1800" b="1" spc="-60" dirty="0">
                <a:latin typeface="Arial"/>
                <a:cs typeface="Arial"/>
              </a:rPr>
              <a:t> </a:t>
            </a:r>
            <a:r>
              <a:rPr sz="1800" b="1" spc="-80" dirty="0">
                <a:latin typeface="Arial"/>
                <a:cs typeface="Arial"/>
              </a:rPr>
              <a:t>8-bit</a:t>
            </a:r>
            <a:r>
              <a:rPr sz="1800" b="1" spc="-45" dirty="0">
                <a:latin typeface="Arial"/>
                <a:cs typeface="Arial"/>
              </a:rPr>
              <a:t> </a:t>
            </a:r>
            <a:r>
              <a:rPr sz="1800" b="1" spc="-95" dirty="0">
                <a:latin typeface="Arial"/>
                <a:cs typeface="Arial"/>
              </a:rPr>
              <a:t>image.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spc="-75" dirty="0">
                <a:latin typeface="Arial"/>
                <a:cs typeface="Arial"/>
              </a:rPr>
              <a:t>(b)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spc="-35" dirty="0">
                <a:latin typeface="Arial"/>
                <a:cs typeface="Arial"/>
              </a:rPr>
              <a:t>512*512</a:t>
            </a:r>
            <a:r>
              <a:rPr sz="1800" b="1" spc="-55" dirty="0">
                <a:latin typeface="Arial"/>
                <a:cs typeface="Arial"/>
              </a:rPr>
              <a:t> </a:t>
            </a:r>
            <a:r>
              <a:rPr sz="1800" b="1" spc="-105" dirty="0">
                <a:latin typeface="Arial"/>
                <a:cs typeface="Arial"/>
              </a:rPr>
              <a:t>image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spc="-130" dirty="0">
                <a:latin typeface="Arial"/>
                <a:cs typeface="Arial"/>
              </a:rPr>
              <a:t>resampled</a:t>
            </a:r>
            <a:r>
              <a:rPr sz="1800" b="1" spc="-55" dirty="0">
                <a:latin typeface="Arial"/>
                <a:cs typeface="Arial"/>
              </a:rPr>
              <a:t> </a:t>
            </a:r>
            <a:r>
              <a:rPr sz="1800" b="1" spc="-114" dirty="0">
                <a:latin typeface="Arial"/>
                <a:cs typeface="Arial"/>
              </a:rPr>
              <a:t>into</a:t>
            </a:r>
            <a:r>
              <a:rPr sz="1800" b="1" spc="-40" dirty="0">
                <a:latin typeface="Arial"/>
                <a:cs typeface="Arial"/>
              </a:rPr>
              <a:t> 1024*1024</a:t>
            </a:r>
            <a:r>
              <a:rPr sz="1800" b="1" spc="-55" dirty="0">
                <a:latin typeface="Arial"/>
                <a:cs typeface="Arial"/>
              </a:rPr>
              <a:t> </a:t>
            </a:r>
            <a:r>
              <a:rPr sz="1800" b="1" spc="-105" dirty="0">
                <a:latin typeface="Arial"/>
                <a:cs typeface="Arial"/>
              </a:rPr>
              <a:t>pixels</a:t>
            </a:r>
            <a:r>
              <a:rPr sz="1800" b="1" spc="-60" dirty="0">
                <a:latin typeface="Arial"/>
                <a:cs typeface="Arial"/>
              </a:rPr>
              <a:t> </a:t>
            </a:r>
            <a:r>
              <a:rPr sz="1800" b="1" spc="-114" dirty="0">
                <a:latin typeface="Arial"/>
                <a:cs typeface="Arial"/>
              </a:rPr>
              <a:t>by</a:t>
            </a:r>
            <a:r>
              <a:rPr sz="1800" b="1" spc="-30" dirty="0">
                <a:latin typeface="Arial"/>
                <a:cs typeface="Arial"/>
              </a:rPr>
              <a:t> </a:t>
            </a:r>
            <a:r>
              <a:rPr sz="1800" b="1" spc="-100" dirty="0">
                <a:latin typeface="Arial"/>
                <a:cs typeface="Arial"/>
              </a:rPr>
              <a:t>row </a:t>
            </a:r>
            <a:r>
              <a:rPr sz="1800" b="1" spc="-484" dirty="0">
                <a:latin typeface="Arial"/>
                <a:cs typeface="Arial"/>
              </a:rPr>
              <a:t> </a:t>
            </a:r>
            <a:r>
              <a:rPr sz="1800" b="1" spc="-114" dirty="0">
                <a:latin typeface="Arial"/>
                <a:cs typeface="Arial"/>
              </a:rPr>
              <a:t>and</a:t>
            </a:r>
            <a:r>
              <a:rPr sz="1800" b="1" spc="-45" dirty="0">
                <a:latin typeface="Arial"/>
                <a:cs typeface="Arial"/>
              </a:rPr>
              <a:t> </a:t>
            </a:r>
            <a:r>
              <a:rPr sz="1800" b="1" spc="-155" dirty="0">
                <a:latin typeface="Arial"/>
                <a:cs typeface="Arial"/>
              </a:rPr>
              <a:t>column</a:t>
            </a:r>
            <a:r>
              <a:rPr sz="1800" b="1" spc="-60" dirty="0">
                <a:latin typeface="Arial"/>
                <a:cs typeface="Arial"/>
              </a:rPr>
              <a:t> </a:t>
            </a:r>
            <a:r>
              <a:rPr sz="1800" b="1" spc="-110" dirty="0">
                <a:latin typeface="Arial"/>
                <a:cs typeface="Arial"/>
              </a:rPr>
              <a:t>duplication.</a:t>
            </a:r>
            <a:r>
              <a:rPr sz="1800" b="1" spc="-50" dirty="0">
                <a:latin typeface="Arial"/>
                <a:cs typeface="Arial"/>
              </a:rPr>
              <a:t> </a:t>
            </a:r>
            <a:r>
              <a:rPr sz="1800" b="1" spc="-120" dirty="0">
                <a:latin typeface="Arial"/>
                <a:cs typeface="Arial"/>
              </a:rPr>
              <a:t>(c)</a:t>
            </a:r>
            <a:r>
              <a:rPr sz="1800" b="1" spc="-40" dirty="0">
                <a:latin typeface="Arial"/>
                <a:cs typeface="Arial"/>
              </a:rPr>
              <a:t> </a:t>
            </a:r>
            <a:r>
              <a:rPr sz="1800" b="1" spc="-145" dirty="0">
                <a:latin typeface="Arial"/>
                <a:cs typeface="Arial"/>
              </a:rPr>
              <a:t>through</a:t>
            </a:r>
            <a:r>
              <a:rPr sz="1800" b="1" spc="-60" dirty="0">
                <a:latin typeface="Arial"/>
                <a:cs typeface="Arial"/>
              </a:rPr>
              <a:t> </a:t>
            </a:r>
            <a:r>
              <a:rPr sz="1800" b="1" spc="-40" dirty="0">
                <a:latin typeface="Arial"/>
                <a:cs typeface="Arial"/>
              </a:rPr>
              <a:t>(f)</a:t>
            </a:r>
            <a:r>
              <a:rPr sz="1800" b="1" spc="-30" dirty="0">
                <a:latin typeface="Arial"/>
                <a:cs typeface="Arial"/>
              </a:rPr>
              <a:t> </a:t>
            </a:r>
            <a:r>
              <a:rPr sz="1800" b="1" spc="-35" dirty="0">
                <a:latin typeface="Arial"/>
                <a:cs typeface="Arial"/>
              </a:rPr>
              <a:t>256*256,</a:t>
            </a:r>
            <a:r>
              <a:rPr sz="1800" b="1" spc="-65" dirty="0">
                <a:latin typeface="Arial"/>
                <a:cs typeface="Arial"/>
              </a:rPr>
              <a:t> </a:t>
            </a:r>
            <a:r>
              <a:rPr sz="1800" b="1" spc="-35" dirty="0">
                <a:latin typeface="Arial"/>
                <a:cs typeface="Arial"/>
              </a:rPr>
              <a:t>128*128,</a:t>
            </a:r>
            <a:r>
              <a:rPr sz="1800" b="1" spc="-60" dirty="0">
                <a:latin typeface="Arial"/>
                <a:cs typeface="Arial"/>
              </a:rPr>
              <a:t> </a:t>
            </a:r>
            <a:r>
              <a:rPr sz="1800" b="1" spc="-25" dirty="0">
                <a:latin typeface="Arial"/>
                <a:cs typeface="Arial"/>
              </a:rPr>
              <a:t>64*64,</a:t>
            </a:r>
            <a:r>
              <a:rPr sz="1800" b="1" spc="-70" dirty="0">
                <a:latin typeface="Arial"/>
                <a:cs typeface="Arial"/>
              </a:rPr>
              <a:t> </a:t>
            </a:r>
            <a:r>
              <a:rPr sz="1800" b="1" spc="-114" dirty="0">
                <a:latin typeface="Arial"/>
                <a:cs typeface="Arial"/>
              </a:rPr>
              <a:t>and</a:t>
            </a:r>
            <a:r>
              <a:rPr sz="1800" b="1" spc="-45" dirty="0">
                <a:latin typeface="Arial"/>
                <a:cs typeface="Arial"/>
              </a:rPr>
              <a:t> </a:t>
            </a:r>
            <a:r>
              <a:rPr sz="1800" b="1" spc="-25" dirty="0">
                <a:latin typeface="Arial"/>
                <a:cs typeface="Arial"/>
              </a:rPr>
              <a:t>32*32</a:t>
            </a:r>
            <a:r>
              <a:rPr sz="1800" b="1" spc="-55" dirty="0">
                <a:latin typeface="Arial"/>
                <a:cs typeface="Arial"/>
              </a:rPr>
              <a:t> </a:t>
            </a:r>
            <a:r>
              <a:rPr sz="1800" b="1" spc="-125" dirty="0">
                <a:latin typeface="Arial"/>
                <a:cs typeface="Arial"/>
              </a:rPr>
              <a:t>images </a:t>
            </a:r>
            <a:r>
              <a:rPr sz="1800" b="1" spc="-120" dirty="0">
                <a:latin typeface="Arial"/>
                <a:cs typeface="Arial"/>
              </a:rPr>
              <a:t> </a:t>
            </a:r>
            <a:r>
              <a:rPr sz="1800" b="1" spc="-110" dirty="0">
                <a:latin typeface="Arial"/>
                <a:cs typeface="Arial"/>
              </a:rPr>
              <a:t>r</a:t>
            </a:r>
            <a:r>
              <a:rPr sz="1800" b="1" spc="-150" dirty="0">
                <a:latin typeface="Arial"/>
                <a:cs typeface="Arial"/>
              </a:rPr>
              <a:t>esamp</a:t>
            </a:r>
            <a:r>
              <a:rPr sz="1800" b="1" spc="-110" dirty="0">
                <a:latin typeface="Arial"/>
                <a:cs typeface="Arial"/>
              </a:rPr>
              <a:t>led</a:t>
            </a:r>
            <a:r>
              <a:rPr sz="1800" b="1" spc="-45" dirty="0">
                <a:latin typeface="Arial"/>
                <a:cs typeface="Arial"/>
              </a:rPr>
              <a:t> </a:t>
            </a:r>
            <a:r>
              <a:rPr sz="1800" b="1" spc="-114" dirty="0">
                <a:latin typeface="Arial"/>
                <a:cs typeface="Arial"/>
              </a:rPr>
              <a:t>into</a:t>
            </a:r>
            <a:r>
              <a:rPr sz="1800" b="1" spc="-50" dirty="0">
                <a:latin typeface="Arial"/>
                <a:cs typeface="Arial"/>
              </a:rPr>
              <a:t> 1</a:t>
            </a:r>
            <a:r>
              <a:rPr sz="1800" b="1" spc="-45" dirty="0">
                <a:latin typeface="Arial"/>
                <a:cs typeface="Arial"/>
              </a:rPr>
              <a:t>0</a:t>
            </a:r>
            <a:r>
              <a:rPr sz="1800" b="1" spc="-20" dirty="0">
                <a:latin typeface="Arial"/>
                <a:cs typeface="Arial"/>
              </a:rPr>
              <a:t>24*</a:t>
            </a:r>
            <a:r>
              <a:rPr sz="1800" b="1" spc="-35" dirty="0">
                <a:latin typeface="Arial"/>
                <a:cs typeface="Arial"/>
              </a:rPr>
              <a:t>1</a:t>
            </a:r>
            <a:r>
              <a:rPr sz="1800" b="1" spc="-60" dirty="0">
                <a:latin typeface="Arial"/>
                <a:cs typeface="Arial"/>
              </a:rPr>
              <a:t>02</a:t>
            </a:r>
            <a:r>
              <a:rPr sz="1800" b="1" spc="-50" dirty="0">
                <a:latin typeface="Arial"/>
                <a:cs typeface="Arial"/>
              </a:rPr>
              <a:t>4</a:t>
            </a:r>
            <a:r>
              <a:rPr sz="1800" b="1" spc="-65" dirty="0">
                <a:latin typeface="Arial"/>
                <a:cs typeface="Arial"/>
              </a:rPr>
              <a:t> </a:t>
            </a:r>
            <a:r>
              <a:rPr sz="1800" b="1" spc="-70" dirty="0">
                <a:latin typeface="Arial"/>
                <a:cs typeface="Arial"/>
              </a:rPr>
              <a:t>pi</a:t>
            </a:r>
            <a:r>
              <a:rPr sz="1800" b="1" spc="-85" dirty="0">
                <a:latin typeface="Arial"/>
                <a:cs typeface="Arial"/>
              </a:rPr>
              <a:t>x</a:t>
            </a:r>
            <a:r>
              <a:rPr sz="1800" b="1" spc="-125" dirty="0">
                <a:latin typeface="Arial"/>
                <a:cs typeface="Arial"/>
              </a:rPr>
              <a:t>el</a:t>
            </a:r>
            <a:r>
              <a:rPr sz="1800" b="1" spc="-200" dirty="0">
                <a:latin typeface="Arial"/>
                <a:cs typeface="Arial"/>
              </a:rPr>
              <a:t>s</a:t>
            </a:r>
            <a:r>
              <a:rPr sz="1800" b="1" spc="-35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387" y="344170"/>
            <a:ext cx="464566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470" dirty="0"/>
              <a:t>Chec</a:t>
            </a:r>
            <a:r>
              <a:rPr sz="4400" spc="-420" dirty="0"/>
              <a:t>k</a:t>
            </a:r>
            <a:r>
              <a:rPr sz="4400" spc="-330" dirty="0"/>
              <a:t>erb</a:t>
            </a:r>
            <a:r>
              <a:rPr sz="4400" spc="-385" dirty="0"/>
              <a:t>o</a:t>
            </a:r>
            <a:r>
              <a:rPr sz="4400" spc="-270" dirty="0"/>
              <a:t>ard</a:t>
            </a:r>
            <a:r>
              <a:rPr sz="4400" spc="-50" dirty="0"/>
              <a:t> </a:t>
            </a:r>
            <a:r>
              <a:rPr sz="4400" spc="-610" dirty="0"/>
              <a:t>E</a:t>
            </a:r>
            <a:r>
              <a:rPr sz="4400" spc="-180" dirty="0"/>
              <a:t>f</a:t>
            </a:r>
            <a:r>
              <a:rPr sz="4400" spc="-45" dirty="0"/>
              <a:t>f</a:t>
            </a:r>
            <a:r>
              <a:rPr sz="4400" spc="-445" dirty="0"/>
              <a:t>ect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691387" y="1610995"/>
            <a:ext cx="7934959" cy="2465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2740" marR="5080" indent="-320675">
              <a:lnSpc>
                <a:spcPct val="100000"/>
              </a:lnSpc>
              <a:spcBef>
                <a:spcPts val="105"/>
              </a:spcBef>
              <a:buClr>
                <a:srgbClr val="DD8046"/>
              </a:buClr>
              <a:buSzPct val="59375"/>
              <a:buFont typeface="Wingdings"/>
              <a:buChar char=""/>
              <a:tabLst>
                <a:tab pos="333375" algn="l"/>
              </a:tabLst>
            </a:pPr>
            <a:r>
              <a:rPr sz="3200" spc="-190" dirty="0">
                <a:latin typeface="Microsoft Sans Serif"/>
                <a:cs typeface="Microsoft Sans Serif"/>
              </a:rPr>
              <a:t>When</a:t>
            </a:r>
            <a:r>
              <a:rPr sz="3200" spc="20" dirty="0">
                <a:latin typeface="Microsoft Sans Serif"/>
                <a:cs typeface="Microsoft Sans Serif"/>
              </a:rPr>
              <a:t> </a:t>
            </a:r>
            <a:r>
              <a:rPr sz="3200" spc="-195" dirty="0">
                <a:latin typeface="Microsoft Sans Serif"/>
                <a:cs typeface="Microsoft Sans Serif"/>
              </a:rPr>
              <a:t>the</a:t>
            </a:r>
            <a:r>
              <a:rPr sz="3200" spc="30" dirty="0">
                <a:latin typeface="Microsoft Sans Serif"/>
                <a:cs typeface="Microsoft Sans Serif"/>
              </a:rPr>
              <a:t> </a:t>
            </a:r>
            <a:r>
              <a:rPr sz="3200" spc="-280" dirty="0">
                <a:latin typeface="Microsoft Sans Serif"/>
                <a:cs typeface="Microsoft Sans Serif"/>
              </a:rPr>
              <a:t>n</a:t>
            </a:r>
            <a:r>
              <a:rPr sz="3200" spc="-345" dirty="0">
                <a:latin typeface="Microsoft Sans Serif"/>
                <a:cs typeface="Microsoft Sans Serif"/>
              </a:rPr>
              <a:t>o</a:t>
            </a:r>
            <a:r>
              <a:rPr sz="3200" spc="-190" dirty="0">
                <a:latin typeface="Microsoft Sans Serif"/>
                <a:cs typeface="Microsoft Sans Serif"/>
              </a:rPr>
              <a:t>.</a:t>
            </a:r>
            <a:r>
              <a:rPr sz="3200" spc="20" dirty="0">
                <a:latin typeface="Microsoft Sans Serif"/>
                <a:cs typeface="Microsoft Sans Serif"/>
              </a:rPr>
              <a:t> </a:t>
            </a:r>
            <a:r>
              <a:rPr sz="3200" dirty="0">
                <a:latin typeface="Microsoft Sans Serif"/>
                <a:cs typeface="Microsoft Sans Serif"/>
              </a:rPr>
              <a:t>of</a:t>
            </a:r>
            <a:r>
              <a:rPr sz="3200" spc="130" dirty="0">
                <a:latin typeface="Microsoft Sans Serif"/>
                <a:cs typeface="Microsoft Sans Serif"/>
              </a:rPr>
              <a:t> </a:t>
            </a:r>
            <a:r>
              <a:rPr sz="3200" spc="-30" dirty="0">
                <a:latin typeface="Microsoft Sans Serif"/>
                <a:cs typeface="Microsoft Sans Serif"/>
              </a:rPr>
              <a:t>p</a:t>
            </a:r>
            <a:r>
              <a:rPr sz="3200" spc="-15" dirty="0">
                <a:latin typeface="Microsoft Sans Serif"/>
                <a:cs typeface="Microsoft Sans Serif"/>
              </a:rPr>
              <a:t>i</a:t>
            </a:r>
            <a:r>
              <a:rPr sz="3200" spc="-70" dirty="0">
                <a:latin typeface="Microsoft Sans Serif"/>
                <a:cs typeface="Microsoft Sans Serif"/>
              </a:rPr>
              <a:t>x</a:t>
            </a:r>
            <a:r>
              <a:rPr sz="3200" spc="-150" dirty="0">
                <a:latin typeface="Microsoft Sans Serif"/>
                <a:cs typeface="Microsoft Sans Serif"/>
              </a:rPr>
              <a:t>e</a:t>
            </a:r>
            <a:r>
              <a:rPr sz="3200" spc="-55" dirty="0">
                <a:latin typeface="Microsoft Sans Serif"/>
                <a:cs typeface="Microsoft Sans Serif"/>
              </a:rPr>
              <a:t>l</a:t>
            </a:r>
            <a:r>
              <a:rPr sz="3200" spc="-535" dirty="0">
                <a:latin typeface="Microsoft Sans Serif"/>
                <a:cs typeface="Microsoft Sans Serif"/>
              </a:rPr>
              <a:t>s</a:t>
            </a:r>
            <a:r>
              <a:rPr sz="3200" spc="-10" dirty="0">
                <a:latin typeface="Microsoft Sans Serif"/>
                <a:cs typeface="Microsoft Sans Serif"/>
              </a:rPr>
              <a:t> </a:t>
            </a:r>
            <a:r>
              <a:rPr sz="3200" spc="-125" dirty="0">
                <a:latin typeface="Microsoft Sans Serif"/>
                <a:cs typeface="Microsoft Sans Serif"/>
              </a:rPr>
              <a:t>i</a:t>
            </a:r>
            <a:r>
              <a:rPr sz="3200" spc="-290" dirty="0">
                <a:latin typeface="Microsoft Sans Serif"/>
                <a:cs typeface="Microsoft Sans Serif"/>
              </a:rPr>
              <a:t>n</a:t>
            </a:r>
            <a:r>
              <a:rPr sz="3200" spc="30" dirty="0">
                <a:latin typeface="Microsoft Sans Serif"/>
                <a:cs typeface="Microsoft Sans Serif"/>
              </a:rPr>
              <a:t> </a:t>
            </a:r>
            <a:r>
              <a:rPr sz="3200" spc="-195" dirty="0">
                <a:latin typeface="Microsoft Sans Serif"/>
                <a:cs typeface="Microsoft Sans Serif"/>
              </a:rPr>
              <a:t>an</a:t>
            </a:r>
            <a:r>
              <a:rPr sz="3200" spc="35" dirty="0">
                <a:latin typeface="Microsoft Sans Serif"/>
                <a:cs typeface="Microsoft Sans Serif"/>
              </a:rPr>
              <a:t> </a:t>
            </a:r>
            <a:r>
              <a:rPr sz="3200" spc="-150" dirty="0">
                <a:latin typeface="Microsoft Sans Serif"/>
                <a:cs typeface="Microsoft Sans Serif"/>
              </a:rPr>
              <a:t>ima</a:t>
            </a:r>
            <a:r>
              <a:rPr sz="3200" spc="-215" dirty="0">
                <a:latin typeface="Microsoft Sans Serif"/>
                <a:cs typeface="Microsoft Sans Serif"/>
              </a:rPr>
              <a:t>g</a:t>
            </a:r>
            <a:r>
              <a:rPr sz="3200" spc="-180" dirty="0">
                <a:latin typeface="Microsoft Sans Serif"/>
                <a:cs typeface="Microsoft Sans Serif"/>
              </a:rPr>
              <a:t>e</a:t>
            </a:r>
            <a:r>
              <a:rPr sz="3200" spc="20" dirty="0">
                <a:latin typeface="Microsoft Sans Serif"/>
                <a:cs typeface="Microsoft Sans Serif"/>
              </a:rPr>
              <a:t> </a:t>
            </a:r>
            <a:r>
              <a:rPr sz="3200" spc="-185" dirty="0">
                <a:latin typeface="Microsoft Sans Serif"/>
                <a:cs typeface="Microsoft Sans Serif"/>
              </a:rPr>
              <a:t>i</a:t>
            </a:r>
            <a:r>
              <a:rPr sz="3200" spc="-385" dirty="0">
                <a:latin typeface="Microsoft Sans Serif"/>
                <a:cs typeface="Microsoft Sans Serif"/>
              </a:rPr>
              <a:t>s</a:t>
            </a:r>
            <a:r>
              <a:rPr sz="3200" spc="30" dirty="0">
                <a:latin typeface="Microsoft Sans Serif"/>
                <a:cs typeface="Microsoft Sans Serif"/>
              </a:rPr>
              <a:t> </a:t>
            </a:r>
            <a:r>
              <a:rPr sz="3200" spc="-185" dirty="0">
                <a:latin typeface="Microsoft Sans Serif"/>
                <a:cs typeface="Microsoft Sans Serif"/>
              </a:rPr>
              <a:t>reduc</a:t>
            </a:r>
            <a:r>
              <a:rPr sz="3200" spc="-200" dirty="0">
                <a:latin typeface="Microsoft Sans Serif"/>
                <a:cs typeface="Microsoft Sans Serif"/>
              </a:rPr>
              <a:t>e</a:t>
            </a:r>
            <a:r>
              <a:rPr sz="3200" spc="-10" dirty="0">
                <a:latin typeface="Microsoft Sans Serif"/>
                <a:cs typeface="Microsoft Sans Serif"/>
              </a:rPr>
              <a:t>d  </a:t>
            </a:r>
            <a:r>
              <a:rPr sz="3200" spc="-265" dirty="0">
                <a:latin typeface="Microsoft Sans Serif"/>
                <a:cs typeface="Microsoft Sans Serif"/>
              </a:rPr>
              <a:t>k</a:t>
            </a:r>
            <a:r>
              <a:rPr sz="3200" spc="-180" dirty="0">
                <a:latin typeface="Microsoft Sans Serif"/>
                <a:cs typeface="Microsoft Sans Serif"/>
              </a:rPr>
              <a:t>e</a:t>
            </a:r>
            <a:r>
              <a:rPr sz="3200" spc="-175" dirty="0">
                <a:latin typeface="Microsoft Sans Serif"/>
                <a:cs typeface="Microsoft Sans Serif"/>
              </a:rPr>
              <a:t>e</a:t>
            </a:r>
            <a:r>
              <a:rPr sz="3200" spc="-110" dirty="0">
                <a:latin typeface="Microsoft Sans Serif"/>
                <a:cs typeface="Microsoft Sans Serif"/>
              </a:rPr>
              <a:t>ping</a:t>
            </a:r>
            <a:r>
              <a:rPr sz="3200" dirty="0">
                <a:latin typeface="Microsoft Sans Serif"/>
                <a:cs typeface="Microsoft Sans Serif"/>
              </a:rPr>
              <a:t> </a:t>
            </a:r>
            <a:r>
              <a:rPr sz="3200" spc="-195" dirty="0">
                <a:latin typeface="Microsoft Sans Serif"/>
                <a:cs typeface="Microsoft Sans Serif"/>
              </a:rPr>
              <a:t>the</a:t>
            </a:r>
            <a:r>
              <a:rPr sz="3200" spc="30" dirty="0">
                <a:latin typeface="Microsoft Sans Serif"/>
                <a:cs typeface="Microsoft Sans Serif"/>
              </a:rPr>
              <a:t> </a:t>
            </a:r>
            <a:r>
              <a:rPr sz="3200" spc="-280" dirty="0">
                <a:latin typeface="Microsoft Sans Serif"/>
                <a:cs typeface="Microsoft Sans Serif"/>
              </a:rPr>
              <a:t>n</a:t>
            </a:r>
            <a:r>
              <a:rPr sz="3200" spc="-345" dirty="0">
                <a:latin typeface="Microsoft Sans Serif"/>
                <a:cs typeface="Microsoft Sans Serif"/>
              </a:rPr>
              <a:t>o</a:t>
            </a:r>
            <a:r>
              <a:rPr sz="3200" spc="-190" dirty="0">
                <a:latin typeface="Microsoft Sans Serif"/>
                <a:cs typeface="Microsoft Sans Serif"/>
              </a:rPr>
              <a:t>.</a:t>
            </a:r>
            <a:r>
              <a:rPr sz="3200" spc="20" dirty="0">
                <a:latin typeface="Microsoft Sans Serif"/>
                <a:cs typeface="Microsoft Sans Serif"/>
              </a:rPr>
              <a:t> </a:t>
            </a:r>
            <a:r>
              <a:rPr sz="3200" dirty="0">
                <a:latin typeface="Microsoft Sans Serif"/>
                <a:cs typeface="Microsoft Sans Serif"/>
              </a:rPr>
              <a:t>of</a:t>
            </a:r>
            <a:r>
              <a:rPr sz="3200" spc="110" dirty="0">
                <a:latin typeface="Microsoft Sans Serif"/>
                <a:cs typeface="Microsoft Sans Serif"/>
              </a:rPr>
              <a:t> </a:t>
            </a:r>
            <a:r>
              <a:rPr sz="3200" spc="-10" dirty="0">
                <a:latin typeface="Microsoft Sans Serif"/>
                <a:cs typeface="Microsoft Sans Serif"/>
              </a:rPr>
              <a:t>g</a:t>
            </a:r>
            <a:r>
              <a:rPr sz="3200" spc="-45" dirty="0">
                <a:latin typeface="Microsoft Sans Serif"/>
                <a:cs typeface="Microsoft Sans Serif"/>
              </a:rPr>
              <a:t>r</a:t>
            </a:r>
            <a:r>
              <a:rPr sz="3200" spc="-80" dirty="0">
                <a:latin typeface="Microsoft Sans Serif"/>
                <a:cs typeface="Microsoft Sans Serif"/>
              </a:rPr>
              <a:t>a</a:t>
            </a:r>
            <a:r>
              <a:rPr sz="3200" dirty="0">
                <a:latin typeface="Microsoft Sans Serif"/>
                <a:cs typeface="Microsoft Sans Serif"/>
              </a:rPr>
              <a:t>y</a:t>
            </a:r>
            <a:r>
              <a:rPr sz="3200" spc="30" dirty="0">
                <a:latin typeface="Microsoft Sans Serif"/>
                <a:cs typeface="Microsoft Sans Serif"/>
              </a:rPr>
              <a:t> </a:t>
            </a:r>
            <a:r>
              <a:rPr sz="3200" spc="-65" dirty="0">
                <a:latin typeface="Microsoft Sans Serif"/>
                <a:cs typeface="Microsoft Sans Serif"/>
              </a:rPr>
              <a:t>l</a:t>
            </a:r>
            <a:r>
              <a:rPr sz="3200" spc="-145" dirty="0">
                <a:latin typeface="Microsoft Sans Serif"/>
                <a:cs typeface="Microsoft Sans Serif"/>
              </a:rPr>
              <a:t>e</a:t>
            </a:r>
            <a:r>
              <a:rPr sz="3200" spc="-265" dirty="0">
                <a:latin typeface="Microsoft Sans Serif"/>
                <a:cs typeface="Microsoft Sans Serif"/>
              </a:rPr>
              <a:t>v</a:t>
            </a:r>
            <a:r>
              <a:rPr sz="3200" spc="-150" dirty="0">
                <a:latin typeface="Microsoft Sans Serif"/>
                <a:cs typeface="Microsoft Sans Serif"/>
              </a:rPr>
              <a:t>e</a:t>
            </a:r>
            <a:r>
              <a:rPr sz="3200" spc="-55" dirty="0">
                <a:latin typeface="Microsoft Sans Serif"/>
                <a:cs typeface="Microsoft Sans Serif"/>
              </a:rPr>
              <a:t>l</a:t>
            </a:r>
            <a:r>
              <a:rPr sz="3200" spc="-535" dirty="0">
                <a:latin typeface="Microsoft Sans Serif"/>
                <a:cs typeface="Microsoft Sans Serif"/>
              </a:rPr>
              <a:t>s</a:t>
            </a:r>
            <a:r>
              <a:rPr sz="3200" spc="-10" dirty="0">
                <a:latin typeface="Microsoft Sans Serif"/>
                <a:cs typeface="Microsoft Sans Serif"/>
              </a:rPr>
              <a:t> </a:t>
            </a:r>
            <a:r>
              <a:rPr sz="3200" spc="-125" dirty="0">
                <a:latin typeface="Microsoft Sans Serif"/>
                <a:cs typeface="Microsoft Sans Serif"/>
              </a:rPr>
              <a:t>i</a:t>
            </a:r>
            <a:r>
              <a:rPr sz="3200" spc="-290" dirty="0">
                <a:latin typeface="Microsoft Sans Serif"/>
                <a:cs typeface="Microsoft Sans Serif"/>
              </a:rPr>
              <a:t>n</a:t>
            </a:r>
            <a:r>
              <a:rPr sz="3200" spc="30" dirty="0">
                <a:latin typeface="Microsoft Sans Serif"/>
                <a:cs typeface="Microsoft Sans Serif"/>
              </a:rPr>
              <a:t> </a:t>
            </a:r>
            <a:r>
              <a:rPr sz="3200" spc="-195" dirty="0">
                <a:latin typeface="Microsoft Sans Serif"/>
                <a:cs typeface="Microsoft Sans Serif"/>
              </a:rPr>
              <a:t>the</a:t>
            </a:r>
            <a:r>
              <a:rPr sz="3200" spc="30" dirty="0">
                <a:latin typeface="Microsoft Sans Serif"/>
                <a:cs typeface="Microsoft Sans Serif"/>
              </a:rPr>
              <a:t> </a:t>
            </a:r>
            <a:r>
              <a:rPr sz="3200" spc="-150" dirty="0">
                <a:latin typeface="Microsoft Sans Serif"/>
                <a:cs typeface="Microsoft Sans Serif"/>
              </a:rPr>
              <a:t>ima</a:t>
            </a:r>
            <a:r>
              <a:rPr sz="3200" spc="-225" dirty="0">
                <a:latin typeface="Microsoft Sans Serif"/>
                <a:cs typeface="Microsoft Sans Serif"/>
              </a:rPr>
              <a:t>g</a:t>
            </a:r>
            <a:r>
              <a:rPr sz="3200" spc="-120" dirty="0">
                <a:latin typeface="Microsoft Sans Serif"/>
                <a:cs typeface="Microsoft Sans Serif"/>
              </a:rPr>
              <a:t>e  </a:t>
            </a:r>
            <a:r>
              <a:rPr sz="3200" spc="-235" dirty="0">
                <a:latin typeface="Microsoft Sans Serif"/>
                <a:cs typeface="Microsoft Sans Serif"/>
              </a:rPr>
              <a:t>constant,</a:t>
            </a:r>
            <a:r>
              <a:rPr sz="3200" spc="5" dirty="0">
                <a:latin typeface="Microsoft Sans Serif"/>
                <a:cs typeface="Microsoft Sans Serif"/>
              </a:rPr>
              <a:t> </a:t>
            </a:r>
            <a:r>
              <a:rPr sz="3200" spc="-100" dirty="0">
                <a:latin typeface="Microsoft Sans Serif"/>
                <a:cs typeface="Microsoft Sans Serif"/>
              </a:rPr>
              <a:t>fine</a:t>
            </a:r>
            <a:r>
              <a:rPr sz="3200" spc="20" dirty="0">
                <a:latin typeface="Microsoft Sans Serif"/>
                <a:cs typeface="Microsoft Sans Serif"/>
              </a:rPr>
              <a:t> </a:t>
            </a:r>
            <a:r>
              <a:rPr sz="3200" spc="-150" dirty="0">
                <a:latin typeface="Microsoft Sans Serif"/>
                <a:cs typeface="Microsoft Sans Serif"/>
              </a:rPr>
              <a:t>checkerboard</a:t>
            </a:r>
            <a:r>
              <a:rPr sz="3200" spc="-5" dirty="0">
                <a:latin typeface="Microsoft Sans Serif"/>
                <a:cs typeface="Microsoft Sans Serif"/>
              </a:rPr>
              <a:t> </a:t>
            </a:r>
            <a:r>
              <a:rPr sz="3200" spc="-140" dirty="0">
                <a:latin typeface="Microsoft Sans Serif"/>
                <a:cs typeface="Microsoft Sans Serif"/>
              </a:rPr>
              <a:t>patterns</a:t>
            </a:r>
            <a:r>
              <a:rPr sz="3200" spc="15" dirty="0">
                <a:latin typeface="Microsoft Sans Serif"/>
                <a:cs typeface="Microsoft Sans Serif"/>
              </a:rPr>
              <a:t> </a:t>
            </a:r>
            <a:r>
              <a:rPr sz="3200" spc="-65" dirty="0">
                <a:latin typeface="Microsoft Sans Serif"/>
                <a:cs typeface="Microsoft Sans Serif"/>
              </a:rPr>
              <a:t>are</a:t>
            </a:r>
            <a:r>
              <a:rPr sz="3200" spc="25" dirty="0">
                <a:latin typeface="Microsoft Sans Serif"/>
                <a:cs typeface="Microsoft Sans Serif"/>
              </a:rPr>
              <a:t> </a:t>
            </a:r>
            <a:r>
              <a:rPr sz="3200" spc="-165" dirty="0">
                <a:latin typeface="Microsoft Sans Serif"/>
                <a:cs typeface="Microsoft Sans Serif"/>
              </a:rPr>
              <a:t>found </a:t>
            </a:r>
            <a:r>
              <a:rPr sz="3200" spc="-835" dirty="0">
                <a:latin typeface="Microsoft Sans Serif"/>
                <a:cs typeface="Microsoft Sans Serif"/>
              </a:rPr>
              <a:t> </a:t>
            </a:r>
            <a:r>
              <a:rPr sz="3200" spc="-20" dirty="0">
                <a:latin typeface="Microsoft Sans Serif"/>
                <a:cs typeface="Microsoft Sans Serif"/>
              </a:rPr>
              <a:t>at</a:t>
            </a:r>
            <a:r>
              <a:rPr sz="3200" spc="35" dirty="0">
                <a:latin typeface="Microsoft Sans Serif"/>
                <a:cs typeface="Microsoft Sans Serif"/>
              </a:rPr>
              <a:t> </a:t>
            </a:r>
            <a:r>
              <a:rPr sz="3200" spc="-195" dirty="0">
                <a:latin typeface="Microsoft Sans Serif"/>
                <a:cs typeface="Microsoft Sans Serif"/>
              </a:rPr>
              <a:t>the</a:t>
            </a:r>
            <a:r>
              <a:rPr sz="3200" spc="20" dirty="0">
                <a:latin typeface="Microsoft Sans Serif"/>
                <a:cs typeface="Microsoft Sans Serif"/>
              </a:rPr>
              <a:t> </a:t>
            </a:r>
            <a:r>
              <a:rPr sz="3200" spc="-200" dirty="0">
                <a:latin typeface="Microsoft Sans Serif"/>
                <a:cs typeface="Microsoft Sans Serif"/>
              </a:rPr>
              <a:t>edges</a:t>
            </a:r>
            <a:r>
              <a:rPr sz="3200" spc="5" dirty="0">
                <a:latin typeface="Microsoft Sans Serif"/>
                <a:cs typeface="Microsoft Sans Serif"/>
              </a:rPr>
              <a:t> </a:t>
            </a:r>
            <a:r>
              <a:rPr sz="3200" dirty="0">
                <a:latin typeface="Microsoft Sans Serif"/>
                <a:cs typeface="Microsoft Sans Serif"/>
              </a:rPr>
              <a:t>of</a:t>
            </a:r>
            <a:r>
              <a:rPr sz="3200" spc="135" dirty="0">
                <a:latin typeface="Microsoft Sans Serif"/>
                <a:cs typeface="Microsoft Sans Serif"/>
              </a:rPr>
              <a:t> </a:t>
            </a:r>
            <a:r>
              <a:rPr sz="3200" spc="-200" dirty="0">
                <a:latin typeface="Microsoft Sans Serif"/>
                <a:cs typeface="Microsoft Sans Serif"/>
              </a:rPr>
              <a:t>the</a:t>
            </a:r>
            <a:r>
              <a:rPr sz="3200" spc="30" dirty="0">
                <a:latin typeface="Microsoft Sans Serif"/>
                <a:cs typeface="Microsoft Sans Serif"/>
              </a:rPr>
              <a:t> </a:t>
            </a:r>
            <a:r>
              <a:rPr sz="3200" spc="-180" dirty="0">
                <a:latin typeface="Microsoft Sans Serif"/>
                <a:cs typeface="Microsoft Sans Serif"/>
              </a:rPr>
              <a:t>image.</a:t>
            </a:r>
            <a:r>
              <a:rPr sz="3200" spc="20" dirty="0">
                <a:latin typeface="Microsoft Sans Serif"/>
                <a:cs typeface="Microsoft Sans Serif"/>
              </a:rPr>
              <a:t> </a:t>
            </a:r>
            <a:r>
              <a:rPr sz="3200" spc="-375" dirty="0">
                <a:latin typeface="Microsoft Sans Serif"/>
                <a:cs typeface="Microsoft Sans Serif"/>
              </a:rPr>
              <a:t>This</a:t>
            </a:r>
            <a:r>
              <a:rPr sz="3200" spc="20" dirty="0">
                <a:latin typeface="Microsoft Sans Serif"/>
                <a:cs typeface="Microsoft Sans Serif"/>
              </a:rPr>
              <a:t> </a:t>
            </a:r>
            <a:r>
              <a:rPr sz="3200" spc="-65" dirty="0">
                <a:latin typeface="Microsoft Sans Serif"/>
                <a:cs typeface="Microsoft Sans Serif"/>
              </a:rPr>
              <a:t>effect</a:t>
            </a:r>
            <a:r>
              <a:rPr sz="3200" spc="10" dirty="0">
                <a:latin typeface="Microsoft Sans Serif"/>
                <a:cs typeface="Microsoft Sans Serif"/>
              </a:rPr>
              <a:t> </a:t>
            </a:r>
            <a:r>
              <a:rPr sz="3200" spc="-285" dirty="0">
                <a:latin typeface="Microsoft Sans Serif"/>
                <a:cs typeface="Microsoft Sans Serif"/>
              </a:rPr>
              <a:t>is</a:t>
            </a:r>
            <a:r>
              <a:rPr sz="3200" spc="25" dirty="0">
                <a:latin typeface="Microsoft Sans Serif"/>
                <a:cs typeface="Microsoft Sans Serif"/>
              </a:rPr>
              <a:t> </a:t>
            </a:r>
            <a:r>
              <a:rPr sz="3200" spc="-105" dirty="0">
                <a:latin typeface="Microsoft Sans Serif"/>
                <a:cs typeface="Microsoft Sans Serif"/>
              </a:rPr>
              <a:t>called </a:t>
            </a:r>
            <a:r>
              <a:rPr sz="3200" spc="-100" dirty="0">
                <a:latin typeface="Microsoft Sans Serif"/>
                <a:cs typeface="Microsoft Sans Serif"/>
              </a:rPr>
              <a:t> </a:t>
            </a:r>
            <a:r>
              <a:rPr sz="3200" spc="-195" dirty="0">
                <a:latin typeface="Microsoft Sans Serif"/>
                <a:cs typeface="Microsoft Sans Serif"/>
              </a:rPr>
              <a:t>the</a:t>
            </a:r>
            <a:r>
              <a:rPr sz="3200" spc="25" dirty="0">
                <a:latin typeface="Microsoft Sans Serif"/>
                <a:cs typeface="Microsoft Sans Serif"/>
              </a:rPr>
              <a:t> </a:t>
            </a:r>
            <a:r>
              <a:rPr sz="3200" spc="-240" dirty="0">
                <a:solidFill>
                  <a:srgbClr val="C00000"/>
                </a:solidFill>
                <a:latin typeface="Microsoft Sans Serif"/>
                <a:cs typeface="Microsoft Sans Serif"/>
              </a:rPr>
              <a:t>c</a:t>
            </a:r>
            <a:r>
              <a:rPr sz="3200" spc="-320" dirty="0">
                <a:solidFill>
                  <a:srgbClr val="C00000"/>
                </a:solidFill>
                <a:latin typeface="Microsoft Sans Serif"/>
                <a:cs typeface="Microsoft Sans Serif"/>
              </a:rPr>
              <a:t>he</a:t>
            </a:r>
            <a:r>
              <a:rPr sz="3200" spc="-225" dirty="0">
                <a:solidFill>
                  <a:srgbClr val="C00000"/>
                </a:solidFill>
                <a:latin typeface="Microsoft Sans Serif"/>
                <a:cs typeface="Microsoft Sans Serif"/>
              </a:rPr>
              <a:t>c</a:t>
            </a:r>
            <a:r>
              <a:rPr sz="3200" spc="-265" dirty="0">
                <a:solidFill>
                  <a:srgbClr val="C00000"/>
                </a:solidFill>
                <a:latin typeface="Microsoft Sans Serif"/>
                <a:cs typeface="Microsoft Sans Serif"/>
              </a:rPr>
              <a:t>k</a:t>
            </a:r>
            <a:r>
              <a:rPr sz="3200" spc="-90" dirty="0">
                <a:solidFill>
                  <a:srgbClr val="C00000"/>
                </a:solidFill>
                <a:latin typeface="Microsoft Sans Serif"/>
                <a:cs typeface="Microsoft Sans Serif"/>
              </a:rPr>
              <a:t>er</a:t>
            </a:r>
            <a:r>
              <a:rPr sz="3200" spc="5" dirty="0">
                <a:solidFill>
                  <a:srgbClr val="C00000"/>
                </a:solidFill>
                <a:latin typeface="Microsoft Sans Serif"/>
                <a:cs typeface="Microsoft Sans Serif"/>
              </a:rPr>
              <a:t> </a:t>
            </a:r>
            <a:r>
              <a:rPr sz="3200" spc="-45" dirty="0">
                <a:solidFill>
                  <a:srgbClr val="C00000"/>
                </a:solidFill>
                <a:latin typeface="Microsoft Sans Serif"/>
                <a:cs typeface="Microsoft Sans Serif"/>
              </a:rPr>
              <a:t>board</a:t>
            </a:r>
            <a:r>
              <a:rPr sz="3200" spc="15" dirty="0">
                <a:solidFill>
                  <a:srgbClr val="C00000"/>
                </a:solidFill>
                <a:latin typeface="Microsoft Sans Serif"/>
                <a:cs typeface="Microsoft Sans Serif"/>
              </a:rPr>
              <a:t> </a:t>
            </a:r>
            <a:r>
              <a:rPr sz="3200" dirty="0">
                <a:solidFill>
                  <a:srgbClr val="C00000"/>
                </a:solidFill>
                <a:latin typeface="Microsoft Sans Serif"/>
                <a:cs typeface="Microsoft Sans Serif"/>
              </a:rPr>
              <a:t>eff</a:t>
            </a:r>
            <a:r>
              <a:rPr sz="3200" spc="5" dirty="0">
                <a:solidFill>
                  <a:srgbClr val="C00000"/>
                </a:solidFill>
                <a:latin typeface="Microsoft Sans Serif"/>
                <a:cs typeface="Microsoft Sans Serif"/>
              </a:rPr>
              <a:t>e</a:t>
            </a:r>
            <a:r>
              <a:rPr sz="3200" spc="-250" dirty="0">
                <a:solidFill>
                  <a:srgbClr val="C00000"/>
                </a:solidFill>
                <a:latin typeface="Microsoft Sans Serif"/>
                <a:cs typeface="Microsoft Sans Serif"/>
              </a:rPr>
              <a:t>c</a:t>
            </a:r>
            <a:r>
              <a:rPr sz="3200" spc="-130" dirty="0">
                <a:solidFill>
                  <a:srgbClr val="C00000"/>
                </a:solidFill>
                <a:latin typeface="Microsoft Sans Serif"/>
                <a:cs typeface="Microsoft Sans Serif"/>
              </a:rPr>
              <a:t>t</a:t>
            </a:r>
            <a:r>
              <a:rPr sz="3200" spc="-190" dirty="0">
                <a:latin typeface="Microsoft Sans Serif"/>
                <a:cs typeface="Microsoft Sans Serif"/>
              </a:rPr>
              <a:t>.</a:t>
            </a:r>
            <a:endParaRPr sz="32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10202" y="1623186"/>
            <a:ext cx="145034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100" dirty="0">
                <a:latin typeface="Microsoft Sans Serif"/>
                <a:cs typeface="Microsoft Sans Serif"/>
              </a:rPr>
              <a:t>Quantization</a:t>
            </a:r>
            <a:endParaRPr sz="22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99386" y="3532708"/>
            <a:ext cx="41465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solidFill>
                  <a:srgbClr val="FF0000"/>
                </a:solidFill>
                <a:latin typeface="Microsoft Sans Serif"/>
                <a:cs typeface="Microsoft Sans Serif"/>
              </a:rPr>
              <a:t>8-bit</a:t>
            </a:r>
            <a:endParaRPr sz="1600">
              <a:latin typeface="Microsoft Sans Serif"/>
              <a:cs typeface="Microsoft Sans Serif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3372" y="2075874"/>
            <a:ext cx="1505297" cy="141435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95317" y="2075874"/>
            <a:ext cx="1504647" cy="141435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670661" y="2075874"/>
            <a:ext cx="1505397" cy="141435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652006" y="2075874"/>
            <a:ext cx="1505297" cy="1414355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13372" y="4446242"/>
            <a:ext cx="1505297" cy="140905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695317" y="4446242"/>
            <a:ext cx="1504647" cy="1409059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670661" y="4446242"/>
            <a:ext cx="1505397" cy="1409059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6652006" y="4446242"/>
            <a:ext cx="1505297" cy="1409059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3636390" y="3547364"/>
            <a:ext cx="41465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5" dirty="0">
                <a:solidFill>
                  <a:srgbClr val="FF0000"/>
                </a:solidFill>
                <a:latin typeface="Microsoft Sans Serif"/>
                <a:cs typeface="Microsoft Sans Serif"/>
              </a:rPr>
              <a:t>7</a:t>
            </a:r>
            <a:r>
              <a:rPr sz="1600" spc="-10" dirty="0">
                <a:solidFill>
                  <a:srgbClr val="FF0000"/>
                </a:solidFill>
                <a:latin typeface="Microsoft Sans Serif"/>
                <a:cs typeface="Microsoft Sans Serif"/>
              </a:rPr>
              <a:t>-</a:t>
            </a:r>
            <a:r>
              <a:rPr sz="1600" spc="-15" dirty="0">
                <a:solidFill>
                  <a:srgbClr val="FF0000"/>
                </a:solidFill>
                <a:latin typeface="Microsoft Sans Serif"/>
                <a:cs typeface="Microsoft Sans Serif"/>
              </a:rPr>
              <a:t>b</a:t>
            </a:r>
            <a:r>
              <a:rPr sz="1600" spc="-20" dirty="0">
                <a:solidFill>
                  <a:srgbClr val="FF0000"/>
                </a:solidFill>
                <a:latin typeface="Microsoft Sans Serif"/>
                <a:cs typeface="Microsoft Sans Serif"/>
              </a:rPr>
              <a:t>it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433821" y="3532708"/>
            <a:ext cx="41465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solidFill>
                  <a:srgbClr val="FF0000"/>
                </a:solidFill>
                <a:latin typeface="Microsoft Sans Serif"/>
                <a:cs typeface="Microsoft Sans Serif"/>
              </a:rPr>
              <a:t>6-bit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262876" y="3526916"/>
            <a:ext cx="41465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5" dirty="0">
                <a:solidFill>
                  <a:srgbClr val="FF0000"/>
                </a:solidFill>
                <a:latin typeface="Microsoft Sans Serif"/>
                <a:cs typeface="Microsoft Sans Serif"/>
              </a:rPr>
              <a:t>5</a:t>
            </a:r>
            <a:r>
              <a:rPr sz="1600" spc="-10" dirty="0">
                <a:solidFill>
                  <a:srgbClr val="FF0000"/>
                </a:solidFill>
                <a:latin typeface="Microsoft Sans Serif"/>
                <a:cs typeface="Microsoft Sans Serif"/>
              </a:rPr>
              <a:t>-</a:t>
            </a:r>
            <a:r>
              <a:rPr sz="1600" spc="-15" dirty="0">
                <a:solidFill>
                  <a:srgbClr val="FF0000"/>
                </a:solidFill>
                <a:latin typeface="Microsoft Sans Serif"/>
                <a:cs typeface="Microsoft Sans Serif"/>
              </a:rPr>
              <a:t>b</a:t>
            </a:r>
            <a:r>
              <a:rPr sz="1600" spc="-20" dirty="0">
                <a:solidFill>
                  <a:srgbClr val="FF0000"/>
                </a:solidFill>
                <a:latin typeface="Microsoft Sans Serif"/>
                <a:cs typeface="Microsoft Sans Serif"/>
              </a:rPr>
              <a:t>it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699386" y="5819647"/>
            <a:ext cx="41465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5" dirty="0">
                <a:solidFill>
                  <a:srgbClr val="FF0000"/>
                </a:solidFill>
                <a:latin typeface="Microsoft Sans Serif"/>
                <a:cs typeface="Microsoft Sans Serif"/>
              </a:rPr>
              <a:t>4</a:t>
            </a:r>
            <a:r>
              <a:rPr sz="1600" spc="-10" dirty="0">
                <a:solidFill>
                  <a:srgbClr val="FF0000"/>
                </a:solidFill>
                <a:latin typeface="Microsoft Sans Serif"/>
                <a:cs typeface="Microsoft Sans Serif"/>
              </a:rPr>
              <a:t>-</a:t>
            </a:r>
            <a:r>
              <a:rPr sz="1600" spc="-15" dirty="0">
                <a:solidFill>
                  <a:srgbClr val="FF0000"/>
                </a:solidFill>
                <a:latin typeface="Microsoft Sans Serif"/>
                <a:cs typeface="Microsoft Sans Serif"/>
              </a:rPr>
              <a:t>b</a:t>
            </a:r>
            <a:r>
              <a:rPr sz="1600" spc="-20" dirty="0">
                <a:solidFill>
                  <a:srgbClr val="FF0000"/>
                </a:solidFill>
                <a:latin typeface="Microsoft Sans Serif"/>
                <a:cs typeface="Microsoft Sans Serif"/>
              </a:rPr>
              <a:t>it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617467" y="5819647"/>
            <a:ext cx="41465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5" dirty="0">
                <a:solidFill>
                  <a:srgbClr val="FF0000"/>
                </a:solidFill>
                <a:latin typeface="Microsoft Sans Serif"/>
                <a:cs typeface="Microsoft Sans Serif"/>
              </a:rPr>
              <a:t>3</a:t>
            </a:r>
            <a:r>
              <a:rPr sz="1600" spc="-10" dirty="0">
                <a:solidFill>
                  <a:srgbClr val="FF0000"/>
                </a:solidFill>
                <a:latin typeface="Microsoft Sans Serif"/>
                <a:cs typeface="Microsoft Sans Serif"/>
              </a:rPr>
              <a:t>-</a:t>
            </a:r>
            <a:r>
              <a:rPr sz="1600" spc="-15" dirty="0">
                <a:solidFill>
                  <a:srgbClr val="FF0000"/>
                </a:solidFill>
                <a:latin typeface="Microsoft Sans Serif"/>
                <a:cs typeface="Microsoft Sans Serif"/>
              </a:rPr>
              <a:t>b</a:t>
            </a:r>
            <a:r>
              <a:rPr sz="1600" spc="-20" dirty="0">
                <a:solidFill>
                  <a:srgbClr val="FF0000"/>
                </a:solidFill>
                <a:latin typeface="Microsoft Sans Serif"/>
                <a:cs typeface="Microsoft Sans Serif"/>
              </a:rPr>
              <a:t>it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463921" y="5819647"/>
            <a:ext cx="41465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5" dirty="0">
                <a:solidFill>
                  <a:srgbClr val="FF0000"/>
                </a:solidFill>
                <a:latin typeface="Microsoft Sans Serif"/>
                <a:cs typeface="Microsoft Sans Serif"/>
              </a:rPr>
              <a:t>2</a:t>
            </a:r>
            <a:r>
              <a:rPr sz="1600" spc="-10" dirty="0">
                <a:solidFill>
                  <a:srgbClr val="FF0000"/>
                </a:solidFill>
                <a:latin typeface="Microsoft Sans Serif"/>
                <a:cs typeface="Microsoft Sans Serif"/>
              </a:rPr>
              <a:t>-</a:t>
            </a:r>
            <a:r>
              <a:rPr sz="1600" spc="-15" dirty="0">
                <a:solidFill>
                  <a:srgbClr val="FF0000"/>
                </a:solidFill>
                <a:latin typeface="Microsoft Sans Serif"/>
                <a:cs typeface="Microsoft Sans Serif"/>
              </a:rPr>
              <a:t>b</a:t>
            </a:r>
            <a:r>
              <a:rPr sz="1600" spc="-20" dirty="0">
                <a:solidFill>
                  <a:srgbClr val="FF0000"/>
                </a:solidFill>
                <a:latin typeface="Microsoft Sans Serif"/>
                <a:cs typeface="Microsoft Sans Serif"/>
              </a:rPr>
              <a:t>it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267702" y="5819647"/>
            <a:ext cx="41465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5" dirty="0">
                <a:solidFill>
                  <a:srgbClr val="FF0000"/>
                </a:solidFill>
                <a:latin typeface="Microsoft Sans Serif"/>
                <a:cs typeface="Microsoft Sans Serif"/>
              </a:rPr>
              <a:t>1</a:t>
            </a:r>
            <a:r>
              <a:rPr sz="1600" spc="-10" dirty="0">
                <a:solidFill>
                  <a:srgbClr val="FF0000"/>
                </a:solidFill>
                <a:latin typeface="Microsoft Sans Serif"/>
                <a:cs typeface="Microsoft Sans Serif"/>
              </a:rPr>
              <a:t>-</a:t>
            </a:r>
            <a:r>
              <a:rPr sz="1600" spc="-15" dirty="0">
                <a:solidFill>
                  <a:srgbClr val="FF0000"/>
                </a:solidFill>
                <a:latin typeface="Microsoft Sans Serif"/>
                <a:cs typeface="Microsoft Sans Serif"/>
              </a:rPr>
              <a:t>b</a:t>
            </a:r>
            <a:r>
              <a:rPr sz="1600" spc="-20" dirty="0">
                <a:solidFill>
                  <a:srgbClr val="FF0000"/>
                </a:solidFill>
                <a:latin typeface="Microsoft Sans Serif"/>
                <a:cs typeface="Microsoft Sans Serif"/>
              </a:rPr>
              <a:t>it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xfrm>
            <a:off x="688340" y="229870"/>
            <a:ext cx="7652384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724150" algn="l"/>
              </a:tabLst>
            </a:pPr>
            <a:r>
              <a:rPr sz="4400" spc="-484" dirty="0"/>
              <a:t>G</a:t>
            </a:r>
            <a:r>
              <a:rPr sz="4400" spc="-204" dirty="0"/>
              <a:t>r</a:t>
            </a:r>
            <a:r>
              <a:rPr sz="4400" spc="-120" dirty="0"/>
              <a:t>ay</a:t>
            </a:r>
            <a:r>
              <a:rPr sz="4400" spc="-50" dirty="0"/>
              <a:t> </a:t>
            </a:r>
            <a:r>
              <a:rPr sz="4400" spc="-140" dirty="0"/>
              <a:t>l</a:t>
            </a:r>
            <a:r>
              <a:rPr sz="4400" spc="-365" dirty="0"/>
              <a:t>e</a:t>
            </a:r>
            <a:r>
              <a:rPr sz="4400" spc="-155" dirty="0"/>
              <a:t>v</a:t>
            </a:r>
            <a:r>
              <a:rPr sz="4400" spc="-210" dirty="0"/>
              <a:t>el</a:t>
            </a:r>
            <a:r>
              <a:rPr sz="4400" dirty="0"/>
              <a:t>	</a:t>
            </a:r>
            <a:r>
              <a:rPr sz="4400" spc="-245" dirty="0"/>
              <a:t>(Intensity)</a:t>
            </a:r>
            <a:r>
              <a:rPr sz="4400" spc="-85" dirty="0"/>
              <a:t> </a:t>
            </a:r>
            <a:r>
              <a:rPr sz="4400" spc="-740" dirty="0"/>
              <a:t>R</a:t>
            </a:r>
            <a:r>
              <a:rPr sz="4400" spc="-409" dirty="0"/>
              <a:t>es</a:t>
            </a:r>
            <a:r>
              <a:rPr sz="4400" spc="-440" dirty="0"/>
              <a:t>o</a:t>
            </a:r>
            <a:r>
              <a:rPr sz="4400" spc="-254" dirty="0"/>
              <a:t>lution</a:t>
            </a:r>
            <a:endParaRPr sz="44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387" y="411226"/>
            <a:ext cx="68497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231390" algn="l"/>
              </a:tabLst>
            </a:pPr>
            <a:r>
              <a:rPr sz="3600" spc="-400" dirty="0"/>
              <a:t>G</a:t>
            </a:r>
            <a:r>
              <a:rPr sz="3600" spc="-170" dirty="0"/>
              <a:t>r</a:t>
            </a:r>
            <a:r>
              <a:rPr sz="3600" spc="-100" dirty="0"/>
              <a:t>ay</a:t>
            </a:r>
            <a:r>
              <a:rPr sz="3600" spc="-45" dirty="0"/>
              <a:t> </a:t>
            </a:r>
            <a:r>
              <a:rPr sz="3600" spc="-114" dirty="0"/>
              <a:t>l</a:t>
            </a:r>
            <a:r>
              <a:rPr sz="3600" spc="-285" dirty="0"/>
              <a:t>e</a:t>
            </a:r>
            <a:r>
              <a:rPr sz="3600" spc="-135" dirty="0"/>
              <a:t>v</a:t>
            </a:r>
            <a:r>
              <a:rPr sz="3600" spc="-175" dirty="0"/>
              <a:t>el</a:t>
            </a:r>
            <a:r>
              <a:rPr sz="3600" dirty="0"/>
              <a:t>	</a:t>
            </a:r>
            <a:r>
              <a:rPr sz="3600" spc="-204" dirty="0"/>
              <a:t>(Intensity)</a:t>
            </a:r>
            <a:r>
              <a:rPr sz="3600" spc="-15" dirty="0"/>
              <a:t> </a:t>
            </a:r>
            <a:r>
              <a:rPr sz="3600" spc="-610" dirty="0"/>
              <a:t>R</a:t>
            </a:r>
            <a:r>
              <a:rPr sz="3600" spc="-254" dirty="0"/>
              <a:t>esolution</a:t>
            </a:r>
            <a:r>
              <a:rPr sz="3600" spc="-20" dirty="0"/>
              <a:t> </a:t>
            </a:r>
            <a:r>
              <a:rPr sz="3600" dirty="0"/>
              <a:t>…</a:t>
            </a:r>
            <a:endParaRPr sz="36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53511" y="1600200"/>
            <a:ext cx="5257051" cy="510540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64540" y="2753690"/>
            <a:ext cx="1821814" cy="197738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3200" spc="-125" dirty="0">
                <a:latin typeface="Microsoft Sans Serif"/>
                <a:cs typeface="Microsoft Sans Serif"/>
              </a:rPr>
              <a:t>Varying </a:t>
            </a:r>
            <a:r>
              <a:rPr sz="3200" spc="-120" dirty="0">
                <a:latin typeface="Microsoft Sans Serif"/>
                <a:cs typeface="Microsoft Sans Serif"/>
              </a:rPr>
              <a:t> </a:t>
            </a:r>
            <a:r>
              <a:rPr sz="3200" spc="-195" dirty="0">
                <a:latin typeface="Microsoft Sans Serif"/>
                <a:cs typeface="Microsoft Sans Serif"/>
              </a:rPr>
              <a:t>the</a:t>
            </a:r>
            <a:r>
              <a:rPr sz="3200" spc="30" dirty="0">
                <a:latin typeface="Microsoft Sans Serif"/>
                <a:cs typeface="Microsoft Sans Serif"/>
              </a:rPr>
              <a:t> </a:t>
            </a:r>
            <a:r>
              <a:rPr sz="3200" spc="-380" dirty="0">
                <a:latin typeface="Microsoft Sans Serif"/>
                <a:cs typeface="Microsoft Sans Serif"/>
              </a:rPr>
              <a:t>n</a:t>
            </a:r>
            <a:r>
              <a:rPr sz="3200" spc="-375" dirty="0">
                <a:latin typeface="Microsoft Sans Serif"/>
                <a:cs typeface="Microsoft Sans Serif"/>
              </a:rPr>
              <a:t>u</a:t>
            </a:r>
            <a:r>
              <a:rPr sz="3200" spc="-150" dirty="0">
                <a:latin typeface="Microsoft Sans Serif"/>
                <a:cs typeface="Microsoft Sans Serif"/>
              </a:rPr>
              <a:t>mber  </a:t>
            </a:r>
            <a:r>
              <a:rPr sz="3200" dirty="0">
                <a:latin typeface="Microsoft Sans Serif"/>
                <a:cs typeface="Microsoft Sans Serif"/>
              </a:rPr>
              <a:t>of</a:t>
            </a:r>
            <a:r>
              <a:rPr sz="3200" spc="120" dirty="0">
                <a:latin typeface="Microsoft Sans Serif"/>
                <a:cs typeface="Microsoft Sans Serif"/>
              </a:rPr>
              <a:t> </a:t>
            </a:r>
            <a:r>
              <a:rPr sz="3200" spc="-35" dirty="0">
                <a:latin typeface="Microsoft Sans Serif"/>
                <a:cs typeface="Microsoft Sans Serif"/>
              </a:rPr>
              <a:t>gray </a:t>
            </a:r>
            <a:r>
              <a:rPr sz="3200" spc="-30" dirty="0">
                <a:latin typeface="Microsoft Sans Serif"/>
                <a:cs typeface="Microsoft Sans Serif"/>
              </a:rPr>
              <a:t> </a:t>
            </a:r>
            <a:r>
              <a:rPr sz="3200" spc="-200" dirty="0">
                <a:latin typeface="Microsoft Sans Serif"/>
                <a:cs typeface="Microsoft Sans Serif"/>
              </a:rPr>
              <a:t>levels</a:t>
            </a:r>
            <a:endParaRPr sz="32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387" y="344170"/>
            <a:ext cx="483616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15" dirty="0"/>
              <a:t>Se</a:t>
            </a:r>
            <a:r>
              <a:rPr sz="4400" spc="-505" dirty="0"/>
              <a:t>n</a:t>
            </a:r>
            <a:r>
              <a:rPr sz="4400" spc="-450" dirty="0"/>
              <a:t>sor</a:t>
            </a:r>
            <a:r>
              <a:rPr sz="4400" spc="-470" dirty="0"/>
              <a:t>s</a:t>
            </a:r>
            <a:r>
              <a:rPr sz="4400" spc="-325" dirty="0"/>
              <a:t>:</a:t>
            </a:r>
            <a:r>
              <a:rPr sz="4400" spc="-90" dirty="0"/>
              <a:t> </a:t>
            </a:r>
            <a:r>
              <a:rPr sz="3600" spc="-280" dirty="0">
                <a:solidFill>
                  <a:srgbClr val="C00000"/>
                </a:solidFill>
              </a:rPr>
              <a:t>Singl</a:t>
            </a:r>
            <a:r>
              <a:rPr sz="3600" spc="-315" dirty="0">
                <a:solidFill>
                  <a:srgbClr val="C00000"/>
                </a:solidFill>
              </a:rPr>
              <a:t>e</a:t>
            </a:r>
            <a:r>
              <a:rPr sz="3600" spc="-45" dirty="0">
                <a:solidFill>
                  <a:srgbClr val="C00000"/>
                </a:solidFill>
              </a:rPr>
              <a:t> </a:t>
            </a:r>
            <a:r>
              <a:rPr sz="3600" spc="-535" dirty="0">
                <a:solidFill>
                  <a:srgbClr val="C00000"/>
                </a:solidFill>
              </a:rPr>
              <a:t>S</a:t>
            </a:r>
            <a:r>
              <a:rPr sz="3600" spc="-430" dirty="0">
                <a:solidFill>
                  <a:srgbClr val="C00000"/>
                </a:solidFill>
              </a:rPr>
              <a:t>e</a:t>
            </a:r>
            <a:r>
              <a:rPr sz="3600" spc="-360" dirty="0">
                <a:solidFill>
                  <a:srgbClr val="C00000"/>
                </a:solidFill>
              </a:rPr>
              <a:t>nsors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691387" y="1501851"/>
            <a:ext cx="7686675" cy="1381125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332740" indent="-320675">
              <a:lnSpc>
                <a:spcPct val="100000"/>
              </a:lnSpc>
              <a:spcBef>
                <a:spcPts val="350"/>
              </a:spcBef>
              <a:buClr>
                <a:srgbClr val="DD8046"/>
              </a:buClr>
              <a:buSzPct val="58928"/>
              <a:buFont typeface="Wingdings"/>
              <a:buChar char=""/>
              <a:tabLst>
                <a:tab pos="332740" algn="l"/>
                <a:tab pos="333375" algn="l"/>
              </a:tabLst>
            </a:pPr>
            <a:r>
              <a:rPr sz="2800" b="1" spc="-140" dirty="0">
                <a:solidFill>
                  <a:srgbClr val="005EA3"/>
                </a:solidFill>
                <a:latin typeface="Arial"/>
                <a:cs typeface="Arial"/>
              </a:rPr>
              <a:t>Im</a:t>
            </a:r>
            <a:r>
              <a:rPr sz="2800" b="1" spc="-70" dirty="0">
                <a:solidFill>
                  <a:srgbClr val="005EA3"/>
                </a:solidFill>
                <a:latin typeface="Arial"/>
                <a:cs typeface="Arial"/>
              </a:rPr>
              <a:t>a</a:t>
            </a:r>
            <a:r>
              <a:rPr sz="2800" b="1" spc="-225" dirty="0">
                <a:solidFill>
                  <a:srgbClr val="005EA3"/>
                </a:solidFill>
                <a:latin typeface="Arial"/>
                <a:cs typeface="Arial"/>
              </a:rPr>
              <a:t>ge</a:t>
            </a:r>
            <a:r>
              <a:rPr sz="2800" b="1" spc="-60" dirty="0">
                <a:solidFill>
                  <a:srgbClr val="005EA3"/>
                </a:solidFill>
                <a:latin typeface="Arial"/>
                <a:cs typeface="Arial"/>
              </a:rPr>
              <a:t> </a:t>
            </a:r>
            <a:r>
              <a:rPr sz="2800" b="1" spc="-185" dirty="0">
                <a:solidFill>
                  <a:srgbClr val="005EA3"/>
                </a:solidFill>
                <a:latin typeface="Arial"/>
                <a:cs typeface="Arial"/>
              </a:rPr>
              <a:t>acquisiti</a:t>
            </a:r>
            <a:r>
              <a:rPr sz="2800" b="1" spc="-250" dirty="0">
                <a:solidFill>
                  <a:srgbClr val="005EA3"/>
                </a:solidFill>
                <a:latin typeface="Arial"/>
                <a:cs typeface="Arial"/>
              </a:rPr>
              <a:t>o</a:t>
            </a:r>
            <a:r>
              <a:rPr sz="2800" b="1" spc="-229" dirty="0">
                <a:solidFill>
                  <a:srgbClr val="005EA3"/>
                </a:solidFill>
                <a:latin typeface="Arial"/>
                <a:cs typeface="Arial"/>
              </a:rPr>
              <a:t>n</a:t>
            </a:r>
            <a:r>
              <a:rPr sz="2800" b="1" spc="-45" dirty="0">
                <a:solidFill>
                  <a:srgbClr val="005EA3"/>
                </a:solidFill>
                <a:latin typeface="Arial"/>
                <a:cs typeface="Arial"/>
              </a:rPr>
              <a:t> </a:t>
            </a:r>
            <a:r>
              <a:rPr sz="2800" b="1" spc="-220" dirty="0">
                <a:solidFill>
                  <a:srgbClr val="005EA3"/>
                </a:solidFill>
                <a:latin typeface="Arial"/>
                <a:cs typeface="Arial"/>
              </a:rPr>
              <a:t>using</a:t>
            </a:r>
            <a:r>
              <a:rPr sz="2800" b="1" spc="-30" dirty="0">
                <a:solidFill>
                  <a:srgbClr val="005EA3"/>
                </a:solidFill>
                <a:latin typeface="Arial"/>
                <a:cs typeface="Arial"/>
              </a:rPr>
              <a:t> </a:t>
            </a:r>
            <a:r>
              <a:rPr sz="2800" b="1" spc="-85" dirty="0">
                <a:solidFill>
                  <a:srgbClr val="005EA3"/>
                </a:solidFill>
                <a:latin typeface="Arial"/>
                <a:cs typeface="Arial"/>
              </a:rPr>
              <a:t>a</a:t>
            </a:r>
            <a:r>
              <a:rPr sz="2800" b="1" spc="-35" dirty="0">
                <a:solidFill>
                  <a:srgbClr val="005EA3"/>
                </a:solidFill>
                <a:latin typeface="Arial"/>
                <a:cs typeface="Arial"/>
              </a:rPr>
              <a:t> </a:t>
            </a:r>
            <a:r>
              <a:rPr sz="2800" b="1" spc="-375" dirty="0">
                <a:solidFill>
                  <a:srgbClr val="005EA3"/>
                </a:solidFill>
                <a:latin typeface="Arial"/>
                <a:cs typeface="Arial"/>
              </a:rPr>
              <a:t>s</a:t>
            </a:r>
            <a:r>
              <a:rPr sz="2800" b="1" spc="-155" dirty="0">
                <a:solidFill>
                  <a:srgbClr val="005EA3"/>
                </a:solidFill>
                <a:latin typeface="Arial"/>
                <a:cs typeface="Arial"/>
              </a:rPr>
              <a:t>ingle</a:t>
            </a:r>
            <a:r>
              <a:rPr sz="2800" b="1" spc="-25" dirty="0">
                <a:solidFill>
                  <a:srgbClr val="005EA3"/>
                </a:solidFill>
                <a:latin typeface="Arial"/>
                <a:cs typeface="Arial"/>
              </a:rPr>
              <a:t> </a:t>
            </a:r>
            <a:r>
              <a:rPr sz="2800" b="1" spc="-295" dirty="0">
                <a:solidFill>
                  <a:srgbClr val="005EA3"/>
                </a:solidFill>
                <a:latin typeface="Arial"/>
                <a:cs typeface="Arial"/>
              </a:rPr>
              <a:t>sens</a:t>
            </a:r>
            <a:r>
              <a:rPr sz="2800" b="1" spc="-220" dirty="0">
                <a:solidFill>
                  <a:srgbClr val="005EA3"/>
                </a:solidFill>
                <a:latin typeface="Arial"/>
                <a:cs typeface="Arial"/>
              </a:rPr>
              <a:t>or</a:t>
            </a:r>
            <a:endParaRPr sz="2800">
              <a:latin typeface="Arial"/>
              <a:cs typeface="Arial"/>
            </a:endParaRPr>
          </a:p>
          <a:p>
            <a:pPr marL="332740" marR="5080" indent="-320675">
              <a:lnSpc>
                <a:spcPts val="2110"/>
              </a:lnSpc>
              <a:spcBef>
                <a:spcPts val="710"/>
              </a:spcBef>
              <a:buClr>
                <a:srgbClr val="DD8046"/>
              </a:buClr>
              <a:buSzPct val="59090"/>
              <a:buFont typeface="Wingdings"/>
              <a:buChar char=""/>
              <a:tabLst>
                <a:tab pos="332740" algn="l"/>
                <a:tab pos="333375" algn="l"/>
              </a:tabLst>
            </a:pPr>
            <a:r>
              <a:rPr sz="2200" spc="-570" dirty="0">
                <a:solidFill>
                  <a:srgbClr val="005DA1"/>
                </a:solidFill>
                <a:latin typeface="Microsoft Sans Serif"/>
                <a:cs typeface="Microsoft Sans Serif"/>
              </a:rPr>
              <a:t>T</a:t>
            </a:r>
            <a:r>
              <a:rPr sz="2200" spc="-130" dirty="0">
                <a:solidFill>
                  <a:srgbClr val="005DA1"/>
                </a:solidFill>
                <a:latin typeface="Microsoft Sans Serif"/>
                <a:cs typeface="Microsoft Sans Serif"/>
              </a:rPr>
              <a:t>o</a:t>
            </a:r>
            <a:r>
              <a:rPr sz="2200" spc="30" dirty="0">
                <a:solidFill>
                  <a:srgbClr val="005DA1"/>
                </a:solidFill>
                <a:latin typeface="Microsoft Sans Serif"/>
                <a:cs typeface="Microsoft Sans Serif"/>
              </a:rPr>
              <a:t> </a:t>
            </a:r>
            <a:r>
              <a:rPr sz="2200" spc="-65" dirty="0">
                <a:solidFill>
                  <a:srgbClr val="005DA1"/>
                </a:solidFill>
                <a:latin typeface="Microsoft Sans Serif"/>
                <a:cs typeface="Microsoft Sans Serif"/>
              </a:rPr>
              <a:t>g</a:t>
            </a:r>
            <a:r>
              <a:rPr sz="2200" spc="-175" dirty="0">
                <a:solidFill>
                  <a:srgbClr val="005DA1"/>
                </a:solidFill>
                <a:latin typeface="Microsoft Sans Serif"/>
                <a:cs typeface="Microsoft Sans Serif"/>
              </a:rPr>
              <a:t>en</a:t>
            </a:r>
            <a:r>
              <a:rPr sz="2200" spc="-170" dirty="0">
                <a:solidFill>
                  <a:srgbClr val="005DA1"/>
                </a:solidFill>
                <a:latin typeface="Microsoft Sans Serif"/>
                <a:cs typeface="Microsoft Sans Serif"/>
              </a:rPr>
              <a:t>e</a:t>
            </a:r>
            <a:r>
              <a:rPr sz="2200" spc="-30" dirty="0">
                <a:solidFill>
                  <a:srgbClr val="005DA1"/>
                </a:solidFill>
                <a:latin typeface="Microsoft Sans Serif"/>
                <a:cs typeface="Microsoft Sans Serif"/>
              </a:rPr>
              <a:t>r</a:t>
            </a:r>
            <a:r>
              <a:rPr sz="2200" spc="-55" dirty="0">
                <a:solidFill>
                  <a:srgbClr val="005DA1"/>
                </a:solidFill>
                <a:latin typeface="Microsoft Sans Serif"/>
                <a:cs typeface="Microsoft Sans Serif"/>
              </a:rPr>
              <a:t>ate</a:t>
            </a:r>
            <a:r>
              <a:rPr sz="2200" spc="45" dirty="0">
                <a:solidFill>
                  <a:srgbClr val="005DA1"/>
                </a:solidFill>
                <a:latin typeface="Microsoft Sans Serif"/>
                <a:cs typeface="Microsoft Sans Serif"/>
              </a:rPr>
              <a:t> </a:t>
            </a:r>
            <a:r>
              <a:rPr sz="2200" spc="-15" dirty="0">
                <a:solidFill>
                  <a:srgbClr val="005DA1"/>
                </a:solidFill>
                <a:latin typeface="Microsoft Sans Serif"/>
                <a:cs typeface="Microsoft Sans Serif"/>
              </a:rPr>
              <a:t>a</a:t>
            </a:r>
            <a:r>
              <a:rPr sz="2200" spc="20" dirty="0">
                <a:solidFill>
                  <a:srgbClr val="005DA1"/>
                </a:solidFill>
                <a:latin typeface="Microsoft Sans Serif"/>
                <a:cs typeface="Microsoft Sans Serif"/>
              </a:rPr>
              <a:t> </a:t>
            </a:r>
            <a:r>
              <a:rPr sz="2200" dirty="0">
                <a:solidFill>
                  <a:srgbClr val="005DA1"/>
                </a:solidFill>
                <a:latin typeface="Microsoft Sans Serif"/>
                <a:cs typeface="Microsoft Sans Serif"/>
              </a:rPr>
              <a:t>2</a:t>
            </a:r>
            <a:r>
              <a:rPr sz="2200" spc="-5" dirty="0">
                <a:solidFill>
                  <a:srgbClr val="005DA1"/>
                </a:solidFill>
                <a:latin typeface="Microsoft Sans Serif"/>
                <a:cs typeface="Microsoft Sans Serif"/>
              </a:rPr>
              <a:t>-</a:t>
            </a:r>
            <a:r>
              <a:rPr sz="2200" spc="-265" dirty="0">
                <a:solidFill>
                  <a:srgbClr val="005DA1"/>
                </a:solidFill>
                <a:latin typeface="Microsoft Sans Serif"/>
                <a:cs typeface="Microsoft Sans Serif"/>
              </a:rPr>
              <a:t>D</a:t>
            </a:r>
            <a:r>
              <a:rPr sz="2200" spc="30" dirty="0">
                <a:solidFill>
                  <a:srgbClr val="005DA1"/>
                </a:solidFill>
                <a:latin typeface="Microsoft Sans Serif"/>
                <a:cs typeface="Microsoft Sans Serif"/>
              </a:rPr>
              <a:t> </a:t>
            </a:r>
            <a:r>
              <a:rPr sz="2200" spc="-110" dirty="0">
                <a:solidFill>
                  <a:srgbClr val="005DA1"/>
                </a:solidFill>
                <a:latin typeface="Microsoft Sans Serif"/>
                <a:cs typeface="Microsoft Sans Serif"/>
              </a:rPr>
              <a:t>ima</a:t>
            </a:r>
            <a:r>
              <a:rPr sz="2200" spc="-165" dirty="0">
                <a:solidFill>
                  <a:srgbClr val="005DA1"/>
                </a:solidFill>
                <a:latin typeface="Microsoft Sans Serif"/>
                <a:cs typeface="Microsoft Sans Serif"/>
              </a:rPr>
              <a:t>g</a:t>
            </a:r>
            <a:r>
              <a:rPr sz="2200" spc="-130" dirty="0">
                <a:solidFill>
                  <a:srgbClr val="005DA1"/>
                </a:solidFill>
                <a:latin typeface="Microsoft Sans Serif"/>
                <a:cs typeface="Microsoft Sans Serif"/>
              </a:rPr>
              <a:t>e</a:t>
            </a:r>
            <a:r>
              <a:rPr sz="2200" spc="30" dirty="0">
                <a:solidFill>
                  <a:srgbClr val="005DA1"/>
                </a:solidFill>
                <a:latin typeface="Microsoft Sans Serif"/>
                <a:cs typeface="Microsoft Sans Serif"/>
              </a:rPr>
              <a:t> </a:t>
            </a:r>
            <a:r>
              <a:rPr sz="2200" spc="-185" dirty="0">
                <a:solidFill>
                  <a:srgbClr val="005DA1"/>
                </a:solidFill>
                <a:latin typeface="Microsoft Sans Serif"/>
                <a:cs typeface="Microsoft Sans Serif"/>
              </a:rPr>
              <a:t>using</a:t>
            </a:r>
            <a:r>
              <a:rPr sz="2200" spc="45" dirty="0">
                <a:solidFill>
                  <a:srgbClr val="005DA1"/>
                </a:solidFill>
                <a:latin typeface="Microsoft Sans Serif"/>
                <a:cs typeface="Microsoft Sans Serif"/>
              </a:rPr>
              <a:t> </a:t>
            </a:r>
            <a:r>
              <a:rPr sz="2200" spc="-15" dirty="0">
                <a:solidFill>
                  <a:srgbClr val="005DA1"/>
                </a:solidFill>
                <a:latin typeface="Microsoft Sans Serif"/>
                <a:cs typeface="Microsoft Sans Serif"/>
              </a:rPr>
              <a:t>a</a:t>
            </a:r>
            <a:r>
              <a:rPr sz="2200" spc="20" dirty="0">
                <a:solidFill>
                  <a:srgbClr val="005DA1"/>
                </a:solidFill>
                <a:latin typeface="Microsoft Sans Serif"/>
                <a:cs typeface="Microsoft Sans Serif"/>
              </a:rPr>
              <a:t> </a:t>
            </a:r>
            <a:r>
              <a:rPr sz="2200" spc="-135" dirty="0">
                <a:solidFill>
                  <a:srgbClr val="005DA1"/>
                </a:solidFill>
                <a:latin typeface="Microsoft Sans Serif"/>
                <a:cs typeface="Microsoft Sans Serif"/>
              </a:rPr>
              <a:t>single</a:t>
            </a:r>
            <a:r>
              <a:rPr sz="2200" spc="55" dirty="0">
                <a:solidFill>
                  <a:srgbClr val="005DA1"/>
                </a:solidFill>
                <a:latin typeface="Microsoft Sans Serif"/>
                <a:cs typeface="Microsoft Sans Serif"/>
              </a:rPr>
              <a:t> </a:t>
            </a:r>
            <a:r>
              <a:rPr sz="2200" spc="-250" dirty="0">
                <a:solidFill>
                  <a:srgbClr val="005DA1"/>
                </a:solidFill>
                <a:latin typeface="Microsoft Sans Serif"/>
                <a:cs typeface="Microsoft Sans Serif"/>
              </a:rPr>
              <a:t>se</a:t>
            </a:r>
            <a:r>
              <a:rPr sz="2200" spc="-254" dirty="0">
                <a:solidFill>
                  <a:srgbClr val="005DA1"/>
                </a:solidFill>
                <a:latin typeface="Microsoft Sans Serif"/>
                <a:cs typeface="Microsoft Sans Serif"/>
              </a:rPr>
              <a:t>nso</a:t>
            </a:r>
            <a:r>
              <a:rPr sz="2200" spc="-155" dirty="0">
                <a:solidFill>
                  <a:srgbClr val="005DA1"/>
                </a:solidFill>
                <a:latin typeface="Microsoft Sans Serif"/>
                <a:cs typeface="Microsoft Sans Serif"/>
              </a:rPr>
              <a:t>r</a:t>
            </a:r>
            <a:r>
              <a:rPr sz="2200" spc="-130" dirty="0">
                <a:solidFill>
                  <a:srgbClr val="005DA1"/>
                </a:solidFill>
                <a:latin typeface="Microsoft Sans Serif"/>
                <a:cs typeface="Microsoft Sans Serif"/>
              </a:rPr>
              <a:t>,</a:t>
            </a:r>
            <a:r>
              <a:rPr sz="2200" spc="35" dirty="0">
                <a:solidFill>
                  <a:srgbClr val="005DA1"/>
                </a:solidFill>
                <a:latin typeface="Microsoft Sans Serif"/>
                <a:cs typeface="Microsoft Sans Serif"/>
              </a:rPr>
              <a:t> </a:t>
            </a:r>
            <a:r>
              <a:rPr sz="2200" spc="-125" dirty="0">
                <a:solidFill>
                  <a:srgbClr val="005DA1"/>
                </a:solidFill>
                <a:latin typeface="Microsoft Sans Serif"/>
                <a:cs typeface="Microsoft Sans Serif"/>
              </a:rPr>
              <a:t>th</a:t>
            </a:r>
            <a:r>
              <a:rPr sz="2200" spc="-160" dirty="0">
                <a:solidFill>
                  <a:srgbClr val="005DA1"/>
                </a:solidFill>
                <a:latin typeface="Microsoft Sans Serif"/>
                <a:cs typeface="Microsoft Sans Serif"/>
              </a:rPr>
              <a:t>e</a:t>
            </a:r>
            <a:r>
              <a:rPr sz="2200" spc="-65" dirty="0">
                <a:solidFill>
                  <a:srgbClr val="005DA1"/>
                </a:solidFill>
                <a:latin typeface="Microsoft Sans Serif"/>
                <a:cs typeface="Microsoft Sans Serif"/>
              </a:rPr>
              <a:t>re</a:t>
            </a:r>
            <a:r>
              <a:rPr sz="2200" spc="25" dirty="0">
                <a:solidFill>
                  <a:srgbClr val="005DA1"/>
                </a:solidFill>
                <a:latin typeface="Microsoft Sans Serif"/>
                <a:cs typeface="Microsoft Sans Serif"/>
              </a:rPr>
              <a:t> </a:t>
            </a:r>
            <a:r>
              <a:rPr sz="2200" spc="-215" dirty="0">
                <a:solidFill>
                  <a:srgbClr val="005DA1"/>
                </a:solidFill>
                <a:latin typeface="Microsoft Sans Serif"/>
                <a:cs typeface="Microsoft Sans Serif"/>
              </a:rPr>
              <a:t>has</a:t>
            </a:r>
            <a:r>
              <a:rPr sz="2200" spc="40" dirty="0">
                <a:solidFill>
                  <a:srgbClr val="005DA1"/>
                </a:solidFill>
                <a:latin typeface="Microsoft Sans Serif"/>
                <a:cs typeface="Microsoft Sans Serif"/>
              </a:rPr>
              <a:t> </a:t>
            </a:r>
            <a:r>
              <a:rPr sz="2200" spc="-75" dirty="0">
                <a:solidFill>
                  <a:srgbClr val="005DA1"/>
                </a:solidFill>
                <a:latin typeface="Microsoft Sans Serif"/>
                <a:cs typeface="Microsoft Sans Serif"/>
              </a:rPr>
              <a:t>to</a:t>
            </a:r>
            <a:r>
              <a:rPr sz="2200" spc="30" dirty="0">
                <a:solidFill>
                  <a:srgbClr val="005DA1"/>
                </a:solidFill>
                <a:latin typeface="Microsoft Sans Serif"/>
                <a:cs typeface="Microsoft Sans Serif"/>
              </a:rPr>
              <a:t> </a:t>
            </a:r>
            <a:r>
              <a:rPr sz="2200" spc="-55" dirty="0">
                <a:solidFill>
                  <a:srgbClr val="005DA1"/>
                </a:solidFill>
                <a:latin typeface="Microsoft Sans Serif"/>
                <a:cs typeface="Microsoft Sans Serif"/>
              </a:rPr>
              <a:t>be  </a:t>
            </a:r>
            <a:r>
              <a:rPr sz="2200" spc="-70" dirty="0">
                <a:solidFill>
                  <a:srgbClr val="005DA1"/>
                </a:solidFill>
                <a:latin typeface="Microsoft Sans Serif"/>
                <a:cs typeface="Microsoft Sans Serif"/>
              </a:rPr>
              <a:t>relative </a:t>
            </a:r>
            <a:r>
              <a:rPr sz="2200" spc="-155" dirty="0">
                <a:solidFill>
                  <a:srgbClr val="005DA1"/>
                </a:solidFill>
                <a:latin typeface="Microsoft Sans Serif"/>
                <a:cs typeface="Microsoft Sans Serif"/>
              </a:rPr>
              <a:t>displacements</a:t>
            </a:r>
            <a:r>
              <a:rPr sz="2200" spc="-150" dirty="0">
                <a:solidFill>
                  <a:srgbClr val="005DA1"/>
                </a:solidFill>
                <a:latin typeface="Microsoft Sans Serif"/>
                <a:cs typeface="Microsoft Sans Serif"/>
              </a:rPr>
              <a:t> </a:t>
            </a:r>
            <a:r>
              <a:rPr sz="2200" spc="-145" dirty="0">
                <a:solidFill>
                  <a:srgbClr val="005DA1"/>
                </a:solidFill>
                <a:latin typeface="Microsoft Sans Serif"/>
                <a:cs typeface="Microsoft Sans Serif"/>
              </a:rPr>
              <a:t>in</a:t>
            </a:r>
            <a:r>
              <a:rPr sz="2200" spc="-140" dirty="0">
                <a:solidFill>
                  <a:srgbClr val="005DA1"/>
                </a:solidFill>
                <a:latin typeface="Microsoft Sans Serif"/>
                <a:cs typeface="Microsoft Sans Serif"/>
              </a:rPr>
              <a:t> </a:t>
            </a:r>
            <a:r>
              <a:rPr sz="2200" spc="-105" dirty="0">
                <a:solidFill>
                  <a:srgbClr val="005DA1"/>
                </a:solidFill>
                <a:latin typeface="Microsoft Sans Serif"/>
                <a:cs typeface="Microsoft Sans Serif"/>
              </a:rPr>
              <a:t>both </a:t>
            </a:r>
            <a:r>
              <a:rPr sz="2200" spc="-135" dirty="0">
                <a:solidFill>
                  <a:srgbClr val="005DA1"/>
                </a:solidFill>
                <a:latin typeface="Microsoft Sans Serif"/>
                <a:cs typeface="Microsoft Sans Serif"/>
              </a:rPr>
              <a:t>the</a:t>
            </a:r>
            <a:r>
              <a:rPr sz="2200" spc="-130" dirty="0">
                <a:solidFill>
                  <a:srgbClr val="005DA1"/>
                </a:solidFill>
                <a:latin typeface="Microsoft Sans Serif"/>
                <a:cs typeface="Microsoft Sans Serif"/>
              </a:rPr>
              <a:t> </a:t>
            </a:r>
            <a:r>
              <a:rPr sz="2200" spc="10" dirty="0">
                <a:solidFill>
                  <a:srgbClr val="005DA1"/>
                </a:solidFill>
                <a:latin typeface="Microsoft Sans Serif"/>
                <a:cs typeface="Microsoft Sans Serif"/>
              </a:rPr>
              <a:t>x- </a:t>
            </a:r>
            <a:r>
              <a:rPr sz="2200" spc="-100" dirty="0">
                <a:solidFill>
                  <a:srgbClr val="005DA1"/>
                </a:solidFill>
                <a:latin typeface="Microsoft Sans Serif"/>
                <a:cs typeface="Microsoft Sans Serif"/>
              </a:rPr>
              <a:t>and y-directions </a:t>
            </a:r>
            <a:r>
              <a:rPr sz="2200" spc="-120" dirty="0">
                <a:solidFill>
                  <a:srgbClr val="005DA1"/>
                </a:solidFill>
                <a:latin typeface="Microsoft Sans Serif"/>
                <a:cs typeface="Microsoft Sans Serif"/>
              </a:rPr>
              <a:t>between </a:t>
            </a:r>
            <a:r>
              <a:rPr sz="2200" spc="-135" dirty="0">
                <a:solidFill>
                  <a:srgbClr val="005DA1"/>
                </a:solidFill>
                <a:latin typeface="Microsoft Sans Serif"/>
                <a:cs typeface="Microsoft Sans Serif"/>
              </a:rPr>
              <a:t>the </a:t>
            </a:r>
            <a:r>
              <a:rPr sz="2200" spc="-570" dirty="0">
                <a:solidFill>
                  <a:srgbClr val="005DA1"/>
                </a:solidFill>
                <a:latin typeface="Microsoft Sans Serif"/>
                <a:cs typeface="Microsoft Sans Serif"/>
              </a:rPr>
              <a:t> </a:t>
            </a:r>
            <a:r>
              <a:rPr sz="2200" spc="-250" dirty="0">
                <a:solidFill>
                  <a:srgbClr val="005DA1"/>
                </a:solidFill>
                <a:latin typeface="Microsoft Sans Serif"/>
                <a:cs typeface="Microsoft Sans Serif"/>
              </a:rPr>
              <a:t>se</a:t>
            </a:r>
            <a:r>
              <a:rPr sz="2200" spc="-190" dirty="0">
                <a:solidFill>
                  <a:srgbClr val="005DA1"/>
                </a:solidFill>
                <a:latin typeface="Microsoft Sans Serif"/>
                <a:cs typeface="Microsoft Sans Serif"/>
              </a:rPr>
              <a:t>nsor</a:t>
            </a:r>
            <a:r>
              <a:rPr sz="2200" spc="40" dirty="0">
                <a:solidFill>
                  <a:srgbClr val="005DA1"/>
                </a:solidFill>
                <a:latin typeface="Microsoft Sans Serif"/>
                <a:cs typeface="Microsoft Sans Serif"/>
              </a:rPr>
              <a:t> </a:t>
            </a:r>
            <a:r>
              <a:rPr sz="2200" spc="-100" dirty="0">
                <a:solidFill>
                  <a:srgbClr val="005DA1"/>
                </a:solidFill>
                <a:latin typeface="Microsoft Sans Serif"/>
                <a:cs typeface="Microsoft Sans Serif"/>
              </a:rPr>
              <a:t>and</a:t>
            </a:r>
            <a:r>
              <a:rPr sz="2200" spc="20" dirty="0">
                <a:solidFill>
                  <a:srgbClr val="005DA1"/>
                </a:solidFill>
                <a:latin typeface="Microsoft Sans Serif"/>
                <a:cs typeface="Microsoft Sans Serif"/>
              </a:rPr>
              <a:t> </a:t>
            </a:r>
            <a:r>
              <a:rPr sz="2200" spc="-15" dirty="0">
                <a:solidFill>
                  <a:srgbClr val="005DA1"/>
                </a:solidFill>
                <a:latin typeface="Microsoft Sans Serif"/>
                <a:cs typeface="Microsoft Sans Serif"/>
              </a:rPr>
              <a:t>t</a:t>
            </a:r>
            <a:r>
              <a:rPr sz="2200" spc="-195" dirty="0">
                <a:solidFill>
                  <a:srgbClr val="005DA1"/>
                </a:solidFill>
                <a:latin typeface="Microsoft Sans Serif"/>
                <a:cs typeface="Microsoft Sans Serif"/>
              </a:rPr>
              <a:t>he</a:t>
            </a:r>
            <a:r>
              <a:rPr sz="2200" spc="30" dirty="0">
                <a:solidFill>
                  <a:srgbClr val="005DA1"/>
                </a:solidFill>
                <a:latin typeface="Microsoft Sans Serif"/>
                <a:cs typeface="Microsoft Sans Serif"/>
              </a:rPr>
              <a:t> </a:t>
            </a:r>
            <a:r>
              <a:rPr sz="2200" spc="-40" dirty="0">
                <a:solidFill>
                  <a:srgbClr val="005DA1"/>
                </a:solidFill>
                <a:latin typeface="Microsoft Sans Serif"/>
                <a:cs typeface="Microsoft Sans Serif"/>
              </a:rPr>
              <a:t>area</a:t>
            </a:r>
            <a:r>
              <a:rPr sz="2200" spc="30" dirty="0">
                <a:solidFill>
                  <a:srgbClr val="005DA1"/>
                </a:solidFill>
                <a:latin typeface="Microsoft Sans Serif"/>
                <a:cs typeface="Microsoft Sans Serif"/>
              </a:rPr>
              <a:t> </a:t>
            </a:r>
            <a:r>
              <a:rPr sz="2200" spc="-75" dirty="0">
                <a:solidFill>
                  <a:srgbClr val="005DA1"/>
                </a:solidFill>
                <a:latin typeface="Microsoft Sans Serif"/>
                <a:cs typeface="Microsoft Sans Serif"/>
              </a:rPr>
              <a:t>to</a:t>
            </a:r>
            <a:r>
              <a:rPr sz="2200" spc="30" dirty="0">
                <a:solidFill>
                  <a:srgbClr val="005DA1"/>
                </a:solidFill>
                <a:latin typeface="Microsoft Sans Serif"/>
                <a:cs typeface="Microsoft Sans Serif"/>
              </a:rPr>
              <a:t> </a:t>
            </a:r>
            <a:r>
              <a:rPr sz="2200" spc="-70" dirty="0">
                <a:solidFill>
                  <a:srgbClr val="005DA1"/>
                </a:solidFill>
                <a:latin typeface="Microsoft Sans Serif"/>
                <a:cs typeface="Microsoft Sans Serif"/>
              </a:rPr>
              <a:t>be</a:t>
            </a:r>
            <a:r>
              <a:rPr sz="2200" spc="30" dirty="0">
                <a:solidFill>
                  <a:srgbClr val="005DA1"/>
                </a:solidFill>
                <a:latin typeface="Microsoft Sans Serif"/>
                <a:cs typeface="Microsoft Sans Serif"/>
              </a:rPr>
              <a:t> </a:t>
            </a:r>
            <a:r>
              <a:rPr sz="2200" spc="-110" dirty="0">
                <a:solidFill>
                  <a:srgbClr val="005DA1"/>
                </a:solidFill>
                <a:latin typeface="Microsoft Sans Serif"/>
                <a:cs typeface="Microsoft Sans Serif"/>
              </a:rPr>
              <a:t>ima</a:t>
            </a:r>
            <a:r>
              <a:rPr sz="2200" spc="-155" dirty="0">
                <a:solidFill>
                  <a:srgbClr val="005DA1"/>
                </a:solidFill>
                <a:latin typeface="Microsoft Sans Serif"/>
                <a:cs typeface="Microsoft Sans Serif"/>
              </a:rPr>
              <a:t>g</a:t>
            </a:r>
            <a:r>
              <a:rPr sz="2200" spc="-90" dirty="0">
                <a:solidFill>
                  <a:srgbClr val="005DA1"/>
                </a:solidFill>
                <a:latin typeface="Microsoft Sans Serif"/>
                <a:cs typeface="Microsoft Sans Serif"/>
              </a:rPr>
              <a:t>ed.</a:t>
            </a:r>
            <a:endParaRPr sz="2200">
              <a:latin typeface="Microsoft Sans Serif"/>
              <a:cs typeface="Microsoft Sans Serif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3979" y="3115055"/>
            <a:ext cx="6248068" cy="3504828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387" y="344170"/>
            <a:ext cx="396303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340" dirty="0"/>
              <a:t>False</a:t>
            </a:r>
            <a:r>
              <a:rPr sz="4400" spc="-40" dirty="0"/>
              <a:t> </a:t>
            </a:r>
            <a:r>
              <a:rPr sz="4400" spc="-350" dirty="0"/>
              <a:t>Contouring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691387" y="1610995"/>
            <a:ext cx="7979409" cy="2465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2740" marR="5080" indent="-320675">
              <a:lnSpc>
                <a:spcPct val="100000"/>
              </a:lnSpc>
              <a:spcBef>
                <a:spcPts val="105"/>
              </a:spcBef>
              <a:buClr>
                <a:srgbClr val="DD8046"/>
              </a:buClr>
              <a:buSzPct val="59375"/>
              <a:buFont typeface="Wingdings"/>
              <a:buChar char=""/>
              <a:tabLst>
                <a:tab pos="333375" algn="l"/>
              </a:tabLst>
            </a:pPr>
            <a:r>
              <a:rPr sz="3200" spc="-190" dirty="0">
                <a:latin typeface="Microsoft Sans Serif"/>
                <a:cs typeface="Microsoft Sans Serif"/>
              </a:rPr>
              <a:t>When</a:t>
            </a:r>
            <a:r>
              <a:rPr sz="3200" spc="20" dirty="0">
                <a:latin typeface="Microsoft Sans Serif"/>
                <a:cs typeface="Microsoft Sans Serif"/>
              </a:rPr>
              <a:t> </a:t>
            </a:r>
            <a:r>
              <a:rPr sz="3200" spc="-195" dirty="0">
                <a:latin typeface="Microsoft Sans Serif"/>
                <a:cs typeface="Microsoft Sans Serif"/>
              </a:rPr>
              <a:t>the</a:t>
            </a:r>
            <a:r>
              <a:rPr sz="3200" spc="30" dirty="0">
                <a:latin typeface="Microsoft Sans Serif"/>
                <a:cs typeface="Microsoft Sans Serif"/>
              </a:rPr>
              <a:t> </a:t>
            </a:r>
            <a:r>
              <a:rPr sz="3200" spc="-280" dirty="0">
                <a:latin typeface="Microsoft Sans Serif"/>
                <a:cs typeface="Microsoft Sans Serif"/>
              </a:rPr>
              <a:t>n</a:t>
            </a:r>
            <a:r>
              <a:rPr sz="3200" spc="-345" dirty="0">
                <a:latin typeface="Microsoft Sans Serif"/>
                <a:cs typeface="Microsoft Sans Serif"/>
              </a:rPr>
              <a:t>o</a:t>
            </a:r>
            <a:r>
              <a:rPr sz="3200" spc="-190" dirty="0">
                <a:latin typeface="Microsoft Sans Serif"/>
                <a:cs typeface="Microsoft Sans Serif"/>
              </a:rPr>
              <a:t>.</a:t>
            </a:r>
            <a:r>
              <a:rPr sz="3200" spc="20" dirty="0">
                <a:latin typeface="Microsoft Sans Serif"/>
                <a:cs typeface="Microsoft Sans Serif"/>
              </a:rPr>
              <a:t> </a:t>
            </a:r>
            <a:r>
              <a:rPr sz="3200" dirty="0">
                <a:latin typeface="Microsoft Sans Serif"/>
                <a:cs typeface="Microsoft Sans Serif"/>
              </a:rPr>
              <a:t>of</a:t>
            </a:r>
            <a:r>
              <a:rPr sz="3200" spc="130" dirty="0">
                <a:latin typeface="Microsoft Sans Serif"/>
                <a:cs typeface="Microsoft Sans Serif"/>
              </a:rPr>
              <a:t> </a:t>
            </a:r>
            <a:r>
              <a:rPr sz="3200" spc="-30" dirty="0">
                <a:latin typeface="Microsoft Sans Serif"/>
                <a:cs typeface="Microsoft Sans Serif"/>
              </a:rPr>
              <a:t>g</a:t>
            </a:r>
            <a:r>
              <a:rPr sz="3200" spc="-40" dirty="0">
                <a:latin typeface="Microsoft Sans Serif"/>
                <a:cs typeface="Microsoft Sans Serif"/>
              </a:rPr>
              <a:t>r</a:t>
            </a:r>
            <a:r>
              <a:rPr sz="3200" spc="-80" dirty="0">
                <a:latin typeface="Microsoft Sans Serif"/>
                <a:cs typeface="Microsoft Sans Serif"/>
              </a:rPr>
              <a:t>a</a:t>
            </a:r>
            <a:r>
              <a:rPr sz="3200" spc="10" dirty="0">
                <a:latin typeface="Microsoft Sans Serif"/>
                <a:cs typeface="Microsoft Sans Serif"/>
              </a:rPr>
              <a:t>y</a:t>
            </a:r>
            <a:r>
              <a:rPr sz="3200" dirty="0">
                <a:latin typeface="Microsoft Sans Serif"/>
                <a:cs typeface="Microsoft Sans Serif"/>
              </a:rPr>
              <a:t>-</a:t>
            </a:r>
            <a:r>
              <a:rPr sz="3200" spc="-65" dirty="0">
                <a:latin typeface="Microsoft Sans Serif"/>
                <a:cs typeface="Microsoft Sans Serif"/>
              </a:rPr>
              <a:t>l</a:t>
            </a:r>
            <a:r>
              <a:rPr sz="3200" spc="-145" dirty="0">
                <a:latin typeface="Microsoft Sans Serif"/>
                <a:cs typeface="Microsoft Sans Serif"/>
              </a:rPr>
              <a:t>e</a:t>
            </a:r>
            <a:r>
              <a:rPr sz="3200" spc="-275" dirty="0">
                <a:latin typeface="Microsoft Sans Serif"/>
                <a:cs typeface="Microsoft Sans Serif"/>
              </a:rPr>
              <a:t>v</a:t>
            </a:r>
            <a:r>
              <a:rPr sz="3200" spc="-250" dirty="0">
                <a:latin typeface="Microsoft Sans Serif"/>
                <a:cs typeface="Microsoft Sans Serif"/>
              </a:rPr>
              <a:t>els</a:t>
            </a:r>
            <a:r>
              <a:rPr sz="3200" spc="-10" dirty="0">
                <a:latin typeface="Microsoft Sans Serif"/>
                <a:cs typeface="Microsoft Sans Serif"/>
              </a:rPr>
              <a:t> </a:t>
            </a:r>
            <a:r>
              <a:rPr sz="3200" spc="-125" dirty="0">
                <a:latin typeface="Microsoft Sans Serif"/>
                <a:cs typeface="Microsoft Sans Serif"/>
              </a:rPr>
              <a:t>i</a:t>
            </a:r>
            <a:r>
              <a:rPr sz="3200" spc="-290" dirty="0">
                <a:latin typeface="Microsoft Sans Serif"/>
                <a:cs typeface="Microsoft Sans Serif"/>
              </a:rPr>
              <a:t>n</a:t>
            </a:r>
            <a:r>
              <a:rPr sz="3200" spc="30" dirty="0">
                <a:latin typeface="Microsoft Sans Serif"/>
                <a:cs typeface="Microsoft Sans Serif"/>
              </a:rPr>
              <a:t> </a:t>
            </a:r>
            <a:r>
              <a:rPr sz="3200" spc="-195" dirty="0">
                <a:latin typeface="Microsoft Sans Serif"/>
                <a:cs typeface="Microsoft Sans Serif"/>
              </a:rPr>
              <a:t>the</a:t>
            </a:r>
            <a:r>
              <a:rPr sz="3200" spc="30" dirty="0">
                <a:latin typeface="Microsoft Sans Serif"/>
                <a:cs typeface="Microsoft Sans Serif"/>
              </a:rPr>
              <a:t> </a:t>
            </a:r>
            <a:r>
              <a:rPr sz="3200" spc="-150" dirty="0">
                <a:latin typeface="Microsoft Sans Serif"/>
                <a:cs typeface="Microsoft Sans Serif"/>
              </a:rPr>
              <a:t>ima</a:t>
            </a:r>
            <a:r>
              <a:rPr sz="3200" spc="-225" dirty="0">
                <a:latin typeface="Microsoft Sans Serif"/>
                <a:cs typeface="Microsoft Sans Serif"/>
              </a:rPr>
              <a:t>g</a:t>
            </a:r>
            <a:r>
              <a:rPr sz="3200" spc="-180" dirty="0">
                <a:latin typeface="Microsoft Sans Serif"/>
                <a:cs typeface="Microsoft Sans Serif"/>
              </a:rPr>
              <a:t>e</a:t>
            </a:r>
            <a:r>
              <a:rPr sz="3200" spc="20" dirty="0">
                <a:latin typeface="Microsoft Sans Serif"/>
                <a:cs typeface="Microsoft Sans Serif"/>
              </a:rPr>
              <a:t> </a:t>
            </a:r>
            <a:r>
              <a:rPr sz="3200" spc="-250" dirty="0">
                <a:latin typeface="Microsoft Sans Serif"/>
                <a:cs typeface="Microsoft Sans Serif"/>
              </a:rPr>
              <a:t>is  </a:t>
            </a:r>
            <a:r>
              <a:rPr sz="3200" spc="-210" dirty="0">
                <a:latin typeface="Microsoft Sans Serif"/>
                <a:cs typeface="Microsoft Sans Serif"/>
              </a:rPr>
              <a:t> </a:t>
            </a:r>
            <a:r>
              <a:rPr sz="3200" spc="-240" dirty="0">
                <a:latin typeface="Microsoft Sans Serif"/>
                <a:cs typeface="Microsoft Sans Serif"/>
              </a:rPr>
              <a:t>low,</a:t>
            </a:r>
            <a:r>
              <a:rPr sz="3200" spc="20" dirty="0">
                <a:latin typeface="Microsoft Sans Serif"/>
                <a:cs typeface="Microsoft Sans Serif"/>
              </a:rPr>
              <a:t> </a:t>
            </a:r>
            <a:r>
              <a:rPr sz="3200" spc="-195" dirty="0">
                <a:latin typeface="Microsoft Sans Serif"/>
                <a:cs typeface="Microsoft Sans Serif"/>
              </a:rPr>
              <a:t>the</a:t>
            </a:r>
            <a:r>
              <a:rPr sz="3200" spc="35" dirty="0">
                <a:latin typeface="Microsoft Sans Serif"/>
                <a:cs typeface="Microsoft Sans Serif"/>
              </a:rPr>
              <a:t> </a:t>
            </a:r>
            <a:r>
              <a:rPr sz="3200" spc="-130" dirty="0">
                <a:latin typeface="Microsoft Sans Serif"/>
                <a:cs typeface="Microsoft Sans Serif"/>
              </a:rPr>
              <a:t>foreground</a:t>
            </a:r>
            <a:r>
              <a:rPr sz="3200" dirty="0">
                <a:latin typeface="Microsoft Sans Serif"/>
                <a:cs typeface="Microsoft Sans Serif"/>
              </a:rPr>
              <a:t> </a:t>
            </a:r>
            <a:r>
              <a:rPr sz="3200" spc="-120" dirty="0">
                <a:latin typeface="Microsoft Sans Serif"/>
                <a:cs typeface="Microsoft Sans Serif"/>
              </a:rPr>
              <a:t>details</a:t>
            </a:r>
            <a:r>
              <a:rPr sz="3200" spc="10" dirty="0">
                <a:latin typeface="Microsoft Sans Serif"/>
                <a:cs typeface="Microsoft Sans Serif"/>
              </a:rPr>
              <a:t> </a:t>
            </a:r>
            <a:r>
              <a:rPr sz="3200" dirty="0">
                <a:latin typeface="Microsoft Sans Serif"/>
                <a:cs typeface="Microsoft Sans Serif"/>
              </a:rPr>
              <a:t>of</a:t>
            </a:r>
            <a:r>
              <a:rPr sz="3200" spc="135" dirty="0">
                <a:latin typeface="Microsoft Sans Serif"/>
                <a:cs typeface="Microsoft Sans Serif"/>
              </a:rPr>
              <a:t> </a:t>
            </a:r>
            <a:r>
              <a:rPr sz="3200" spc="-200" dirty="0">
                <a:latin typeface="Microsoft Sans Serif"/>
                <a:cs typeface="Microsoft Sans Serif"/>
              </a:rPr>
              <a:t>the</a:t>
            </a:r>
            <a:r>
              <a:rPr sz="3200" spc="35" dirty="0">
                <a:latin typeface="Microsoft Sans Serif"/>
                <a:cs typeface="Microsoft Sans Serif"/>
              </a:rPr>
              <a:t> </a:t>
            </a:r>
            <a:r>
              <a:rPr sz="3200" spc="-170" dirty="0">
                <a:latin typeface="Microsoft Sans Serif"/>
                <a:cs typeface="Microsoft Sans Serif"/>
              </a:rPr>
              <a:t>image</a:t>
            </a:r>
            <a:r>
              <a:rPr sz="3200" spc="20" dirty="0">
                <a:latin typeface="Microsoft Sans Serif"/>
                <a:cs typeface="Microsoft Sans Serif"/>
              </a:rPr>
              <a:t> </a:t>
            </a:r>
            <a:r>
              <a:rPr sz="3200" spc="-195" dirty="0">
                <a:latin typeface="Microsoft Sans Serif"/>
                <a:cs typeface="Microsoft Sans Serif"/>
              </a:rPr>
              <a:t>merge </a:t>
            </a:r>
            <a:r>
              <a:rPr sz="3200" spc="-835" dirty="0">
                <a:latin typeface="Microsoft Sans Serif"/>
                <a:cs typeface="Microsoft Sans Serif"/>
              </a:rPr>
              <a:t> </a:t>
            </a:r>
            <a:r>
              <a:rPr sz="3200" spc="-150" dirty="0">
                <a:latin typeface="Microsoft Sans Serif"/>
                <a:cs typeface="Microsoft Sans Serif"/>
              </a:rPr>
              <a:t>with </a:t>
            </a:r>
            <a:r>
              <a:rPr sz="3200" spc="-195" dirty="0">
                <a:latin typeface="Microsoft Sans Serif"/>
                <a:cs typeface="Microsoft Sans Serif"/>
              </a:rPr>
              <a:t>the</a:t>
            </a:r>
            <a:r>
              <a:rPr sz="3200" spc="-190" dirty="0">
                <a:latin typeface="Microsoft Sans Serif"/>
                <a:cs typeface="Microsoft Sans Serif"/>
              </a:rPr>
              <a:t> </a:t>
            </a:r>
            <a:r>
              <a:rPr sz="3200" spc="-160" dirty="0">
                <a:latin typeface="Microsoft Sans Serif"/>
                <a:cs typeface="Microsoft Sans Serif"/>
              </a:rPr>
              <a:t>background </a:t>
            </a:r>
            <a:r>
              <a:rPr sz="3200" spc="-120" dirty="0">
                <a:latin typeface="Microsoft Sans Serif"/>
                <a:cs typeface="Microsoft Sans Serif"/>
              </a:rPr>
              <a:t>details </a:t>
            </a:r>
            <a:r>
              <a:rPr sz="3200" dirty="0">
                <a:latin typeface="Microsoft Sans Serif"/>
                <a:cs typeface="Microsoft Sans Serif"/>
              </a:rPr>
              <a:t>of </a:t>
            </a:r>
            <a:r>
              <a:rPr sz="3200" spc="-200" dirty="0">
                <a:latin typeface="Microsoft Sans Serif"/>
                <a:cs typeface="Microsoft Sans Serif"/>
              </a:rPr>
              <a:t>the</a:t>
            </a:r>
            <a:r>
              <a:rPr sz="3200" spc="-195" dirty="0">
                <a:latin typeface="Microsoft Sans Serif"/>
                <a:cs typeface="Microsoft Sans Serif"/>
              </a:rPr>
              <a:t> image, </a:t>
            </a:r>
            <a:r>
              <a:rPr sz="3200" spc="-190" dirty="0">
                <a:latin typeface="Microsoft Sans Serif"/>
                <a:cs typeface="Microsoft Sans Serif"/>
              </a:rPr>
              <a:t> </a:t>
            </a:r>
            <a:r>
              <a:rPr sz="3200" spc="-245" dirty="0">
                <a:latin typeface="Microsoft Sans Serif"/>
                <a:cs typeface="Microsoft Sans Serif"/>
              </a:rPr>
              <a:t>causing</a:t>
            </a:r>
            <a:r>
              <a:rPr sz="3200" spc="15" dirty="0">
                <a:latin typeface="Microsoft Sans Serif"/>
                <a:cs typeface="Microsoft Sans Serif"/>
              </a:rPr>
              <a:t> </a:t>
            </a:r>
            <a:r>
              <a:rPr sz="3200" spc="-15" dirty="0">
                <a:latin typeface="Microsoft Sans Serif"/>
                <a:cs typeface="Microsoft Sans Serif"/>
              </a:rPr>
              <a:t>rid</a:t>
            </a:r>
            <a:r>
              <a:rPr sz="3200" spc="-85" dirty="0">
                <a:latin typeface="Microsoft Sans Serif"/>
                <a:cs typeface="Microsoft Sans Serif"/>
              </a:rPr>
              <a:t>g</a:t>
            </a:r>
            <a:r>
              <a:rPr sz="3200" spc="-180" dirty="0">
                <a:latin typeface="Microsoft Sans Serif"/>
                <a:cs typeface="Microsoft Sans Serif"/>
              </a:rPr>
              <a:t>e</a:t>
            </a:r>
            <a:r>
              <a:rPr sz="3200" spc="20" dirty="0">
                <a:latin typeface="Microsoft Sans Serif"/>
                <a:cs typeface="Microsoft Sans Serif"/>
              </a:rPr>
              <a:t> </a:t>
            </a:r>
            <a:r>
              <a:rPr sz="3200" spc="-35" dirty="0">
                <a:latin typeface="Microsoft Sans Serif"/>
                <a:cs typeface="Microsoft Sans Serif"/>
              </a:rPr>
              <a:t>l</a:t>
            </a:r>
            <a:r>
              <a:rPr sz="3200" spc="-25" dirty="0">
                <a:latin typeface="Microsoft Sans Serif"/>
                <a:cs typeface="Microsoft Sans Serif"/>
              </a:rPr>
              <a:t>i</a:t>
            </a:r>
            <a:r>
              <a:rPr sz="3200" spc="-265" dirty="0">
                <a:latin typeface="Microsoft Sans Serif"/>
                <a:cs typeface="Microsoft Sans Serif"/>
              </a:rPr>
              <a:t>k</a:t>
            </a:r>
            <a:r>
              <a:rPr sz="3200" spc="-180" dirty="0">
                <a:latin typeface="Microsoft Sans Serif"/>
                <a:cs typeface="Microsoft Sans Serif"/>
              </a:rPr>
              <a:t>e</a:t>
            </a:r>
            <a:r>
              <a:rPr sz="3200" spc="5" dirty="0">
                <a:latin typeface="Microsoft Sans Serif"/>
                <a:cs typeface="Microsoft Sans Serif"/>
              </a:rPr>
              <a:t> </a:t>
            </a:r>
            <a:r>
              <a:rPr sz="3200" spc="-195" dirty="0">
                <a:latin typeface="Microsoft Sans Serif"/>
                <a:cs typeface="Microsoft Sans Serif"/>
              </a:rPr>
              <a:t>st</a:t>
            </a:r>
            <a:r>
              <a:rPr sz="3200" spc="-120" dirty="0">
                <a:latin typeface="Microsoft Sans Serif"/>
                <a:cs typeface="Microsoft Sans Serif"/>
              </a:rPr>
              <a:t>r</a:t>
            </a:r>
            <a:r>
              <a:rPr sz="3200" spc="-265" dirty="0">
                <a:latin typeface="Microsoft Sans Serif"/>
                <a:cs typeface="Microsoft Sans Serif"/>
              </a:rPr>
              <a:t>ucture</a:t>
            </a:r>
            <a:r>
              <a:rPr sz="3200" spc="-315" dirty="0">
                <a:latin typeface="Microsoft Sans Serif"/>
                <a:cs typeface="Microsoft Sans Serif"/>
              </a:rPr>
              <a:t>s</a:t>
            </a:r>
            <a:r>
              <a:rPr sz="3200" spc="-190" dirty="0">
                <a:latin typeface="Microsoft Sans Serif"/>
                <a:cs typeface="Microsoft Sans Serif"/>
              </a:rPr>
              <a:t>.</a:t>
            </a:r>
            <a:r>
              <a:rPr sz="3200" spc="5" dirty="0">
                <a:latin typeface="Microsoft Sans Serif"/>
                <a:cs typeface="Microsoft Sans Serif"/>
              </a:rPr>
              <a:t> </a:t>
            </a:r>
            <a:r>
              <a:rPr sz="3200" spc="-375" dirty="0">
                <a:latin typeface="Microsoft Sans Serif"/>
                <a:cs typeface="Microsoft Sans Serif"/>
              </a:rPr>
              <a:t>This</a:t>
            </a:r>
            <a:r>
              <a:rPr sz="3200" spc="20" dirty="0">
                <a:latin typeface="Microsoft Sans Serif"/>
                <a:cs typeface="Microsoft Sans Serif"/>
              </a:rPr>
              <a:t> </a:t>
            </a:r>
            <a:r>
              <a:rPr sz="3200" spc="-60" dirty="0">
                <a:latin typeface="Microsoft Sans Serif"/>
                <a:cs typeface="Microsoft Sans Serif"/>
              </a:rPr>
              <a:t>deg</a:t>
            </a:r>
            <a:r>
              <a:rPr sz="3200" spc="-75" dirty="0">
                <a:latin typeface="Microsoft Sans Serif"/>
                <a:cs typeface="Microsoft Sans Serif"/>
              </a:rPr>
              <a:t>r</a:t>
            </a:r>
            <a:r>
              <a:rPr sz="3200" spc="-15" dirty="0">
                <a:latin typeface="Microsoft Sans Serif"/>
                <a:cs typeface="Microsoft Sans Serif"/>
              </a:rPr>
              <a:t>ad</a:t>
            </a:r>
            <a:r>
              <a:rPr sz="3200" spc="-30" dirty="0">
                <a:latin typeface="Microsoft Sans Serif"/>
                <a:cs typeface="Microsoft Sans Serif"/>
              </a:rPr>
              <a:t>a</a:t>
            </a:r>
            <a:r>
              <a:rPr sz="3200" spc="-135" dirty="0">
                <a:latin typeface="Microsoft Sans Serif"/>
                <a:cs typeface="Microsoft Sans Serif"/>
              </a:rPr>
              <a:t>tion  </a:t>
            </a:r>
            <a:r>
              <a:rPr sz="3200" spc="-265" dirty="0">
                <a:latin typeface="Microsoft Sans Serif"/>
                <a:cs typeface="Microsoft Sans Serif"/>
              </a:rPr>
              <a:t>phenom</a:t>
            </a:r>
            <a:r>
              <a:rPr sz="3200" spc="-235" dirty="0">
                <a:latin typeface="Microsoft Sans Serif"/>
                <a:cs typeface="Microsoft Sans Serif"/>
              </a:rPr>
              <a:t>e</a:t>
            </a:r>
            <a:r>
              <a:rPr sz="3200" spc="-315" dirty="0">
                <a:latin typeface="Microsoft Sans Serif"/>
                <a:cs typeface="Microsoft Sans Serif"/>
              </a:rPr>
              <a:t>non</a:t>
            </a:r>
            <a:r>
              <a:rPr sz="3200" spc="-5" dirty="0">
                <a:latin typeface="Microsoft Sans Serif"/>
                <a:cs typeface="Microsoft Sans Serif"/>
              </a:rPr>
              <a:t> </a:t>
            </a:r>
            <a:r>
              <a:rPr sz="3200" spc="-185" dirty="0">
                <a:latin typeface="Microsoft Sans Serif"/>
                <a:cs typeface="Microsoft Sans Serif"/>
              </a:rPr>
              <a:t>i</a:t>
            </a:r>
            <a:r>
              <a:rPr sz="3200" spc="-385" dirty="0">
                <a:latin typeface="Microsoft Sans Serif"/>
                <a:cs typeface="Microsoft Sans Serif"/>
              </a:rPr>
              <a:t>s</a:t>
            </a:r>
            <a:r>
              <a:rPr sz="3200" spc="30" dirty="0">
                <a:latin typeface="Microsoft Sans Serif"/>
                <a:cs typeface="Microsoft Sans Serif"/>
              </a:rPr>
              <a:t> </a:t>
            </a:r>
            <a:r>
              <a:rPr sz="3200" spc="-250" dirty="0">
                <a:latin typeface="Microsoft Sans Serif"/>
                <a:cs typeface="Microsoft Sans Serif"/>
              </a:rPr>
              <a:t>kn</a:t>
            </a:r>
            <a:r>
              <a:rPr sz="3200" spc="-350" dirty="0">
                <a:latin typeface="Microsoft Sans Serif"/>
                <a:cs typeface="Microsoft Sans Serif"/>
              </a:rPr>
              <a:t>o</a:t>
            </a:r>
            <a:r>
              <a:rPr sz="3200" spc="-280" dirty="0">
                <a:latin typeface="Microsoft Sans Serif"/>
                <a:cs typeface="Microsoft Sans Serif"/>
              </a:rPr>
              <a:t>wn</a:t>
            </a:r>
            <a:r>
              <a:rPr sz="3200" spc="15" dirty="0">
                <a:latin typeface="Microsoft Sans Serif"/>
                <a:cs typeface="Microsoft Sans Serif"/>
              </a:rPr>
              <a:t> </a:t>
            </a:r>
            <a:r>
              <a:rPr sz="3200" spc="-275" dirty="0">
                <a:latin typeface="Microsoft Sans Serif"/>
                <a:cs typeface="Microsoft Sans Serif"/>
              </a:rPr>
              <a:t>as</a:t>
            </a:r>
            <a:r>
              <a:rPr sz="3200" spc="35" dirty="0">
                <a:latin typeface="Microsoft Sans Serif"/>
                <a:cs typeface="Microsoft Sans Serif"/>
              </a:rPr>
              <a:t> </a:t>
            </a:r>
            <a:r>
              <a:rPr sz="3200" spc="-114" dirty="0">
                <a:solidFill>
                  <a:srgbClr val="C00000"/>
                </a:solidFill>
                <a:latin typeface="Microsoft Sans Serif"/>
                <a:cs typeface="Microsoft Sans Serif"/>
              </a:rPr>
              <a:t>false</a:t>
            </a:r>
            <a:r>
              <a:rPr sz="3200" spc="5" dirty="0">
                <a:solidFill>
                  <a:srgbClr val="C00000"/>
                </a:solidFill>
                <a:latin typeface="Microsoft Sans Serif"/>
                <a:cs typeface="Microsoft Sans Serif"/>
              </a:rPr>
              <a:t> </a:t>
            </a:r>
            <a:r>
              <a:rPr sz="3200" spc="-220" dirty="0">
                <a:solidFill>
                  <a:srgbClr val="C00000"/>
                </a:solidFill>
                <a:latin typeface="Microsoft Sans Serif"/>
                <a:cs typeface="Microsoft Sans Serif"/>
              </a:rPr>
              <a:t>cont</a:t>
            </a:r>
            <a:r>
              <a:rPr sz="3200" spc="-250" dirty="0">
                <a:solidFill>
                  <a:srgbClr val="C00000"/>
                </a:solidFill>
                <a:latin typeface="Microsoft Sans Serif"/>
                <a:cs typeface="Microsoft Sans Serif"/>
              </a:rPr>
              <a:t>o</a:t>
            </a:r>
            <a:r>
              <a:rPr sz="3200" spc="-150" dirty="0">
                <a:solidFill>
                  <a:srgbClr val="C00000"/>
                </a:solidFill>
                <a:latin typeface="Microsoft Sans Serif"/>
                <a:cs typeface="Microsoft Sans Serif"/>
              </a:rPr>
              <a:t>urin</a:t>
            </a:r>
            <a:r>
              <a:rPr sz="3200" spc="-265" dirty="0">
                <a:solidFill>
                  <a:srgbClr val="C00000"/>
                </a:solidFill>
                <a:latin typeface="Microsoft Sans Serif"/>
                <a:cs typeface="Microsoft Sans Serif"/>
              </a:rPr>
              <a:t>g</a:t>
            </a:r>
            <a:r>
              <a:rPr sz="3200" spc="-190" dirty="0">
                <a:latin typeface="Microsoft Sans Serif"/>
                <a:cs typeface="Microsoft Sans Serif"/>
              </a:rPr>
              <a:t>.</a:t>
            </a:r>
            <a:endParaRPr sz="32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753103" y="1159509"/>
            <a:ext cx="21139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95" dirty="0">
                <a:latin typeface="Arial"/>
                <a:cs typeface="Arial"/>
              </a:rPr>
              <a:t>Fa</a:t>
            </a:r>
            <a:r>
              <a:rPr sz="2400" b="1" spc="-180" dirty="0">
                <a:latin typeface="Arial"/>
                <a:cs typeface="Arial"/>
              </a:rPr>
              <a:t>lse</a:t>
            </a:r>
            <a:r>
              <a:rPr sz="2400" b="1" spc="-45" dirty="0">
                <a:latin typeface="Arial"/>
                <a:cs typeface="Arial"/>
              </a:rPr>
              <a:t> </a:t>
            </a:r>
            <a:r>
              <a:rPr sz="2400" b="1" spc="-215" dirty="0">
                <a:latin typeface="Arial"/>
                <a:cs typeface="Arial"/>
              </a:rPr>
              <a:t>conto</a:t>
            </a:r>
            <a:r>
              <a:rPr sz="2400" b="1" spc="-254" dirty="0">
                <a:latin typeface="Arial"/>
                <a:cs typeface="Arial"/>
              </a:rPr>
              <a:t>u</a:t>
            </a:r>
            <a:r>
              <a:rPr sz="2400" b="1" spc="-155" dirty="0">
                <a:latin typeface="Arial"/>
                <a:cs typeface="Arial"/>
              </a:rPr>
              <a:t>ring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2140" y="2753690"/>
            <a:ext cx="1819910" cy="197738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3200" spc="-125" dirty="0">
                <a:latin typeface="Microsoft Sans Serif"/>
                <a:cs typeface="Microsoft Sans Serif"/>
              </a:rPr>
              <a:t>Varying </a:t>
            </a:r>
            <a:r>
              <a:rPr sz="3200" spc="-120" dirty="0">
                <a:latin typeface="Microsoft Sans Serif"/>
                <a:cs typeface="Microsoft Sans Serif"/>
              </a:rPr>
              <a:t> </a:t>
            </a:r>
            <a:r>
              <a:rPr sz="3200" spc="-195" dirty="0">
                <a:latin typeface="Microsoft Sans Serif"/>
                <a:cs typeface="Microsoft Sans Serif"/>
              </a:rPr>
              <a:t>the</a:t>
            </a:r>
            <a:r>
              <a:rPr sz="3200" spc="30" dirty="0">
                <a:latin typeface="Microsoft Sans Serif"/>
                <a:cs typeface="Microsoft Sans Serif"/>
              </a:rPr>
              <a:t> </a:t>
            </a:r>
            <a:r>
              <a:rPr sz="3200" spc="-340" dirty="0">
                <a:latin typeface="Microsoft Sans Serif"/>
                <a:cs typeface="Microsoft Sans Serif"/>
              </a:rPr>
              <a:t>num</a:t>
            </a:r>
            <a:r>
              <a:rPr sz="3200" spc="-300" dirty="0">
                <a:latin typeface="Microsoft Sans Serif"/>
                <a:cs typeface="Microsoft Sans Serif"/>
              </a:rPr>
              <a:t>b</a:t>
            </a:r>
            <a:r>
              <a:rPr sz="3200" spc="-75" dirty="0">
                <a:latin typeface="Microsoft Sans Serif"/>
                <a:cs typeface="Microsoft Sans Serif"/>
              </a:rPr>
              <a:t>er  </a:t>
            </a:r>
            <a:r>
              <a:rPr sz="3200" dirty="0">
                <a:latin typeface="Microsoft Sans Serif"/>
                <a:cs typeface="Microsoft Sans Serif"/>
              </a:rPr>
              <a:t>of</a:t>
            </a:r>
            <a:r>
              <a:rPr sz="3200" spc="114" dirty="0">
                <a:latin typeface="Microsoft Sans Serif"/>
                <a:cs typeface="Microsoft Sans Serif"/>
              </a:rPr>
              <a:t> </a:t>
            </a:r>
            <a:r>
              <a:rPr sz="3200" spc="-40" dirty="0">
                <a:latin typeface="Microsoft Sans Serif"/>
                <a:cs typeface="Microsoft Sans Serif"/>
              </a:rPr>
              <a:t>gray </a:t>
            </a:r>
            <a:r>
              <a:rPr sz="3200" spc="-35" dirty="0">
                <a:latin typeface="Microsoft Sans Serif"/>
                <a:cs typeface="Microsoft Sans Serif"/>
              </a:rPr>
              <a:t> </a:t>
            </a:r>
            <a:r>
              <a:rPr sz="3200" spc="-200" dirty="0">
                <a:latin typeface="Microsoft Sans Serif"/>
                <a:cs typeface="Microsoft Sans Serif"/>
              </a:rPr>
              <a:t>levels</a:t>
            </a:r>
            <a:endParaRPr sz="32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91387" y="411226"/>
            <a:ext cx="68497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231390" algn="l"/>
              </a:tabLst>
            </a:pPr>
            <a:r>
              <a:rPr sz="3600" spc="-400" dirty="0"/>
              <a:t>G</a:t>
            </a:r>
            <a:r>
              <a:rPr sz="3600" spc="-170" dirty="0"/>
              <a:t>r</a:t>
            </a:r>
            <a:r>
              <a:rPr sz="3600" spc="-100" dirty="0"/>
              <a:t>ay</a:t>
            </a:r>
            <a:r>
              <a:rPr sz="3600" spc="-45" dirty="0"/>
              <a:t> </a:t>
            </a:r>
            <a:r>
              <a:rPr sz="3600" spc="-114" dirty="0"/>
              <a:t>l</a:t>
            </a:r>
            <a:r>
              <a:rPr sz="3600" spc="-285" dirty="0"/>
              <a:t>e</a:t>
            </a:r>
            <a:r>
              <a:rPr sz="3600" spc="-135" dirty="0"/>
              <a:t>v</a:t>
            </a:r>
            <a:r>
              <a:rPr sz="3600" spc="-175" dirty="0"/>
              <a:t>el</a:t>
            </a:r>
            <a:r>
              <a:rPr sz="3600" dirty="0"/>
              <a:t>	</a:t>
            </a:r>
            <a:r>
              <a:rPr sz="3600" spc="-204" dirty="0"/>
              <a:t>(Intensity)</a:t>
            </a:r>
            <a:r>
              <a:rPr sz="3600" spc="-15" dirty="0"/>
              <a:t> </a:t>
            </a:r>
            <a:r>
              <a:rPr sz="3600" spc="-610" dirty="0"/>
              <a:t>R</a:t>
            </a:r>
            <a:r>
              <a:rPr sz="3600" spc="-254" dirty="0"/>
              <a:t>esolution</a:t>
            </a:r>
            <a:r>
              <a:rPr sz="3600" spc="-20" dirty="0"/>
              <a:t> </a:t>
            </a:r>
            <a:r>
              <a:rPr sz="3600" dirty="0"/>
              <a:t>…</a:t>
            </a:r>
            <a:endParaRPr sz="36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387" y="344170"/>
            <a:ext cx="795528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740" dirty="0"/>
              <a:t>R</a:t>
            </a:r>
            <a:r>
              <a:rPr sz="4400" spc="-409" dirty="0"/>
              <a:t>es</a:t>
            </a:r>
            <a:r>
              <a:rPr sz="4400" spc="-440" dirty="0"/>
              <a:t>o</a:t>
            </a:r>
            <a:r>
              <a:rPr sz="4400" spc="-265" dirty="0"/>
              <a:t>lution:</a:t>
            </a:r>
            <a:r>
              <a:rPr sz="4400" spc="-90" dirty="0"/>
              <a:t> </a:t>
            </a:r>
            <a:r>
              <a:rPr sz="4400" spc="-400" dirty="0"/>
              <a:t>H</a:t>
            </a:r>
            <a:r>
              <a:rPr sz="4400" spc="-420" dirty="0"/>
              <a:t>o</a:t>
            </a:r>
            <a:r>
              <a:rPr sz="4400" spc="65" dirty="0"/>
              <a:t>w</a:t>
            </a:r>
            <a:r>
              <a:rPr sz="4400" spc="-55" dirty="0"/>
              <a:t> </a:t>
            </a:r>
            <a:r>
              <a:rPr sz="4400" spc="-390" dirty="0"/>
              <a:t>Much</a:t>
            </a:r>
            <a:r>
              <a:rPr sz="4400" spc="-55" dirty="0"/>
              <a:t> </a:t>
            </a:r>
            <a:r>
              <a:rPr sz="4400" spc="-325" dirty="0"/>
              <a:t>Is</a:t>
            </a:r>
            <a:r>
              <a:rPr sz="4400" spc="-65" dirty="0"/>
              <a:t> </a:t>
            </a:r>
            <a:r>
              <a:rPr sz="4400" spc="-475" dirty="0"/>
              <a:t>Eno</a:t>
            </a:r>
            <a:r>
              <a:rPr sz="4400" spc="-450" dirty="0"/>
              <a:t>u</a:t>
            </a:r>
            <a:r>
              <a:rPr sz="4400" spc="-430" dirty="0"/>
              <a:t>gh?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688340" y="1570685"/>
            <a:ext cx="7940675" cy="4088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374650">
              <a:lnSpc>
                <a:spcPct val="100000"/>
              </a:lnSpc>
              <a:spcBef>
                <a:spcPts val="105"/>
              </a:spcBef>
              <a:buClr>
                <a:srgbClr val="DD8046"/>
              </a:buClr>
              <a:buSzPct val="56250"/>
              <a:buFont typeface="Wingdings"/>
              <a:buChar char=""/>
              <a:tabLst>
                <a:tab pos="231140" algn="l"/>
              </a:tabLst>
            </a:pPr>
            <a:r>
              <a:rPr sz="3200" spc="-370" dirty="0">
                <a:latin typeface="Microsoft Sans Serif"/>
                <a:cs typeface="Microsoft Sans Serif"/>
              </a:rPr>
              <a:t>The</a:t>
            </a:r>
            <a:r>
              <a:rPr sz="3200" spc="35" dirty="0">
                <a:latin typeface="Microsoft Sans Serif"/>
                <a:cs typeface="Microsoft Sans Serif"/>
              </a:rPr>
              <a:t> </a:t>
            </a:r>
            <a:r>
              <a:rPr sz="3200" spc="-25" dirty="0">
                <a:latin typeface="Microsoft Sans Serif"/>
                <a:cs typeface="Microsoft Sans Serif"/>
              </a:rPr>
              <a:t>big</a:t>
            </a:r>
            <a:r>
              <a:rPr sz="3200" spc="30" dirty="0">
                <a:latin typeface="Microsoft Sans Serif"/>
                <a:cs typeface="Microsoft Sans Serif"/>
              </a:rPr>
              <a:t> </a:t>
            </a:r>
            <a:r>
              <a:rPr sz="3200" spc="-215" dirty="0">
                <a:latin typeface="Microsoft Sans Serif"/>
                <a:cs typeface="Microsoft Sans Serif"/>
              </a:rPr>
              <a:t>question</a:t>
            </a:r>
            <a:r>
              <a:rPr sz="3200" spc="-10" dirty="0">
                <a:latin typeface="Microsoft Sans Serif"/>
                <a:cs typeface="Microsoft Sans Serif"/>
              </a:rPr>
              <a:t> </a:t>
            </a:r>
            <a:r>
              <a:rPr sz="3200" spc="-150" dirty="0">
                <a:latin typeface="Microsoft Sans Serif"/>
                <a:cs typeface="Microsoft Sans Serif"/>
              </a:rPr>
              <a:t>with</a:t>
            </a:r>
            <a:r>
              <a:rPr sz="3200" spc="25" dirty="0">
                <a:latin typeface="Microsoft Sans Serif"/>
                <a:cs typeface="Microsoft Sans Serif"/>
              </a:rPr>
              <a:t> </a:t>
            </a:r>
            <a:r>
              <a:rPr sz="3200" spc="-195" dirty="0">
                <a:latin typeface="Microsoft Sans Serif"/>
                <a:cs typeface="Microsoft Sans Serif"/>
              </a:rPr>
              <a:t>resolution</a:t>
            </a:r>
            <a:r>
              <a:rPr sz="3200" spc="-15" dirty="0">
                <a:latin typeface="Microsoft Sans Serif"/>
                <a:cs typeface="Microsoft Sans Serif"/>
              </a:rPr>
              <a:t> </a:t>
            </a:r>
            <a:r>
              <a:rPr sz="3200" spc="-285" dirty="0">
                <a:latin typeface="Microsoft Sans Serif"/>
                <a:cs typeface="Microsoft Sans Serif"/>
              </a:rPr>
              <a:t>is</a:t>
            </a:r>
            <a:r>
              <a:rPr sz="3200" spc="30" dirty="0">
                <a:latin typeface="Microsoft Sans Serif"/>
                <a:cs typeface="Microsoft Sans Serif"/>
              </a:rPr>
              <a:t> </a:t>
            </a:r>
            <a:r>
              <a:rPr sz="3200" spc="-160" dirty="0">
                <a:latin typeface="Microsoft Sans Serif"/>
                <a:cs typeface="Microsoft Sans Serif"/>
              </a:rPr>
              <a:t>always</a:t>
            </a:r>
            <a:r>
              <a:rPr sz="3200" spc="35" dirty="0">
                <a:latin typeface="Microsoft Sans Serif"/>
                <a:cs typeface="Microsoft Sans Serif"/>
              </a:rPr>
              <a:t> </a:t>
            </a:r>
            <a:r>
              <a:rPr sz="3200" i="1" spc="-370" dirty="0">
                <a:latin typeface="Arial"/>
                <a:cs typeface="Arial"/>
              </a:rPr>
              <a:t>how </a:t>
            </a:r>
            <a:r>
              <a:rPr sz="3200" i="1" spc="-875" dirty="0">
                <a:latin typeface="Arial"/>
                <a:cs typeface="Arial"/>
              </a:rPr>
              <a:t> </a:t>
            </a:r>
            <a:r>
              <a:rPr sz="3200" i="1" spc="-475" dirty="0">
                <a:latin typeface="Arial"/>
                <a:cs typeface="Arial"/>
              </a:rPr>
              <a:t>mu</a:t>
            </a:r>
            <a:r>
              <a:rPr sz="3200" i="1" spc="-275" dirty="0">
                <a:latin typeface="Arial"/>
                <a:cs typeface="Arial"/>
              </a:rPr>
              <a:t>c</a:t>
            </a:r>
            <a:r>
              <a:rPr sz="3200" i="1" spc="-385" dirty="0">
                <a:latin typeface="Arial"/>
                <a:cs typeface="Arial"/>
              </a:rPr>
              <a:t>h</a:t>
            </a:r>
            <a:r>
              <a:rPr sz="3200" i="1" dirty="0">
                <a:latin typeface="Arial"/>
                <a:cs typeface="Arial"/>
              </a:rPr>
              <a:t> </a:t>
            </a:r>
            <a:r>
              <a:rPr sz="3200" i="1" spc="-175" dirty="0">
                <a:latin typeface="Arial"/>
                <a:cs typeface="Arial"/>
              </a:rPr>
              <a:t>i</a:t>
            </a:r>
            <a:r>
              <a:rPr sz="3200" i="1" spc="-375" dirty="0">
                <a:latin typeface="Arial"/>
                <a:cs typeface="Arial"/>
              </a:rPr>
              <a:t>s</a:t>
            </a:r>
            <a:r>
              <a:rPr sz="3200" i="1" spc="-10" dirty="0">
                <a:latin typeface="Arial"/>
                <a:cs typeface="Arial"/>
              </a:rPr>
              <a:t> </a:t>
            </a:r>
            <a:r>
              <a:rPr sz="3200" i="1" spc="-330" dirty="0">
                <a:latin typeface="Arial"/>
                <a:cs typeface="Arial"/>
              </a:rPr>
              <a:t>eno</a:t>
            </a:r>
            <a:r>
              <a:rPr sz="3200" i="1" spc="-325" dirty="0">
                <a:latin typeface="Arial"/>
                <a:cs typeface="Arial"/>
              </a:rPr>
              <a:t>u</a:t>
            </a:r>
            <a:r>
              <a:rPr sz="3200" i="1" spc="-200" dirty="0">
                <a:latin typeface="Arial"/>
                <a:cs typeface="Arial"/>
              </a:rPr>
              <a:t>g</a:t>
            </a:r>
            <a:r>
              <a:rPr sz="3200" i="1" spc="-210" dirty="0">
                <a:latin typeface="Arial"/>
                <a:cs typeface="Arial"/>
              </a:rPr>
              <a:t>h</a:t>
            </a:r>
            <a:r>
              <a:rPr sz="3200" spc="-550" dirty="0">
                <a:latin typeface="Microsoft Sans Serif"/>
                <a:cs typeface="Microsoft Sans Serif"/>
              </a:rPr>
              <a:t>?</a:t>
            </a:r>
            <a:endParaRPr sz="3200">
              <a:latin typeface="Microsoft Sans Serif"/>
              <a:cs typeface="Microsoft Sans Serif"/>
            </a:endParaRPr>
          </a:p>
          <a:p>
            <a:pPr marL="652780" marR="5080" indent="-274320">
              <a:lnSpc>
                <a:spcPct val="100000"/>
              </a:lnSpc>
              <a:spcBef>
                <a:spcPts val="605"/>
              </a:spcBef>
              <a:tabLst>
                <a:tab pos="765175" algn="l"/>
              </a:tabLst>
            </a:pPr>
            <a:r>
              <a:rPr sz="2250" spc="-254" dirty="0">
                <a:solidFill>
                  <a:srgbClr val="93B6D2"/>
                </a:solidFill>
                <a:latin typeface="Microsoft Sans Serif"/>
                <a:cs typeface="Microsoft Sans Serif"/>
              </a:rPr>
              <a:t>🞑		</a:t>
            </a:r>
            <a:r>
              <a:rPr sz="3200" spc="-375" dirty="0">
                <a:latin typeface="Microsoft Sans Serif"/>
                <a:cs typeface="Microsoft Sans Serif"/>
              </a:rPr>
              <a:t>This</a:t>
            </a:r>
            <a:r>
              <a:rPr sz="3200" spc="20" dirty="0">
                <a:latin typeface="Microsoft Sans Serif"/>
                <a:cs typeface="Microsoft Sans Serif"/>
              </a:rPr>
              <a:t> </a:t>
            </a:r>
            <a:r>
              <a:rPr sz="3200" spc="-25" dirty="0">
                <a:latin typeface="Microsoft Sans Serif"/>
                <a:cs typeface="Microsoft Sans Serif"/>
              </a:rPr>
              <a:t>all</a:t>
            </a:r>
            <a:r>
              <a:rPr sz="3200" spc="35" dirty="0">
                <a:latin typeface="Microsoft Sans Serif"/>
                <a:cs typeface="Microsoft Sans Serif"/>
              </a:rPr>
              <a:t> </a:t>
            </a:r>
            <a:r>
              <a:rPr sz="3200" spc="-190" dirty="0">
                <a:latin typeface="Microsoft Sans Serif"/>
                <a:cs typeface="Microsoft Sans Serif"/>
              </a:rPr>
              <a:t>depends</a:t>
            </a:r>
            <a:r>
              <a:rPr sz="3200" dirty="0">
                <a:latin typeface="Microsoft Sans Serif"/>
                <a:cs typeface="Microsoft Sans Serif"/>
              </a:rPr>
              <a:t> </a:t>
            </a:r>
            <a:r>
              <a:rPr sz="3200" spc="-280" dirty="0">
                <a:latin typeface="Microsoft Sans Serif"/>
                <a:cs typeface="Microsoft Sans Serif"/>
              </a:rPr>
              <a:t>on</a:t>
            </a:r>
            <a:r>
              <a:rPr sz="3200" spc="30" dirty="0">
                <a:latin typeface="Microsoft Sans Serif"/>
                <a:cs typeface="Microsoft Sans Serif"/>
              </a:rPr>
              <a:t> </a:t>
            </a:r>
            <a:r>
              <a:rPr sz="3200" spc="-150" dirty="0">
                <a:latin typeface="Microsoft Sans Serif"/>
                <a:cs typeface="Microsoft Sans Serif"/>
              </a:rPr>
              <a:t>what</a:t>
            </a:r>
            <a:r>
              <a:rPr sz="3200" spc="20" dirty="0">
                <a:latin typeface="Microsoft Sans Serif"/>
                <a:cs typeface="Microsoft Sans Serif"/>
              </a:rPr>
              <a:t> </a:t>
            </a:r>
            <a:r>
              <a:rPr sz="3200" spc="-25" dirty="0">
                <a:latin typeface="Microsoft Sans Serif"/>
                <a:cs typeface="Microsoft Sans Serif"/>
              </a:rPr>
              <a:t>i</a:t>
            </a:r>
            <a:r>
              <a:rPr sz="3200" spc="-535" dirty="0">
                <a:latin typeface="Microsoft Sans Serif"/>
                <a:cs typeface="Microsoft Sans Serif"/>
              </a:rPr>
              <a:t>s</a:t>
            </a:r>
            <a:r>
              <a:rPr sz="3200" spc="15" dirty="0">
                <a:latin typeface="Microsoft Sans Serif"/>
                <a:cs typeface="Microsoft Sans Serif"/>
              </a:rPr>
              <a:t> </a:t>
            </a:r>
            <a:r>
              <a:rPr sz="3200" spc="-125" dirty="0">
                <a:latin typeface="Microsoft Sans Serif"/>
                <a:cs typeface="Microsoft Sans Serif"/>
              </a:rPr>
              <a:t>i</a:t>
            </a:r>
            <a:r>
              <a:rPr sz="3200" spc="-290" dirty="0">
                <a:latin typeface="Microsoft Sans Serif"/>
                <a:cs typeface="Microsoft Sans Serif"/>
              </a:rPr>
              <a:t>n</a:t>
            </a:r>
            <a:r>
              <a:rPr sz="3200" spc="30" dirty="0">
                <a:latin typeface="Microsoft Sans Serif"/>
                <a:cs typeface="Microsoft Sans Serif"/>
              </a:rPr>
              <a:t> </a:t>
            </a:r>
            <a:r>
              <a:rPr sz="3200" spc="-195" dirty="0">
                <a:latin typeface="Microsoft Sans Serif"/>
                <a:cs typeface="Microsoft Sans Serif"/>
              </a:rPr>
              <a:t>the</a:t>
            </a:r>
            <a:r>
              <a:rPr sz="3200" spc="30" dirty="0">
                <a:latin typeface="Microsoft Sans Serif"/>
                <a:cs typeface="Microsoft Sans Serif"/>
              </a:rPr>
              <a:t> </a:t>
            </a:r>
            <a:r>
              <a:rPr sz="3200" spc="-150" dirty="0">
                <a:latin typeface="Microsoft Sans Serif"/>
                <a:cs typeface="Microsoft Sans Serif"/>
              </a:rPr>
              <a:t>ima</a:t>
            </a:r>
            <a:r>
              <a:rPr sz="3200" spc="-225" dirty="0">
                <a:latin typeface="Microsoft Sans Serif"/>
                <a:cs typeface="Microsoft Sans Serif"/>
              </a:rPr>
              <a:t>g</a:t>
            </a:r>
            <a:r>
              <a:rPr sz="3200" spc="-180" dirty="0">
                <a:latin typeface="Microsoft Sans Serif"/>
                <a:cs typeface="Microsoft Sans Serif"/>
              </a:rPr>
              <a:t>e</a:t>
            </a:r>
            <a:r>
              <a:rPr sz="3200" spc="20" dirty="0">
                <a:latin typeface="Microsoft Sans Serif"/>
                <a:cs typeface="Microsoft Sans Serif"/>
              </a:rPr>
              <a:t> </a:t>
            </a:r>
            <a:r>
              <a:rPr sz="3200" spc="-110" dirty="0">
                <a:latin typeface="Microsoft Sans Serif"/>
                <a:cs typeface="Microsoft Sans Serif"/>
              </a:rPr>
              <a:t>and  </a:t>
            </a:r>
            <a:r>
              <a:rPr sz="3200" spc="-145" dirty="0">
                <a:latin typeface="Microsoft Sans Serif"/>
                <a:cs typeface="Microsoft Sans Serif"/>
              </a:rPr>
              <a:t>what</a:t>
            </a:r>
            <a:r>
              <a:rPr sz="3200" spc="15" dirty="0">
                <a:latin typeface="Microsoft Sans Serif"/>
                <a:cs typeface="Microsoft Sans Serif"/>
              </a:rPr>
              <a:t> </a:t>
            </a:r>
            <a:r>
              <a:rPr sz="3200" spc="-220" dirty="0">
                <a:latin typeface="Microsoft Sans Serif"/>
                <a:cs typeface="Microsoft Sans Serif"/>
              </a:rPr>
              <a:t>you</a:t>
            </a:r>
            <a:r>
              <a:rPr sz="3200" spc="35" dirty="0">
                <a:latin typeface="Microsoft Sans Serif"/>
                <a:cs typeface="Microsoft Sans Serif"/>
              </a:rPr>
              <a:t> </a:t>
            </a:r>
            <a:r>
              <a:rPr sz="3200" spc="-170" dirty="0">
                <a:latin typeface="Microsoft Sans Serif"/>
                <a:cs typeface="Microsoft Sans Serif"/>
              </a:rPr>
              <a:t>would</a:t>
            </a:r>
            <a:r>
              <a:rPr sz="3200" spc="10" dirty="0">
                <a:latin typeface="Microsoft Sans Serif"/>
                <a:cs typeface="Microsoft Sans Serif"/>
              </a:rPr>
              <a:t> </a:t>
            </a:r>
            <a:r>
              <a:rPr sz="3200" spc="-125" dirty="0">
                <a:latin typeface="Microsoft Sans Serif"/>
                <a:cs typeface="Microsoft Sans Serif"/>
              </a:rPr>
              <a:t>like</a:t>
            </a:r>
            <a:r>
              <a:rPr sz="3200" dirty="0">
                <a:latin typeface="Microsoft Sans Serif"/>
                <a:cs typeface="Microsoft Sans Serif"/>
              </a:rPr>
              <a:t> </a:t>
            </a:r>
            <a:r>
              <a:rPr sz="3200" spc="-100" dirty="0">
                <a:latin typeface="Microsoft Sans Serif"/>
                <a:cs typeface="Microsoft Sans Serif"/>
              </a:rPr>
              <a:t>to</a:t>
            </a:r>
            <a:r>
              <a:rPr sz="3200" spc="35" dirty="0">
                <a:latin typeface="Microsoft Sans Serif"/>
                <a:cs typeface="Microsoft Sans Serif"/>
              </a:rPr>
              <a:t> </a:t>
            </a:r>
            <a:r>
              <a:rPr sz="3200" spc="-105" dirty="0">
                <a:latin typeface="Microsoft Sans Serif"/>
                <a:cs typeface="Microsoft Sans Serif"/>
              </a:rPr>
              <a:t>do</a:t>
            </a:r>
            <a:r>
              <a:rPr sz="3200" spc="35" dirty="0">
                <a:latin typeface="Microsoft Sans Serif"/>
                <a:cs typeface="Microsoft Sans Serif"/>
              </a:rPr>
              <a:t> </a:t>
            </a:r>
            <a:r>
              <a:rPr sz="3200" spc="-150" dirty="0">
                <a:latin typeface="Microsoft Sans Serif"/>
                <a:cs typeface="Microsoft Sans Serif"/>
              </a:rPr>
              <a:t>with</a:t>
            </a:r>
            <a:r>
              <a:rPr sz="3200" spc="10" dirty="0">
                <a:latin typeface="Microsoft Sans Serif"/>
                <a:cs typeface="Microsoft Sans Serif"/>
              </a:rPr>
              <a:t> </a:t>
            </a:r>
            <a:r>
              <a:rPr sz="3200" spc="-30" dirty="0">
                <a:latin typeface="Microsoft Sans Serif"/>
                <a:cs typeface="Microsoft Sans Serif"/>
              </a:rPr>
              <a:t>it</a:t>
            </a:r>
            <a:endParaRPr sz="3200">
              <a:latin typeface="Microsoft Sans Serif"/>
              <a:cs typeface="Microsoft Sans Serif"/>
            </a:endParaRPr>
          </a:p>
          <a:p>
            <a:pPr marL="378460">
              <a:lnSpc>
                <a:spcPct val="100000"/>
              </a:lnSpc>
              <a:spcBef>
                <a:spcPts val="600"/>
              </a:spcBef>
              <a:tabLst>
                <a:tab pos="765175" algn="l"/>
              </a:tabLst>
            </a:pPr>
            <a:r>
              <a:rPr sz="2250" spc="-254" dirty="0">
                <a:solidFill>
                  <a:srgbClr val="93B6D2"/>
                </a:solidFill>
                <a:latin typeface="Microsoft Sans Serif"/>
                <a:cs typeface="Microsoft Sans Serif"/>
              </a:rPr>
              <a:t>🞑	</a:t>
            </a:r>
            <a:r>
              <a:rPr sz="3200" spc="-415" dirty="0">
                <a:latin typeface="Microsoft Sans Serif"/>
                <a:cs typeface="Microsoft Sans Serif"/>
              </a:rPr>
              <a:t>K</a:t>
            </a:r>
            <a:r>
              <a:rPr sz="3200" spc="-305" dirty="0">
                <a:latin typeface="Microsoft Sans Serif"/>
                <a:cs typeface="Microsoft Sans Serif"/>
              </a:rPr>
              <a:t>e</a:t>
            </a:r>
            <a:r>
              <a:rPr sz="3200" dirty="0">
                <a:latin typeface="Microsoft Sans Serif"/>
                <a:cs typeface="Microsoft Sans Serif"/>
              </a:rPr>
              <a:t>y</a:t>
            </a:r>
            <a:r>
              <a:rPr sz="3200" spc="30" dirty="0">
                <a:latin typeface="Microsoft Sans Serif"/>
                <a:cs typeface="Microsoft Sans Serif"/>
              </a:rPr>
              <a:t> </a:t>
            </a:r>
            <a:r>
              <a:rPr sz="3200" spc="-250" dirty="0">
                <a:latin typeface="Microsoft Sans Serif"/>
                <a:cs typeface="Microsoft Sans Serif"/>
              </a:rPr>
              <a:t>questions</a:t>
            </a:r>
            <a:r>
              <a:rPr sz="3200" dirty="0">
                <a:latin typeface="Microsoft Sans Serif"/>
                <a:cs typeface="Microsoft Sans Serif"/>
              </a:rPr>
              <a:t> </a:t>
            </a:r>
            <a:r>
              <a:rPr sz="3200" spc="-235" dirty="0">
                <a:latin typeface="Microsoft Sans Serif"/>
                <a:cs typeface="Microsoft Sans Serif"/>
              </a:rPr>
              <a:t>inc</a:t>
            </a:r>
            <a:r>
              <a:rPr sz="3200" spc="-114" dirty="0">
                <a:latin typeface="Microsoft Sans Serif"/>
                <a:cs typeface="Microsoft Sans Serif"/>
              </a:rPr>
              <a:t>l</a:t>
            </a:r>
            <a:r>
              <a:rPr sz="3200" spc="-190" dirty="0">
                <a:latin typeface="Microsoft Sans Serif"/>
                <a:cs typeface="Microsoft Sans Serif"/>
              </a:rPr>
              <a:t>ude</a:t>
            </a:r>
            <a:endParaRPr sz="3200">
              <a:latin typeface="Microsoft Sans Serif"/>
              <a:cs typeface="Microsoft Sans Serif"/>
            </a:endParaRPr>
          </a:p>
          <a:p>
            <a:pPr marL="1040130" lvl="1" indent="-341630">
              <a:lnSpc>
                <a:spcPct val="100000"/>
              </a:lnSpc>
              <a:spcBef>
                <a:spcPts val="890"/>
              </a:spcBef>
              <a:buClr>
                <a:srgbClr val="DD8046"/>
              </a:buClr>
              <a:buSzPct val="85714"/>
              <a:buFont typeface="Wingdings"/>
              <a:buChar char=""/>
              <a:tabLst>
                <a:tab pos="1040130" algn="l"/>
              </a:tabLst>
            </a:pPr>
            <a:r>
              <a:rPr sz="2800" spc="-229" dirty="0">
                <a:latin typeface="Microsoft Sans Serif"/>
                <a:cs typeface="Microsoft Sans Serif"/>
              </a:rPr>
              <a:t>Do</a:t>
            </a:r>
            <a:r>
              <a:rPr sz="2800" spc="-195" dirty="0">
                <a:latin typeface="Microsoft Sans Serif"/>
                <a:cs typeface="Microsoft Sans Serif"/>
              </a:rPr>
              <a:t>e</a:t>
            </a:r>
            <a:r>
              <a:rPr sz="2800" spc="-470" dirty="0">
                <a:latin typeface="Microsoft Sans Serif"/>
                <a:cs typeface="Microsoft Sans Serif"/>
              </a:rPr>
              <a:t>s</a:t>
            </a:r>
            <a:r>
              <a:rPr sz="2800" spc="25" dirty="0">
                <a:latin typeface="Microsoft Sans Serif"/>
                <a:cs typeface="Microsoft Sans Serif"/>
              </a:rPr>
              <a:t> </a:t>
            </a:r>
            <a:r>
              <a:rPr sz="2800" spc="-170" dirty="0">
                <a:latin typeface="Microsoft Sans Serif"/>
                <a:cs typeface="Microsoft Sans Serif"/>
              </a:rPr>
              <a:t>the</a:t>
            </a:r>
            <a:r>
              <a:rPr sz="2800" spc="25" dirty="0">
                <a:latin typeface="Microsoft Sans Serif"/>
                <a:cs typeface="Microsoft Sans Serif"/>
              </a:rPr>
              <a:t> </a:t>
            </a:r>
            <a:r>
              <a:rPr sz="2800" spc="-114" dirty="0">
                <a:latin typeface="Microsoft Sans Serif"/>
                <a:cs typeface="Microsoft Sans Serif"/>
              </a:rPr>
              <a:t>i</a:t>
            </a:r>
            <a:r>
              <a:rPr sz="2800" spc="-405" dirty="0">
                <a:latin typeface="Microsoft Sans Serif"/>
                <a:cs typeface="Microsoft Sans Serif"/>
              </a:rPr>
              <a:t>m</a:t>
            </a:r>
            <a:r>
              <a:rPr sz="2800" spc="-15" dirty="0">
                <a:latin typeface="Microsoft Sans Serif"/>
                <a:cs typeface="Microsoft Sans Serif"/>
              </a:rPr>
              <a:t>a</a:t>
            </a:r>
            <a:r>
              <a:rPr sz="2800" spc="-70" dirty="0">
                <a:latin typeface="Microsoft Sans Serif"/>
                <a:cs typeface="Microsoft Sans Serif"/>
              </a:rPr>
              <a:t>g</a:t>
            </a:r>
            <a:r>
              <a:rPr sz="2800" spc="-160" dirty="0">
                <a:latin typeface="Microsoft Sans Serif"/>
                <a:cs typeface="Microsoft Sans Serif"/>
              </a:rPr>
              <a:t>e</a:t>
            </a:r>
            <a:r>
              <a:rPr sz="2800" spc="55" dirty="0">
                <a:latin typeface="Microsoft Sans Serif"/>
                <a:cs typeface="Microsoft Sans Serif"/>
              </a:rPr>
              <a:t> </a:t>
            </a:r>
            <a:r>
              <a:rPr sz="2800" spc="-105" dirty="0">
                <a:latin typeface="Microsoft Sans Serif"/>
                <a:cs typeface="Microsoft Sans Serif"/>
              </a:rPr>
              <a:t>lo</a:t>
            </a:r>
            <a:r>
              <a:rPr sz="2800" spc="-145" dirty="0">
                <a:latin typeface="Microsoft Sans Serif"/>
                <a:cs typeface="Microsoft Sans Serif"/>
              </a:rPr>
              <a:t>o</a:t>
            </a:r>
            <a:r>
              <a:rPr sz="2800" spc="-175" dirty="0">
                <a:latin typeface="Microsoft Sans Serif"/>
                <a:cs typeface="Microsoft Sans Serif"/>
              </a:rPr>
              <a:t>k</a:t>
            </a:r>
            <a:r>
              <a:rPr sz="2800" spc="25" dirty="0">
                <a:latin typeface="Microsoft Sans Serif"/>
                <a:cs typeface="Microsoft Sans Serif"/>
              </a:rPr>
              <a:t> </a:t>
            </a:r>
            <a:r>
              <a:rPr sz="2800" spc="-135" dirty="0">
                <a:latin typeface="Microsoft Sans Serif"/>
                <a:cs typeface="Microsoft Sans Serif"/>
              </a:rPr>
              <a:t>plea</a:t>
            </a:r>
            <a:r>
              <a:rPr sz="2800" spc="-140" dirty="0">
                <a:latin typeface="Microsoft Sans Serif"/>
                <a:cs typeface="Microsoft Sans Serif"/>
              </a:rPr>
              <a:t>s</a:t>
            </a:r>
            <a:r>
              <a:rPr sz="2800" spc="-114" dirty="0">
                <a:latin typeface="Microsoft Sans Serif"/>
                <a:cs typeface="Microsoft Sans Serif"/>
              </a:rPr>
              <a:t>in</a:t>
            </a:r>
            <a:r>
              <a:rPr sz="2800" spc="-150" dirty="0">
                <a:latin typeface="Microsoft Sans Serif"/>
                <a:cs typeface="Microsoft Sans Serif"/>
              </a:rPr>
              <a:t>g</a:t>
            </a:r>
            <a:r>
              <a:rPr sz="2800" spc="-484" dirty="0">
                <a:latin typeface="Microsoft Sans Serif"/>
                <a:cs typeface="Microsoft Sans Serif"/>
              </a:rPr>
              <a:t>?</a:t>
            </a:r>
            <a:endParaRPr sz="2800">
              <a:latin typeface="Microsoft Sans Serif"/>
              <a:cs typeface="Microsoft Sans Serif"/>
            </a:endParaRPr>
          </a:p>
          <a:p>
            <a:pPr marL="927100" marR="608330" lvl="1" indent="-228600">
              <a:lnSpc>
                <a:spcPct val="100000"/>
              </a:lnSpc>
              <a:spcBef>
                <a:spcPts val="605"/>
              </a:spcBef>
              <a:buClr>
                <a:srgbClr val="DD8046"/>
              </a:buClr>
              <a:buSzPct val="75000"/>
              <a:buFont typeface="Wingdings"/>
              <a:buChar char=""/>
              <a:tabLst>
                <a:tab pos="1026160" algn="l"/>
                <a:tab pos="1026794" algn="l"/>
              </a:tabLst>
            </a:pPr>
            <a:r>
              <a:rPr dirty="0"/>
              <a:t>	</a:t>
            </a:r>
            <a:r>
              <a:rPr sz="2800" spc="-229" dirty="0">
                <a:latin typeface="Microsoft Sans Serif"/>
                <a:cs typeface="Microsoft Sans Serif"/>
              </a:rPr>
              <a:t>Can</a:t>
            </a:r>
            <a:r>
              <a:rPr sz="2800" spc="25" dirty="0">
                <a:latin typeface="Microsoft Sans Serif"/>
                <a:cs typeface="Microsoft Sans Serif"/>
              </a:rPr>
              <a:t> </a:t>
            </a:r>
            <a:r>
              <a:rPr sz="2800" spc="-85" dirty="0">
                <a:latin typeface="Microsoft Sans Serif"/>
                <a:cs typeface="Microsoft Sans Serif"/>
              </a:rPr>
              <a:t>y</a:t>
            </a:r>
            <a:r>
              <a:rPr sz="2800" spc="-250" dirty="0">
                <a:latin typeface="Microsoft Sans Serif"/>
                <a:cs typeface="Microsoft Sans Serif"/>
              </a:rPr>
              <a:t>ou</a:t>
            </a:r>
            <a:r>
              <a:rPr sz="2800" spc="25" dirty="0">
                <a:latin typeface="Microsoft Sans Serif"/>
                <a:cs typeface="Microsoft Sans Serif"/>
              </a:rPr>
              <a:t> </a:t>
            </a:r>
            <a:r>
              <a:rPr sz="2800" spc="-300" dirty="0">
                <a:latin typeface="Microsoft Sans Serif"/>
                <a:cs typeface="Microsoft Sans Serif"/>
              </a:rPr>
              <a:t>s</a:t>
            </a:r>
            <a:r>
              <a:rPr sz="2800" spc="-325" dirty="0">
                <a:latin typeface="Microsoft Sans Serif"/>
                <a:cs typeface="Microsoft Sans Serif"/>
              </a:rPr>
              <a:t>e</a:t>
            </a:r>
            <a:r>
              <a:rPr sz="2800" spc="-160" dirty="0">
                <a:latin typeface="Microsoft Sans Serif"/>
                <a:cs typeface="Microsoft Sans Serif"/>
              </a:rPr>
              <a:t>e</a:t>
            </a:r>
            <a:r>
              <a:rPr sz="2800" spc="25" dirty="0">
                <a:latin typeface="Microsoft Sans Serif"/>
                <a:cs typeface="Microsoft Sans Serif"/>
              </a:rPr>
              <a:t> </a:t>
            </a:r>
            <a:r>
              <a:rPr sz="2800" spc="-135" dirty="0">
                <a:latin typeface="Microsoft Sans Serif"/>
                <a:cs typeface="Microsoft Sans Serif"/>
              </a:rPr>
              <a:t>what</a:t>
            </a:r>
            <a:r>
              <a:rPr sz="2800" spc="40" dirty="0">
                <a:latin typeface="Microsoft Sans Serif"/>
                <a:cs typeface="Microsoft Sans Serif"/>
              </a:rPr>
              <a:t> </a:t>
            </a:r>
            <a:r>
              <a:rPr sz="2800" spc="-85" dirty="0">
                <a:latin typeface="Microsoft Sans Serif"/>
                <a:cs typeface="Microsoft Sans Serif"/>
              </a:rPr>
              <a:t>y</a:t>
            </a:r>
            <a:r>
              <a:rPr sz="2800" spc="-250" dirty="0">
                <a:latin typeface="Microsoft Sans Serif"/>
                <a:cs typeface="Microsoft Sans Serif"/>
              </a:rPr>
              <a:t>ou</a:t>
            </a:r>
            <a:r>
              <a:rPr sz="2800" spc="25" dirty="0">
                <a:latin typeface="Microsoft Sans Serif"/>
                <a:cs typeface="Microsoft Sans Serif"/>
              </a:rPr>
              <a:t> </a:t>
            </a:r>
            <a:r>
              <a:rPr sz="2800" spc="-220" dirty="0">
                <a:latin typeface="Microsoft Sans Serif"/>
                <a:cs typeface="Microsoft Sans Serif"/>
              </a:rPr>
              <a:t>ne</a:t>
            </a:r>
            <a:r>
              <a:rPr sz="2800" spc="-210" dirty="0">
                <a:latin typeface="Microsoft Sans Serif"/>
                <a:cs typeface="Microsoft Sans Serif"/>
              </a:rPr>
              <a:t>e</a:t>
            </a:r>
            <a:r>
              <a:rPr sz="2800" spc="-15" dirty="0">
                <a:latin typeface="Microsoft Sans Serif"/>
                <a:cs typeface="Microsoft Sans Serif"/>
              </a:rPr>
              <a:t>d</a:t>
            </a:r>
            <a:r>
              <a:rPr sz="2800" spc="25" dirty="0">
                <a:latin typeface="Microsoft Sans Serif"/>
                <a:cs typeface="Microsoft Sans Serif"/>
              </a:rPr>
              <a:t> </a:t>
            </a:r>
            <a:r>
              <a:rPr sz="2800" spc="-90" dirty="0">
                <a:latin typeface="Microsoft Sans Serif"/>
                <a:cs typeface="Microsoft Sans Serif"/>
              </a:rPr>
              <a:t>to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spc="-300" dirty="0">
                <a:latin typeface="Microsoft Sans Serif"/>
                <a:cs typeface="Microsoft Sans Serif"/>
              </a:rPr>
              <a:t>s</a:t>
            </a:r>
            <a:r>
              <a:rPr sz="2800" spc="-330" dirty="0">
                <a:latin typeface="Microsoft Sans Serif"/>
                <a:cs typeface="Microsoft Sans Serif"/>
              </a:rPr>
              <a:t>e</a:t>
            </a:r>
            <a:r>
              <a:rPr sz="2800" spc="-160" dirty="0">
                <a:latin typeface="Microsoft Sans Serif"/>
                <a:cs typeface="Microsoft Sans Serif"/>
              </a:rPr>
              <a:t>e</a:t>
            </a:r>
            <a:r>
              <a:rPr sz="2800" spc="25" dirty="0">
                <a:latin typeface="Microsoft Sans Serif"/>
                <a:cs typeface="Microsoft Sans Serif"/>
              </a:rPr>
              <a:t> </a:t>
            </a:r>
            <a:r>
              <a:rPr sz="2800" spc="-150" dirty="0">
                <a:latin typeface="Microsoft Sans Serif"/>
                <a:cs typeface="Microsoft Sans Serif"/>
              </a:rPr>
              <a:t>within</a:t>
            </a:r>
            <a:r>
              <a:rPr sz="2800" spc="25" dirty="0">
                <a:latin typeface="Microsoft Sans Serif"/>
                <a:cs typeface="Microsoft Sans Serif"/>
              </a:rPr>
              <a:t> </a:t>
            </a:r>
            <a:r>
              <a:rPr sz="2800" spc="-145" dirty="0">
                <a:latin typeface="Microsoft Sans Serif"/>
                <a:cs typeface="Microsoft Sans Serif"/>
              </a:rPr>
              <a:t>the  </a:t>
            </a:r>
            <a:r>
              <a:rPr sz="2800" spc="-210" dirty="0">
                <a:latin typeface="Microsoft Sans Serif"/>
                <a:cs typeface="Microsoft Sans Serif"/>
              </a:rPr>
              <a:t>image?</a:t>
            </a:r>
            <a:endParaRPr sz="2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387" y="377698"/>
            <a:ext cx="77622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680" dirty="0"/>
              <a:t>R</a:t>
            </a:r>
            <a:r>
              <a:rPr spc="-375" dirty="0"/>
              <a:t>es</a:t>
            </a:r>
            <a:r>
              <a:rPr spc="-405" dirty="0"/>
              <a:t>o</a:t>
            </a:r>
            <a:r>
              <a:rPr spc="-254" dirty="0"/>
              <a:t>lu</a:t>
            </a:r>
            <a:r>
              <a:rPr spc="-180" dirty="0"/>
              <a:t>t</a:t>
            </a:r>
            <a:r>
              <a:rPr spc="-215" dirty="0"/>
              <a:t>io</a:t>
            </a:r>
            <a:r>
              <a:rPr spc="-285" dirty="0"/>
              <a:t>n</a:t>
            </a:r>
            <a:r>
              <a:rPr spc="-295" dirty="0"/>
              <a:t>:</a:t>
            </a:r>
            <a:r>
              <a:rPr spc="-50" dirty="0"/>
              <a:t> </a:t>
            </a:r>
            <a:r>
              <a:rPr spc="-370" dirty="0"/>
              <a:t>H</a:t>
            </a:r>
            <a:r>
              <a:rPr spc="-395" dirty="0"/>
              <a:t>o</a:t>
            </a:r>
            <a:r>
              <a:rPr spc="50" dirty="0"/>
              <a:t>w</a:t>
            </a:r>
            <a:r>
              <a:rPr spc="-50" dirty="0"/>
              <a:t> </a:t>
            </a:r>
            <a:r>
              <a:rPr spc="-160" dirty="0"/>
              <a:t>M</a:t>
            </a:r>
            <a:r>
              <a:rPr spc="-420" dirty="0"/>
              <a:t>uch</a:t>
            </a:r>
            <a:r>
              <a:rPr spc="-50" dirty="0"/>
              <a:t> </a:t>
            </a:r>
            <a:r>
              <a:rPr spc="-300" dirty="0"/>
              <a:t>Is</a:t>
            </a:r>
            <a:r>
              <a:rPr spc="-50" dirty="0"/>
              <a:t> </a:t>
            </a:r>
            <a:r>
              <a:rPr spc="-745" dirty="0"/>
              <a:t>E</a:t>
            </a:r>
            <a:r>
              <a:rPr spc="-325" dirty="0"/>
              <a:t>no</a:t>
            </a:r>
            <a:r>
              <a:rPr spc="-320" dirty="0"/>
              <a:t>u</a:t>
            </a:r>
            <a:r>
              <a:rPr spc="-395" dirty="0"/>
              <a:t>gh?</a:t>
            </a:r>
            <a:r>
              <a:rPr spc="-40" dirty="0"/>
              <a:t> </a:t>
            </a:r>
            <a:r>
              <a:rPr spc="-75" dirty="0"/>
              <a:t>...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4505705"/>
            <a:ext cx="7951470" cy="1671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buClr>
                <a:srgbClr val="DD8046"/>
              </a:buClr>
              <a:buSzPct val="48611"/>
              <a:buFont typeface="Wingdings"/>
              <a:buChar char=""/>
              <a:tabLst>
                <a:tab pos="311785" algn="l"/>
              </a:tabLst>
            </a:pPr>
            <a:r>
              <a:rPr sz="3600" spc="-420" dirty="0">
                <a:latin typeface="Microsoft Sans Serif"/>
                <a:cs typeface="Microsoft Sans Serif"/>
              </a:rPr>
              <a:t>The</a:t>
            </a:r>
            <a:r>
              <a:rPr sz="3600" spc="35" dirty="0">
                <a:latin typeface="Microsoft Sans Serif"/>
                <a:cs typeface="Microsoft Sans Serif"/>
              </a:rPr>
              <a:t> </a:t>
            </a:r>
            <a:r>
              <a:rPr sz="3600" spc="-160" dirty="0">
                <a:latin typeface="Microsoft Sans Serif"/>
                <a:cs typeface="Microsoft Sans Serif"/>
              </a:rPr>
              <a:t>picture</a:t>
            </a:r>
            <a:r>
              <a:rPr sz="3600" spc="35" dirty="0">
                <a:latin typeface="Microsoft Sans Serif"/>
                <a:cs typeface="Microsoft Sans Serif"/>
              </a:rPr>
              <a:t> </a:t>
            </a:r>
            <a:r>
              <a:rPr sz="3600" spc="-315" dirty="0">
                <a:latin typeface="Microsoft Sans Serif"/>
                <a:cs typeface="Microsoft Sans Serif"/>
              </a:rPr>
              <a:t>on</a:t>
            </a:r>
            <a:r>
              <a:rPr sz="3600" spc="40" dirty="0">
                <a:latin typeface="Microsoft Sans Serif"/>
                <a:cs typeface="Microsoft Sans Serif"/>
              </a:rPr>
              <a:t> </a:t>
            </a:r>
            <a:r>
              <a:rPr sz="3600" spc="-220" dirty="0">
                <a:latin typeface="Microsoft Sans Serif"/>
                <a:cs typeface="Microsoft Sans Serif"/>
              </a:rPr>
              <a:t>the</a:t>
            </a:r>
            <a:r>
              <a:rPr sz="3600" spc="35" dirty="0">
                <a:latin typeface="Microsoft Sans Serif"/>
                <a:cs typeface="Microsoft Sans Serif"/>
              </a:rPr>
              <a:t> </a:t>
            </a:r>
            <a:r>
              <a:rPr sz="3600" spc="-114" dirty="0">
                <a:latin typeface="Microsoft Sans Serif"/>
                <a:cs typeface="Microsoft Sans Serif"/>
              </a:rPr>
              <a:t>righ</a:t>
            </a:r>
            <a:r>
              <a:rPr sz="3600" spc="-75" dirty="0">
                <a:latin typeface="Microsoft Sans Serif"/>
                <a:cs typeface="Microsoft Sans Serif"/>
              </a:rPr>
              <a:t>t</a:t>
            </a:r>
            <a:r>
              <a:rPr sz="3600" spc="35" dirty="0">
                <a:latin typeface="Microsoft Sans Serif"/>
                <a:cs typeface="Microsoft Sans Serif"/>
              </a:rPr>
              <a:t> </a:t>
            </a:r>
            <a:r>
              <a:rPr sz="3600" spc="-30" dirty="0">
                <a:latin typeface="Microsoft Sans Serif"/>
                <a:cs typeface="Microsoft Sans Serif"/>
              </a:rPr>
              <a:t>i</a:t>
            </a:r>
            <a:r>
              <a:rPr sz="3600" spc="-605" dirty="0">
                <a:latin typeface="Microsoft Sans Serif"/>
                <a:cs typeface="Microsoft Sans Serif"/>
              </a:rPr>
              <a:t>s</a:t>
            </a:r>
            <a:r>
              <a:rPr sz="3600" spc="20" dirty="0">
                <a:latin typeface="Microsoft Sans Serif"/>
                <a:cs typeface="Microsoft Sans Serif"/>
              </a:rPr>
              <a:t> </a:t>
            </a:r>
            <a:r>
              <a:rPr sz="3600" spc="-110" dirty="0">
                <a:latin typeface="Microsoft Sans Serif"/>
                <a:cs typeface="Microsoft Sans Serif"/>
              </a:rPr>
              <a:t>fin</a:t>
            </a:r>
            <a:r>
              <a:rPr sz="3600" spc="-160" dirty="0">
                <a:latin typeface="Microsoft Sans Serif"/>
                <a:cs typeface="Microsoft Sans Serif"/>
              </a:rPr>
              <a:t>e</a:t>
            </a:r>
            <a:r>
              <a:rPr sz="3600" spc="45" dirty="0">
                <a:latin typeface="Microsoft Sans Serif"/>
                <a:cs typeface="Microsoft Sans Serif"/>
              </a:rPr>
              <a:t> </a:t>
            </a:r>
            <a:r>
              <a:rPr sz="3600" spc="125" dirty="0">
                <a:latin typeface="Microsoft Sans Serif"/>
                <a:cs typeface="Microsoft Sans Serif"/>
              </a:rPr>
              <a:t>f</a:t>
            </a:r>
            <a:r>
              <a:rPr sz="3600" spc="-105" dirty="0">
                <a:latin typeface="Microsoft Sans Serif"/>
                <a:cs typeface="Microsoft Sans Serif"/>
              </a:rPr>
              <a:t>or</a:t>
            </a:r>
            <a:r>
              <a:rPr sz="3600" spc="35" dirty="0">
                <a:latin typeface="Microsoft Sans Serif"/>
                <a:cs typeface="Microsoft Sans Serif"/>
              </a:rPr>
              <a:t> </a:t>
            </a:r>
            <a:r>
              <a:rPr sz="3600" spc="-225" dirty="0">
                <a:latin typeface="Microsoft Sans Serif"/>
                <a:cs typeface="Microsoft Sans Serif"/>
              </a:rPr>
              <a:t>counting  </a:t>
            </a:r>
            <a:r>
              <a:rPr sz="3600" spc="-220" dirty="0">
                <a:latin typeface="Microsoft Sans Serif"/>
                <a:cs typeface="Microsoft Sans Serif"/>
              </a:rPr>
              <a:t>the</a:t>
            </a:r>
            <a:r>
              <a:rPr sz="3600" spc="25" dirty="0">
                <a:latin typeface="Microsoft Sans Serif"/>
                <a:cs typeface="Microsoft Sans Serif"/>
              </a:rPr>
              <a:t> </a:t>
            </a:r>
            <a:r>
              <a:rPr sz="3600" spc="-280" dirty="0">
                <a:latin typeface="Microsoft Sans Serif"/>
                <a:cs typeface="Microsoft Sans Serif"/>
              </a:rPr>
              <a:t>number</a:t>
            </a:r>
            <a:r>
              <a:rPr sz="3600" spc="20" dirty="0">
                <a:latin typeface="Microsoft Sans Serif"/>
                <a:cs typeface="Microsoft Sans Serif"/>
              </a:rPr>
              <a:t> </a:t>
            </a:r>
            <a:r>
              <a:rPr sz="3600" spc="-5" dirty="0">
                <a:latin typeface="Microsoft Sans Serif"/>
                <a:cs typeface="Microsoft Sans Serif"/>
              </a:rPr>
              <a:t>of</a:t>
            </a:r>
            <a:r>
              <a:rPr sz="3600" spc="140" dirty="0">
                <a:latin typeface="Microsoft Sans Serif"/>
                <a:cs typeface="Microsoft Sans Serif"/>
              </a:rPr>
              <a:t> </a:t>
            </a:r>
            <a:r>
              <a:rPr sz="3600" spc="-434" dirty="0">
                <a:latin typeface="Microsoft Sans Serif"/>
                <a:cs typeface="Microsoft Sans Serif"/>
              </a:rPr>
              <a:t>c</a:t>
            </a:r>
            <a:r>
              <a:rPr sz="3600" spc="-200" dirty="0">
                <a:latin typeface="Microsoft Sans Serif"/>
                <a:cs typeface="Microsoft Sans Serif"/>
              </a:rPr>
              <a:t>ar</a:t>
            </a:r>
            <a:r>
              <a:rPr sz="3600" spc="-295" dirty="0">
                <a:latin typeface="Microsoft Sans Serif"/>
                <a:cs typeface="Microsoft Sans Serif"/>
              </a:rPr>
              <a:t>s</a:t>
            </a:r>
            <a:r>
              <a:rPr sz="3600" spc="-215" dirty="0">
                <a:latin typeface="Microsoft Sans Serif"/>
                <a:cs typeface="Microsoft Sans Serif"/>
              </a:rPr>
              <a:t>,</a:t>
            </a:r>
            <a:r>
              <a:rPr sz="3600" spc="35" dirty="0">
                <a:latin typeface="Microsoft Sans Serif"/>
                <a:cs typeface="Microsoft Sans Serif"/>
              </a:rPr>
              <a:t> </a:t>
            </a:r>
            <a:r>
              <a:rPr sz="3600" spc="-155" dirty="0">
                <a:latin typeface="Microsoft Sans Serif"/>
                <a:cs typeface="Microsoft Sans Serif"/>
              </a:rPr>
              <a:t>but</a:t>
            </a:r>
            <a:r>
              <a:rPr sz="3600" spc="25" dirty="0">
                <a:latin typeface="Microsoft Sans Serif"/>
                <a:cs typeface="Microsoft Sans Serif"/>
              </a:rPr>
              <a:t> </a:t>
            </a:r>
            <a:r>
              <a:rPr sz="3600" spc="-220" dirty="0">
                <a:latin typeface="Microsoft Sans Serif"/>
                <a:cs typeface="Microsoft Sans Serif"/>
              </a:rPr>
              <a:t>not</a:t>
            </a:r>
            <a:r>
              <a:rPr sz="3600" spc="25" dirty="0">
                <a:latin typeface="Microsoft Sans Serif"/>
                <a:cs typeface="Microsoft Sans Serif"/>
              </a:rPr>
              <a:t> </a:t>
            </a:r>
            <a:r>
              <a:rPr sz="3600" spc="125" dirty="0">
                <a:latin typeface="Microsoft Sans Serif"/>
                <a:cs typeface="Microsoft Sans Serif"/>
              </a:rPr>
              <a:t>f</a:t>
            </a:r>
            <a:r>
              <a:rPr sz="3600" spc="-105" dirty="0">
                <a:latin typeface="Microsoft Sans Serif"/>
                <a:cs typeface="Microsoft Sans Serif"/>
              </a:rPr>
              <a:t>or</a:t>
            </a:r>
            <a:r>
              <a:rPr sz="3600" spc="25" dirty="0">
                <a:latin typeface="Microsoft Sans Serif"/>
                <a:cs typeface="Microsoft Sans Serif"/>
              </a:rPr>
              <a:t> </a:t>
            </a:r>
            <a:r>
              <a:rPr sz="3600" spc="-105" dirty="0">
                <a:latin typeface="Microsoft Sans Serif"/>
                <a:cs typeface="Microsoft Sans Serif"/>
              </a:rPr>
              <a:t>readin</a:t>
            </a:r>
            <a:r>
              <a:rPr sz="3600" spc="-120" dirty="0">
                <a:latin typeface="Microsoft Sans Serif"/>
                <a:cs typeface="Microsoft Sans Serif"/>
              </a:rPr>
              <a:t>g</a:t>
            </a:r>
            <a:r>
              <a:rPr sz="3600" spc="20" dirty="0">
                <a:latin typeface="Microsoft Sans Serif"/>
                <a:cs typeface="Microsoft Sans Serif"/>
              </a:rPr>
              <a:t> </a:t>
            </a:r>
            <a:r>
              <a:rPr sz="3600" spc="-180" dirty="0">
                <a:latin typeface="Microsoft Sans Serif"/>
                <a:cs typeface="Microsoft Sans Serif"/>
              </a:rPr>
              <a:t>the  </a:t>
            </a:r>
            <a:r>
              <a:rPr sz="3600" spc="-280" dirty="0">
                <a:latin typeface="Microsoft Sans Serif"/>
                <a:cs typeface="Microsoft Sans Serif"/>
              </a:rPr>
              <a:t>number</a:t>
            </a:r>
            <a:r>
              <a:rPr sz="3600" spc="25" dirty="0">
                <a:latin typeface="Microsoft Sans Serif"/>
                <a:cs typeface="Microsoft Sans Serif"/>
              </a:rPr>
              <a:t> </a:t>
            </a:r>
            <a:r>
              <a:rPr sz="3600" spc="-20" dirty="0">
                <a:latin typeface="Microsoft Sans Serif"/>
                <a:cs typeface="Microsoft Sans Serif"/>
              </a:rPr>
              <a:t>pla</a:t>
            </a:r>
            <a:r>
              <a:rPr sz="3600" spc="-114" dirty="0">
                <a:latin typeface="Microsoft Sans Serif"/>
                <a:cs typeface="Microsoft Sans Serif"/>
              </a:rPr>
              <a:t>te</a:t>
            </a:r>
            <a:endParaRPr sz="3600">
              <a:latin typeface="Microsoft Sans Serif"/>
              <a:cs typeface="Microsoft Sans Serif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16508" y="1755648"/>
            <a:ext cx="3206495" cy="2406396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910328" y="1752600"/>
            <a:ext cx="3229355" cy="2409444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387" y="377698"/>
            <a:ext cx="193421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95" dirty="0"/>
              <a:t>Question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1387" y="1612519"/>
            <a:ext cx="7931784" cy="29070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2740" marR="5080" indent="-320675">
              <a:lnSpc>
                <a:spcPct val="100000"/>
              </a:lnSpc>
              <a:spcBef>
                <a:spcPts val="105"/>
              </a:spcBef>
              <a:buClr>
                <a:srgbClr val="DD8046"/>
              </a:buClr>
              <a:buSzPct val="60344"/>
              <a:buFont typeface="Wingdings"/>
              <a:buChar char=""/>
              <a:tabLst>
                <a:tab pos="333375" algn="l"/>
              </a:tabLst>
            </a:pPr>
            <a:r>
              <a:rPr sz="2900" b="1" spc="-135" dirty="0">
                <a:solidFill>
                  <a:srgbClr val="C00000"/>
                </a:solidFill>
                <a:latin typeface="Arial"/>
                <a:cs typeface="Arial"/>
              </a:rPr>
              <a:t>Q1:</a:t>
            </a:r>
            <a:r>
              <a:rPr sz="2900" b="1" spc="-2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900" spc="-10" dirty="0">
                <a:solidFill>
                  <a:srgbClr val="005EA3"/>
                </a:solidFill>
                <a:latin typeface="Microsoft Sans Serif"/>
                <a:cs typeface="Microsoft Sans Serif"/>
              </a:rPr>
              <a:t>If</a:t>
            </a:r>
            <a:r>
              <a:rPr sz="2900" spc="114" dirty="0">
                <a:solidFill>
                  <a:srgbClr val="005EA3"/>
                </a:solidFill>
                <a:latin typeface="Microsoft Sans Serif"/>
                <a:cs typeface="Microsoft Sans Serif"/>
              </a:rPr>
              <a:t> </a:t>
            </a:r>
            <a:r>
              <a:rPr sz="2900" spc="-195" dirty="0">
                <a:solidFill>
                  <a:srgbClr val="005EA3"/>
                </a:solidFill>
                <a:latin typeface="Microsoft Sans Serif"/>
                <a:cs typeface="Microsoft Sans Serif"/>
              </a:rPr>
              <a:t>we</a:t>
            </a:r>
            <a:r>
              <a:rPr sz="2900" spc="30" dirty="0">
                <a:solidFill>
                  <a:srgbClr val="005EA3"/>
                </a:solidFill>
                <a:latin typeface="Microsoft Sans Serif"/>
                <a:cs typeface="Microsoft Sans Serif"/>
              </a:rPr>
              <a:t> </a:t>
            </a:r>
            <a:r>
              <a:rPr sz="2900" spc="-165" dirty="0">
                <a:solidFill>
                  <a:srgbClr val="005EA3"/>
                </a:solidFill>
                <a:latin typeface="Microsoft Sans Serif"/>
                <a:cs typeface="Microsoft Sans Serif"/>
              </a:rPr>
              <a:t>want</a:t>
            </a:r>
            <a:r>
              <a:rPr sz="2900" spc="25" dirty="0">
                <a:solidFill>
                  <a:srgbClr val="005EA3"/>
                </a:solidFill>
                <a:latin typeface="Microsoft Sans Serif"/>
                <a:cs typeface="Microsoft Sans Serif"/>
              </a:rPr>
              <a:t> </a:t>
            </a:r>
            <a:r>
              <a:rPr sz="2900" spc="-90" dirty="0">
                <a:solidFill>
                  <a:srgbClr val="005EA3"/>
                </a:solidFill>
                <a:latin typeface="Microsoft Sans Serif"/>
                <a:cs typeface="Microsoft Sans Serif"/>
              </a:rPr>
              <a:t>to</a:t>
            </a:r>
            <a:r>
              <a:rPr sz="2900" spc="30" dirty="0">
                <a:solidFill>
                  <a:srgbClr val="005EA3"/>
                </a:solidFill>
                <a:latin typeface="Microsoft Sans Serif"/>
                <a:cs typeface="Microsoft Sans Serif"/>
              </a:rPr>
              <a:t> </a:t>
            </a:r>
            <a:r>
              <a:rPr sz="2900" spc="-170" dirty="0">
                <a:solidFill>
                  <a:srgbClr val="005EA3"/>
                </a:solidFill>
                <a:latin typeface="Microsoft Sans Serif"/>
                <a:cs typeface="Microsoft Sans Serif"/>
              </a:rPr>
              <a:t>resize</a:t>
            </a:r>
            <a:r>
              <a:rPr sz="2900" spc="10" dirty="0">
                <a:solidFill>
                  <a:srgbClr val="005EA3"/>
                </a:solidFill>
                <a:latin typeface="Microsoft Sans Serif"/>
                <a:cs typeface="Microsoft Sans Serif"/>
              </a:rPr>
              <a:t> </a:t>
            </a:r>
            <a:r>
              <a:rPr sz="2900" spc="-15" dirty="0">
                <a:solidFill>
                  <a:srgbClr val="005EA3"/>
                </a:solidFill>
                <a:latin typeface="Microsoft Sans Serif"/>
                <a:cs typeface="Microsoft Sans Serif"/>
              </a:rPr>
              <a:t>a</a:t>
            </a:r>
            <a:r>
              <a:rPr sz="2900" spc="25" dirty="0">
                <a:solidFill>
                  <a:srgbClr val="005EA3"/>
                </a:solidFill>
                <a:latin typeface="Microsoft Sans Serif"/>
                <a:cs typeface="Microsoft Sans Serif"/>
              </a:rPr>
              <a:t> </a:t>
            </a:r>
            <a:r>
              <a:rPr sz="2900" spc="-10" dirty="0">
                <a:solidFill>
                  <a:srgbClr val="005EA3"/>
                </a:solidFill>
                <a:latin typeface="Microsoft Sans Serif"/>
                <a:cs typeface="Microsoft Sans Serif"/>
              </a:rPr>
              <a:t>1024x768 </a:t>
            </a:r>
            <a:r>
              <a:rPr sz="2900" spc="-155" dirty="0">
                <a:solidFill>
                  <a:srgbClr val="005EA3"/>
                </a:solidFill>
                <a:latin typeface="Microsoft Sans Serif"/>
                <a:cs typeface="Microsoft Sans Serif"/>
              </a:rPr>
              <a:t>image</a:t>
            </a:r>
            <a:r>
              <a:rPr sz="2900" spc="10" dirty="0">
                <a:solidFill>
                  <a:srgbClr val="005EA3"/>
                </a:solidFill>
                <a:latin typeface="Microsoft Sans Serif"/>
                <a:cs typeface="Microsoft Sans Serif"/>
              </a:rPr>
              <a:t> </a:t>
            </a:r>
            <a:r>
              <a:rPr sz="2900" spc="-90" dirty="0">
                <a:solidFill>
                  <a:srgbClr val="005EA3"/>
                </a:solidFill>
                <a:latin typeface="Microsoft Sans Serif"/>
                <a:cs typeface="Microsoft Sans Serif"/>
              </a:rPr>
              <a:t>to</a:t>
            </a:r>
            <a:r>
              <a:rPr sz="2900" spc="30" dirty="0">
                <a:solidFill>
                  <a:srgbClr val="005EA3"/>
                </a:solidFill>
                <a:latin typeface="Microsoft Sans Serif"/>
                <a:cs typeface="Microsoft Sans Serif"/>
              </a:rPr>
              <a:t> </a:t>
            </a:r>
            <a:r>
              <a:rPr sz="2900" spc="-225" dirty="0">
                <a:solidFill>
                  <a:srgbClr val="005EA3"/>
                </a:solidFill>
                <a:latin typeface="Microsoft Sans Serif"/>
                <a:cs typeface="Microsoft Sans Serif"/>
              </a:rPr>
              <a:t>one </a:t>
            </a:r>
            <a:r>
              <a:rPr sz="2900" spc="-755" dirty="0">
                <a:solidFill>
                  <a:srgbClr val="005EA3"/>
                </a:solidFill>
                <a:latin typeface="Microsoft Sans Serif"/>
                <a:cs typeface="Microsoft Sans Serif"/>
              </a:rPr>
              <a:t> </a:t>
            </a:r>
            <a:r>
              <a:rPr sz="2900" spc="-100" dirty="0">
                <a:solidFill>
                  <a:srgbClr val="005EA3"/>
                </a:solidFill>
                <a:latin typeface="Microsoft Sans Serif"/>
                <a:cs typeface="Microsoft Sans Serif"/>
              </a:rPr>
              <a:t>that </a:t>
            </a:r>
            <a:r>
              <a:rPr sz="2900" spc="-260" dirty="0">
                <a:solidFill>
                  <a:srgbClr val="005EA3"/>
                </a:solidFill>
                <a:latin typeface="Microsoft Sans Serif"/>
                <a:cs typeface="Microsoft Sans Serif"/>
              </a:rPr>
              <a:t>is</a:t>
            </a:r>
            <a:r>
              <a:rPr sz="2900" spc="250" dirty="0">
                <a:solidFill>
                  <a:srgbClr val="005EA3"/>
                </a:solidFill>
                <a:latin typeface="Microsoft Sans Serif"/>
                <a:cs typeface="Microsoft Sans Serif"/>
              </a:rPr>
              <a:t> </a:t>
            </a:r>
            <a:r>
              <a:rPr sz="2900" spc="-15" dirty="0">
                <a:solidFill>
                  <a:srgbClr val="005EA3"/>
                </a:solidFill>
                <a:latin typeface="Microsoft Sans Serif"/>
                <a:cs typeface="Microsoft Sans Serif"/>
              </a:rPr>
              <a:t>600 </a:t>
            </a:r>
            <a:r>
              <a:rPr sz="2900" spc="-130" dirty="0">
                <a:solidFill>
                  <a:srgbClr val="005EA3"/>
                </a:solidFill>
                <a:latin typeface="Microsoft Sans Serif"/>
                <a:cs typeface="Microsoft Sans Serif"/>
              </a:rPr>
              <a:t>pixels </a:t>
            </a:r>
            <a:r>
              <a:rPr sz="2900" spc="-90" dirty="0">
                <a:solidFill>
                  <a:srgbClr val="005EA3"/>
                </a:solidFill>
                <a:latin typeface="Microsoft Sans Serif"/>
                <a:cs typeface="Microsoft Sans Serif"/>
              </a:rPr>
              <a:t>wide </a:t>
            </a:r>
            <a:r>
              <a:rPr sz="2900" spc="-140" dirty="0">
                <a:solidFill>
                  <a:srgbClr val="005EA3"/>
                </a:solidFill>
                <a:latin typeface="Microsoft Sans Serif"/>
                <a:cs typeface="Microsoft Sans Serif"/>
              </a:rPr>
              <a:t>with </a:t>
            </a:r>
            <a:r>
              <a:rPr sz="2900" spc="-175" dirty="0">
                <a:solidFill>
                  <a:srgbClr val="005EA3"/>
                </a:solidFill>
                <a:latin typeface="Microsoft Sans Serif"/>
                <a:cs typeface="Microsoft Sans Serif"/>
              </a:rPr>
              <a:t>the</a:t>
            </a:r>
            <a:r>
              <a:rPr sz="2900" spc="420" dirty="0">
                <a:solidFill>
                  <a:srgbClr val="005EA3"/>
                </a:solidFill>
                <a:latin typeface="Microsoft Sans Serif"/>
                <a:cs typeface="Microsoft Sans Serif"/>
              </a:rPr>
              <a:t> </a:t>
            </a:r>
            <a:r>
              <a:rPr sz="2900" spc="-285" dirty="0">
                <a:solidFill>
                  <a:srgbClr val="005EA3"/>
                </a:solidFill>
                <a:latin typeface="Microsoft Sans Serif"/>
                <a:cs typeface="Microsoft Sans Serif"/>
              </a:rPr>
              <a:t>same</a:t>
            </a:r>
            <a:r>
              <a:rPr sz="2900" spc="200" dirty="0">
                <a:solidFill>
                  <a:srgbClr val="005EA3"/>
                </a:solidFill>
                <a:latin typeface="Microsoft Sans Serif"/>
                <a:cs typeface="Microsoft Sans Serif"/>
              </a:rPr>
              <a:t> </a:t>
            </a:r>
            <a:r>
              <a:rPr sz="2900" spc="-170" dirty="0">
                <a:solidFill>
                  <a:srgbClr val="005EA3"/>
                </a:solidFill>
                <a:latin typeface="Microsoft Sans Serif"/>
                <a:cs typeface="Microsoft Sans Serif"/>
              </a:rPr>
              <a:t>aspect </a:t>
            </a:r>
            <a:r>
              <a:rPr sz="2900" spc="-50" dirty="0">
                <a:solidFill>
                  <a:srgbClr val="005EA3"/>
                </a:solidFill>
                <a:latin typeface="Microsoft Sans Serif"/>
                <a:cs typeface="Microsoft Sans Serif"/>
              </a:rPr>
              <a:t>ratio </a:t>
            </a:r>
            <a:r>
              <a:rPr sz="2900" spc="-45" dirty="0">
                <a:solidFill>
                  <a:srgbClr val="005EA3"/>
                </a:solidFill>
                <a:latin typeface="Microsoft Sans Serif"/>
                <a:cs typeface="Microsoft Sans Serif"/>
              </a:rPr>
              <a:t> </a:t>
            </a:r>
            <a:r>
              <a:rPr sz="2900" spc="-250" dirty="0">
                <a:solidFill>
                  <a:srgbClr val="005EA3"/>
                </a:solidFill>
                <a:latin typeface="Microsoft Sans Serif"/>
                <a:cs typeface="Microsoft Sans Serif"/>
              </a:rPr>
              <a:t>as</a:t>
            </a:r>
            <a:r>
              <a:rPr sz="2900" spc="15" dirty="0">
                <a:solidFill>
                  <a:srgbClr val="005EA3"/>
                </a:solidFill>
                <a:latin typeface="Microsoft Sans Serif"/>
                <a:cs typeface="Microsoft Sans Serif"/>
              </a:rPr>
              <a:t> </a:t>
            </a:r>
            <a:r>
              <a:rPr sz="2900" spc="-175" dirty="0">
                <a:solidFill>
                  <a:srgbClr val="005EA3"/>
                </a:solidFill>
                <a:latin typeface="Microsoft Sans Serif"/>
                <a:cs typeface="Microsoft Sans Serif"/>
              </a:rPr>
              <a:t>the</a:t>
            </a:r>
            <a:r>
              <a:rPr sz="2900" spc="30" dirty="0">
                <a:solidFill>
                  <a:srgbClr val="005EA3"/>
                </a:solidFill>
                <a:latin typeface="Microsoft Sans Serif"/>
                <a:cs typeface="Microsoft Sans Serif"/>
              </a:rPr>
              <a:t> </a:t>
            </a:r>
            <a:r>
              <a:rPr sz="2900" spc="-100" dirty="0">
                <a:solidFill>
                  <a:srgbClr val="005EA3"/>
                </a:solidFill>
                <a:latin typeface="Microsoft Sans Serif"/>
                <a:cs typeface="Microsoft Sans Serif"/>
              </a:rPr>
              <a:t>o</a:t>
            </a:r>
            <a:r>
              <a:rPr sz="2900" spc="-55" dirty="0">
                <a:solidFill>
                  <a:srgbClr val="005EA3"/>
                </a:solidFill>
                <a:latin typeface="Microsoft Sans Serif"/>
                <a:cs typeface="Microsoft Sans Serif"/>
              </a:rPr>
              <a:t>r</a:t>
            </a:r>
            <a:r>
              <a:rPr sz="2900" spc="-85" dirty="0">
                <a:solidFill>
                  <a:srgbClr val="005EA3"/>
                </a:solidFill>
                <a:latin typeface="Microsoft Sans Serif"/>
                <a:cs typeface="Microsoft Sans Serif"/>
              </a:rPr>
              <a:t>igin</a:t>
            </a:r>
            <a:r>
              <a:rPr sz="2900" spc="-105" dirty="0">
                <a:solidFill>
                  <a:srgbClr val="005EA3"/>
                </a:solidFill>
                <a:latin typeface="Microsoft Sans Serif"/>
                <a:cs typeface="Microsoft Sans Serif"/>
              </a:rPr>
              <a:t>a</a:t>
            </a:r>
            <a:r>
              <a:rPr sz="2900" spc="-25" dirty="0">
                <a:solidFill>
                  <a:srgbClr val="005EA3"/>
                </a:solidFill>
                <a:latin typeface="Microsoft Sans Serif"/>
                <a:cs typeface="Microsoft Sans Serif"/>
              </a:rPr>
              <a:t>l</a:t>
            </a:r>
            <a:r>
              <a:rPr sz="2900" spc="5" dirty="0">
                <a:solidFill>
                  <a:srgbClr val="005EA3"/>
                </a:solidFill>
                <a:latin typeface="Microsoft Sans Serif"/>
                <a:cs typeface="Microsoft Sans Serif"/>
              </a:rPr>
              <a:t> </a:t>
            </a:r>
            <a:r>
              <a:rPr sz="2900" spc="-140" dirty="0">
                <a:solidFill>
                  <a:srgbClr val="005EA3"/>
                </a:solidFill>
                <a:latin typeface="Microsoft Sans Serif"/>
                <a:cs typeface="Microsoft Sans Serif"/>
              </a:rPr>
              <a:t>ima</a:t>
            </a:r>
            <a:r>
              <a:rPr sz="2900" spc="-195" dirty="0">
                <a:solidFill>
                  <a:srgbClr val="005EA3"/>
                </a:solidFill>
                <a:latin typeface="Microsoft Sans Serif"/>
                <a:cs typeface="Microsoft Sans Serif"/>
              </a:rPr>
              <a:t>g</a:t>
            </a:r>
            <a:r>
              <a:rPr sz="2900" spc="-285" dirty="0">
                <a:solidFill>
                  <a:srgbClr val="005EA3"/>
                </a:solidFill>
                <a:latin typeface="Microsoft Sans Serif"/>
                <a:cs typeface="Microsoft Sans Serif"/>
              </a:rPr>
              <a:t>e</a:t>
            </a:r>
            <a:r>
              <a:rPr sz="2900" spc="-170" dirty="0">
                <a:solidFill>
                  <a:srgbClr val="005EA3"/>
                </a:solidFill>
                <a:latin typeface="Microsoft Sans Serif"/>
                <a:cs typeface="Microsoft Sans Serif"/>
              </a:rPr>
              <a:t>,</a:t>
            </a:r>
            <a:r>
              <a:rPr sz="2900" spc="20" dirty="0">
                <a:solidFill>
                  <a:srgbClr val="005EA3"/>
                </a:solidFill>
                <a:latin typeface="Microsoft Sans Serif"/>
                <a:cs typeface="Microsoft Sans Serif"/>
              </a:rPr>
              <a:t> </a:t>
            </a:r>
            <a:r>
              <a:rPr sz="2900" spc="-135" dirty="0">
                <a:solidFill>
                  <a:srgbClr val="005EA3"/>
                </a:solidFill>
                <a:latin typeface="Microsoft Sans Serif"/>
                <a:cs typeface="Microsoft Sans Serif"/>
              </a:rPr>
              <a:t>what</a:t>
            </a:r>
            <a:r>
              <a:rPr sz="2900" spc="30" dirty="0">
                <a:solidFill>
                  <a:srgbClr val="005EA3"/>
                </a:solidFill>
                <a:latin typeface="Microsoft Sans Serif"/>
                <a:cs typeface="Microsoft Sans Serif"/>
              </a:rPr>
              <a:t> </a:t>
            </a:r>
            <a:r>
              <a:rPr sz="2900" spc="-229" dirty="0">
                <a:solidFill>
                  <a:srgbClr val="005EA3"/>
                </a:solidFill>
                <a:latin typeface="Microsoft Sans Serif"/>
                <a:cs typeface="Microsoft Sans Serif"/>
              </a:rPr>
              <a:t>should</a:t>
            </a:r>
            <a:r>
              <a:rPr sz="2900" spc="30" dirty="0">
                <a:solidFill>
                  <a:srgbClr val="005EA3"/>
                </a:solidFill>
                <a:latin typeface="Microsoft Sans Serif"/>
                <a:cs typeface="Microsoft Sans Serif"/>
              </a:rPr>
              <a:t> </a:t>
            </a:r>
            <a:r>
              <a:rPr sz="2900" spc="-90" dirty="0">
                <a:solidFill>
                  <a:srgbClr val="005EA3"/>
                </a:solidFill>
                <a:latin typeface="Microsoft Sans Serif"/>
                <a:cs typeface="Microsoft Sans Serif"/>
              </a:rPr>
              <a:t>be</a:t>
            </a:r>
            <a:r>
              <a:rPr sz="2900" spc="30" dirty="0">
                <a:solidFill>
                  <a:srgbClr val="005EA3"/>
                </a:solidFill>
                <a:latin typeface="Microsoft Sans Serif"/>
                <a:cs typeface="Microsoft Sans Serif"/>
              </a:rPr>
              <a:t> </a:t>
            </a:r>
            <a:r>
              <a:rPr sz="2900" spc="-175" dirty="0">
                <a:solidFill>
                  <a:srgbClr val="005EA3"/>
                </a:solidFill>
                <a:latin typeface="Microsoft Sans Serif"/>
                <a:cs typeface="Microsoft Sans Serif"/>
              </a:rPr>
              <a:t>the</a:t>
            </a:r>
            <a:r>
              <a:rPr sz="2900" spc="15" dirty="0">
                <a:solidFill>
                  <a:srgbClr val="005EA3"/>
                </a:solidFill>
                <a:latin typeface="Microsoft Sans Serif"/>
                <a:cs typeface="Microsoft Sans Serif"/>
              </a:rPr>
              <a:t> </a:t>
            </a:r>
            <a:r>
              <a:rPr sz="2900" spc="-150" dirty="0">
                <a:solidFill>
                  <a:srgbClr val="005EA3"/>
                </a:solidFill>
                <a:latin typeface="Microsoft Sans Serif"/>
                <a:cs typeface="Microsoft Sans Serif"/>
              </a:rPr>
              <a:t>height</a:t>
            </a:r>
            <a:r>
              <a:rPr sz="2900" spc="25" dirty="0">
                <a:solidFill>
                  <a:srgbClr val="005EA3"/>
                </a:solidFill>
                <a:latin typeface="Microsoft Sans Serif"/>
                <a:cs typeface="Microsoft Sans Serif"/>
              </a:rPr>
              <a:t> </a:t>
            </a:r>
            <a:r>
              <a:rPr sz="2900" dirty="0">
                <a:solidFill>
                  <a:srgbClr val="005EA3"/>
                </a:solidFill>
                <a:latin typeface="Microsoft Sans Serif"/>
                <a:cs typeface="Microsoft Sans Serif"/>
              </a:rPr>
              <a:t>of  </a:t>
            </a:r>
            <a:r>
              <a:rPr sz="2900" spc="-175" dirty="0">
                <a:solidFill>
                  <a:srgbClr val="005EA3"/>
                </a:solidFill>
                <a:latin typeface="Microsoft Sans Serif"/>
                <a:cs typeface="Microsoft Sans Serif"/>
              </a:rPr>
              <a:t>the</a:t>
            </a:r>
            <a:r>
              <a:rPr sz="2900" spc="25" dirty="0">
                <a:solidFill>
                  <a:srgbClr val="005EA3"/>
                </a:solidFill>
                <a:latin typeface="Microsoft Sans Serif"/>
                <a:cs typeface="Microsoft Sans Serif"/>
              </a:rPr>
              <a:t> </a:t>
            </a:r>
            <a:r>
              <a:rPr sz="2900" spc="-150" dirty="0">
                <a:solidFill>
                  <a:srgbClr val="005EA3"/>
                </a:solidFill>
                <a:latin typeface="Microsoft Sans Serif"/>
                <a:cs typeface="Microsoft Sans Serif"/>
              </a:rPr>
              <a:t>resized</a:t>
            </a:r>
            <a:r>
              <a:rPr sz="2900" spc="15" dirty="0">
                <a:solidFill>
                  <a:srgbClr val="005EA3"/>
                </a:solidFill>
                <a:latin typeface="Microsoft Sans Serif"/>
                <a:cs typeface="Microsoft Sans Serif"/>
              </a:rPr>
              <a:t> </a:t>
            </a:r>
            <a:r>
              <a:rPr sz="2900" spc="-210" dirty="0">
                <a:solidFill>
                  <a:srgbClr val="005EA3"/>
                </a:solidFill>
                <a:latin typeface="Microsoft Sans Serif"/>
                <a:cs typeface="Microsoft Sans Serif"/>
              </a:rPr>
              <a:t>image?</a:t>
            </a:r>
            <a:endParaRPr sz="29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buClr>
                <a:srgbClr val="DD8046"/>
              </a:buClr>
              <a:buFont typeface="Wingdings"/>
              <a:buChar char=""/>
            </a:pPr>
            <a:endParaRPr sz="3100">
              <a:latin typeface="Microsoft Sans Serif"/>
              <a:cs typeface="Microsoft Sans Serif"/>
            </a:endParaRPr>
          </a:p>
          <a:p>
            <a:pPr marL="405765" lvl="1" indent="-320675">
              <a:lnSpc>
                <a:spcPct val="100000"/>
              </a:lnSpc>
              <a:spcBef>
                <a:spcPts val="1770"/>
              </a:spcBef>
              <a:buClr>
                <a:srgbClr val="DD8046"/>
              </a:buClr>
              <a:buSzPct val="60344"/>
              <a:buFont typeface="Wingdings"/>
              <a:buChar char=""/>
              <a:tabLst>
                <a:tab pos="406400" algn="l"/>
              </a:tabLst>
            </a:pPr>
            <a:r>
              <a:rPr sz="2900" b="1" spc="-270" dirty="0">
                <a:solidFill>
                  <a:srgbClr val="C00000"/>
                </a:solidFill>
                <a:latin typeface="Arial"/>
                <a:cs typeface="Arial"/>
              </a:rPr>
              <a:t>Sol:</a:t>
            </a:r>
            <a:endParaRPr sz="29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409210" y="5242766"/>
            <a:ext cx="1178560" cy="0"/>
          </a:xfrm>
          <a:custGeom>
            <a:avLst/>
            <a:gdLst/>
            <a:ahLst/>
            <a:cxnLst/>
            <a:rect l="l" t="t" r="r" b="b"/>
            <a:pathLst>
              <a:path w="1178559">
                <a:moveTo>
                  <a:pt x="0" y="0"/>
                </a:moveTo>
                <a:lnTo>
                  <a:pt x="1178264" y="0"/>
                </a:lnTo>
              </a:path>
            </a:pathLst>
          </a:custGeom>
          <a:ln w="1865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426335" y="5242350"/>
            <a:ext cx="1076325" cy="563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00" spc="-75" dirty="0">
                <a:latin typeface="Times New Roman"/>
                <a:cs typeface="Times New Roman"/>
              </a:rPr>
              <a:t>h</a:t>
            </a:r>
            <a:r>
              <a:rPr sz="3500" spc="-65" dirty="0">
                <a:latin typeface="Times New Roman"/>
                <a:cs typeface="Times New Roman"/>
              </a:rPr>
              <a:t>e</a:t>
            </a:r>
            <a:r>
              <a:rPr sz="3500" spc="-235" dirty="0">
                <a:latin typeface="Times New Roman"/>
                <a:cs typeface="Times New Roman"/>
              </a:rPr>
              <a:t>i</a:t>
            </a:r>
            <a:r>
              <a:rPr sz="3500" spc="-75" dirty="0">
                <a:latin typeface="Times New Roman"/>
                <a:cs typeface="Times New Roman"/>
              </a:rPr>
              <a:t>gh</a:t>
            </a:r>
            <a:r>
              <a:rPr sz="3500" spc="20" dirty="0">
                <a:latin typeface="Times New Roman"/>
                <a:cs typeface="Times New Roman"/>
              </a:rPr>
              <a:t>t</a:t>
            </a:r>
            <a:endParaRPr sz="35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619567" y="4893775"/>
            <a:ext cx="3896360" cy="563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  <a:tabLst>
                <a:tab pos="2871470" algn="l"/>
              </a:tabLst>
            </a:pPr>
            <a:r>
              <a:rPr sz="3500" spc="30" dirty="0">
                <a:latin typeface="Times New Roman"/>
                <a:cs typeface="Times New Roman"/>
              </a:rPr>
              <a:t>Aspect</a:t>
            </a:r>
            <a:r>
              <a:rPr sz="3500" spc="-360" dirty="0">
                <a:latin typeface="Times New Roman"/>
                <a:cs typeface="Times New Roman"/>
              </a:rPr>
              <a:t> </a:t>
            </a:r>
            <a:r>
              <a:rPr sz="3500" spc="-45" dirty="0">
                <a:latin typeface="Times New Roman"/>
                <a:cs typeface="Times New Roman"/>
              </a:rPr>
              <a:t>Ratio</a:t>
            </a:r>
            <a:r>
              <a:rPr sz="3500" spc="175" dirty="0">
                <a:latin typeface="Times New Roman"/>
                <a:cs typeface="Times New Roman"/>
              </a:rPr>
              <a:t> </a:t>
            </a:r>
            <a:r>
              <a:rPr sz="3500" spc="45" dirty="0">
                <a:latin typeface="Symbol"/>
                <a:cs typeface="Symbol"/>
              </a:rPr>
              <a:t></a:t>
            </a:r>
            <a:r>
              <a:rPr sz="3500" spc="45" dirty="0">
                <a:latin typeface="Times New Roman"/>
                <a:cs typeface="Times New Roman"/>
              </a:rPr>
              <a:t>	</a:t>
            </a:r>
            <a:r>
              <a:rPr sz="5250" spc="-67" baseline="34920" dirty="0">
                <a:latin typeface="Times New Roman"/>
                <a:cs typeface="Times New Roman"/>
              </a:rPr>
              <a:t>width</a:t>
            </a:r>
            <a:endParaRPr sz="5250" baseline="3492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1387" y="1612519"/>
            <a:ext cx="7047865" cy="18827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2740" marR="668655" indent="-320675">
              <a:lnSpc>
                <a:spcPct val="100000"/>
              </a:lnSpc>
              <a:spcBef>
                <a:spcPts val="105"/>
              </a:spcBef>
              <a:buClr>
                <a:srgbClr val="DD8046"/>
              </a:buClr>
              <a:buSzPct val="60344"/>
              <a:buFont typeface="Wingdings"/>
              <a:buChar char=""/>
              <a:tabLst>
                <a:tab pos="333375" algn="l"/>
              </a:tabLst>
            </a:pPr>
            <a:r>
              <a:rPr sz="2900" spc="-229" dirty="0">
                <a:latin typeface="Microsoft Sans Serif"/>
                <a:cs typeface="Microsoft Sans Serif"/>
              </a:rPr>
              <a:t>For</a:t>
            </a:r>
            <a:r>
              <a:rPr sz="2900" spc="30" dirty="0">
                <a:latin typeface="Microsoft Sans Serif"/>
                <a:cs typeface="Microsoft Sans Serif"/>
              </a:rPr>
              <a:t> </a:t>
            </a:r>
            <a:r>
              <a:rPr sz="2900" spc="-175" dirty="0">
                <a:latin typeface="Microsoft Sans Serif"/>
                <a:cs typeface="Microsoft Sans Serif"/>
              </a:rPr>
              <a:t>the</a:t>
            </a:r>
            <a:r>
              <a:rPr sz="2900" spc="20" dirty="0">
                <a:latin typeface="Microsoft Sans Serif"/>
                <a:cs typeface="Microsoft Sans Serif"/>
              </a:rPr>
              <a:t> </a:t>
            </a:r>
            <a:r>
              <a:rPr sz="2900" spc="-80" dirty="0">
                <a:latin typeface="Microsoft Sans Serif"/>
                <a:cs typeface="Microsoft Sans Serif"/>
              </a:rPr>
              <a:t>original</a:t>
            </a:r>
            <a:r>
              <a:rPr sz="2900" spc="10" dirty="0">
                <a:latin typeface="Microsoft Sans Serif"/>
                <a:cs typeface="Microsoft Sans Serif"/>
              </a:rPr>
              <a:t> </a:t>
            </a:r>
            <a:r>
              <a:rPr sz="2900" spc="-155" dirty="0">
                <a:latin typeface="Microsoft Sans Serif"/>
                <a:cs typeface="Microsoft Sans Serif"/>
              </a:rPr>
              <a:t>image</a:t>
            </a:r>
            <a:r>
              <a:rPr sz="2900" spc="20" dirty="0">
                <a:latin typeface="Microsoft Sans Serif"/>
                <a:cs typeface="Microsoft Sans Serif"/>
              </a:rPr>
              <a:t> </a:t>
            </a:r>
            <a:r>
              <a:rPr sz="2900" spc="-175" dirty="0">
                <a:latin typeface="Microsoft Sans Serif"/>
                <a:cs typeface="Microsoft Sans Serif"/>
              </a:rPr>
              <a:t>the</a:t>
            </a:r>
            <a:r>
              <a:rPr sz="2900" spc="30" dirty="0">
                <a:latin typeface="Microsoft Sans Serif"/>
                <a:cs typeface="Microsoft Sans Serif"/>
              </a:rPr>
              <a:t> </a:t>
            </a:r>
            <a:r>
              <a:rPr sz="2900" spc="-200" dirty="0">
                <a:latin typeface="Microsoft Sans Serif"/>
                <a:cs typeface="Microsoft Sans Serif"/>
              </a:rPr>
              <a:t>Aspect</a:t>
            </a:r>
            <a:r>
              <a:rPr sz="2900" spc="5" dirty="0">
                <a:latin typeface="Microsoft Sans Serif"/>
                <a:cs typeface="Microsoft Sans Serif"/>
              </a:rPr>
              <a:t> </a:t>
            </a:r>
            <a:r>
              <a:rPr sz="2900" spc="-50" dirty="0">
                <a:latin typeface="Microsoft Sans Serif"/>
                <a:cs typeface="Microsoft Sans Serif"/>
              </a:rPr>
              <a:t>ratio</a:t>
            </a:r>
            <a:r>
              <a:rPr sz="2900" spc="5" dirty="0">
                <a:latin typeface="Microsoft Sans Serif"/>
                <a:cs typeface="Microsoft Sans Serif"/>
              </a:rPr>
              <a:t> </a:t>
            </a:r>
            <a:r>
              <a:rPr sz="2900" spc="-235" dirty="0">
                <a:latin typeface="Microsoft Sans Serif"/>
                <a:cs typeface="Microsoft Sans Serif"/>
              </a:rPr>
              <a:t>is: </a:t>
            </a:r>
            <a:r>
              <a:rPr sz="2900" spc="-755" dirty="0">
                <a:latin typeface="Microsoft Sans Serif"/>
                <a:cs typeface="Microsoft Sans Serif"/>
              </a:rPr>
              <a:t> </a:t>
            </a:r>
            <a:r>
              <a:rPr sz="2900" spc="45" dirty="0">
                <a:latin typeface="Microsoft Sans Serif"/>
                <a:cs typeface="Microsoft Sans Serif"/>
              </a:rPr>
              <a:t>1027/768=1.33</a:t>
            </a:r>
            <a:endParaRPr sz="2900">
              <a:latin typeface="Microsoft Sans Serif"/>
              <a:cs typeface="Microsoft Sans Serif"/>
            </a:endParaRPr>
          </a:p>
          <a:p>
            <a:pPr marL="332740" marR="5080" indent="-320675">
              <a:lnSpc>
                <a:spcPct val="100000"/>
              </a:lnSpc>
              <a:spcBef>
                <a:spcPts val="695"/>
              </a:spcBef>
              <a:buClr>
                <a:srgbClr val="DD8046"/>
              </a:buClr>
              <a:buSzPct val="60344"/>
              <a:buFont typeface="Wingdings"/>
              <a:buChar char=""/>
              <a:tabLst>
                <a:tab pos="333375" algn="l"/>
              </a:tabLst>
            </a:pPr>
            <a:r>
              <a:rPr sz="2900" spc="-190" dirty="0">
                <a:latin typeface="Microsoft Sans Serif"/>
                <a:cs typeface="Microsoft Sans Serif"/>
              </a:rPr>
              <a:t>Now</a:t>
            </a:r>
            <a:r>
              <a:rPr sz="2900" spc="20" dirty="0">
                <a:latin typeface="Microsoft Sans Serif"/>
                <a:cs typeface="Microsoft Sans Serif"/>
              </a:rPr>
              <a:t> </a:t>
            </a:r>
            <a:r>
              <a:rPr sz="2900" spc="-20" dirty="0">
                <a:latin typeface="Microsoft Sans Serif"/>
                <a:cs typeface="Microsoft Sans Serif"/>
              </a:rPr>
              <a:t>for</a:t>
            </a:r>
            <a:r>
              <a:rPr sz="2900" spc="5" dirty="0">
                <a:latin typeface="Microsoft Sans Serif"/>
                <a:cs typeface="Microsoft Sans Serif"/>
              </a:rPr>
              <a:t> </a:t>
            </a:r>
            <a:r>
              <a:rPr sz="2900" spc="-175" dirty="0">
                <a:latin typeface="Microsoft Sans Serif"/>
                <a:cs typeface="Microsoft Sans Serif"/>
              </a:rPr>
              <a:t>the</a:t>
            </a:r>
            <a:r>
              <a:rPr sz="2900" spc="20" dirty="0">
                <a:latin typeface="Microsoft Sans Serif"/>
                <a:cs typeface="Microsoft Sans Serif"/>
              </a:rPr>
              <a:t> </a:t>
            </a:r>
            <a:r>
              <a:rPr sz="2900" spc="-145" dirty="0">
                <a:latin typeface="Microsoft Sans Serif"/>
                <a:cs typeface="Microsoft Sans Serif"/>
              </a:rPr>
              <a:t>resized</a:t>
            </a:r>
            <a:r>
              <a:rPr sz="2900" spc="-5" dirty="0">
                <a:latin typeface="Microsoft Sans Serif"/>
                <a:cs typeface="Microsoft Sans Serif"/>
              </a:rPr>
              <a:t> </a:t>
            </a:r>
            <a:r>
              <a:rPr sz="2900" spc="-175" dirty="0">
                <a:latin typeface="Microsoft Sans Serif"/>
                <a:cs typeface="Microsoft Sans Serif"/>
              </a:rPr>
              <a:t>image,</a:t>
            </a:r>
            <a:r>
              <a:rPr sz="2900" spc="20" dirty="0">
                <a:latin typeface="Microsoft Sans Serif"/>
                <a:cs typeface="Microsoft Sans Serif"/>
              </a:rPr>
              <a:t> </a:t>
            </a:r>
            <a:r>
              <a:rPr sz="2900" spc="-195" dirty="0">
                <a:latin typeface="Microsoft Sans Serif"/>
                <a:cs typeface="Microsoft Sans Serif"/>
              </a:rPr>
              <a:t>we</a:t>
            </a:r>
            <a:r>
              <a:rPr sz="2900" spc="20" dirty="0">
                <a:latin typeface="Microsoft Sans Serif"/>
                <a:cs typeface="Microsoft Sans Serif"/>
              </a:rPr>
              <a:t> </a:t>
            </a:r>
            <a:r>
              <a:rPr sz="2900" spc="-165" dirty="0">
                <a:latin typeface="Microsoft Sans Serif"/>
                <a:cs typeface="Microsoft Sans Serif"/>
              </a:rPr>
              <a:t>want</a:t>
            </a:r>
            <a:r>
              <a:rPr sz="2900" spc="20" dirty="0">
                <a:latin typeface="Microsoft Sans Serif"/>
                <a:cs typeface="Microsoft Sans Serif"/>
              </a:rPr>
              <a:t> </a:t>
            </a:r>
            <a:r>
              <a:rPr sz="2900" spc="-175" dirty="0">
                <a:latin typeface="Microsoft Sans Serif"/>
                <a:cs typeface="Microsoft Sans Serif"/>
              </a:rPr>
              <a:t>the</a:t>
            </a:r>
            <a:r>
              <a:rPr sz="2900" spc="25" dirty="0">
                <a:latin typeface="Microsoft Sans Serif"/>
                <a:cs typeface="Microsoft Sans Serif"/>
              </a:rPr>
              <a:t> </a:t>
            </a:r>
            <a:r>
              <a:rPr sz="2900" spc="-285" dirty="0">
                <a:latin typeface="Microsoft Sans Serif"/>
                <a:cs typeface="Microsoft Sans Serif"/>
              </a:rPr>
              <a:t>same </a:t>
            </a:r>
            <a:r>
              <a:rPr sz="2900" spc="-755" dirty="0">
                <a:latin typeface="Microsoft Sans Serif"/>
                <a:cs typeface="Microsoft Sans Serif"/>
              </a:rPr>
              <a:t> </a:t>
            </a:r>
            <a:r>
              <a:rPr sz="2900" spc="-170" dirty="0">
                <a:latin typeface="Microsoft Sans Serif"/>
                <a:cs typeface="Microsoft Sans Serif"/>
              </a:rPr>
              <a:t>aspect</a:t>
            </a:r>
            <a:r>
              <a:rPr sz="2900" dirty="0">
                <a:latin typeface="Microsoft Sans Serif"/>
                <a:cs typeface="Microsoft Sans Serif"/>
              </a:rPr>
              <a:t> </a:t>
            </a:r>
            <a:r>
              <a:rPr sz="2900" spc="-50" dirty="0">
                <a:latin typeface="Microsoft Sans Serif"/>
                <a:cs typeface="Microsoft Sans Serif"/>
              </a:rPr>
              <a:t>ratio</a:t>
            </a:r>
            <a:r>
              <a:rPr sz="2900" spc="-5" dirty="0">
                <a:latin typeface="Microsoft Sans Serif"/>
                <a:cs typeface="Microsoft Sans Serif"/>
              </a:rPr>
              <a:t> </a:t>
            </a:r>
            <a:r>
              <a:rPr sz="2900" spc="-125" dirty="0">
                <a:latin typeface="Microsoft Sans Serif"/>
                <a:cs typeface="Microsoft Sans Serif"/>
              </a:rPr>
              <a:t>but</a:t>
            </a:r>
            <a:r>
              <a:rPr sz="2900" spc="25" dirty="0">
                <a:latin typeface="Microsoft Sans Serif"/>
                <a:cs typeface="Microsoft Sans Serif"/>
              </a:rPr>
              <a:t> </a:t>
            </a:r>
            <a:r>
              <a:rPr sz="2900" spc="-15" dirty="0">
                <a:latin typeface="Microsoft Sans Serif"/>
                <a:cs typeface="Microsoft Sans Serif"/>
              </a:rPr>
              <a:t>a</a:t>
            </a:r>
            <a:r>
              <a:rPr sz="2900" spc="25" dirty="0">
                <a:latin typeface="Microsoft Sans Serif"/>
                <a:cs typeface="Microsoft Sans Serif"/>
              </a:rPr>
              <a:t> </a:t>
            </a:r>
            <a:r>
              <a:rPr sz="2900" spc="-114" dirty="0">
                <a:latin typeface="Microsoft Sans Serif"/>
                <a:cs typeface="Microsoft Sans Serif"/>
              </a:rPr>
              <a:t>width</a:t>
            </a:r>
            <a:r>
              <a:rPr sz="2900" spc="20" dirty="0">
                <a:latin typeface="Microsoft Sans Serif"/>
                <a:cs typeface="Microsoft Sans Serif"/>
              </a:rPr>
              <a:t> </a:t>
            </a:r>
            <a:r>
              <a:rPr sz="2900" dirty="0">
                <a:latin typeface="Microsoft Sans Serif"/>
                <a:cs typeface="Microsoft Sans Serif"/>
              </a:rPr>
              <a:t>of</a:t>
            </a:r>
            <a:r>
              <a:rPr sz="2900" spc="100" dirty="0">
                <a:latin typeface="Microsoft Sans Serif"/>
                <a:cs typeface="Microsoft Sans Serif"/>
              </a:rPr>
              <a:t> </a:t>
            </a:r>
            <a:r>
              <a:rPr sz="2900" spc="-10" dirty="0">
                <a:latin typeface="Microsoft Sans Serif"/>
                <a:cs typeface="Microsoft Sans Serif"/>
              </a:rPr>
              <a:t>600</a:t>
            </a:r>
            <a:r>
              <a:rPr sz="2900" spc="15" dirty="0">
                <a:latin typeface="Microsoft Sans Serif"/>
                <a:cs typeface="Microsoft Sans Serif"/>
              </a:rPr>
              <a:t> </a:t>
            </a:r>
            <a:r>
              <a:rPr sz="2900" spc="-140" dirty="0">
                <a:latin typeface="Microsoft Sans Serif"/>
                <a:cs typeface="Microsoft Sans Serif"/>
              </a:rPr>
              <a:t>pixels.</a:t>
            </a:r>
            <a:endParaRPr sz="29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91387" y="5151882"/>
            <a:ext cx="6548120" cy="467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2740" indent="-320675">
              <a:lnSpc>
                <a:spcPct val="100000"/>
              </a:lnSpc>
              <a:spcBef>
                <a:spcPts val="100"/>
              </a:spcBef>
              <a:buClr>
                <a:srgbClr val="DD8046"/>
              </a:buClr>
              <a:buSzPct val="60344"/>
              <a:buFont typeface="Wingdings"/>
              <a:buChar char=""/>
              <a:tabLst>
                <a:tab pos="333375" algn="l"/>
              </a:tabLst>
            </a:pPr>
            <a:r>
              <a:rPr sz="2900" spc="-270" dirty="0">
                <a:latin typeface="Microsoft Sans Serif"/>
                <a:cs typeface="Microsoft Sans Serif"/>
              </a:rPr>
              <a:t>Hence</a:t>
            </a:r>
            <a:r>
              <a:rPr sz="2900" spc="15" dirty="0">
                <a:latin typeface="Microsoft Sans Serif"/>
                <a:cs typeface="Microsoft Sans Serif"/>
              </a:rPr>
              <a:t> </a:t>
            </a:r>
            <a:r>
              <a:rPr sz="2900" spc="-175" dirty="0">
                <a:latin typeface="Microsoft Sans Serif"/>
                <a:cs typeface="Microsoft Sans Serif"/>
              </a:rPr>
              <a:t>the</a:t>
            </a:r>
            <a:r>
              <a:rPr sz="2900" spc="30" dirty="0">
                <a:latin typeface="Microsoft Sans Serif"/>
                <a:cs typeface="Microsoft Sans Serif"/>
              </a:rPr>
              <a:t> </a:t>
            </a:r>
            <a:r>
              <a:rPr sz="2900" spc="-150" dirty="0">
                <a:latin typeface="Microsoft Sans Serif"/>
                <a:cs typeface="Microsoft Sans Serif"/>
              </a:rPr>
              <a:t>resized</a:t>
            </a:r>
            <a:r>
              <a:rPr sz="2900" spc="15" dirty="0">
                <a:latin typeface="Microsoft Sans Serif"/>
                <a:cs typeface="Microsoft Sans Serif"/>
              </a:rPr>
              <a:t> </a:t>
            </a:r>
            <a:r>
              <a:rPr sz="2900" spc="-140" dirty="0">
                <a:latin typeface="Microsoft Sans Serif"/>
                <a:cs typeface="Microsoft Sans Serif"/>
              </a:rPr>
              <a:t>ima</a:t>
            </a:r>
            <a:r>
              <a:rPr sz="2900" spc="-195" dirty="0">
                <a:latin typeface="Microsoft Sans Serif"/>
                <a:cs typeface="Microsoft Sans Serif"/>
              </a:rPr>
              <a:t>g</a:t>
            </a:r>
            <a:r>
              <a:rPr sz="2900" spc="-165" dirty="0">
                <a:latin typeface="Microsoft Sans Serif"/>
                <a:cs typeface="Microsoft Sans Serif"/>
              </a:rPr>
              <a:t>e</a:t>
            </a:r>
            <a:r>
              <a:rPr sz="2900" spc="20" dirty="0">
                <a:latin typeface="Microsoft Sans Serif"/>
                <a:cs typeface="Microsoft Sans Serif"/>
              </a:rPr>
              <a:t> </a:t>
            </a:r>
            <a:r>
              <a:rPr sz="2900" spc="-60" dirty="0">
                <a:latin typeface="Microsoft Sans Serif"/>
                <a:cs typeface="Microsoft Sans Serif"/>
              </a:rPr>
              <a:t>will</a:t>
            </a:r>
            <a:r>
              <a:rPr sz="2900" spc="30" dirty="0">
                <a:latin typeface="Microsoft Sans Serif"/>
                <a:cs typeface="Microsoft Sans Serif"/>
              </a:rPr>
              <a:t> </a:t>
            </a:r>
            <a:r>
              <a:rPr sz="2900" spc="-90" dirty="0">
                <a:latin typeface="Microsoft Sans Serif"/>
                <a:cs typeface="Microsoft Sans Serif"/>
              </a:rPr>
              <a:t>be</a:t>
            </a:r>
            <a:r>
              <a:rPr sz="2900" spc="30" dirty="0">
                <a:latin typeface="Microsoft Sans Serif"/>
                <a:cs typeface="Microsoft Sans Serif"/>
              </a:rPr>
              <a:t> </a:t>
            </a:r>
            <a:r>
              <a:rPr sz="2900" spc="-10" dirty="0">
                <a:latin typeface="Microsoft Sans Serif"/>
                <a:cs typeface="Microsoft Sans Serif"/>
              </a:rPr>
              <a:t>600x</a:t>
            </a:r>
            <a:r>
              <a:rPr sz="2900" spc="-5" dirty="0">
                <a:latin typeface="Microsoft Sans Serif"/>
                <a:cs typeface="Microsoft Sans Serif"/>
              </a:rPr>
              <a:t>4</a:t>
            </a:r>
            <a:r>
              <a:rPr sz="2900" spc="-15" dirty="0">
                <a:latin typeface="Microsoft Sans Serif"/>
                <a:cs typeface="Microsoft Sans Serif"/>
              </a:rPr>
              <a:t>51</a:t>
            </a:r>
            <a:endParaRPr sz="29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226792" y="4293088"/>
            <a:ext cx="1821814" cy="0"/>
          </a:xfrm>
          <a:custGeom>
            <a:avLst/>
            <a:gdLst/>
            <a:ahLst/>
            <a:cxnLst/>
            <a:rect l="l" t="t" r="r" b="b"/>
            <a:pathLst>
              <a:path w="1821814">
                <a:moveTo>
                  <a:pt x="0" y="0"/>
                </a:moveTo>
                <a:lnTo>
                  <a:pt x="1821310" y="0"/>
                </a:lnTo>
              </a:path>
            </a:pathLst>
          </a:custGeom>
          <a:ln w="144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430528" y="4293088"/>
            <a:ext cx="617220" cy="0"/>
          </a:xfrm>
          <a:custGeom>
            <a:avLst/>
            <a:gdLst/>
            <a:ahLst/>
            <a:cxnLst/>
            <a:rect l="l" t="t" r="r" b="b"/>
            <a:pathLst>
              <a:path w="617220">
                <a:moveTo>
                  <a:pt x="0" y="0"/>
                </a:moveTo>
                <a:lnTo>
                  <a:pt x="616729" y="0"/>
                </a:lnTo>
              </a:path>
            </a:pathLst>
          </a:custGeom>
          <a:ln w="144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105160" y="4007153"/>
            <a:ext cx="1878330" cy="46228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5"/>
              </a:spcBef>
              <a:tabLst>
                <a:tab pos="1037590" algn="l"/>
              </a:tabLst>
            </a:pPr>
            <a:r>
              <a:rPr sz="2850" spc="40" dirty="0">
                <a:latin typeface="Symbol"/>
                <a:cs typeface="Symbol"/>
              </a:rPr>
              <a:t></a:t>
            </a:r>
            <a:r>
              <a:rPr sz="2850" spc="270" dirty="0">
                <a:latin typeface="Times New Roman"/>
                <a:cs typeface="Times New Roman"/>
              </a:rPr>
              <a:t> </a:t>
            </a:r>
            <a:r>
              <a:rPr sz="4275" spc="-44" baseline="35087" dirty="0">
                <a:latin typeface="Times New Roman"/>
                <a:cs typeface="Times New Roman"/>
              </a:rPr>
              <a:t>600	</a:t>
            </a:r>
            <a:r>
              <a:rPr sz="2850" spc="40" dirty="0">
                <a:latin typeface="Symbol"/>
                <a:cs typeface="Symbol"/>
              </a:rPr>
              <a:t></a:t>
            </a:r>
            <a:r>
              <a:rPr sz="2850" spc="-165" dirty="0">
                <a:latin typeface="Times New Roman"/>
                <a:cs typeface="Times New Roman"/>
              </a:rPr>
              <a:t> </a:t>
            </a:r>
            <a:r>
              <a:rPr sz="2850" spc="-65" dirty="0">
                <a:latin typeface="Times New Roman"/>
                <a:cs typeface="Times New Roman"/>
              </a:rPr>
              <a:t>451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266488" y="4290369"/>
            <a:ext cx="2779395" cy="46228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  <a:tabLst>
                <a:tab pos="2148840" algn="l"/>
              </a:tabLst>
            </a:pPr>
            <a:r>
              <a:rPr sz="2850" i="1" spc="-80" dirty="0">
                <a:latin typeface="Times New Roman"/>
                <a:cs typeface="Times New Roman"/>
              </a:rPr>
              <a:t>A</a:t>
            </a:r>
            <a:r>
              <a:rPr sz="2850" i="1" spc="-50" dirty="0">
                <a:latin typeface="Times New Roman"/>
                <a:cs typeface="Times New Roman"/>
              </a:rPr>
              <a:t>s</a:t>
            </a:r>
            <a:r>
              <a:rPr sz="2850" i="1" spc="80" dirty="0">
                <a:latin typeface="Times New Roman"/>
                <a:cs typeface="Times New Roman"/>
              </a:rPr>
              <a:t>p</a:t>
            </a:r>
            <a:r>
              <a:rPr sz="2850" i="1" spc="-60" dirty="0">
                <a:latin typeface="Times New Roman"/>
                <a:cs typeface="Times New Roman"/>
              </a:rPr>
              <a:t>ec</a:t>
            </a:r>
            <a:r>
              <a:rPr sz="2850" i="1" spc="20" dirty="0">
                <a:latin typeface="Times New Roman"/>
                <a:cs typeface="Times New Roman"/>
              </a:rPr>
              <a:t>t</a:t>
            </a:r>
            <a:r>
              <a:rPr sz="2850" i="1" spc="50" dirty="0">
                <a:latin typeface="Times New Roman"/>
                <a:cs typeface="Times New Roman"/>
              </a:rPr>
              <a:t> </a:t>
            </a:r>
            <a:r>
              <a:rPr sz="2850" i="1" spc="-50" dirty="0">
                <a:latin typeface="Times New Roman"/>
                <a:cs typeface="Times New Roman"/>
              </a:rPr>
              <a:t>r</a:t>
            </a:r>
            <a:r>
              <a:rPr sz="2850" i="1" spc="80" dirty="0">
                <a:latin typeface="Times New Roman"/>
                <a:cs typeface="Times New Roman"/>
              </a:rPr>
              <a:t>a</a:t>
            </a:r>
            <a:r>
              <a:rPr sz="2850" i="1" spc="-35" dirty="0">
                <a:latin typeface="Times New Roman"/>
                <a:cs typeface="Times New Roman"/>
              </a:rPr>
              <a:t>t</a:t>
            </a:r>
            <a:r>
              <a:rPr sz="2850" i="1" spc="-40" dirty="0">
                <a:latin typeface="Times New Roman"/>
                <a:cs typeface="Times New Roman"/>
              </a:rPr>
              <a:t>i</a:t>
            </a:r>
            <a:r>
              <a:rPr sz="2850" i="1" spc="35" dirty="0">
                <a:latin typeface="Times New Roman"/>
                <a:cs typeface="Times New Roman"/>
              </a:rPr>
              <a:t>o</a:t>
            </a:r>
            <a:r>
              <a:rPr sz="2850" i="1" dirty="0">
                <a:latin typeface="Times New Roman"/>
                <a:cs typeface="Times New Roman"/>
              </a:rPr>
              <a:t>	</a:t>
            </a:r>
            <a:r>
              <a:rPr sz="2850" spc="-15" dirty="0">
                <a:latin typeface="Times New Roman"/>
                <a:cs typeface="Times New Roman"/>
              </a:rPr>
              <a:t>1</a:t>
            </a:r>
            <a:r>
              <a:rPr sz="2850" spc="-10" dirty="0">
                <a:latin typeface="Times New Roman"/>
                <a:cs typeface="Times New Roman"/>
              </a:rPr>
              <a:t>.</a:t>
            </a:r>
            <a:r>
              <a:rPr sz="2850" spc="-65" dirty="0">
                <a:latin typeface="Times New Roman"/>
                <a:cs typeface="Times New Roman"/>
              </a:rPr>
              <a:t>33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925574" y="4007153"/>
            <a:ext cx="1231265" cy="46228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2850" i="1" spc="80" dirty="0">
                <a:latin typeface="Times New Roman"/>
                <a:cs typeface="Times New Roman"/>
              </a:rPr>
              <a:t>h</a:t>
            </a:r>
            <a:r>
              <a:rPr sz="2850" i="1" spc="-45" dirty="0">
                <a:latin typeface="Times New Roman"/>
                <a:cs typeface="Times New Roman"/>
              </a:rPr>
              <a:t>e</a:t>
            </a:r>
            <a:r>
              <a:rPr sz="2850" i="1" spc="-40" dirty="0">
                <a:latin typeface="Times New Roman"/>
                <a:cs typeface="Times New Roman"/>
              </a:rPr>
              <a:t>i</a:t>
            </a:r>
            <a:r>
              <a:rPr sz="2850" i="1" spc="80" dirty="0">
                <a:latin typeface="Times New Roman"/>
                <a:cs typeface="Times New Roman"/>
              </a:rPr>
              <a:t>g</a:t>
            </a:r>
            <a:r>
              <a:rPr sz="2850" i="1" spc="90" dirty="0">
                <a:latin typeface="Times New Roman"/>
                <a:cs typeface="Times New Roman"/>
              </a:rPr>
              <a:t>h</a:t>
            </a:r>
            <a:r>
              <a:rPr sz="2850" i="1" spc="20" dirty="0">
                <a:latin typeface="Times New Roman"/>
                <a:cs typeface="Times New Roman"/>
              </a:rPr>
              <a:t>t</a:t>
            </a:r>
            <a:r>
              <a:rPr sz="2850" i="1" spc="-170" dirty="0">
                <a:latin typeface="Times New Roman"/>
                <a:cs typeface="Times New Roman"/>
              </a:rPr>
              <a:t> </a:t>
            </a:r>
            <a:r>
              <a:rPr sz="2850" spc="40" dirty="0">
                <a:latin typeface="Symbol"/>
                <a:cs typeface="Symbol"/>
              </a:rPr>
              <a:t></a:t>
            </a:r>
            <a:endParaRPr sz="2850">
              <a:latin typeface="Symbol"/>
              <a:cs typeface="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727734" y="3779286"/>
            <a:ext cx="846455" cy="46228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2850" i="1" spc="60" dirty="0">
                <a:latin typeface="Times New Roman"/>
                <a:cs typeface="Times New Roman"/>
              </a:rPr>
              <a:t>w</a:t>
            </a:r>
            <a:r>
              <a:rPr sz="2850" i="1" spc="-35" dirty="0">
                <a:latin typeface="Times New Roman"/>
                <a:cs typeface="Times New Roman"/>
              </a:rPr>
              <a:t>i</a:t>
            </a:r>
            <a:r>
              <a:rPr sz="2850" i="1" spc="80" dirty="0">
                <a:latin typeface="Times New Roman"/>
                <a:cs typeface="Times New Roman"/>
              </a:rPr>
              <a:t>d</a:t>
            </a:r>
            <a:r>
              <a:rPr sz="2850" i="1" spc="-40" dirty="0">
                <a:latin typeface="Times New Roman"/>
                <a:cs typeface="Times New Roman"/>
              </a:rPr>
              <a:t>t</a:t>
            </a:r>
            <a:r>
              <a:rPr sz="2850" i="1" spc="35" dirty="0">
                <a:latin typeface="Times New Roman"/>
                <a:cs typeface="Times New Roman"/>
              </a:rPr>
              <a:t>h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691387" y="377698"/>
            <a:ext cx="25781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60" dirty="0"/>
              <a:t>Ques</a:t>
            </a:r>
            <a:r>
              <a:rPr spc="-180" dirty="0"/>
              <a:t>t</a:t>
            </a:r>
            <a:r>
              <a:rPr spc="-240" dirty="0"/>
              <a:t>ion</a:t>
            </a:r>
            <a:r>
              <a:rPr spc="-40" dirty="0"/>
              <a:t> </a:t>
            </a:r>
            <a:r>
              <a:rPr spc="-5" dirty="0"/>
              <a:t>…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1387" y="1612519"/>
            <a:ext cx="7976870" cy="46253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2740" marR="5080" indent="-320675">
              <a:lnSpc>
                <a:spcPct val="100000"/>
              </a:lnSpc>
              <a:spcBef>
                <a:spcPts val="105"/>
              </a:spcBef>
              <a:buClr>
                <a:srgbClr val="DD8046"/>
              </a:buClr>
              <a:buSzPct val="60344"/>
              <a:buFont typeface="Wingdings"/>
              <a:buChar char=""/>
              <a:tabLst>
                <a:tab pos="333375" algn="l"/>
              </a:tabLst>
            </a:pPr>
            <a:r>
              <a:rPr sz="2900" b="1" spc="-215" dirty="0">
                <a:solidFill>
                  <a:srgbClr val="C00000"/>
                </a:solidFill>
                <a:latin typeface="Arial"/>
                <a:cs typeface="Arial"/>
              </a:rPr>
              <a:t>Question: </a:t>
            </a:r>
            <a:r>
              <a:rPr sz="2900" spc="-185" dirty="0">
                <a:solidFill>
                  <a:srgbClr val="005EA3"/>
                </a:solidFill>
                <a:latin typeface="Microsoft Sans Serif"/>
                <a:cs typeface="Microsoft Sans Serif"/>
              </a:rPr>
              <a:t>A </a:t>
            </a:r>
            <a:r>
              <a:rPr sz="2900" spc="-330" dirty="0">
                <a:solidFill>
                  <a:srgbClr val="005EA3"/>
                </a:solidFill>
                <a:latin typeface="Microsoft Sans Serif"/>
                <a:cs typeface="Microsoft Sans Serif"/>
              </a:rPr>
              <a:t>common</a:t>
            </a:r>
            <a:r>
              <a:rPr sz="2900" spc="-325" dirty="0">
                <a:solidFill>
                  <a:srgbClr val="005EA3"/>
                </a:solidFill>
                <a:latin typeface="Microsoft Sans Serif"/>
                <a:cs typeface="Microsoft Sans Serif"/>
              </a:rPr>
              <a:t> </a:t>
            </a:r>
            <a:r>
              <a:rPr sz="2900" spc="-235" dirty="0">
                <a:solidFill>
                  <a:srgbClr val="005EA3"/>
                </a:solidFill>
                <a:latin typeface="Microsoft Sans Serif"/>
                <a:cs typeface="Microsoft Sans Serif"/>
              </a:rPr>
              <a:t>measure</a:t>
            </a:r>
            <a:r>
              <a:rPr sz="2900" spc="-229" dirty="0">
                <a:solidFill>
                  <a:srgbClr val="005EA3"/>
                </a:solidFill>
                <a:latin typeface="Microsoft Sans Serif"/>
                <a:cs typeface="Microsoft Sans Serif"/>
              </a:rPr>
              <a:t> </a:t>
            </a:r>
            <a:r>
              <a:rPr sz="2900" dirty="0">
                <a:solidFill>
                  <a:srgbClr val="005EA3"/>
                </a:solidFill>
                <a:latin typeface="Microsoft Sans Serif"/>
                <a:cs typeface="Microsoft Sans Serif"/>
              </a:rPr>
              <a:t>of </a:t>
            </a:r>
            <a:r>
              <a:rPr sz="2900" spc="-240" dirty="0">
                <a:solidFill>
                  <a:srgbClr val="005EA3"/>
                </a:solidFill>
                <a:latin typeface="Microsoft Sans Serif"/>
                <a:cs typeface="Microsoft Sans Serif"/>
              </a:rPr>
              <a:t>transmission</a:t>
            </a:r>
            <a:r>
              <a:rPr sz="2900" spc="-235" dirty="0">
                <a:solidFill>
                  <a:srgbClr val="005EA3"/>
                </a:solidFill>
                <a:latin typeface="Microsoft Sans Serif"/>
                <a:cs typeface="Microsoft Sans Serif"/>
              </a:rPr>
              <a:t> </a:t>
            </a:r>
            <a:r>
              <a:rPr sz="2900" spc="-20" dirty="0">
                <a:solidFill>
                  <a:srgbClr val="005EA3"/>
                </a:solidFill>
                <a:latin typeface="Microsoft Sans Serif"/>
                <a:cs typeface="Microsoft Sans Serif"/>
              </a:rPr>
              <a:t>for </a:t>
            </a:r>
            <a:r>
              <a:rPr sz="2900" spc="-15" dirty="0">
                <a:solidFill>
                  <a:srgbClr val="005EA3"/>
                </a:solidFill>
                <a:latin typeface="Microsoft Sans Serif"/>
                <a:cs typeface="Microsoft Sans Serif"/>
              </a:rPr>
              <a:t> dig</a:t>
            </a:r>
            <a:r>
              <a:rPr sz="2900" spc="-20" dirty="0">
                <a:solidFill>
                  <a:srgbClr val="005EA3"/>
                </a:solidFill>
                <a:latin typeface="Microsoft Sans Serif"/>
                <a:cs typeface="Microsoft Sans Serif"/>
              </a:rPr>
              <a:t>it</a:t>
            </a:r>
            <a:r>
              <a:rPr sz="2900" spc="-25" dirty="0">
                <a:solidFill>
                  <a:srgbClr val="005EA3"/>
                </a:solidFill>
                <a:latin typeface="Microsoft Sans Serif"/>
                <a:cs typeface="Microsoft Sans Serif"/>
              </a:rPr>
              <a:t>al</a:t>
            </a:r>
            <a:r>
              <a:rPr sz="2900" spc="5" dirty="0">
                <a:solidFill>
                  <a:srgbClr val="005EA3"/>
                </a:solidFill>
                <a:latin typeface="Microsoft Sans Serif"/>
                <a:cs typeface="Microsoft Sans Serif"/>
              </a:rPr>
              <a:t> </a:t>
            </a:r>
            <a:r>
              <a:rPr sz="2900" spc="-15" dirty="0">
                <a:solidFill>
                  <a:srgbClr val="005EA3"/>
                </a:solidFill>
                <a:latin typeface="Microsoft Sans Serif"/>
                <a:cs typeface="Microsoft Sans Serif"/>
              </a:rPr>
              <a:t>d</a:t>
            </a:r>
            <a:r>
              <a:rPr sz="2900" spc="-10" dirty="0">
                <a:solidFill>
                  <a:srgbClr val="005EA3"/>
                </a:solidFill>
                <a:latin typeface="Microsoft Sans Serif"/>
                <a:cs typeface="Microsoft Sans Serif"/>
              </a:rPr>
              <a:t>a</a:t>
            </a:r>
            <a:r>
              <a:rPr sz="2900" spc="-15" dirty="0">
                <a:solidFill>
                  <a:srgbClr val="005EA3"/>
                </a:solidFill>
                <a:latin typeface="Microsoft Sans Serif"/>
                <a:cs typeface="Microsoft Sans Serif"/>
              </a:rPr>
              <a:t>ta</a:t>
            </a:r>
            <a:r>
              <a:rPr sz="2900" dirty="0">
                <a:solidFill>
                  <a:srgbClr val="005EA3"/>
                </a:solidFill>
                <a:latin typeface="Microsoft Sans Serif"/>
                <a:cs typeface="Microsoft Sans Serif"/>
              </a:rPr>
              <a:t> </a:t>
            </a:r>
            <a:r>
              <a:rPr sz="2900" spc="-165" dirty="0">
                <a:solidFill>
                  <a:srgbClr val="005EA3"/>
                </a:solidFill>
                <a:latin typeface="Microsoft Sans Serif"/>
                <a:cs typeface="Microsoft Sans Serif"/>
              </a:rPr>
              <a:t>i</a:t>
            </a:r>
            <a:r>
              <a:rPr sz="2900" spc="-350" dirty="0">
                <a:solidFill>
                  <a:srgbClr val="005EA3"/>
                </a:solidFill>
                <a:latin typeface="Microsoft Sans Serif"/>
                <a:cs typeface="Microsoft Sans Serif"/>
              </a:rPr>
              <a:t>s</a:t>
            </a:r>
            <a:r>
              <a:rPr sz="2900" spc="25" dirty="0">
                <a:solidFill>
                  <a:srgbClr val="005EA3"/>
                </a:solidFill>
                <a:latin typeface="Microsoft Sans Serif"/>
                <a:cs typeface="Microsoft Sans Serif"/>
              </a:rPr>
              <a:t> </a:t>
            </a:r>
            <a:r>
              <a:rPr sz="2900" spc="-175" dirty="0">
                <a:solidFill>
                  <a:srgbClr val="005EA3"/>
                </a:solidFill>
                <a:latin typeface="Microsoft Sans Serif"/>
                <a:cs typeface="Microsoft Sans Serif"/>
              </a:rPr>
              <a:t>the</a:t>
            </a:r>
            <a:r>
              <a:rPr sz="2900" spc="45" dirty="0">
                <a:solidFill>
                  <a:srgbClr val="005EA3"/>
                </a:solidFill>
                <a:latin typeface="Microsoft Sans Serif"/>
                <a:cs typeface="Microsoft Sans Serif"/>
              </a:rPr>
              <a:t> </a:t>
            </a:r>
            <a:r>
              <a:rPr sz="2900" b="1" spc="-180" dirty="0">
                <a:solidFill>
                  <a:srgbClr val="C00000"/>
                </a:solidFill>
                <a:latin typeface="Arial"/>
                <a:cs typeface="Arial"/>
              </a:rPr>
              <a:t>ba</a:t>
            </a:r>
            <a:r>
              <a:rPr sz="2900" b="1" spc="-200" dirty="0">
                <a:solidFill>
                  <a:srgbClr val="C00000"/>
                </a:solidFill>
                <a:latin typeface="Arial"/>
                <a:cs typeface="Arial"/>
              </a:rPr>
              <a:t>u</a:t>
            </a:r>
            <a:r>
              <a:rPr sz="2900" b="1" spc="-235" dirty="0">
                <a:solidFill>
                  <a:srgbClr val="C00000"/>
                </a:solidFill>
                <a:latin typeface="Arial"/>
                <a:cs typeface="Arial"/>
              </a:rPr>
              <a:t>d</a:t>
            </a:r>
            <a:r>
              <a:rPr sz="2900" b="1" spc="-4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900" b="1" spc="-200" dirty="0">
                <a:solidFill>
                  <a:srgbClr val="C00000"/>
                </a:solidFill>
                <a:latin typeface="Arial"/>
                <a:cs typeface="Arial"/>
              </a:rPr>
              <a:t>r</a:t>
            </a:r>
            <a:r>
              <a:rPr sz="2900" b="1" spc="-20" dirty="0">
                <a:solidFill>
                  <a:srgbClr val="C00000"/>
                </a:solidFill>
                <a:latin typeface="Arial"/>
                <a:cs typeface="Arial"/>
              </a:rPr>
              <a:t>a</a:t>
            </a:r>
            <a:r>
              <a:rPr sz="2900" b="1" spc="-165" dirty="0">
                <a:solidFill>
                  <a:srgbClr val="C00000"/>
                </a:solidFill>
                <a:latin typeface="Arial"/>
                <a:cs typeface="Arial"/>
              </a:rPr>
              <a:t>t</a:t>
            </a:r>
            <a:r>
              <a:rPr sz="2900" b="1" spc="-270" dirty="0">
                <a:solidFill>
                  <a:srgbClr val="C00000"/>
                </a:solidFill>
                <a:latin typeface="Arial"/>
                <a:cs typeface="Arial"/>
              </a:rPr>
              <a:t>e</a:t>
            </a:r>
            <a:r>
              <a:rPr sz="2900" spc="-170" dirty="0">
                <a:solidFill>
                  <a:srgbClr val="005EA3"/>
                </a:solidFill>
                <a:latin typeface="Microsoft Sans Serif"/>
                <a:cs typeface="Microsoft Sans Serif"/>
              </a:rPr>
              <a:t>,</a:t>
            </a:r>
            <a:r>
              <a:rPr sz="2900" spc="20" dirty="0">
                <a:solidFill>
                  <a:srgbClr val="005EA3"/>
                </a:solidFill>
                <a:latin typeface="Microsoft Sans Serif"/>
                <a:cs typeface="Microsoft Sans Serif"/>
              </a:rPr>
              <a:t> </a:t>
            </a:r>
            <a:r>
              <a:rPr sz="2900" spc="-5" dirty="0">
                <a:solidFill>
                  <a:srgbClr val="005EA3"/>
                </a:solidFill>
                <a:latin typeface="Microsoft Sans Serif"/>
                <a:cs typeface="Microsoft Sans Serif"/>
              </a:rPr>
              <a:t>de</a:t>
            </a:r>
            <a:r>
              <a:rPr sz="2900" dirty="0">
                <a:solidFill>
                  <a:srgbClr val="005EA3"/>
                </a:solidFill>
                <a:latin typeface="Microsoft Sans Serif"/>
                <a:cs typeface="Microsoft Sans Serif"/>
              </a:rPr>
              <a:t>f</a:t>
            </a:r>
            <a:r>
              <a:rPr sz="2900" spc="-135" dirty="0">
                <a:solidFill>
                  <a:srgbClr val="005EA3"/>
                </a:solidFill>
                <a:latin typeface="Microsoft Sans Serif"/>
                <a:cs typeface="Microsoft Sans Serif"/>
              </a:rPr>
              <a:t>ine</a:t>
            </a:r>
            <a:r>
              <a:rPr sz="2900" spc="-160" dirty="0">
                <a:solidFill>
                  <a:srgbClr val="005EA3"/>
                </a:solidFill>
                <a:latin typeface="Microsoft Sans Serif"/>
                <a:cs typeface="Microsoft Sans Serif"/>
              </a:rPr>
              <a:t>d</a:t>
            </a:r>
            <a:r>
              <a:rPr sz="2900" dirty="0">
                <a:solidFill>
                  <a:srgbClr val="005EA3"/>
                </a:solidFill>
                <a:latin typeface="Microsoft Sans Serif"/>
                <a:cs typeface="Microsoft Sans Serif"/>
              </a:rPr>
              <a:t> </a:t>
            </a:r>
            <a:r>
              <a:rPr sz="2900" spc="-250" dirty="0">
                <a:solidFill>
                  <a:srgbClr val="005EA3"/>
                </a:solidFill>
                <a:latin typeface="Microsoft Sans Serif"/>
                <a:cs typeface="Microsoft Sans Serif"/>
              </a:rPr>
              <a:t>as</a:t>
            </a:r>
            <a:r>
              <a:rPr sz="2900" spc="15" dirty="0">
                <a:solidFill>
                  <a:srgbClr val="005EA3"/>
                </a:solidFill>
                <a:latin typeface="Microsoft Sans Serif"/>
                <a:cs typeface="Microsoft Sans Serif"/>
              </a:rPr>
              <a:t> </a:t>
            </a:r>
            <a:r>
              <a:rPr sz="2900" spc="-145" dirty="0">
                <a:solidFill>
                  <a:srgbClr val="005EA3"/>
                </a:solidFill>
                <a:latin typeface="Microsoft Sans Serif"/>
                <a:cs typeface="Microsoft Sans Serif"/>
              </a:rPr>
              <a:t>the  </a:t>
            </a:r>
            <a:r>
              <a:rPr sz="2900" spc="-225" dirty="0">
                <a:solidFill>
                  <a:srgbClr val="005EA3"/>
                </a:solidFill>
                <a:latin typeface="Microsoft Sans Serif"/>
                <a:cs typeface="Microsoft Sans Serif"/>
              </a:rPr>
              <a:t>number</a:t>
            </a:r>
            <a:r>
              <a:rPr sz="2900" spc="320" dirty="0">
                <a:solidFill>
                  <a:srgbClr val="005EA3"/>
                </a:solidFill>
                <a:latin typeface="Microsoft Sans Serif"/>
                <a:cs typeface="Microsoft Sans Serif"/>
              </a:rPr>
              <a:t> </a:t>
            </a:r>
            <a:r>
              <a:rPr sz="2900" dirty="0">
                <a:solidFill>
                  <a:srgbClr val="005EA3"/>
                </a:solidFill>
                <a:latin typeface="Microsoft Sans Serif"/>
                <a:cs typeface="Microsoft Sans Serif"/>
              </a:rPr>
              <a:t>of </a:t>
            </a:r>
            <a:r>
              <a:rPr sz="2900" spc="-135" dirty="0">
                <a:solidFill>
                  <a:srgbClr val="005EA3"/>
                </a:solidFill>
                <a:latin typeface="Microsoft Sans Serif"/>
                <a:cs typeface="Microsoft Sans Serif"/>
              </a:rPr>
              <a:t>bits </a:t>
            </a:r>
            <a:r>
              <a:rPr sz="2900" spc="-145" dirty="0">
                <a:solidFill>
                  <a:srgbClr val="005EA3"/>
                </a:solidFill>
                <a:latin typeface="Microsoft Sans Serif"/>
                <a:cs typeface="Microsoft Sans Serif"/>
              </a:rPr>
              <a:t>transmitted </a:t>
            </a:r>
            <a:r>
              <a:rPr sz="2900" spc="-60" dirty="0">
                <a:solidFill>
                  <a:srgbClr val="005EA3"/>
                </a:solidFill>
                <a:latin typeface="Microsoft Sans Serif"/>
                <a:cs typeface="Microsoft Sans Serif"/>
              </a:rPr>
              <a:t>per </a:t>
            </a:r>
            <a:r>
              <a:rPr sz="2900" spc="-240" dirty="0">
                <a:solidFill>
                  <a:srgbClr val="005EA3"/>
                </a:solidFill>
                <a:latin typeface="Microsoft Sans Serif"/>
                <a:cs typeface="Microsoft Sans Serif"/>
              </a:rPr>
              <a:t>second.</a:t>
            </a:r>
            <a:r>
              <a:rPr sz="2900" spc="290" dirty="0">
                <a:solidFill>
                  <a:srgbClr val="005EA3"/>
                </a:solidFill>
                <a:latin typeface="Microsoft Sans Serif"/>
                <a:cs typeface="Microsoft Sans Serif"/>
              </a:rPr>
              <a:t> </a:t>
            </a:r>
            <a:r>
              <a:rPr sz="2900" spc="-295" dirty="0">
                <a:solidFill>
                  <a:srgbClr val="005EA3"/>
                </a:solidFill>
                <a:latin typeface="Microsoft Sans Serif"/>
                <a:cs typeface="Microsoft Sans Serif"/>
              </a:rPr>
              <a:t>Transmission </a:t>
            </a:r>
            <a:r>
              <a:rPr sz="2900" spc="-290" dirty="0">
                <a:solidFill>
                  <a:srgbClr val="005EA3"/>
                </a:solidFill>
                <a:latin typeface="Microsoft Sans Serif"/>
                <a:cs typeface="Microsoft Sans Serif"/>
              </a:rPr>
              <a:t> </a:t>
            </a:r>
            <a:r>
              <a:rPr sz="2900" spc="-260" dirty="0">
                <a:solidFill>
                  <a:srgbClr val="005EA3"/>
                </a:solidFill>
                <a:latin typeface="Microsoft Sans Serif"/>
                <a:cs typeface="Microsoft Sans Serif"/>
              </a:rPr>
              <a:t>is</a:t>
            </a:r>
            <a:r>
              <a:rPr sz="2900" spc="25" dirty="0">
                <a:solidFill>
                  <a:srgbClr val="005EA3"/>
                </a:solidFill>
                <a:latin typeface="Microsoft Sans Serif"/>
                <a:cs typeface="Microsoft Sans Serif"/>
              </a:rPr>
              <a:t> </a:t>
            </a:r>
            <a:r>
              <a:rPr sz="2900" spc="-200" dirty="0">
                <a:solidFill>
                  <a:srgbClr val="005EA3"/>
                </a:solidFill>
                <a:latin typeface="Microsoft Sans Serif"/>
                <a:cs typeface="Microsoft Sans Serif"/>
              </a:rPr>
              <a:t>accomplished</a:t>
            </a:r>
            <a:r>
              <a:rPr sz="2900" spc="5" dirty="0">
                <a:solidFill>
                  <a:srgbClr val="005EA3"/>
                </a:solidFill>
                <a:latin typeface="Microsoft Sans Serif"/>
                <a:cs typeface="Microsoft Sans Serif"/>
              </a:rPr>
              <a:t> </a:t>
            </a:r>
            <a:r>
              <a:rPr sz="2900" spc="-190" dirty="0">
                <a:solidFill>
                  <a:srgbClr val="005EA3"/>
                </a:solidFill>
                <a:latin typeface="Microsoft Sans Serif"/>
                <a:cs typeface="Microsoft Sans Serif"/>
              </a:rPr>
              <a:t>in</a:t>
            </a:r>
            <a:r>
              <a:rPr sz="2900" spc="30" dirty="0">
                <a:solidFill>
                  <a:srgbClr val="005EA3"/>
                </a:solidFill>
                <a:latin typeface="Microsoft Sans Serif"/>
                <a:cs typeface="Microsoft Sans Serif"/>
              </a:rPr>
              <a:t> </a:t>
            </a:r>
            <a:r>
              <a:rPr sz="2900" spc="-175" dirty="0">
                <a:solidFill>
                  <a:srgbClr val="005EA3"/>
                </a:solidFill>
                <a:latin typeface="Microsoft Sans Serif"/>
                <a:cs typeface="Microsoft Sans Serif"/>
              </a:rPr>
              <a:t>packets</a:t>
            </a:r>
            <a:r>
              <a:rPr sz="2900" dirty="0">
                <a:solidFill>
                  <a:srgbClr val="005EA3"/>
                </a:solidFill>
                <a:latin typeface="Microsoft Sans Serif"/>
                <a:cs typeface="Microsoft Sans Serif"/>
              </a:rPr>
              <a:t> </a:t>
            </a:r>
            <a:r>
              <a:rPr sz="2900" spc="-225" dirty="0">
                <a:solidFill>
                  <a:srgbClr val="005EA3"/>
                </a:solidFill>
                <a:latin typeface="Microsoft Sans Serif"/>
                <a:cs typeface="Microsoft Sans Serif"/>
              </a:rPr>
              <a:t>consisting</a:t>
            </a:r>
            <a:r>
              <a:rPr sz="2900" spc="5" dirty="0">
                <a:solidFill>
                  <a:srgbClr val="005EA3"/>
                </a:solidFill>
                <a:latin typeface="Microsoft Sans Serif"/>
                <a:cs typeface="Microsoft Sans Serif"/>
              </a:rPr>
              <a:t> </a:t>
            </a:r>
            <a:r>
              <a:rPr sz="2900" dirty="0">
                <a:solidFill>
                  <a:srgbClr val="005EA3"/>
                </a:solidFill>
                <a:latin typeface="Microsoft Sans Serif"/>
                <a:cs typeface="Microsoft Sans Serif"/>
              </a:rPr>
              <a:t>of</a:t>
            </a:r>
            <a:r>
              <a:rPr sz="2900" spc="105" dirty="0">
                <a:solidFill>
                  <a:srgbClr val="005EA3"/>
                </a:solidFill>
                <a:latin typeface="Microsoft Sans Serif"/>
                <a:cs typeface="Microsoft Sans Serif"/>
              </a:rPr>
              <a:t> </a:t>
            </a:r>
            <a:r>
              <a:rPr sz="2900" spc="-15" dirty="0">
                <a:solidFill>
                  <a:srgbClr val="005EA3"/>
                </a:solidFill>
                <a:latin typeface="Microsoft Sans Serif"/>
                <a:cs typeface="Microsoft Sans Serif"/>
              </a:rPr>
              <a:t>a</a:t>
            </a:r>
            <a:r>
              <a:rPr sz="2900" spc="30" dirty="0">
                <a:solidFill>
                  <a:srgbClr val="005EA3"/>
                </a:solidFill>
                <a:latin typeface="Microsoft Sans Serif"/>
                <a:cs typeface="Microsoft Sans Serif"/>
              </a:rPr>
              <a:t> </a:t>
            </a:r>
            <a:r>
              <a:rPr sz="2900" spc="-95" dirty="0">
                <a:solidFill>
                  <a:srgbClr val="005EA3"/>
                </a:solidFill>
                <a:latin typeface="Microsoft Sans Serif"/>
                <a:cs typeface="Microsoft Sans Serif"/>
              </a:rPr>
              <a:t>start</a:t>
            </a:r>
            <a:r>
              <a:rPr sz="2900" spc="5" dirty="0">
                <a:solidFill>
                  <a:srgbClr val="005EA3"/>
                </a:solidFill>
                <a:latin typeface="Microsoft Sans Serif"/>
                <a:cs typeface="Microsoft Sans Serif"/>
              </a:rPr>
              <a:t> </a:t>
            </a:r>
            <a:r>
              <a:rPr sz="2900" spc="-55" dirty="0">
                <a:solidFill>
                  <a:srgbClr val="005EA3"/>
                </a:solidFill>
                <a:latin typeface="Microsoft Sans Serif"/>
                <a:cs typeface="Microsoft Sans Serif"/>
              </a:rPr>
              <a:t>bit,</a:t>
            </a:r>
            <a:r>
              <a:rPr sz="2900" spc="20" dirty="0">
                <a:solidFill>
                  <a:srgbClr val="005EA3"/>
                </a:solidFill>
                <a:latin typeface="Microsoft Sans Serif"/>
                <a:cs typeface="Microsoft Sans Serif"/>
              </a:rPr>
              <a:t> </a:t>
            </a:r>
            <a:r>
              <a:rPr sz="2900" spc="-15" dirty="0">
                <a:solidFill>
                  <a:srgbClr val="005EA3"/>
                </a:solidFill>
                <a:latin typeface="Microsoft Sans Serif"/>
                <a:cs typeface="Microsoft Sans Serif"/>
              </a:rPr>
              <a:t>a </a:t>
            </a:r>
            <a:r>
              <a:rPr sz="2900" spc="-755" dirty="0">
                <a:solidFill>
                  <a:srgbClr val="005EA3"/>
                </a:solidFill>
                <a:latin typeface="Microsoft Sans Serif"/>
                <a:cs typeface="Microsoft Sans Serif"/>
              </a:rPr>
              <a:t> </a:t>
            </a:r>
            <a:r>
              <a:rPr sz="2900" spc="-90" dirty="0">
                <a:solidFill>
                  <a:srgbClr val="005EA3"/>
                </a:solidFill>
                <a:latin typeface="Microsoft Sans Serif"/>
                <a:cs typeface="Microsoft Sans Serif"/>
              </a:rPr>
              <a:t>byte(8</a:t>
            </a:r>
            <a:r>
              <a:rPr sz="2900" spc="-5" dirty="0">
                <a:solidFill>
                  <a:srgbClr val="005EA3"/>
                </a:solidFill>
                <a:latin typeface="Microsoft Sans Serif"/>
                <a:cs typeface="Microsoft Sans Serif"/>
              </a:rPr>
              <a:t> </a:t>
            </a:r>
            <a:r>
              <a:rPr sz="2900" spc="-145" dirty="0">
                <a:solidFill>
                  <a:srgbClr val="005EA3"/>
                </a:solidFill>
                <a:latin typeface="Microsoft Sans Serif"/>
                <a:cs typeface="Microsoft Sans Serif"/>
              </a:rPr>
              <a:t>bits)</a:t>
            </a:r>
            <a:r>
              <a:rPr sz="2900" spc="15" dirty="0">
                <a:solidFill>
                  <a:srgbClr val="005EA3"/>
                </a:solidFill>
                <a:latin typeface="Microsoft Sans Serif"/>
                <a:cs typeface="Microsoft Sans Serif"/>
              </a:rPr>
              <a:t> </a:t>
            </a:r>
            <a:r>
              <a:rPr sz="2900" dirty="0">
                <a:solidFill>
                  <a:srgbClr val="005EA3"/>
                </a:solidFill>
                <a:latin typeface="Microsoft Sans Serif"/>
                <a:cs typeface="Microsoft Sans Serif"/>
              </a:rPr>
              <a:t>of</a:t>
            </a:r>
            <a:r>
              <a:rPr sz="2900" spc="105" dirty="0">
                <a:solidFill>
                  <a:srgbClr val="005EA3"/>
                </a:solidFill>
                <a:latin typeface="Microsoft Sans Serif"/>
                <a:cs typeface="Microsoft Sans Serif"/>
              </a:rPr>
              <a:t> </a:t>
            </a:r>
            <a:r>
              <a:rPr sz="2900" spc="-130" dirty="0">
                <a:solidFill>
                  <a:srgbClr val="005EA3"/>
                </a:solidFill>
                <a:latin typeface="Microsoft Sans Serif"/>
                <a:cs typeface="Microsoft Sans Serif"/>
              </a:rPr>
              <a:t>information</a:t>
            </a:r>
            <a:r>
              <a:rPr sz="2900" spc="10" dirty="0">
                <a:solidFill>
                  <a:srgbClr val="005EA3"/>
                </a:solidFill>
                <a:latin typeface="Microsoft Sans Serif"/>
                <a:cs typeface="Microsoft Sans Serif"/>
              </a:rPr>
              <a:t> </a:t>
            </a:r>
            <a:r>
              <a:rPr sz="2900" spc="-125" dirty="0">
                <a:solidFill>
                  <a:srgbClr val="005EA3"/>
                </a:solidFill>
                <a:latin typeface="Microsoft Sans Serif"/>
                <a:cs typeface="Microsoft Sans Serif"/>
              </a:rPr>
              <a:t>and</a:t>
            </a:r>
            <a:r>
              <a:rPr sz="2900" spc="15" dirty="0">
                <a:solidFill>
                  <a:srgbClr val="005EA3"/>
                </a:solidFill>
                <a:latin typeface="Microsoft Sans Serif"/>
                <a:cs typeface="Microsoft Sans Serif"/>
              </a:rPr>
              <a:t> </a:t>
            </a:r>
            <a:r>
              <a:rPr sz="2900" spc="-15" dirty="0">
                <a:solidFill>
                  <a:srgbClr val="005EA3"/>
                </a:solidFill>
                <a:latin typeface="Microsoft Sans Serif"/>
                <a:cs typeface="Microsoft Sans Serif"/>
              </a:rPr>
              <a:t>a</a:t>
            </a:r>
            <a:r>
              <a:rPr sz="2900" spc="30" dirty="0">
                <a:solidFill>
                  <a:srgbClr val="005EA3"/>
                </a:solidFill>
                <a:latin typeface="Microsoft Sans Serif"/>
                <a:cs typeface="Microsoft Sans Serif"/>
              </a:rPr>
              <a:t> </a:t>
            </a:r>
            <a:r>
              <a:rPr sz="2900" spc="-170" dirty="0">
                <a:solidFill>
                  <a:srgbClr val="005EA3"/>
                </a:solidFill>
                <a:latin typeface="Microsoft Sans Serif"/>
                <a:cs typeface="Microsoft Sans Serif"/>
              </a:rPr>
              <a:t>stop</a:t>
            </a:r>
            <a:r>
              <a:rPr sz="2900" spc="15" dirty="0">
                <a:solidFill>
                  <a:srgbClr val="005EA3"/>
                </a:solidFill>
                <a:latin typeface="Microsoft Sans Serif"/>
                <a:cs typeface="Microsoft Sans Serif"/>
              </a:rPr>
              <a:t> </a:t>
            </a:r>
            <a:r>
              <a:rPr sz="2900" spc="-55" dirty="0">
                <a:solidFill>
                  <a:srgbClr val="005EA3"/>
                </a:solidFill>
                <a:latin typeface="Microsoft Sans Serif"/>
                <a:cs typeface="Microsoft Sans Serif"/>
              </a:rPr>
              <a:t>bit.</a:t>
            </a:r>
            <a:endParaRPr sz="2900">
              <a:latin typeface="Microsoft Sans Serif"/>
              <a:cs typeface="Microsoft Sans Serif"/>
            </a:endParaRPr>
          </a:p>
          <a:p>
            <a:pPr marL="332740" marR="292100" lvl="1">
              <a:lnSpc>
                <a:spcPct val="100000"/>
              </a:lnSpc>
              <a:spcBef>
                <a:spcPts val="695"/>
              </a:spcBef>
              <a:buClr>
                <a:srgbClr val="C00000"/>
              </a:buClr>
              <a:buFont typeface="Arial"/>
              <a:buAutoNum type="alphaLcParenR"/>
              <a:tabLst>
                <a:tab pos="741680" algn="l"/>
              </a:tabLst>
            </a:pPr>
            <a:r>
              <a:rPr sz="2900" spc="-285" dirty="0">
                <a:solidFill>
                  <a:srgbClr val="005EA3"/>
                </a:solidFill>
                <a:latin typeface="Microsoft Sans Serif"/>
                <a:cs typeface="Microsoft Sans Serif"/>
              </a:rPr>
              <a:t>H</a:t>
            </a:r>
            <a:r>
              <a:rPr sz="2900" spc="-310" dirty="0">
                <a:solidFill>
                  <a:srgbClr val="005EA3"/>
                </a:solidFill>
                <a:latin typeface="Microsoft Sans Serif"/>
                <a:cs typeface="Microsoft Sans Serif"/>
              </a:rPr>
              <a:t>o</a:t>
            </a:r>
            <a:r>
              <a:rPr sz="2900" spc="-160" dirty="0">
                <a:solidFill>
                  <a:srgbClr val="005EA3"/>
                </a:solidFill>
                <a:latin typeface="Microsoft Sans Serif"/>
                <a:cs typeface="Microsoft Sans Serif"/>
              </a:rPr>
              <a:t>w</a:t>
            </a:r>
            <a:r>
              <a:rPr sz="2900" spc="15" dirty="0">
                <a:solidFill>
                  <a:srgbClr val="005EA3"/>
                </a:solidFill>
                <a:latin typeface="Microsoft Sans Serif"/>
                <a:cs typeface="Microsoft Sans Serif"/>
              </a:rPr>
              <a:t> </a:t>
            </a:r>
            <a:r>
              <a:rPr sz="2900" spc="-300" dirty="0">
                <a:solidFill>
                  <a:srgbClr val="005EA3"/>
                </a:solidFill>
                <a:latin typeface="Microsoft Sans Serif"/>
                <a:cs typeface="Microsoft Sans Serif"/>
              </a:rPr>
              <a:t>ma</a:t>
            </a:r>
            <a:r>
              <a:rPr sz="2900" spc="-325" dirty="0">
                <a:solidFill>
                  <a:srgbClr val="005EA3"/>
                </a:solidFill>
                <a:latin typeface="Microsoft Sans Serif"/>
                <a:cs typeface="Microsoft Sans Serif"/>
              </a:rPr>
              <a:t>n</a:t>
            </a:r>
            <a:r>
              <a:rPr sz="2900" dirty="0">
                <a:solidFill>
                  <a:srgbClr val="005EA3"/>
                </a:solidFill>
                <a:latin typeface="Microsoft Sans Serif"/>
                <a:cs typeface="Microsoft Sans Serif"/>
              </a:rPr>
              <a:t>y</a:t>
            </a:r>
            <a:r>
              <a:rPr sz="2900" spc="30" dirty="0">
                <a:solidFill>
                  <a:srgbClr val="005EA3"/>
                </a:solidFill>
                <a:latin typeface="Microsoft Sans Serif"/>
                <a:cs typeface="Microsoft Sans Serif"/>
              </a:rPr>
              <a:t> </a:t>
            </a:r>
            <a:r>
              <a:rPr sz="2900" spc="-265" dirty="0">
                <a:solidFill>
                  <a:srgbClr val="005EA3"/>
                </a:solidFill>
                <a:latin typeface="Microsoft Sans Serif"/>
                <a:cs typeface="Microsoft Sans Serif"/>
              </a:rPr>
              <a:t>minutes</a:t>
            </a:r>
            <a:r>
              <a:rPr sz="2900" spc="30" dirty="0">
                <a:solidFill>
                  <a:srgbClr val="005EA3"/>
                </a:solidFill>
                <a:latin typeface="Microsoft Sans Serif"/>
                <a:cs typeface="Microsoft Sans Serif"/>
              </a:rPr>
              <a:t> </a:t>
            </a:r>
            <a:r>
              <a:rPr sz="2900" spc="-229" dirty="0">
                <a:solidFill>
                  <a:srgbClr val="005EA3"/>
                </a:solidFill>
                <a:latin typeface="Microsoft Sans Serif"/>
                <a:cs typeface="Microsoft Sans Serif"/>
              </a:rPr>
              <a:t>w</a:t>
            </a:r>
            <a:r>
              <a:rPr sz="2900" spc="-135" dirty="0">
                <a:solidFill>
                  <a:srgbClr val="005EA3"/>
                </a:solidFill>
                <a:latin typeface="Microsoft Sans Serif"/>
                <a:cs typeface="Microsoft Sans Serif"/>
              </a:rPr>
              <a:t>ould</a:t>
            </a:r>
            <a:r>
              <a:rPr sz="2900" spc="30" dirty="0">
                <a:solidFill>
                  <a:srgbClr val="005EA3"/>
                </a:solidFill>
                <a:latin typeface="Microsoft Sans Serif"/>
                <a:cs typeface="Microsoft Sans Serif"/>
              </a:rPr>
              <a:t> </a:t>
            </a:r>
            <a:r>
              <a:rPr sz="2900" spc="-25" dirty="0">
                <a:solidFill>
                  <a:srgbClr val="005EA3"/>
                </a:solidFill>
                <a:latin typeface="Microsoft Sans Serif"/>
                <a:cs typeface="Microsoft Sans Serif"/>
              </a:rPr>
              <a:t>it</a:t>
            </a:r>
            <a:r>
              <a:rPr sz="2900" spc="30" dirty="0">
                <a:solidFill>
                  <a:srgbClr val="005EA3"/>
                </a:solidFill>
                <a:latin typeface="Microsoft Sans Serif"/>
                <a:cs typeface="Microsoft Sans Serif"/>
              </a:rPr>
              <a:t> </a:t>
            </a:r>
            <a:r>
              <a:rPr sz="2900" spc="-10" dirty="0">
                <a:solidFill>
                  <a:srgbClr val="005EA3"/>
                </a:solidFill>
                <a:latin typeface="Microsoft Sans Serif"/>
                <a:cs typeface="Microsoft Sans Serif"/>
              </a:rPr>
              <a:t>t</a:t>
            </a:r>
            <a:r>
              <a:rPr sz="2900" spc="-15" dirty="0">
                <a:solidFill>
                  <a:srgbClr val="005EA3"/>
                </a:solidFill>
                <a:latin typeface="Microsoft Sans Serif"/>
                <a:cs typeface="Microsoft Sans Serif"/>
              </a:rPr>
              <a:t>a</a:t>
            </a:r>
            <a:r>
              <a:rPr sz="2900" spc="-245" dirty="0">
                <a:solidFill>
                  <a:srgbClr val="005EA3"/>
                </a:solidFill>
                <a:latin typeface="Microsoft Sans Serif"/>
                <a:cs typeface="Microsoft Sans Serif"/>
              </a:rPr>
              <a:t>k</a:t>
            </a:r>
            <a:r>
              <a:rPr sz="2900" spc="-165" dirty="0">
                <a:solidFill>
                  <a:srgbClr val="005EA3"/>
                </a:solidFill>
                <a:latin typeface="Microsoft Sans Serif"/>
                <a:cs typeface="Microsoft Sans Serif"/>
              </a:rPr>
              <a:t>e</a:t>
            </a:r>
            <a:r>
              <a:rPr sz="2900" spc="20" dirty="0">
                <a:solidFill>
                  <a:srgbClr val="005EA3"/>
                </a:solidFill>
                <a:latin typeface="Microsoft Sans Serif"/>
                <a:cs typeface="Microsoft Sans Serif"/>
              </a:rPr>
              <a:t> </a:t>
            </a:r>
            <a:r>
              <a:rPr sz="2900" spc="-10" dirty="0">
                <a:solidFill>
                  <a:srgbClr val="005EA3"/>
                </a:solidFill>
                <a:latin typeface="Microsoft Sans Serif"/>
                <a:cs typeface="Microsoft Sans Serif"/>
              </a:rPr>
              <a:t>t</a:t>
            </a:r>
            <a:r>
              <a:rPr sz="2900" spc="-25" dirty="0">
                <a:solidFill>
                  <a:srgbClr val="005EA3"/>
                </a:solidFill>
                <a:latin typeface="Microsoft Sans Serif"/>
                <a:cs typeface="Microsoft Sans Serif"/>
              </a:rPr>
              <a:t>r</a:t>
            </a:r>
            <a:r>
              <a:rPr sz="2900" spc="-290" dirty="0">
                <a:solidFill>
                  <a:srgbClr val="005EA3"/>
                </a:solidFill>
                <a:latin typeface="Microsoft Sans Serif"/>
                <a:cs typeface="Microsoft Sans Serif"/>
              </a:rPr>
              <a:t>an</a:t>
            </a:r>
            <a:r>
              <a:rPr sz="2900" spc="-254" dirty="0">
                <a:solidFill>
                  <a:srgbClr val="005EA3"/>
                </a:solidFill>
                <a:latin typeface="Microsoft Sans Serif"/>
                <a:cs typeface="Microsoft Sans Serif"/>
              </a:rPr>
              <a:t>s</a:t>
            </a:r>
            <a:r>
              <a:rPr sz="2900" spc="-175" dirty="0">
                <a:solidFill>
                  <a:srgbClr val="005EA3"/>
                </a:solidFill>
                <a:latin typeface="Microsoft Sans Serif"/>
                <a:cs typeface="Microsoft Sans Serif"/>
              </a:rPr>
              <a:t>mit</a:t>
            </a:r>
            <a:r>
              <a:rPr sz="2900" spc="-5" dirty="0">
                <a:solidFill>
                  <a:srgbClr val="005EA3"/>
                </a:solidFill>
                <a:latin typeface="Microsoft Sans Serif"/>
                <a:cs typeface="Microsoft Sans Serif"/>
              </a:rPr>
              <a:t> </a:t>
            </a:r>
            <a:r>
              <a:rPr sz="2900" spc="-10" dirty="0">
                <a:solidFill>
                  <a:srgbClr val="005EA3"/>
                </a:solidFill>
                <a:latin typeface="Microsoft Sans Serif"/>
                <a:cs typeface="Microsoft Sans Serif"/>
              </a:rPr>
              <a:t>a  1024x1024</a:t>
            </a:r>
            <a:r>
              <a:rPr sz="2900" spc="-15" dirty="0">
                <a:solidFill>
                  <a:srgbClr val="005EA3"/>
                </a:solidFill>
                <a:latin typeface="Microsoft Sans Serif"/>
                <a:cs typeface="Microsoft Sans Serif"/>
              </a:rPr>
              <a:t> </a:t>
            </a:r>
            <a:r>
              <a:rPr sz="2900" spc="-155" dirty="0">
                <a:solidFill>
                  <a:srgbClr val="005EA3"/>
                </a:solidFill>
                <a:latin typeface="Microsoft Sans Serif"/>
                <a:cs typeface="Microsoft Sans Serif"/>
              </a:rPr>
              <a:t>image</a:t>
            </a:r>
            <a:r>
              <a:rPr sz="2900" spc="15" dirty="0">
                <a:solidFill>
                  <a:srgbClr val="005EA3"/>
                </a:solidFill>
                <a:latin typeface="Microsoft Sans Serif"/>
                <a:cs typeface="Microsoft Sans Serif"/>
              </a:rPr>
              <a:t> </a:t>
            </a:r>
            <a:r>
              <a:rPr sz="2900" spc="-140" dirty="0">
                <a:solidFill>
                  <a:srgbClr val="005EA3"/>
                </a:solidFill>
                <a:latin typeface="Microsoft Sans Serif"/>
                <a:cs typeface="Microsoft Sans Serif"/>
              </a:rPr>
              <a:t>with</a:t>
            </a:r>
            <a:r>
              <a:rPr sz="2900" spc="30" dirty="0">
                <a:solidFill>
                  <a:srgbClr val="005EA3"/>
                </a:solidFill>
                <a:latin typeface="Microsoft Sans Serif"/>
                <a:cs typeface="Microsoft Sans Serif"/>
              </a:rPr>
              <a:t> </a:t>
            </a:r>
            <a:r>
              <a:rPr sz="2900" spc="-10" dirty="0">
                <a:solidFill>
                  <a:srgbClr val="005EA3"/>
                </a:solidFill>
                <a:latin typeface="Microsoft Sans Serif"/>
                <a:cs typeface="Microsoft Sans Serif"/>
              </a:rPr>
              <a:t>256</a:t>
            </a:r>
            <a:r>
              <a:rPr sz="2900" spc="10" dirty="0">
                <a:solidFill>
                  <a:srgbClr val="005EA3"/>
                </a:solidFill>
                <a:latin typeface="Microsoft Sans Serif"/>
                <a:cs typeface="Microsoft Sans Serif"/>
              </a:rPr>
              <a:t> </a:t>
            </a:r>
            <a:r>
              <a:rPr sz="2900" spc="-25" dirty="0">
                <a:solidFill>
                  <a:srgbClr val="005EA3"/>
                </a:solidFill>
                <a:latin typeface="Microsoft Sans Serif"/>
                <a:cs typeface="Microsoft Sans Serif"/>
              </a:rPr>
              <a:t>gray</a:t>
            </a:r>
            <a:r>
              <a:rPr sz="2900" spc="-10" dirty="0">
                <a:solidFill>
                  <a:srgbClr val="005EA3"/>
                </a:solidFill>
                <a:latin typeface="Microsoft Sans Serif"/>
                <a:cs typeface="Microsoft Sans Serif"/>
              </a:rPr>
              <a:t> </a:t>
            </a:r>
            <a:r>
              <a:rPr sz="2900" spc="-185" dirty="0">
                <a:solidFill>
                  <a:srgbClr val="005EA3"/>
                </a:solidFill>
                <a:latin typeface="Microsoft Sans Serif"/>
                <a:cs typeface="Microsoft Sans Serif"/>
              </a:rPr>
              <a:t>levels</a:t>
            </a:r>
            <a:r>
              <a:rPr sz="2900" spc="30" dirty="0">
                <a:solidFill>
                  <a:srgbClr val="005EA3"/>
                </a:solidFill>
                <a:latin typeface="Microsoft Sans Serif"/>
                <a:cs typeface="Microsoft Sans Serif"/>
              </a:rPr>
              <a:t> </a:t>
            </a:r>
            <a:r>
              <a:rPr sz="2900" spc="65" dirty="0">
                <a:solidFill>
                  <a:srgbClr val="005EA3"/>
                </a:solidFill>
                <a:latin typeface="Microsoft Sans Serif"/>
                <a:cs typeface="Microsoft Sans Serif"/>
              </a:rPr>
              <a:t>if</a:t>
            </a:r>
            <a:r>
              <a:rPr sz="2900" spc="95" dirty="0">
                <a:solidFill>
                  <a:srgbClr val="005EA3"/>
                </a:solidFill>
                <a:latin typeface="Microsoft Sans Serif"/>
                <a:cs typeface="Microsoft Sans Serif"/>
              </a:rPr>
              <a:t> </a:t>
            </a:r>
            <a:r>
              <a:rPr sz="2900" spc="-195" dirty="0">
                <a:solidFill>
                  <a:srgbClr val="005EA3"/>
                </a:solidFill>
                <a:latin typeface="Microsoft Sans Serif"/>
                <a:cs typeface="Microsoft Sans Serif"/>
              </a:rPr>
              <a:t>we</a:t>
            </a:r>
            <a:r>
              <a:rPr sz="2900" spc="35" dirty="0">
                <a:solidFill>
                  <a:srgbClr val="005EA3"/>
                </a:solidFill>
                <a:latin typeface="Microsoft Sans Serif"/>
                <a:cs typeface="Microsoft Sans Serif"/>
              </a:rPr>
              <a:t> </a:t>
            </a:r>
            <a:r>
              <a:rPr sz="2900" spc="-330" dirty="0">
                <a:solidFill>
                  <a:srgbClr val="005EA3"/>
                </a:solidFill>
                <a:latin typeface="Microsoft Sans Serif"/>
                <a:cs typeface="Microsoft Sans Serif"/>
              </a:rPr>
              <a:t>use </a:t>
            </a:r>
            <a:r>
              <a:rPr sz="2900" spc="-755" dirty="0">
                <a:solidFill>
                  <a:srgbClr val="005EA3"/>
                </a:solidFill>
                <a:latin typeface="Microsoft Sans Serif"/>
                <a:cs typeface="Microsoft Sans Serif"/>
              </a:rPr>
              <a:t> </a:t>
            </a:r>
            <a:r>
              <a:rPr sz="2900" spc="-15" dirty="0">
                <a:solidFill>
                  <a:srgbClr val="005EA3"/>
                </a:solidFill>
                <a:latin typeface="Microsoft Sans Serif"/>
                <a:cs typeface="Microsoft Sans Serif"/>
              </a:rPr>
              <a:t>a</a:t>
            </a:r>
            <a:r>
              <a:rPr sz="2900" spc="25" dirty="0">
                <a:solidFill>
                  <a:srgbClr val="005EA3"/>
                </a:solidFill>
                <a:latin typeface="Microsoft Sans Serif"/>
                <a:cs typeface="Microsoft Sans Serif"/>
              </a:rPr>
              <a:t> </a:t>
            </a:r>
            <a:r>
              <a:rPr sz="2900" spc="-15" dirty="0">
                <a:solidFill>
                  <a:srgbClr val="005EA3"/>
                </a:solidFill>
                <a:latin typeface="Microsoft Sans Serif"/>
                <a:cs typeface="Microsoft Sans Serif"/>
              </a:rPr>
              <a:t>56</a:t>
            </a:r>
            <a:r>
              <a:rPr sz="2900" spc="15" dirty="0">
                <a:solidFill>
                  <a:srgbClr val="005EA3"/>
                </a:solidFill>
                <a:latin typeface="Microsoft Sans Serif"/>
                <a:cs typeface="Microsoft Sans Serif"/>
              </a:rPr>
              <a:t> </a:t>
            </a:r>
            <a:r>
              <a:rPr sz="2900" spc="-180" dirty="0">
                <a:solidFill>
                  <a:srgbClr val="005EA3"/>
                </a:solidFill>
                <a:latin typeface="Microsoft Sans Serif"/>
                <a:cs typeface="Microsoft Sans Serif"/>
              </a:rPr>
              <a:t>k</a:t>
            </a:r>
            <a:r>
              <a:rPr sz="2900" spc="30" dirty="0">
                <a:solidFill>
                  <a:srgbClr val="005EA3"/>
                </a:solidFill>
                <a:latin typeface="Microsoft Sans Serif"/>
                <a:cs typeface="Microsoft Sans Serif"/>
              </a:rPr>
              <a:t> </a:t>
            </a:r>
            <a:r>
              <a:rPr sz="2900" spc="-95" dirty="0">
                <a:solidFill>
                  <a:srgbClr val="005EA3"/>
                </a:solidFill>
                <a:latin typeface="Microsoft Sans Serif"/>
                <a:cs typeface="Microsoft Sans Serif"/>
              </a:rPr>
              <a:t>baud</a:t>
            </a:r>
            <a:r>
              <a:rPr sz="2900" spc="10" dirty="0">
                <a:solidFill>
                  <a:srgbClr val="005EA3"/>
                </a:solidFill>
                <a:latin typeface="Microsoft Sans Serif"/>
                <a:cs typeface="Microsoft Sans Serif"/>
              </a:rPr>
              <a:t> </a:t>
            </a:r>
            <a:r>
              <a:rPr sz="2900" spc="-300" dirty="0">
                <a:solidFill>
                  <a:srgbClr val="005EA3"/>
                </a:solidFill>
                <a:latin typeface="Microsoft Sans Serif"/>
                <a:cs typeface="Microsoft Sans Serif"/>
              </a:rPr>
              <a:t>modem?</a:t>
            </a:r>
            <a:endParaRPr sz="2900">
              <a:latin typeface="Microsoft Sans Serif"/>
              <a:cs typeface="Microsoft Sans Serif"/>
            </a:endParaRPr>
          </a:p>
          <a:p>
            <a:pPr marL="332740" marR="593725" lvl="1">
              <a:lnSpc>
                <a:spcPct val="100000"/>
              </a:lnSpc>
              <a:spcBef>
                <a:spcPts val="710"/>
              </a:spcBef>
              <a:buClr>
                <a:srgbClr val="C00000"/>
              </a:buClr>
              <a:buFont typeface="Arial"/>
              <a:buAutoNum type="alphaLcParenR"/>
              <a:tabLst>
                <a:tab pos="742950" algn="l"/>
              </a:tabLst>
            </a:pPr>
            <a:r>
              <a:rPr sz="2900" spc="-50" dirty="0">
                <a:solidFill>
                  <a:srgbClr val="005EA3"/>
                </a:solidFill>
                <a:latin typeface="Microsoft Sans Serif"/>
                <a:cs typeface="Microsoft Sans Serif"/>
              </a:rPr>
              <a:t>What</a:t>
            </a:r>
            <a:r>
              <a:rPr sz="2900" spc="10" dirty="0">
                <a:solidFill>
                  <a:srgbClr val="005EA3"/>
                </a:solidFill>
                <a:latin typeface="Microsoft Sans Serif"/>
                <a:cs typeface="Microsoft Sans Serif"/>
              </a:rPr>
              <a:t> </a:t>
            </a:r>
            <a:r>
              <a:rPr sz="2900" spc="-229" dirty="0">
                <a:solidFill>
                  <a:srgbClr val="005EA3"/>
                </a:solidFill>
                <a:latin typeface="Microsoft Sans Serif"/>
                <a:cs typeface="Microsoft Sans Serif"/>
              </a:rPr>
              <a:t>w</a:t>
            </a:r>
            <a:r>
              <a:rPr sz="2900" spc="-135" dirty="0">
                <a:solidFill>
                  <a:srgbClr val="005EA3"/>
                </a:solidFill>
                <a:latin typeface="Microsoft Sans Serif"/>
                <a:cs typeface="Microsoft Sans Serif"/>
              </a:rPr>
              <a:t>ould</a:t>
            </a:r>
            <a:r>
              <a:rPr sz="2900" spc="30" dirty="0">
                <a:solidFill>
                  <a:srgbClr val="005EA3"/>
                </a:solidFill>
                <a:latin typeface="Microsoft Sans Serif"/>
                <a:cs typeface="Microsoft Sans Serif"/>
              </a:rPr>
              <a:t> </a:t>
            </a:r>
            <a:r>
              <a:rPr sz="2900" spc="-85" dirty="0">
                <a:solidFill>
                  <a:srgbClr val="005EA3"/>
                </a:solidFill>
                <a:latin typeface="Microsoft Sans Serif"/>
                <a:cs typeface="Microsoft Sans Serif"/>
              </a:rPr>
              <a:t>be</a:t>
            </a:r>
            <a:r>
              <a:rPr sz="2900" spc="30" dirty="0">
                <a:solidFill>
                  <a:srgbClr val="005EA3"/>
                </a:solidFill>
                <a:latin typeface="Microsoft Sans Serif"/>
                <a:cs typeface="Microsoft Sans Serif"/>
              </a:rPr>
              <a:t> </a:t>
            </a:r>
            <a:r>
              <a:rPr sz="2900" spc="-175" dirty="0">
                <a:solidFill>
                  <a:srgbClr val="005EA3"/>
                </a:solidFill>
                <a:latin typeface="Microsoft Sans Serif"/>
                <a:cs typeface="Microsoft Sans Serif"/>
              </a:rPr>
              <a:t>the</a:t>
            </a:r>
            <a:r>
              <a:rPr sz="2900" spc="20" dirty="0">
                <a:solidFill>
                  <a:srgbClr val="005EA3"/>
                </a:solidFill>
                <a:latin typeface="Microsoft Sans Serif"/>
                <a:cs typeface="Microsoft Sans Serif"/>
              </a:rPr>
              <a:t> </a:t>
            </a:r>
            <a:r>
              <a:rPr sz="2900" spc="-170" dirty="0">
                <a:solidFill>
                  <a:srgbClr val="005EA3"/>
                </a:solidFill>
                <a:latin typeface="Microsoft Sans Serif"/>
                <a:cs typeface="Microsoft Sans Serif"/>
              </a:rPr>
              <a:t>time</a:t>
            </a:r>
            <a:r>
              <a:rPr sz="2900" spc="30" dirty="0">
                <a:solidFill>
                  <a:srgbClr val="005EA3"/>
                </a:solidFill>
                <a:latin typeface="Microsoft Sans Serif"/>
                <a:cs typeface="Microsoft Sans Serif"/>
              </a:rPr>
              <a:t> </a:t>
            </a:r>
            <a:r>
              <a:rPr sz="2900" spc="-90" dirty="0">
                <a:solidFill>
                  <a:srgbClr val="005EA3"/>
                </a:solidFill>
                <a:latin typeface="Microsoft Sans Serif"/>
                <a:cs typeface="Microsoft Sans Serif"/>
              </a:rPr>
              <a:t>required</a:t>
            </a:r>
            <a:r>
              <a:rPr sz="2900" dirty="0">
                <a:solidFill>
                  <a:srgbClr val="005EA3"/>
                </a:solidFill>
                <a:latin typeface="Microsoft Sans Serif"/>
                <a:cs typeface="Microsoft Sans Serif"/>
              </a:rPr>
              <a:t> </a:t>
            </a:r>
            <a:r>
              <a:rPr sz="2900" spc="55" dirty="0">
                <a:solidFill>
                  <a:srgbClr val="005EA3"/>
                </a:solidFill>
                <a:latin typeface="Microsoft Sans Serif"/>
                <a:cs typeface="Microsoft Sans Serif"/>
              </a:rPr>
              <a:t>i</a:t>
            </a:r>
            <a:r>
              <a:rPr sz="2900" spc="75" dirty="0">
                <a:solidFill>
                  <a:srgbClr val="005EA3"/>
                </a:solidFill>
                <a:latin typeface="Microsoft Sans Serif"/>
                <a:cs typeface="Microsoft Sans Serif"/>
              </a:rPr>
              <a:t>f</a:t>
            </a:r>
            <a:r>
              <a:rPr sz="2900" spc="105" dirty="0">
                <a:solidFill>
                  <a:srgbClr val="005EA3"/>
                </a:solidFill>
                <a:latin typeface="Microsoft Sans Serif"/>
                <a:cs typeface="Microsoft Sans Serif"/>
              </a:rPr>
              <a:t> </a:t>
            </a:r>
            <a:r>
              <a:rPr sz="2900" spc="-229" dirty="0">
                <a:solidFill>
                  <a:srgbClr val="005EA3"/>
                </a:solidFill>
                <a:latin typeface="Microsoft Sans Serif"/>
                <a:cs typeface="Microsoft Sans Serif"/>
              </a:rPr>
              <a:t>w</a:t>
            </a:r>
            <a:r>
              <a:rPr sz="2900" spc="-160" dirty="0">
                <a:solidFill>
                  <a:srgbClr val="005EA3"/>
                </a:solidFill>
                <a:latin typeface="Microsoft Sans Serif"/>
                <a:cs typeface="Microsoft Sans Serif"/>
              </a:rPr>
              <a:t>e</a:t>
            </a:r>
            <a:r>
              <a:rPr sz="2900" spc="30" dirty="0">
                <a:solidFill>
                  <a:srgbClr val="005EA3"/>
                </a:solidFill>
                <a:latin typeface="Microsoft Sans Serif"/>
                <a:cs typeface="Microsoft Sans Serif"/>
              </a:rPr>
              <a:t> </a:t>
            </a:r>
            <a:r>
              <a:rPr sz="2900" spc="-330" dirty="0">
                <a:solidFill>
                  <a:srgbClr val="005EA3"/>
                </a:solidFill>
                <a:latin typeface="Microsoft Sans Serif"/>
                <a:cs typeface="Microsoft Sans Serif"/>
              </a:rPr>
              <a:t>use</a:t>
            </a:r>
            <a:r>
              <a:rPr sz="2900" spc="30" dirty="0">
                <a:solidFill>
                  <a:srgbClr val="005EA3"/>
                </a:solidFill>
                <a:latin typeface="Microsoft Sans Serif"/>
                <a:cs typeface="Microsoft Sans Serif"/>
              </a:rPr>
              <a:t> </a:t>
            </a:r>
            <a:r>
              <a:rPr sz="2900" spc="-10" dirty="0">
                <a:solidFill>
                  <a:srgbClr val="005EA3"/>
                </a:solidFill>
                <a:latin typeface="Microsoft Sans Serif"/>
                <a:cs typeface="Microsoft Sans Serif"/>
              </a:rPr>
              <a:t>a  </a:t>
            </a:r>
            <a:r>
              <a:rPr sz="2900" spc="-15" dirty="0">
                <a:solidFill>
                  <a:srgbClr val="005EA3"/>
                </a:solidFill>
                <a:latin typeface="Microsoft Sans Serif"/>
                <a:cs typeface="Microsoft Sans Serif"/>
              </a:rPr>
              <a:t>7</a:t>
            </a:r>
            <a:r>
              <a:rPr sz="2900" spc="-10" dirty="0">
                <a:solidFill>
                  <a:srgbClr val="005EA3"/>
                </a:solidFill>
                <a:latin typeface="Microsoft Sans Serif"/>
                <a:cs typeface="Microsoft Sans Serif"/>
              </a:rPr>
              <a:t>5</a:t>
            </a:r>
            <a:r>
              <a:rPr sz="2900" spc="-15" dirty="0">
                <a:solidFill>
                  <a:srgbClr val="005EA3"/>
                </a:solidFill>
                <a:latin typeface="Microsoft Sans Serif"/>
                <a:cs typeface="Microsoft Sans Serif"/>
              </a:rPr>
              <a:t>0</a:t>
            </a:r>
            <a:r>
              <a:rPr sz="2900" spc="15" dirty="0">
                <a:solidFill>
                  <a:srgbClr val="005EA3"/>
                </a:solidFill>
                <a:latin typeface="Microsoft Sans Serif"/>
                <a:cs typeface="Microsoft Sans Serif"/>
              </a:rPr>
              <a:t> </a:t>
            </a:r>
            <a:r>
              <a:rPr sz="2900" spc="-180" dirty="0">
                <a:solidFill>
                  <a:srgbClr val="005EA3"/>
                </a:solidFill>
                <a:latin typeface="Microsoft Sans Serif"/>
                <a:cs typeface="Microsoft Sans Serif"/>
              </a:rPr>
              <a:t>k</a:t>
            </a:r>
            <a:r>
              <a:rPr sz="2900" spc="30" dirty="0">
                <a:solidFill>
                  <a:srgbClr val="005EA3"/>
                </a:solidFill>
                <a:latin typeface="Microsoft Sans Serif"/>
                <a:cs typeface="Microsoft Sans Serif"/>
              </a:rPr>
              <a:t> </a:t>
            </a:r>
            <a:r>
              <a:rPr sz="2900" spc="-15" dirty="0">
                <a:solidFill>
                  <a:srgbClr val="005EA3"/>
                </a:solidFill>
                <a:latin typeface="Microsoft Sans Serif"/>
                <a:cs typeface="Microsoft Sans Serif"/>
              </a:rPr>
              <a:t>b</a:t>
            </a:r>
            <a:r>
              <a:rPr sz="2900" spc="-10" dirty="0">
                <a:solidFill>
                  <a:srgbClr val="005EA3"/>
                </a:solidFill>
                <a:latin typeface="Microsoft Sans Serif"/>
                <a:cs typeface="Microsoft Sans Serif"/>
              </a:rPr>
              <a:t>a</a:t>
            </a:r>
            <a:r>
              <a:rPr sz="2900" spc="-180" dirty="0">
                <a:solidFill>
                  <a:srgbClr val="005EA3"/>
                </a:solidFill>
                <a:latin typeface="Microsoft Sans Serif"/>
                <a:cs typeface="Microsoft Sans Serif"/>
              </a:rPr>
              <a:t>nd</a:t>
            </a:r>
            <a:r>
              <a:rPr sz="2900" spc="10" dirty="0">
                <a:solidFill>
                  <a:srgbClr val="005EA3"/>
                </a:solidFill>
                <a:latin typeface="Microsoft Sans Serif"/>
                <a:cs typeface="Microsoft Sans Serif"/>
              </a:rPr>
              <a:t> </a:t>
            </a:r>
            <a:r>
              <a:rPr sz="2900" spc="-10" dirty="0">
                <a:solidFill>
                  <a:srgbClr val="005EA3"/>
                </a:solidFill>
                <a:latin typeface="Microsoft Sans Serif"/>
                <a:cs typeface="Microsoft Sans Serif"/>
              </a:rPr>
              <a:t>t</a:t>
            </a:r>
            <a:r>
              <a:rPr sz="2900" spc="-25" dirty="0">
                <a:solidFill>
                  <a:srgbClr val="005EA3"/>
                </a:solidFill>
                <a:latin typeface="Microsoft Sans Serif"/>
                <a:cs typeface="Microsoft Sans Serif"/>
              </a:rPr>
              <a:t>r</a:t>
            </a:r>
            <a:r>
              <a:rPr sz="2900" spc="-290" dirty="0">
                <a:solidFill>
                  <a:srgbClr val="005EA3"/>
                </a:solidFill>
                <a:latin typeface="Microsoft Sans Serif"/>
                <a:cs typeface="Microsoft Sans Serif"/>
              </a:rPr>
              <a:t>an</a:t>
            </a:r>
            <a:r>
              <a:rPr sz="2900" spc="-254" dirty="0">
                <a:solidFill>
                  <a:srgbClr val="005EA3"/>
                </a:solidFill>
                <a:latin typeface="Microsoft Sans Serif"/>
                <a:cs typeface="Microsoft Sans Serif"/>
              </a:rPr>
              <a:t>s</a:t>
            </a:r>
            <a:r>
              <a:rPr sz="2900" spc="-290" dirty="0">
                <a:solidFill>
                  <a:srgbClr val="005EA3"/>
                </a:solidFill>
                <a:latin typeface="Microsoft Sans Serif"/>
                <a:cs typeface="Microsoft Sans Serif"/>
              </a:rPr>
              <a:t>mission</a:t>
            </a:r>
            <a:r>
              <a:rPr sz="2900" spc="-10" dirty="0">
                <a:solidFill>
                  <a:srgbClr val="005EA3"/>
                </a:solidFill>
                <a:latin typeface="Microsoft Sans Serif"/>
                <a:cs typeface="Microsoft Sans Serif"/>
              </a:rPr>
              <a:t> </a:t>
            </a:r>
            <a:r>
              <a:rPr sz="2900" spc="-215" dirty="0">
                <a:solidFill>
                  <a:srgbClr val="005EA3"/>
                </a:solidFill>
                <a:latin typeface="Microsoft Sans Serif"/>
                <a:cs typeface="Microsoft Sans Serif"/>
              </a:rPr>
              <a:t>line?</a:t>
            </a:r>
            <a:endParaRPr sz="29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1387" y="377698"/>
            <a:ext cx="25781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60" dirty="0"/>
              <a:t>Ques</a:t>
            </a:r>
            <a:r>
              <a:rPr spc="-180" dirty="0"/>
              <a:t>t</a:t>
            </a:r>
            <a:r>
              <a:rPr spc="-240" dirty="0"/>
              <a:t>ion</a:t>
            </a:r>
            <a:r>
              <a:rPr spc="-40" dirty="0"/>
              <a:t> </a:t>
            </a:r>
            <a:r>
              <a:rPr spc="-5" dirty="0"/>
              <a:t>…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3287" y="1500770"/>
            <a:ext cx="7776845" cy="4132579"/>
          </a:xfrm>
          <a:prstGeom prst="rect">
            <a:avLst/>
          </a:prstGeom>
        </p:spPr>
        <p:txBody>
          <a:bodyPr vert="horz" wrap="square" lIns="0" tIns="124460" rIns="0" bIns="0" rtlCol="0">
            <a:spAutoFit/>
          </a:bodyPr>
          <a:lstStyle/>
          <a:p>
            <a:pPr marL="370840" indent="-320675">
              <a:lnSpc>
                <a:spcPct val="100000"/>
              </a:lnSpc>
              <a:spcBef>
                <a:spcPts val="980"/>
              </a:spcBef>
              <a:buClr>
                <a:srgbClr val="DD8046"/>
              </a:buClr>
              <a:buSzPct val="60344"/>
              <a:buFont typeface="Wingdings"/>
              <a:buChar char=""/>
              <a:tabLst>
                <a:tab pos="371475" algn="l"/>
              </a:tabLst>
            </a:pPr>
            <a:r>
              <a:rPr sz="2900" b="1" spc="-260" dirty="0">
                <a:solidFill>
                  <a:srgbClr val="C00000"/>
                </a:solidFill>
                <a:latin typeface="Arial"/>
                <a:cs typeface="Arial"/>
              </a:rPr>
              <a:t>Sol</a:t>
            </a:r>
            <a:r>
              <a:rPr sz="2900" b="1" spc="-135" dirty="0">
                <a:solidFill>
                  <a:srgbClr val="C00000"/>
                </a:solidFill>
                <a:latin typeface="Arial"/>
                <a:cs typeface="Arial"/>
              </a:rPr>
              <a:t>.</a:t>
            </a:r>
            <a:r>
              <a:rPr sz="2900" b="1" spc="-6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900" b="1" spc="-215" dirty="0">
                <a:solidFill>
                  <a:srgbClr val="C00000"/>
                </a:solidFill>
                <a:latin typeface="Arial"/>
                <a:cs typeface="Arial"/>
              </a:rPr>
              <a:t>:</a:t>
            </a:r>
            <a:endParaRPr sz="2900">
              <a:latin typeface="Arial"/>
              <a:cs typeface="Arial"/>
            </a:endParaRPr>
          </a:p>
          <a:p>
            <a:pPr marL="370840" marR="1276350" indent="-320675">
              <a:lnSpc>
                <a:spcPct val="100000"/>
              </a:lnSpc>
              <a:spcBef>
                <a:spcPts val="730"/>
              </a:spcBef>
              <a:buClr>
                <a:srgbClr val="005EA3"/>
              </a:buClr>
              <a:buFont typeface="Arial MT"/>
              <a:buChar char="•"/>
              <a:tabLst>
                <a:tab pos="370840" algn="l"/>
                <a:tab pos="371475" algn="l"/>
              </a:tabLst>
            </a:pPr>
            <a:r>
              <a:rPr sz="2400" spc="-225" dirty="0">
                <a:latin typeface="Microsoft Sans Serif"/>
                <a:cs typeface="Microsoft Sans Serif"/>
              </a:rPr>
              <a:t>Since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165" dirty="0">
                <a:latin typeface="Microsoft Sans Serif"/>
                <a:cs typeface="Microsoft Sans Serif"/>
              </a:rPr>
              <a:t>we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160" dirty="0">
                <a:latin typeface="Microsoft Sans Serif"/>
                <a:cs typeface="Microsoft Sans Serif"/>
              </a:rPr>
              <a:t>have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15" dirty="0">
                <a:latin typeface="Microsoft Sans Serif"/>
                <a:cs typeface="Microsoft Sans Serif"/>
              </a:rPr>
              <a:t>256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30" dirty="0">
                <a:latin typeface="Microsoft Sans Serif"/>
                <a:cs typeface="Microsoft Sans Serif"/>
              </a:rPr>
              <a:t>gray</a:t>
            </a:r>
            <a:r>
              <a:rPr sz="2400" spc="35" dirty="0">
                <a:latin typeface="Microsoft Sans Serif"/>
                <a:cs typeface="Microsoft Sans Serif"/>
              </a:rPr>
              <a:t> </a:t>
            </a:r>
            <a:r>
              <a:rPr sz="2400" spc="-160" dirty="0">
                <a:latin typeface="Microsoft Sans Serif"/>
                <a:cs typeface="Microsoft Sans Serif"/>
              </a:rPr>
              <a:t>levels,</a:t>
            </a:r>
            <a:r>
              <a:rPr sz="2400" spc="10" dirty="0">
                <a:latin typeface="Microsoft Sans Serif"/>
                <a:cs typeface="Microsoft Sans Serif"/>
              </a:rPr>
              <a:t> </a:t>
            </a:r>
            <a:r>
              <a:rPr sz="2400" spc="-165" dirty="0">
                <a:latin typeface="Microsoft Sans Serif"/>
                <a:cs typeface="Microsoft Sans Serif"/>
              </a:rPr>
              <a:t>we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145" dirty="0">
                <a:latin typeface="Microsoft Sans Serif"/>
                <a:cs typeface="Microsoft Sans Serif"/>
              </a:rPr>
              <a:t>need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80" dirty="0">
                <a:latin typeface="Microsoft Sans Serif"/>
                <a:cs typeface="Microsoft Sans Serif"/>
              </a:rPr>
              <a:t>8-bits</a:t>
            </a:r>
            <a:r>
              <a:rPr sz="2400" spc="35" dirty="0">
                <a:latin typeface="Microsoft Sans Serif"/>
                <a:cs typeface="Microsoft Sans Serif"/>
              </a:rPr>
              <a:t> </a:t>
            </a:r>
            <a:r>
              <a:rPr sz="2400" spc="-20" dirty="0">
                <a:latin typeface="Microsoft Sans Serif"/>
                <a:cs typeface="Microsoft Sans Serif"/>
              </a:rPr>
              <a:t>for </a:t>
            </a:r>
            <a:r>
              <a:rPr sz="2400" spc="-625" dirty="0">
                <a:latin typeface="Microsoft Sans Serif"/>
                <a:cs typeface="Microsoft Sans Serif"/>
              </a:rPr>
              <a:t> </a:t>
            </a:r>
            <a:r>
              <a:rPr sz="2400" spc="-120" dirty="0">
                <a:latin typeface="Microsoft Sans Serif"/>
                <a:cs typeface="Microsoft Sans Serif"/>
              </a:rPr>
              <a:t>representing</a:t>
            </a:r>
            <a:r>
              <a:rPr sz="2400" dirty="0">
                <a:latin typeface="Microsoft Sans Serif"/>
                <a:cs typeface="Microsoft Sans Serif"/>
              </a:rPr>
              <a:t> </a:t>
            </a:r>
            <a:r>
              <a:rPr sz="2400" spc="-160" dirty="0">
                <a:latin typeface="Microsoft Sans Serif"/>
                <a:cs typeface="Microsoft Sans Serif"/>
              </a:rPr>
              <a:t>each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65" dirty="0">
                <a:latin typeface="Microsoft Sans Serif"/>
                <a:cs typeface="Microsoft Sans Serif"/>
              </a:rPr>
              <a:t>pixel.</a:t>
            </a:r>
            <a:endParaRPr sz="2400">
              <a:latin typeface="Microsoft Sans Serif"/>
              <a:cs typeface="Microsoft Sans Serif"/>
            </a:endParaRPr>
          </a:p>
          <a:p>
            <a:pPr marL="370840" indent="-320675">
              <a:lnSpc>
                <a:spcPct val="100000"/>
              </a:lnSpc>
              <a:spcBef>
                <a:spcPts val="695"/>
              </a:spcBef>
              <a:buClr>
                <a:srgbClr val="005EA3"/>
              </a:buClr>
              <a:buFont typeface="Arial MT"/>
              <a:buChar char="•"/>
              <a:tabLst>
                <a:tab pos="370840" algn="l"/>
                <a:tab pos="371475" algn="l"/>
              </a:tabLst>
            </a:pPr>
            <a:r>
              <a:rPr sz="2400" spc="-120" dirty="0">
                <a:latin typeface="Microsoft Sans Serif"/>
                <a:cs typeface="Microsoft Sans Serif"/>
              </a:rPr>
              <a:t>Along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145" dirty="0">
                <a:latin typeface="Microsoft Sans Serif"/>
                <a:cs typeface="Microsoft Sans Serif"/>
              </a:rPr>
              <a:t>w</a:t>
            </a:r>
            <a:r>
              <a:rPr sz="2400" spc="-85" dirty="0">
                <a:latin typeface="Microsoft Sans Serif"/>
                <a:cs typeface="Microsoft Sans Serif"/>
              </a:rPr>
              <a:t>it</a:t>
            </a:r>
            <a:r>
              <a:rPr sz="2400" spc="-170" dirty="0">
                <a:latin typeface="Microsoft Sans Serif"/>
                <a:cs typeface="Microsoft Sans Serif"/>
              </a:rPr>
              <a:t>h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195" dirty="0">
                <a:latin typeface="Microsoft Sans Serif"/>
                <a:cs typeface="Microsoft Sans Serif"/>
              </a:rPr>
              <a:t>these</a:t>
            </a:r>
            <a:r>
              <a:rPr sz="2400" spc="10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8</a:t>
            </a:r>
            <a:r>
              <a:rPr sz="2400" dirty="0">
                <a:latin typeface="Microsoft Sans Serif"/>
                <a:cs typeface="Microsoft Sans Serif"/>
              </a:rPr>
              <a:t>-</a:t>
            </a:r>
            <a:r>
              <a:rPr sz="2400" spc="-20" dirty="0">
                <a:latin typeface="Microsoft Sans Serif"/>
                <a:cs typeface="Microsoft Sans Serif"/>
              </a:rPr>
              <a:t>bi</a:t>
            </a:r>
            <a:r>
              <a:rPr sz="2400" spc="-25" dirty="0">
                <a:latin typeface="Microsoft Sans Serif"/>
                <a:cs typeface="Microsoft Sans Serif"/>
              </a:rPr>
              <a:t>t</a:t>
            </a:r>
            <a:r>
              <a:rPr sz="2400" spc="-445" dirty="0">
                <a:latin typeface="Microsoft Sans Serif"/>
                <a:cs typeface="Microsoft Sans Serif"/>
              </a:rPr>
              <a:t>s</a:t>
            </a:r>
            <a:r>
              <a:rPr sz="2400" spc="-145" dirty="0">
                <a:latin typeface="Microsoft Sans Serif"/>
                <a:cs typeface="Microsoft Sans Serif"/>
              </a:rPr>
              <a:t>,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195" dirty="0">
                <a:latin typeface="Microsoft Sans Serif"/>
                <a:cs typeface="Microsoft Sans Serif"/>
              </a:rPr>
              <a:t>w</a:t>
            </a:r>
            <a:r>
              <a:rPr sz="2400" spc="-135" dirty="0">
                <a:latin typeface="Microsoft Sans Serif"/>
                <a:cs typeface="Microsoft Sans Serif"/>
              </a:rPr>
              <a:t>e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-145" dirty="0">
                <a:latin typeface="Microsoft Sans Serif"/>
                <a:cs typeface="Microsoft Sans Serif"/>
              </a:rPr>
              <a:t>also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155" dirty="0">
                <a:latin typeface="Microsoft Sans Serif"/>
                <a:cs typeface="Microsoft Sans Serif"/>
              </a:rPr>
              <a:t>ha</a:t>
            </a:r>
            <a:r>
              <a:rPr sz="2400" spc="-195" dirty="0">
                <a:latin typeface="Microsoft Sans Serif"/>
                <a:cs typeface="Microsoft Sans Serif"/>
              </a:rPr>
              <a:t>v</a:t>
            </a:r>
            <a:r>
              <a:rPr sz="2400" spc="-135" dirty="0">
                <a:latin typeface="Microsoft Sans Serif"/>
                <a:cs typeface="Microsoft Sans Serif"/>
              </a:rPr>
              <a:t>e</a:t>
            </a:r>
            <a:r>
              <a:rPr sz="2400" spc="5" dirty="0">
                <a:latin typeface="Microsoft Sans Serif"/>
                <a:cs typeface="Microsoft Sans Serif"/>
              </a:rPr>
              <a:t> </a:t>
            </a:r>
            <a:r>
              <a:rPr sz="2400" spc="-114" dirty="0">
                <a:latin typeface="Microsoft Sans Serif"/>
                <a:cs typeface="Microsoft Sans Serif"/>
              </a:rPr>
              <a:t>sta</a:t>
            </a:r>
            <a:r>
              <a:rPr sz="2400" spc="-45" dirty="0">
                <a:latin typeface="Microsoft Sans Serif"/>
                <a:cs typeface="Microsoft Sans Serif"/>
              </a:rPr>
              <a:t>r</a:t>
            </a:r>
            <a:r>
              <a:rPr sz="2400" spc="-20" dirty="0">
                <a:latin typeface="Microsoft Sans Serif"/>
                <a:cs typeface="Microsoft Sans Serif"/>
              </a:rPr>
              <a:t>t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20" dirty="0">
                <a:latin typeface="Microsoft Sans Serif"/>
                <a:cs typeface="Microsoft Sans Serif"/>
              </a:rPr>
              <a:t>bit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20" dirty="0">
                <a:latin typeface="Microsoft Sans Serif"/>
                <a:cs typeface="Microsoft Sans Serif"/>
              </a:rPr>
              <a:t>a</a:t>
            </a:r>
            <a:r>
              <a:rPr sz="2400" spc="-150" dirty="0">
                <a:latin typeface="Microsoft Sans Serif"/>
                <a:cs typeface="Microsoft Sans Serif"/>
              </a:rPr>
              <a:t>nd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a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140" dirty="0">
                <a:latin typeface="Microsoft Sans Serif"/>
                <a:cs typeface="Microsoft Sans Serif"/>
              </a:rPr>
              <a:t>stop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20" dirty="0">
                <a:latin typeface="Microsoft Sans Serif"/>
                <a:cs typeface="Microsoft Sans Serif"/>
              </a:rPr>
              <a:t>bi</a:t>
            </a:r>
            <a:r>
              <a:rPr sz="2400" spc="-25" dirty="0">
                <a:latin typeface="Microsoft Sans Serif"/>
                <a:cs typeface="Microsoft Sans Serif"/>
              </a:rPr>
              <a:t>t</a:t>
            </a:r>
            <a:r>
              <a:rPr sz="2400" spc="-145" dirty="0">
                <a:latin typeface="Microsoft Sans Serif"/>
                <a:cs typeface="Microsoft Sans Serif"/>
              </a:rPr>
              <a:t>.</a:t>
            </a:r>
            <a:endParaRPr sz="2400">
              <a:latin typeface="Microsoft Sans Serif"/>
              <a:cs typeface="Microsoft Sans Serif"/>
            </a:endParaRPr>
          </a:p>
          <a:p>
            <a:pPr marL="370840" indent="-320675">
              <a:lnSpc>
                <a:spcPct val="100000"/>
              </a:lnSpc>
              <a:spcBef>
                <a:spcPts val="710"/>
              </a:spcBef>
              <a:buClr>
                <a:srgbClr val="005EA3"/>
              </a:buClr>
              <a:buFont typeface="Arial MT"/>
              <a:buChar char="•"/>
              <a:tabLst>
                <a:tab pos="370840" algn="l"/>
                <a:tab pos="371475" algn="l"/>
              </a:tabLst>
            </a:pPr>
            <a:r>
              <a:rPr sz="2400" spc="-235" dirty="0">
                <a:latin typeface="Microsoft Sans Serif"/>
                <a:cs typeface="Microsoft Sans Serif"/>
              </a:rPr>
              <a:t>Hen</a:t>
            </a:r>
            <a:r>
              <a:rPr sz="2400" spc="-210" dirty="0">
                <a:latin typeface="Microsoft Sans Serif"/>
                <a:cs typeface="Microsoft Sans Serif"/>
              </a:rPr>
              <a:t>ce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195" dirty="0">
                <a:latin typeface="Microsoft Sans Serif"/>
                <a:cs typeface="Microsoft Sans Serif"/>
              </a:rPr>
              <a:t>w</a:t>
            </a:r>
            <a:r>
              <a:rPr sz="2400" spc="-135" dirty="0">
                <a:latin typeface="Microsoft Sans Serif"/>
                <a:cs typeface="Microsoft Sans Serif"/>
              </a:rPr>
              <a:t>e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155" dirty="0">
                <a:latin typeface="Microsoft Sans Serif"/>
                <a:cs typeface="Microsoft Sans Serif"/>
              </a:rPr>
              <a:t>ha</a:t>
            </a:r>
            <a:r>
              <a:rPr sz="2400" spc="-190" dirty="0">
                <a:latin typeface="Microsoft Sans Serif"/>
                <a:cs typeface="Microsoft Sans Serif"/>
              </a:rPr>
              <a:t>v</a:t>
            </a:r>
            <a:r>
              <a:rPr sz="2400" spc="-135" dirty="0">
                <a:latin typeface="Microsoft Sans Serif"/>
                <a:cs typeface="Microsoft Sans Serif"/>
              </a:rPr>
              <a:t>e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60" dirty="0">
                <a:latin typeface="Microsoft Sans Serif"/>
                <a:cs typeface="Microsoft Sans Serif"/>
              </a:rPr>
              <a:t>(</a:t>
            </a:r>
            <a:r>
              <a:rPr sz="2400" spc="-110" dirty="0">
                <a:latin typeface="Microsoft Sans Serif"/>
                <a:cs typeface="Microsoft Sans Serif"/>
              </a:rPr>
              <a:t>8</a:t>
            </a:r>
            <a:r>
              <a:rPr sz="2400" spc="95" dirty="0">
                <a:latin typeface="Microsoft Sans Serif"/>
                <a:cs typeface="Microsoft Sans Serif"/>
              </a:rPr>
              <a:t>+</a:t>
            </a:r>
            <a:r>
              <a:rPr sz="2400" spc="80" dirty="0">
                <a:latin typeface="Microsoft Sans Serif"/>
                <a:cs typeface="Microsoft Sans Serif"/>
              </a:rPr>
              <a:t>2</a:t>
            </a:r>
            <a:r>
              <a:rPr sz="2400" spc="-150" dirty="0">
                <a:latin typeface="Microsoft Sans Serif"/>
                <a:cs typeface="Microsoft Sans Serif"/>
              </a:rPr>
              <a:t>)</a:t>
            </a:r>
            <a:r>
              <a:rPr sz="2400" spc="40" dirty="0">
                <a:latin typeface="Microsoft Sans Serif"/>
                <a:cs typeface="Microsoft Sans Serif"/>
              </a:rPr>
              <a:t> </a:t>
            </a:r>
            <a:r>
              <a:rPr sz="2400" spc="-114" dirty="0">
                <a:latin typeface="Microsoft Sans Serif"/>
                <a:cs typeface="Microsoft Sans Serif"/>
              </a:rPr>
              <a:t>bits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25" dirty="0">
                <a:latin typeface="Microsoft Sans Serif"/>
                <a:cs typeface="Microsoft Sans Serif"/>
              </a:rPr>
              <a:t>p</a:t>
            </a:r>
            <a:r>
              <a:rPr sz="2400" spc="-70" dirty="0">
                <a:latin typeface="Microsoft Sans Serif"/>
                <a:cs typeface="Microsoft Sans Serif"/>
              </a:rPr>
              <a:t>er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pi</a:t>
            </a:r>
            <a:r>
              <a:rPr sz="2400" spc="-65" dirty="0">
                <a:latin typeface="Microsoft Sans Serif"/>
                <a:cs typeface="Microsoft Sans Serif"/>
              </a:rPr>
              <a:t>x</a:t>
            </a:r>
            <a:r>
              <a:rPr sz="2400" spc="-100" dirty="0">
                <a:latin typeface="Microsoft Sans Serif"/>
                <a:cs typeface="Microsoft Sans Serif"/>
              </a:rPr>
              <a:t>el.</a:t>
            </a:r>
            <a:endParaRPr sz="2400">
              <a:latin typeface="Microsoft Sans Serif"/>
              <a:cs typeface="Microsoft Sans Serif"/>
            </a:endParaRPr>
          </a:p>
          <a:p>
            <a:pPr marL="370840" indent="-320675">
              <a:lnSpc>
                <a:spcPct val="100000"/>
              </a:lnSpc>
              <a:spcBef>
                <a:spcPts val="695"/>
              </a:spcBef>
              <a:buClr>
                <a:srgbClr val="005EA3"/>
              </a:buClr>
              <a:buFont typeface="Arial MT"/>
              <a:buChar char="•"/>
              <a:tabLst>
                <a:tab pos="370840" algn="l"/>
                <a:tab pos="371475" algn="l"/>
              </a:tabLst>
            </a:pPr>
            <a:r>
              <a:rPr sz="2400" spc="-270" dirty="0">
                <a:latin typeface="Microsoft Sans Serif"/>
                <a:cs typeface="Microsoft Sans Serif"/>
              </a:rPr>
              <a:t>So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40" dirty="0">
                <a:latin typeface="Microsoft Sans Serif"/>
                <a:cs typeface="Microsoft Sans Serif"/>
              </a:rPr>
              <a:t>tot</a:t>
            </a:r>
            <a:r>
              <a:rPr sz="2400" spc="-75" dirty="0">
                <a:latin typeface="Microsoft Sans Serif"/>
                <a:cs typeface="Microsoft Sans Serif"/>
              </a:rPr>
              <a:t>a</a:t>
            </a:r>
            <a:r>
              <a:rPr sz="2400" spc="-25" dirty="0">
                <a:latin typeface="Microsoft Sans Serif"/>
                <a:cs typeface="Microsoft Sans Serif"/>
              </a:rPr>
              <a:t>l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-285" dirty="0">
                <a:latin typeface="Microsoft Sans Serif"/>
                <a:cs typeface="Microsoft Sans Serif"/>
              </a:rPr>
              <a:t>n</a:t>
            </a:r>
            <a:r>
              <a:rPr sz="2400" spc="-280" dirty="0">
                <a:latin typeface="Microsoft Sans Serif"/>
                <a:cs typeface="Microsoft Sans Serif"/>
              </a:rPr>
              <a:t>u</a:t>
            </a:r>
            <a:r>
              <a:rPr sz="2400" spc="-250" dirty="0">
                <a:latin typeface="Microsoft Sans Serif"/>
                <a:cs typeface="Microsoft Sans Serif"/>
              </a:rPr>
              <a:t>m</a:t>
            </a:r>
            <a:r>
              <a:rPr sz="2400" spc="-175" dirty="0">
                <a:latin typeface="Microsoft Sans Serif"/>
                <a:cs typeface="Microsoft Sans Serif"/>
              </a:rPr>
              <a:t>b</a:t>
            </a:r>
            <a:r>
              <a:rPr sz="2400" spc="-70" dirty="0">
                <a:latin typeface="Microsoft Sans Serif"/>
                <a:cs typeface="Microsoft Sans Serif"/>
              </a:rPr>
              <a:t>er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of</a:t>
            </a:r>
            <a:r>
              <a:rPr sz="2400" spc="85" dirty="0">
                <a:latin typeface="Microsoft Sans Serif"/>
                <a:cs typeface="Microsoft Sans Serif"/>
              </a:rPr>
              <a:t> </a:t>
            </a:r>
            <a:r>
              <a:rPr sz="2400" spc="-114" dirty="0">
                <a:latin typeface="Microsoft Sans Serif"/>
                <a:cs typeface="Microsoft Sans Serif"/>
              </a:rPr>
              <a:t>bits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85" dirty="0">
                <a:latin typeface="Microsoft Sans Serif"/>
                <a:cs typeface="Microsoft Sans Serif"/>
              </a:rPr>
              <a:t>f</a:t>
            </a:r>
            <a:r>
              <a:rPr sz="2400" spc="-70" dirty="0">
                <a:latin typeface="Microsoft Sans Serif"/>
                <a:cs typeface="Microsoft Sans Serif"/>
              </a:rPr>
              <a:t>or</a:t>
            </a:r>
            <a:r>
              <a:rPr sz="2400" spc="15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t</a:t>
            </a:r>
            <a:r>
              <a:rPr sz="2400" spc="-35" dirty="0">
                <a:latin typeface="Microsoft Sans Serif"/>
                <a:cs typeface="Microsoft Sans Serif"/>
              </a:rPr>
              <a:t>r</a:t>
            </a:r>
            <a:r>
              <a:rPr sz="2400" spc="-260" dirty="0">
                <a:latin typeface="Microsoft Sans Serif"/>
                <a:cs typeface="Microsoft Sans Serif"/>
              </a:rPr>
              <a:t>ansmi</a:t>
            </a:r>
            <a:r>
              <a:rPr sz="2400" spc="-235" dirty="0">
                <a:latin typeface="Microsoft Sans Serif"/>
                <a:cs typeface="Microsoft Sans Serif"/>
              </a:rPr>
              <a:t>s</a:t>
            </a:r>
            <a:r>
              <a:rPr sz="2400" spc="-215" dirty="0">
                <a:latin typeface="Microsoft Sans Serif"/>
                <a:cs typeface="Microsoft Sans Serif"/>
              </a:rPr>
              <a:t>si</a:t>
            </a:r>
            <a:r>
              <a:rPr sz="2400" spc="-210" dirty="0">
                <a:latin typeface="Microsoft Sans Serif"/>
                <a:cs typeface="Microsoft Sans Serif"/>
              </a:rPr>
              <a:t>on</a:t>
            </a:r>
            <a:r>
              <a:rPr sz="2400" dirty="0">
                <a:latin typeface="Microsoft Sans Serif"/>
                <a:cs typeface="Microsoft Sans Serif"/>
              </a:rPr>
              <a:t> </a:t>
            </a:r>
            <a:r>
              <a:rPr sz="2400" spc="-50" dirty="0">
                <a:latin typeface="Microsoft Sans Serif"/>
                <a:cs typeface="Microsoft Sans Serif"/>
              </a:rPr>
              <a:t>are</a:t>
            </a:r>
            <a:endParaRPr sz="2400">
              <a:latin typeface="Microsoft Sans Serif"/>
              <a:cs typeface="Microsoft Sans Serif"/>
            </a:endParaRPr>
          </a:p>
          <a:p>
            <a:pPr marL="1879600">
              <a:lnSpc>
                <a:spcPct val="100000"/>
              </a:lnSpc>
              <a:spcBef>
                <a:spcPts val="700"/>
              </a:spcBef>
            </a:pPr>
            <a:r>
              <a:rPr sz="2400" dirty="0">
                <a:latin typeface="Microsoft Sans Serif"/>
                <a:cs typeface="Microsoft Sans Serif"/>
              </a:rPr>
              <a:t>N=1024x1024x10=10485760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-114" dirty="0">
                <a:latin typeface="Microsoft Sans Serif"/>
                <a:cs typeface="Microsoft Sans Serif"/>
              </a:rPr>
              <a:t>bits</a:t>
            </a:r>
            <a:endParaRPr sz="2400">
              <a:latin typeface="Microsoft Sans Serif"/>
              <a:cs typeface="Microsoft Sans Serif"/>
            </a:endParaRPr>
          </a:p>
          <a:p>
            <a:pPr marL="50800">
              <a:lnSpc>
                <a:spcPct val="100000"/>
              </a:lnSpc>
              <a:spcBef>
                <a:spcPts val="710"/>
              </a:spcBef>
            </a:pPr>
            <a:r>
              <a:rPr sz="2400" spc="-275" dirty="0">
                <a:latin typeface="Microsoft Sans Serif"/>
                <a:cs typeface="Microsoft Sans Serif"/>
              </a:rPr>
              <a:t>These</a:t>
            </a:r>
            <a:r>
              <a:rPr sz="2400" spc="15" dirty="0">
                <a:latin typeface="Microsoft Sans Serif"/>
                <a:cs typeface="Microsoft Sans Serif"/>
              </a:rPr>
              <a:t> </a:t>
            </a:r>
            <a:r>
              <a:rPr sz="2400" spc="-114" dirty="0">
                <a:latin typeface="Microsoft Sans Serif"/>
                <a:cs typeface="Microsoft Sans Serif"/>
              </a:rPr>
              <a:t>bits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55" dirty="0">
                <a:latin typeface="Microsoft Sans Serif"/>
                <a:cs typeface="Microsoft Sans Serif"/>
              </a:rPr>
              <a:t>are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125" dirty="0">
                <a:latin typeface="Microsoft Sans Serif"/>
                <a:cs typeface="Microsoft Sans Serif"/>
              </a:rPr>
              <a:t>transmitted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15" dirty="0">
                <a:latin typeface="Microsoft Sans Serif"/>
                <a:cs typeface="Microsoft Sans Serif"/>
              </a:rPr>
              <a:t>at</a:t>
            </a:r>
            <a:r>
              <a:rPr sz="2400" spc="35" dirty="0">
                <a:latin typeface="Microsoft Sans Serif"/>
                <a:cs typeface="Microsoft Sans Serif"/>
              </a:rPr>
              <a:t> </a:t>
            </a:r>
            <a:r>
              <a:rPr sz="2400" spc="-15" dirty="0">
                <a:latin typeface="Microsoft Sans Serif"/>
                <a:cs typeface="Microsoft Sans Serif"/>
              </a:rPr>
              <a:t>56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150" dirty="0">
                <a:latin typeface="Microsoft Sans Serif"/>
                <a:cs typeface="Microsoft Sans Serif"/>
              </a:rPr>
              <a:t>k</a:t>
            </a:r>
            <a:r>
              <a:rPr sz="2400" spc="15" dirty="0">
                <a:latin typeface="Microsoft Sans Serif"/>
                <a:cs typeface="Microsoft Sans Serif"/>
              </a:rPr>
              <a:t> </a:t>
            </a:r>
            <a:r>
              <a:rPr sz="2400" spc="-85" dirty="0">
                <a:latin typeface="Microsoft Sans Serif"/>
                <a:cs typeface="Microsoft Sans Serif"/>
              </a:rPr>
              <a:t>baud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-145" dirty="0">
                <a:latin typeface="Microsoft Sans Serif"/>
                <a:cs typeface="Microsoft Sans Serif"/>
              </a:rPr>
              <a:t>.</a:t>
            </a:r>
            <a:endParaRPr sz="2400">
              <a:latin typeface="Microsoft Sans Serif"/>
              <a:cs typeface="Microsoft Sans Serif"/>
            </a:endParaRPr>
          </a:p>
          <a:p>
            <a:pPr marL="965200">
              <a:lnSpc>
                <a:spcPct val="100000"/>
              </a:lnSpc>
              <a:spcBef>
                <a:spcPts val="695"/>
              </a:spcBef>
            </a:pPr>
            <a:r>
              <a:rPr sz="2400" spc="-270" dirty="0">
                <a:latin typeface="Microsoft Sans Serif"/>
                <a:cs typeface="Microsoft Sans Serif"/>
              </a:rPr>
              <a:t>So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85" dirty="0">
                <a:latin typeface="Microsoft Sans Serif"/>
                <a:cs typeface="Microsoft Sans Serif"/>
              </a:rPr>
              <a:t>ti</a:t>
            </a:r>
            <a:r>
              <a:rPr sz="2400" spc="-285" dirty="0">
                <a:latin typeface="Microsoft Sans Serif"/>
                <a:cs typeface="Microsoft Sans Serif"/>
              </a:rPr>
              <a:t>m</a:t>
            </a:r>
            <a:r>
              <a:rPr sz="2400" spc="-135" dirty="0">
                <a:latin typeface="Microsoft Sans Serif"/>
                <a:cs typeface="Microsoft Sans Serif"/>
              </a:rPr>
              <a:t>e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-55" dirty="0">
                <a:latin typeface="Microsoft Sans Serif"/>
                <a:cs typeface="Microsoft Sans Serif"/>
              </a:rPr>
              <a:t>ta</a:t>
            </a:r>
            <a:r>
              <a:rPr sz="2400" spc="-125" dirty="0">
                <a:latin typeface="Microsoft Sans Serif"/>
                <a:cs typeface="Microsoft Sans Serif"/>
              </a:rPr>
              <a:t>k</a:t>
            </a:r>
            <a:r>
              <a:rPr sz="2400" spc="25" dirty="0">
                <a:latin typeface="Microsoft Sans Serif"/>
                <a:cs typeface="Microsoft Sans Serif"/>
              </a:rPr>
              <a:t>en=N/</a:t>
            </a:r>
            <a:r>
              <a:rPr sz="2400" spc="15" dirty="0">
                <a:latin typeface="Microsoft Sans Serif"/>
                <a:cs typeface="Microsoft Sans Serif"/>
              </a:rPr>
              <a:t>5</a:t>
            </a:r>
            <a:r>
              <a:rPr sz="2400" spc="-10" dirty="0">
                <a:latin typeface="Microsoft Sans Serif"/>
                <a:cs typeface="Microsoft Sans Serif"/>
              </a:rPr>
              <a:t>6x</a:t>
            </a:r>
            <a:r>
              <a:rPr sz="2400" spc="-20" dirty="0">
                <a:latin typeface="Microsoft Sans Serif"/>
                <a:cs typeface="Microsoft Sans Serif"/>
              </a:rPr>
              <a:t>1</a:t>
            </a:r>
            <a:r>
              <a:rPr sz="2400" spc="-15" dirty="0">
                <a:latin typeface="Microsoft Sans Serif"/>
                <a:cs typeface="Microsoft Sans Serif"/>
              </a:rPr>
              <a:t>0</a:t>
            </a:r>
            <a:r>
              <a:rPr sz="2400" spc="-15" baseline="24305" dirty="0">
                <a:latin typeface="Microsoft Sans Serif"/>
                <a:cs typeface="Microsoft Sans Serif"/>
              </a:rPr>
              <a:t>3</a:t>
            </a:r>
            <a:r>
              <a:rPr sz="2400" spc="60" baseline="24305" dirty="0">
                <a:latin typeface="Microsoft Sans Serif"/>
                <a:cs typeface="Microsoft Sans Serif"/>
              </a:rPr>
              <a:t> </a:t>
            </a:r>
            <a:r>
              <a:rPr sz="2400" spc="95" dirty="0">
                <a:latin typeface="Microsoft Sans Serif"/>
                <a:cs typeface="Microsoft Sans Serif"/>
              </a:rPr>
              <a:t>=</a:t>
            </a:r>
            <a:r>
              <a:rPr sz="2400" spc="80" dirty="0">
                <a:latin typeface="Microsoft Sans Serif"/>
                <a:cs typeface="Microsoft Sans Serif"/>
              </a:rPr>
              <a:t>1</a:t>
            </a:r>
            <a:r>
              <a:rPr sz="2400" spc="-15" dirty="0">
                <a:latin typeface="Microsoft Sans Serif"/>
                <a:cs typeface="Microsoft Sans Serif"/>
              </a:rPr>
              <a:t>8</a:t>
            </a:r>
            <a:r>
              <a:rPr sz="2400" spc="-25" dirty="0">
                <a:latin typeface="Microsoft Sans Serif"/>
                <a:cs typeface="Microsoft Sans Serif"/>
              </a:rPr>
              <a:t>7</a:t>
            </a:r>
            <a:r>
              <a:rPr sz="2400" spc="-55" dirty="0">
                <a:latin typeface="Microsoft Sans Serif"/>
                <a:cs typeface="Microsoft Sans Serif"/>
              </a:rPr>
              <a:t>.2</a:t>
            </a:r>
            <a:r>
              <a:rPr sz="2400" spc="-65" dirty="0">
                <a:latin typeface="Microsoft Sans Serif"/>
                <a:cs typeface="Microsoft Sans Serif"/>
              </a:rPr>
              <a:t>5</a:t>
            </a:r>
            <a:r>
              <a:rPr sz="2400" spc="35" dirty="0">
                <a:latin typeface="Microsoft Sans Serif"/>
                <a:cs typeface="Microsoft Sans Serif"/>
              </a:rPr>
              <a:t> </a:t>
            </a:r>
            <a:r>
              <a:rPr sz="2400" spc="-275" dirty="0">
                <a:latin typeface="Microsoft Sans Serif"/>
                <a:cs typeface="Microsoft Sans Serif"/>
              </a:rPr>
              <a:t>sec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95" dirty="0">
                <a:latin typeface="Microsoft Sans Serif"/>
                <a:cs typeface="Microsoft Sans Serif"/>
              </a:rPr>
              <a:t>=</a:t>
            </a:r>
            <a:r>
              <a:rPr sz="2400" spc="80" dirty="0">
                <a:latin typeface="Microsoft Sans Serif"/>
                <a:cs typeface="Microsoft Sans Serif"/>
              </a:rPr>
              <a:t>3</a:t>
            </a:r>
            <a:r>
              <a:rPr sz="2400" spc="-60" dirty="0">
                <a:latin typeface="Microsoft Sans Serif"/>
                <a:cs typeface="Microsoft Sans Serif"/>
              </a:rPr>
              <a:t>.</a:t>
            </a:r>
            <a:r>
              <a:rPr sz="2400" spc="-105" dirty="0">
                <a:latin typeface="Microsoft Sans Serif"/>
                <a:cs typeface="Microsoft Sans Serif"/>
              </a:rPr>
              <a:t>1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220" dirty="0">
                <a:latin typeface="Microsoft Sans Serif"/>
                <a:cs typeface="Microsoft Sans Serif"/>
              </a:rPr>
              <a:t>minutes</a:t>
            </a:r>
            <a:endParaRPr sz="24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1387" y="377698"/>
            <a:ext cx="25781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60" dirty="0"/>
              <a:t>Ques</a:t>
            </a:r>
            <a:r>
              <a:rPr spc="-180" dirty="0"/>
              <a:t>t</a:t>
            </a:r>
            <a:r>
              <a:rPr spc="-240" dirty="0"/>
              <a:t>ion</a:t>
            </a:r>
            <a:r>
              <a:rPr spc="-40" dirty="0"/>
              <a:t> </a:t>
            </a:r>
            <a:r>
              <a:rPr spc="-5" dirty="0"/>
              <a:t>…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387" y="344170"/>
            <a:ext cx="7944484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459" dirty="0"/>
              <a:t>Basic</a:t>
            </a:r>
            <a:r>
              <a:rPr sz="4400" spc="-70" dirty="0"/>
              <a:t> </a:t>
            </a:r>
            <a:r>
              <a:rPr sz="4400" spc="-740" dirty="0"/>
              <a:t>R</a:t>
            </a:r>
            <a:r>
              <a:rPr sz="4400" spc="-165" dirty="0"/>
              <a:t>el</a:t>
            </a:r>
            <a:r>
              <a:rPr sz="4400" spc="-140" dirty="0"/>
              <a:t>a</a:t>
            </a:r>
            <a:r>
              <a:rPr sz="4400" spc="-310" dirty="0"/>
              <a:t>tionship</a:t>
            </a:r>
            <a:r>
              <a:rPr sz="4400" spc="-50" dirty="0"/>
              <a:t> </a:t>
            </a:r>
            <a:r>
              <a:rPr sz="4400" spc="-285" dirty="0"/>
              <a:t>between</a:t>
            </a:r>
            <a:r>
              <a:rPr sz="4400" spc="-50" dirty="0"/>
              <a:t> </a:t>
            </a:r>
            <a:r>
              <a:rPr sz="4400" spc="-295" dirty="0"/>
              <a:t>Pixels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691387" y="1524736"/>
            <a:ext cx="7601584" cy="250253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332740" indent="-320675">
              <a:lnSpc>
                <a:spcPct val="100000"/>
              </a:lnSpc>
              <a:spcBef>
                <a:spcPts val="795"/>
              </a:spcBef>
              <a:buClr>
                <a:srgbClr val="DD8046"/>
              </a:buClr>
              <a:buSzPct val="60344"/>
              <a:buFont typeface="Wingdings"/>
              <a:buChar char=""/>
              <a:tabLst>
                <a:tab pos="333375" algn="l"/>
              </a:tabLst>
            </a:pPr>
            <a:r>
              <a:rPr sz="2900" spc="-265" dirty="0">
                <a:latin typeface="Microsoft Sans Serif"/>
                <a:cs typeface="Microsoft Sans Serif"/>
              </a:rPr>
              <a:t>An</a:t>
            </a:r>
            <a:r>
              <a:rPr sz="2900" spc="30" dirty="0">
                <a:latin typeface="Microsoft Sans Serif"/>
                <a:cs typeface="Microsoft Sans Serif"/>
              </a:rPr>
              <a:t> </a:t>
            </a:r>
            <a:r>
              <a:rPr sz="2900" spc="-140" dirty="0">
                <a:latin typeface="Microsoft Sans Serif"/>
                <a:cs typeface="Microsoft Sans Serif"/>
              </a:rPr>
              <a:t>ima</a:t>
            </a:r>
            <a:r>
              <a:rPr sz="2900" spc="-195" dirty="0">
                <a:latin typeface="Microsoft Sans Serif"/>
                <a:cs typeface="Microsoft Sans Serif"/>
              </a:rPr>
              <a:t>g</a:t>
            </a:r>
            <a:r>
              <a:rPr sz="2900" spc="-165" dirty="0">
                <a:latin typeface="Microsoft Sans Serif"/>
                <a:cs typeface="Microsoft Sans Serif"/>
              </a:rPr>
              <a:t>e</a:t>
            </a:r>
            <a:r>
              <a:rPr sz="2900" spc="20" dirty="0">
                <a:latin typeface="Microsoft Sans Serif"/>
                <a:cs typeface="Microsoft Sans Serif"/>
              </a:rPr>
              <a:t> </a:t>
            </a:r>
            <a:r>
              <a:rPr sz="2900" spc="-165" dirty="0">
                <a:latin typeface="Microsoft Sans Serif"/>
                <a:cs typeface="Microsoft Sans Serif"/>
              </a:rPr>
              <a:t>i</a:t>
            </a:r>
            <a:r>
              <a:rPr sz="2900" spc="-350" dirty="0">
                <a:latin typeface="Microsoft Sans Serif"/>
                <a:cs typeface="Microsoft Sans Serif"/>
              </a:rPr>
              <a:t>s</a:t>
            </a:r>
            <a:r>
              <a:rPr sz="2900" spc="25" dirty="0">
                <a:latin typeface="Microsoft Sans Serif"/>
                <a:cs typeface="Microsoft Sans Serif"/>
              </a:rPr>
              <a:t> </a:t>
            </a:r>
            <a:r>
              <a:rPr sz="2900" spc="-125" dirty="0">
                <a:latin typeface="Microsoft Sans Serif"/>
                <a:cs typeface="Microsoft Sans Serif"/>
              </a:rPr>
              <a:t>denoted</a:t>
            </a:r>
            <a:r>
              <a:rPr sz="2900" spc="5" dirty="0">
                <a:latin typeface="Microsoft Sans Serif"/>
                <a:cs typeface="Microsoft Sans Serif"/>
              </a:rPr>
              <a:t> </a:t>
            </a:r>
            <a:r>
              <a:rPr sz="2900" spc="-155" dirty="0">
                <a:latin typeface="Microsoft Sans Serif"/>
                <a:cs typeface="Microsoft Sans Serif"/>
              </a:rPr>
              <a:t>b</a:t>
            </a:r>
            <a:r>
              <a:rPr sz="2900" dirty="0">
                <a:latin typeface="Microsoft Sans Serif"/>
                <a:cs typeface="Microsoft Sans Serif"/>
              </a:rPr>
              <a:t>y</a:t>
            </a:r>
            <a:r>
              <a:rPr sz="2900" spc="20" dirty="0">
                <a:latin typeface="Microsoft Sans Serif"/>
                <a:cs typeface="Microsoft Sans Serif"/>
              </a:rPr>
              <a:t> </a:t>
            </a:r>
            <a:r>
              <a:rPr sz="2900" spc="-15" dirty="0">
                <a:latin typeface="Microsoft Sans Serif"/>
                <a:cs typeface="Microsoft Sans Serif"/>
              </a:rPr>
              <a:t>a</a:t>
            </a:r>
            <a:r>
              <a:rPr sz="2900" spc="30" dirty="0">
                <a:latin typeface="Microsoft Sans Serif"/>
                <a:cs typeface="Microsoft Sans Serif"/>
              </a:rPr>
              <a:t> </a:t>
            </a:r>
            <a:r>
              <a:rPr sz="2900" spc="-175" dirty="0">
                <a:latin typeface="Microsoft Sans Serif"/>
                <a:cs typeface="Microsoft Sans Serif"/>
              </a:rPr>
              <a:t>function</a:t>
            </a:r>
            <a:r>
              <a:rPr sz="2900" spc="30" dirty="0">
                <a:latin typeface="Microsoft Sans Serif"/>
                <a:cs typeface="Microsoft Sans Serif"/>
              </a:rPr>
              <a:t> </a:t>
            </a:r>
            <a:r>
              <a:rPr sz="2900" spc="-10" dirty="0">
                <a:latin typeface="Microsoft Sans Serif"/>
                <a:cs typeface="Microsoft Sans Serif"/>
              </a:rPr>
              <a:t>f</a:t>
            </a:r>
            <a:r>
              <a:rPr sz="2900" dirty="0">
                <a:latin typeface="Microsoft Sans Serif"/>
                <a:cs typeface="Microsoft Sans Serif"/>
              </a:rPr>
              <a:t>(</a:t>
            </a:r>
            <a:r>
              <a:rPr sz="2900" spc="-55" dirty="0">
                <a:latin typeface="Microsoft Sans Serif"/>
                <a:cs typeface="Microsoft Sans Serif"/>
              </a:rPr>
              <a:t>x,y</a:t>
            </a:r>
            <a:r>
              <a:rPr sz="2900" spc="-170" dirty="0">
                <a:latin typeface="Microsoft Sans Serif"/>
                <a:cs typeface="Microsoft Sans Serif"/>
              </a:rPr>
              <a:t>).</a:t>
            </a:r>
            <a:endParaRPr sz="2900">
              <a:latin typeface="Microsoft Sans Serif"/>
              <a:cs typeface="Microsoft Sans Serif"/>
            </a:endParaRPr>
          </a:p>
          <a:p>
            <a:pPr marL="332740" marR="461645" indent="-320675">
              <a:lnSpc>
                <a:spcPct val="100000"/>
              </a:lnSpc>
              <a:spcBef>
                <a:spcPts val="695"/>
              </a:spcBef>
              <a:buClr>
                <a:srgbClr val="DD8046"/>
              </a:buClr>
              <a:buSzPct val="60344"/>
              <a:buFont typeface="Wingdings"/>
              <a:buChar char=""/>
              <a:tabLst>
                <a:tab pos="333375" algn="l"/>
              </a:tabLst>
            </a:pPr>
            <a:r>
              <a:rPr sz="2900" spc="-360" dirty="0">
                <a:latin typeface="Microsoft Sans Serif"/>
                <a:cs typeface="Microsoft Sans Serif"/>
              </a:rPr>
              <a:t>Ea</a:t>
            </a:r>
            <a:r>
              <a:rPr sz="2900" spc="-180" dirty="0">
                <a:latin typeface="Microsoft Sans Serif"/>
                <a:cs typeface="Microsoft Sans Serif"/>
              </a:rPr>
              <a:t>c</a:t>
            </a:r>
            <a:r>
              <a:rPr sz="2900" spc="-345" dirty="0">
                <a:latin typeface="Microsoft Sans Serif"/>
                <a:cs typeface="Microsoft Sans Serif"/>
              </a:rPr>
              <a:t>h</a:t>
            </a:r>
            <a:r>
              <a:rPr sz="2900" spc="20" dirty="0">
                <a:latin typeface="Microsoft Sans Serif"/>
                <a:cs typeface="Microsoft Sans Serif"/>
              </a:rPr>
              <a:t> </a:t>
            </a:r>
            <a:r>
              <a:rPr sz="2900" spc="-195" dirty="0">
                <a:latin typeface="Microsoft Sans Serif"/>
                <a:cs typeface="Microsoft Sans Serif"/>
              </a:rPr>
              <a:t>element</a:t>
            </a:r>
            <a:r>
              <a:rPr sz="2900" spc="30" dirty="0">
                <a:latin typeface="Microsoft Sans Serif"/>
                <a:cs typeface="Microsoft Sans Serif"/>
              </a:rPr>
              <a:t> </a:t>
            </a:r>
            <a:r>
              <a:rPr sz="2900" spc="-10" dirty="0">
                <a:latin typeface="Microsoft Sans Serif"/>
                <a:cs typeface="Microsoft Sans Serif"/>
              </a:rPr>
              <a:t>f</a:t>
            </a:r>
            <a:r>
              <a:rPr sz="2900" spc="5" dirty="0">
                <a:latin typeface="Microsoft Sans Serif"/>
                <a:cs typeface="Microsoft Sans Serif"/>
              </a:rPr>
              <a:t>(</a:t>
            </a:r>
            <a:r>
              <a:rPr sz="2900" spc="-55" dirty="0">
                <a:latin typeface="Microsoft Sans Serif"/>
                <a:cs typeface="Microsoft Sans Serif"/>
              </a:rPr>
              <a:t>x,</a:t>
            </a:r>
            <a:r>
              <a:rPr sz="2900" spc="-70" dirty="0">
                <a:latin typeface="Microsoft Sans Serif"/>
                <a:cs typeface="Microsoft Sans Serif"/>
              </a:rPr>
              <a:t>y</a:t>
            </a:r>
            <a:r>
              <a:rPr sz="2900" spc="-180" dirty="0">
                <a:latin typeface="Microsoft Sans Serif"/>
                <a:cs typeface="Microsoft Sans Serif"/>
              </a:rPr>
              <a:t>)</a:t>
            </a:r>
            <a:r>
              <a:rPr sz="2900" dirty="0">
                <a:latin typeface="Microsoft Sans Serif"/>
                <a:cs typeface="Microsoft Sans Serif"/>
              </a:rPr>
              <a:t> </a:t>
            </a:r>
            <a:r>
              <a:rPr sz="2900" spc="-15" dirty="0">
                <a:latin typeface="Microsoft Sans Serif"/>
                <a:cs typeface="Microsoft Sans Serif"/>
              </a:rPr>
              <a:t>at</a:t>
            </a:r>
            <a:r>
              <a:rPr sz="2900" spc="25" dirty="0">
                <a:latin typeface="Microsoft Sans Serif"/>
                <a:cs typeface="Microsoft Sans Serif"/>
              </a:rPr>
              <a:t> </a:t>
            </a:r>
            <a:r>
              <a:rPr sz="2900" spc="-135" dirty="0">
                <a:latin typeface="Microsoft Sans Serif"/>
                <a:cs typeface="Microsoft Sans Serif"/>
              </a:rPr>
              <a:t>locatio</a:t>
            </a:r>
            <a:r>
              <a:rPr sz="2900" spc="-175" dirty="0">
                <a:latin typeface="Microsoft Sans Serif"/>
                <a:cs typeface="Microsoft Sans Serif"/>
              </a:rPr>
              <a:t>n</a:t>
            </a:r>
            <a:r>
              <a:rPr sz="2900" spc="25" dirty="0">
                <a:latin typeface="Microsoft Sans Serif"/>
                <a:cs typeface="Microsoft Sans Serif"/>
              </a:rPr>
              <a:t> </a:t>
            </a:r>
            <a:r>
              <a:rPr sz="2900" spc="-160" dirty="0">
                <a:latin typeface="Microsoft Sans Serif"/>
                <a:cs typeface="Microsoft Sans Serif"/>
              </a:rPr>
              <a:t>(</a:t>
            </a:r>
            <a:r>
              <a:rPr sz="2900" spc="-55" dirty="0">
                <a:latin typeface="Microsoft Sans Serif"/>
                <a:cs typeface="Microsoft Sans Serif"/>
              </a:rPr>
              <a:t>x,</a:t>
            </a:r>
            <a:r>
              <a:rPr sz="2900" spc="-70" dirty="0">
                <a:latin typeface="Microsoft Sans Serif"/>
                <a:cs typeface="Microsoft Sans Serif"/>
              </a:rPr>
              <a:t>y</a:t>
            </a:r>
            <a:r>
              <a:rPr sz="2900" spc="-180" dirty="0">
                <a:latin typeface="Microsoft Sans Serif"/>
                <a:cs typeface="Microsoft Sans Serif"/>
              </a:rPr>
              <a:t>)</a:t>
            </a:r>
            <a:r>
              <a:rPr sz="2900" spc="10" dirty="0">
                <a:latin typeface="Microsoft Sans Serif"/>
                <a:cs typeface="Microsoft Sans Serif"/>
              </a:rPr>
              <a:t> </a:t>
            </a:r>
            <a:r>
              <a:rPr sz="2900" spc="-165" dirty="0">
                <a:latin typeface="Microsoft Sans Serif"/>
                <a:cs typeface="Microsoft Sans Serif"/>
              </a:rPr>
              <a:t>i</a:t>
            </a:r>
            <a:r>
              <a:rPr sz="2900" spc="-350" dirty="0">
                <a:latin typeface="Microsoft Sans Serif"/>
                <a:cs typeface="Microsoft Sans Serif"/>
              </a:rPr>
              <a:t>s</a:t>
            </a:r>
            <a:r>
              <a:rPr sz="2900" spc="25" dirty="0">
                <a:latin typeface="Microsoft Sans Serif"/>
                <a:cs typeface="Microsoft Sans Serif"/>
              </a:rPr>
              <a:t> </a:t>
            </a:r>
            <a:r>
              <a:rPr sz="2900" spc="-95" dirty="0">
                <a:latin typeface="Microsoft Sans Serif"/>
                <a:cs typeface="Microsoft Sans Serif"/>
              </a:rPr>
              <a:t>called</a:t>
            </a:r>
            <a:r>
              <a:rPr sz="2900" spc="15" dirty="0">
                <a:latin typeface="Microsoft Sans Serif"/>
                <a:cs typeface="Microsoft Sans Serif"/>
              </a:rPr>
              <a:t> </a:t>
            </a:r>
            <a:r>
              <a:rPr sz="2900" spc="-10" dirty="0">
                <a:latin typeface="Microsoft Sans Serif"/>
                <a:cs typeface="Microsoft Sans Serif"/>
              </a:rPr>
              <a:t>a  </a:t>
            </a:r>
            <a:r>
              <a:rPr sz="2900" spc="-75" dirty="0">
                <a:latin typeface="Microsoft Sans Serif"/>
                <a:cs typeface="Microsoft Sans Serif"/>
              </a:rPr>
              <a:t>pixel.</a:t>
            </a:r>
            <a:endParaRPr sz="2900">
              <a:latin typeface="Microsoft Sans Serif"/>
              <a:cs typeface="Microsoft Sans Serif"/>
            </a:endParaRPr>
          </a:p>
          <a:p>
            <a:pPr marL="332740" marR="5080" indent="-320675">
              <a:lnSpc>
                <a:spcPct val="100000"/>
              </a:lnSpc>
              <a:spcBef>
                <a:spcPts val="710"/>
              </a:spcBef>
              <a:buClr>
                <a:srgbClr val="DD8046"/>
              </a:buClr>
              <a:buSzPct val="60344"/>
              <a:buFont typeface="Wingdings"/>
              <a:buChar char=""/>
              <a:tabLst>
                <a:tab pos="333375" algn="l"/>
              </a:tabLst>
            </a:pPr>
            <a:r>
              <a:rPr sz="2900" spc="-235" dirty="0">
                <a:latin typeface="Microsoft Sans Serif"/>
                <a:cs typeface="Microsoft Sans Serif"/>
              </a:rPr>
              <a:t>There</a:t>
            </a:r>
            <a:r>
              <a:rPr sz="2900" spc="30" dirty="0">
                <a:latin typeface="Microsoft Sans Serif"/>
                <a:cs typeface="Microsoft Sans Serif"/>
              </a:rPr>
              <a:t> </a:t>
            </a:r>
            <a:r>
              <a:rPr sz="2900" spc="-254" dirty="0">
                <a:latin typeface="Microsoft Sans Serif"/>
                <a:cs typeface="Microsoft Sans Serif"/>
              </a:rPr>
              <a:t>e</a:t>
            </a:r>
            <a:r>
              <a:rPr sz="2900" spc="-135" dirty="0">
                <a:latin typeface="Microsoft Sans Serif"/>
                <a:cs typeface="Microsoft Sans Serif"/>
              </a:rPr>
              <a:t>xist</a:t>
            </a:r>
            <a:r>
              <a:rPr sz="2900" spc="15" dirty="0">
                <a:latin typeface="Microsoft Sans Serif"/>
                <a:cs typeface="Microsoft Sans Serif"/>
              </a:rPr>
              <a:t> </a:t>
            </a:r>
            <a:r>
              <a:rPr sz="2900" spc="-325" dirty="0">
                <a:latin typeface="Microsoft Sans Serif"/>
                <a:cs typeface="Microsoft Sans Serif"/>
              </a:rPr>
              <a:t>some</a:t>
            </a:r>
            <a:r>
              <a:rPr sz="2900" spc="20" dirty="0">
                <a:latin typeface="Microsoft Sans Serif"/>
                <a:cs typeface="Microsoft Sans Serif"/>
              </a:rPr>
              <a:t> </a:t>
            </a:r>
            <a:r>
              <a:rPr sz="2900" spc="-15" dirty="0">
                <a:latin typeface="Microsoft Sans Serif"/>
                <a:cs typeface="Microsoft Sans Serif"/>
              </a:rPr>
              <a:t>b</a:t>
            </a:r>
            <a:r>
              <a:rPr sz="2900" spc="-10" dirty="0">
                <a:latin typeface="Microsoft Sans Serif"/>
                <a:cs typeface="Microsoft Sans Serif"/>
              </a:rPr>
              <a:t>a</a:t>
            </a:r>
            <a:r>
              <a:rPr sz="2900" spc="-285" dirty="0">
                <a:latin typeface="Microsoft Sans Serif"/>
                <a:cs typeface="Microsoft Sans Serif"/>
              </a:rPr>
              <a:t>sic</a:t>
            </a:r>
            <a:r>
              <a:rPr sz="2900" spc="10" dirty="0">
                <a:latin typeface="Microsoft Sans Serif"/>
                <a:cs typeface="Microsoft Sans Serif"/>
              </a:rPr>
              <a:t> </a:t>
            </a:r>
            <a:r>
              <a:rPr sz="2900" spc="-125" dirty="0">
                <a:latin typeface="Microsoft Sans Serif"/>
                <a:cs typeface="Microsoft Sans Serif"/>
              </a:rPr>
              <a:t>but</a:t>
            </a:r>
            <a:r>
              <a:rPr sz="2900" spc="15" dirty="0">
                <a:latin typeface="Microsoft Sans Serif"/>
                <a:cs typeface="Microsoft Sans Serif"/>
              </a:rPr>
              <a:t> </a:t>
            </a:r>
            <a:r>
              <a:rPr sz="2900" spc="-155" dirty="0">
                <a:latin typeface="Microsoft Sans Serif"/>
                <a:cs typeface="Microsoft Sans Serif"/>
              </a:rPr>
              <a:t>impo</a:t>
            </a:r>
            <a:r>
              <a:rPr sz="2900" spc="-30" dirty="0">
                <a:latin typeface="Microsoft Sans Serif"/>
                <a:cs typeface="Microsoft Sans Serif"/>
              </a:rPr>
              <a:t>r</a:t>
            </a:r>
            <a:r>
              <a:rPr sz="2900" spc="-10" dirty="0">
                <a:latin typeface="Microsoft Sans Serif"/>
                <a:cs typeface="Microsoft Sans Serif"/>
              </a:rPr>
              <a:t>t</a:t>
            </a:r>
            <a:r>
              <a:rPr sz="2900" spc="-15" dirty="0">
                <a:latin typeface="Microsoft Sans Serif"/>
                <a:cs typeface="Microsoft Sans Serif"/>
              </a:rPr>
              <a:t>a</a:t>
            </a:r>
            <a:r>
              <a:rPr sz="2900" spc="-180" dirty="0">
                <a:latin typeface="Microsoft Sans Serif"/>
                <a:cs typeface="Microsoft Sans Serif"/>
              </a:rPr>
              <a:t>nt</a:t>
            </a:r>
            <a:r>
              <a:rPr sz="2900" spc="10" dirty="0">
                <a:latin typeface="Microsoft Sans Serif"/>
                <a:cs typeface="Microsoft Sans Serif"/>
              </a:rPr>
              <a:t> </a:t>
            </a:r>
            <a:r>
              <a:rPr sz="2900" spc="-45" dirty="0">
                <a:latin typeface="Microsoft Sans Serif"/>
                <a:cs typeface="Microsoft Sans Serif"/>
              </a:rPr>
              <a:t>rel</a:t>
            </a:r>
            <a:r>
              <a:rPr sz="2900" spc="-60" dirty="0">
                <a:latin typeface="Microsoft Sans Serif"/>
                <a:cs typeface="Microsoft Sans Serif"/>
              </a:rPr>
              <a:t>a</a:t>
            </a:r>
            <a:r>
              <a:rPr sz="2900" spc="-200" dirty="0">
                <a:latin typeface="Microsoft Sans Serif"/>
                <a:cs typeface="Microsoft Sans Serif"/>
              </a:rPr>
              <a:t>tion</a:t>
            </a:r>
            <a:r>
              <a:rPr sz="2900" spc="-240" dirty="0">
                <a:latin typeface="Microsoft Sans Serif"/>
                <a:cs typeface="Microsoft Sans Serif"/>
              </a:rPr>
              <a:t>s</a:t>
            </a:r>
            <a:r>
              <a:rPr sz="2900" spc="-185" dirty="0">
                <a:latin typeface="Microsoft Sans Serif"/>
                <a:cs typeface="Microsoft Sans Serif"/>
              </a:rPr>
              <a:t>hips  </a:t>
            </a:r>
            <a:r>
              <a:rPr sz="2900" spc="-155" dirty="0">
                <a:latin typeface="Microsoft Sans Serif"/>
                <a:cs typeface="Microsoft Sans Serif"/>
              </a:rPr>
              <a:t>between</a:t>
            </a:r>
            <a:r>
              <a:rPr sz="2900" spc="15" dirty="0">
                <a:latin typeface="Microsoft Sans Serif"/>
                <a:cs typeface="Microsoft Sans Serif"/>
              </a:rPr>
              <a:t> </a:t>
            </a:r>
            <a:r>
              <a:rPr sz="2900" spc="-140" dirty="0">
                <a:latin typeface="Microsoft Sans Serif"/>
                <a:cs typeface="Microsoft Sans Serif"/>
              </a:rPr>
              <a:t>pixels.</a:t>
            </a:r>
            <a:endParaRPr sz="29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11760">
              <a:lnSpc>
                <a:spcPct val="100000"/>
              </a:lnSpc>
              <a:spcBef>
                <a:spcPts val="95"/>
              </a:spcBef>
            </a:pPr>
            <a:r>
              <a:rPr spc="-420" dirty="0"/>
              <a:t>Basic</a:t>
            </a:r>
            <a:r>
              <a:rPr spc="-35" dirty="0"/>
              <a:t> </a:t>
            </a:r>
            <a:r>
              <a:rPr spc="-680" dirty="0"/>
              <a:t>R</a:t>
            </a:r>
            <a:r>
              <a:rPr spc="-260" dirty="0"/>
              <a:t>e</a:t>
            </a:r>
            <a:r>
              <a:rPr spc="-125" dirty="0"/>
              <a:t>l</a:t>
            </a:r>
            <a:r>
              <a:rPr spc="-40" dirty="0"/>
              <a:t>a</a:t>
            </a:r>
            <a:r>
              <a:rPr spc="-175" dirty="0"/>
              <a:t>ti</a:t>
            </a:r>
            <a:r>
              <a:rPr spc="-335" dirty="0"/>
              <a:t>o</a:t>
            </a:r>
            <a:r>
              <a:rPr spc="-360" dirty="0"/>
              <a:t>nsh</a:t>
            </a:r>
            <a:r>
              <a:rPr spc="-160" dirty="0"/>
              <a:t>i</a:t>
            </a:r>
            <a:r>
              <a:rPr spc="-325" dirty="0"/>
              <a:t>p</a:t>
            </a:r>
            <a:r>
              <a:rPr spc="-50" dirty="0"/>
              <a:t> </a:t>
            </a:r>
            <a:r>
              <a:rPr spc="-365" dirty="0"/>
              <a:t>be</a:t>
            </a:r>
            <a:r>
              <a:rPr spc="-200" dirty="0"/>
              <a:t>t</a:t>
            </a:r>
            <a:r>
              <a:rPr spc="-150" dirty="0"/>
              <a:t>w</a:t>
            </a:r>
            <a:r>
              <a:rPr spc="-105" dirty="0"/>
              <a:t>e</a:t>
            </a:r>
            <a:r>
              <a:rPr spc="-320" dirty="0"/>
              <a:t>en</a:t>
            </a:r>
            <a:r>
              <a:rPr spc="-85" dirty="0"/>
              <a:t> </a:t>
            </a:r>
            <a:r>
              <a:rPr spc="-229" dirty="0"/>
              <a:t>Pi</a:t>
            </a:r>
            <a:r>
              <a:rPr spc="-260" dirty="0"/>
              <a:t>xe</a:t>
            </a:r>
            <a:r>
              <a:rPr spc="-125" dirty="0"/>
              <a:t>l</a:t>
            </a:r>
            <a:r>
              <a:rPr spc="-520" dirty="0"/>
              <a:t>s</a:t>
            </a:r>
            <a:r>
              <a:rPr spc="-50" dirty="0"/>
              <a:t> </a:t>
            </a:r>
            <a:r>
              <a:rPr spc="-5" dirty="0"/>
              <a:t>…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1387" y="1537157"/>
            <a:ext cx="7611745" cy="767080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332740" marR="5080" indent="-320675">
              <a:lnSpc>
                <a:spcPts val="2600"/>
              </a:lnSpc>
              <a:spcBef>
                <a:spcPts val="720"/>
              </a:spcBef>
              <a:buClr>
                <a:srgbClr val="DD8046"/>
              </a:buClr>
              <a:buSzPct val="59259"/>
              <a:buFont typeface="Wingdings"/>
              <a:buChar char=""/>
              <a:tabLst>
                <a:tab pos="332740" algn="l"/>
                <a:tab pos="333375" algn="l"/>
              </a:tabLst>
            </a:pPr>
            <a:r>
              <a:rPr sz="2700" spc="-170" dirty="0">
                <a:latin typeface="Microsoft Sans Serif"/>
                <a:cs typeface="Microsoft Sans Serif"/>
              </a:rPr>
              <a:t>A</a:t>
            </a:r>
            <a:r>
              <a:rPr sz="2700" spc="25" dirty="0">
                <a:latin typeface="Microsoft Sans Serif"/>
                <a:cs typeface="Microsoft Sans Serif"/>
              </a:rPr>
              <a:t> </a:t>
            </a:r>
            <a:r>
              <a:rPr sz="2700" spc="-25" dirty="0">
                <a:latin typeface="Microsoft Sans Serif"/>
                <a:cs typeface="Microsoft Sans Serif"/>
              </a:rPr>
              <a:t>pi</a:t>
            </a:r>
            <a:r>
              <a:rPr sz="2700" spc="-45" dirty="0">
                <a:latin typeface="Microsoft Sans Serif"/>
                <a:cs typeface="Microsoft Sans Serif"/>
              </a:rPr>
              <a:t>x</a:t>
            </a:r>
            <a:r>
              <a:rPr sz="2700" spc="-90" dirty="0">
                <a:latin typeface="Microsoft Sans Serif"/>
                <a:cs typeface="Microsoft Sans Serif"/>
              </a:rPr>
              <a:t>el</a:t>
            </a:r>
            <a:r>
              <a:rPr sz="2700" spc="15" dirty="0">
                <a:latin typeface="Microsoft Sans Serif"/>
                <a:cs typeface="Microsoft Sans Serif"/>
              </a:rPr>
              <a:t> </a:t>
            </a:r>
            <a:r>
              <a:rPr sz="2700" spc="-15" dirty="0">
                <a:latin typeface="Microsoft Sans Serif"/>
                <a:cs typeface="Microsoft Sans Serif"/>
              </a:rPr>
              <a:t>p</a:t>
            </a:r>
            <a:r>
              <a:rPr sz="2700" spc="30" dirty="0">
                <a:latin typeface="Microsoft Sans Serif"/>
                <a:cs typeface="Microsoft Sans Serif"/>
              </a:rPr>
              <a:t> </a:t>
            </a:r>
            <a:r>
              <a:rPr sz="2700" spc="-25" dirty="0">
                <a:latin typeface="Microsoft Sans Serif"/>
                <a:cs typeface="Microsoft Sans Serif"/>
              </a:rPr>
              <a:t>a</a:t>
            </a:r>
            <a:r>
              <a:rPr sz="2700" spc="-20" dirty="0">
                <a:latin typeface="Microsoft Sans Serif"/>
                <a:cs typeface="Microsoft Sans Serif"/>
              </a:rPr>
              <a:t>t</a:t>
            </a:r>
            <a:r>
              <a:rPr sz="2700" spc="35" dirty="0">
                <a:latin typeface="Microsoft Sans Serif"/>
                <a:cs typeface="Microsoft Sans Serif"/>
              </a:rPr>
              <a:t> </a:t>
            </a:r>
            <a:r>
              <a:rPr sz="2700" spc="-130" dirty="0">
                <a:latin typeface="Microsoft Sans Serif"/>
                <a:cs typeface="Microsoft Sans Serif"/>
              </a:rPr>
              <a:t>locatio</a:t>
            </a:r>
            <a:r>
              <a:rPr sz="2700" spc="-165" dirty="0">
                <a:latin typeface="Microsoft Sans Serif"/>
                <a:cs typeface="Microsoft Sans Serif"/>
              </a:rPr>
              <a:t>n</a:t>
            </a:r>
            <a:r>
              <a:rPr sz="2700" spc="25" dirty="0">
                <a:latin typeface="Microsoft Sans Serif"/>
                <a:cs typeface="Microsoft Sans Serif"/>
              </a:rPr>
              <a:t> </a:t>
            </a:r>
            <a:r>
              <a:rPr sz="2700" spc="-170" dirty="0">
                <a:latin typeface="Microsoft Sans Serif"/>
                <a:cs typeface="Microsoft Sans Serif"/>
              </a:rPr>
              <a:t>(</a:t>
            </a:r>
            <a:r>
              <a:rPr sz="2700" spc="-50" dirty="0">
                <a:latin typeface="Microsoft Sans Serif"/>
                <a:cs typeface="Microsoft Sans Serif"/>
              </a:rPr>
              <a:t>x,</a:t>
            </a:r>
            <a:r>
              <a:rPr sz="2700" spc="-60" dirty="0">
                <a:latin typeface="Microsoft Sans Serif"/>
                <a:cs typeface="Microsoft Sans Serif"/>
              </a:rPr>
              <a:t>y</a:t>
            </a:r>
            <a:r>
              <a:rPr sz="2700" spc="-170" dirty="0">
                <a:latin typeface="Microsoft Sans Serif"/>
                <a:cs typeface="Microsoft Sans Serif"/>
              </a:rPr>
              <a:t>)</a:t>
            </a:r>
            <a:r>
              <a:rPr sz="2700" spc="35" dirty="0">
                <a:latin typeface="Microsoft Sans Serif"/>
                <a:cs typeface="Microsoft Sans Serif"/>
              </a:rPr>
              <a:t> </a:t>
            </a:r>
            <a:r>
              <a:rPr sz="2700" spc="-260" dirty="0">
                <a:latin typeface="Microsoft Sans Serif"/>
                <a:cs typeface="Microsoft Sans Serif"/>
              </a:rPr>
              <a:t>has</a:t>
            </a:r>
            <a:r>
              <a:rPr sz="2700" spc="25" dirty="0">
                <a:latin typeface="Microsoft Sans Serif"/>
                <a:cs typeface="Microsoft Sans Serif"/>
              </a:rPr>
              <a:t> </a:t>
            </a:r>
            <a:r>
              <a:rPr sz="2700" spc="-50" dirty="0">
                <a:latin typeface="Microsoft Sans Serif"/>
                <a:cs typeface="Microsoft Sans Serif"/>
              </a:rPr>
              <a:t>t</a:t>
            </a:r>
            <a:r>
              <a:rPr sz="2700" spc="-170" dirty="0">
                <a:latin typeface="Microsoft Sans Serif"/>
                <a:cs typeface="Microsoft Sans Serif"/>
              </a:rPr>
              <a:t>w</a:t>
            </a:r>
            <a:r>
              <a:rPr sz="2700" spc="-155" dirty="0">
                <a:latin typeface="Microsoft Sans Serif"/>
                <a:cs typeface="Microsoft Sans Serif"/>
              </a:rPr>
              <a:t>o</a:t>
            </a:r>
            <a:r>
              <a:rPr sz="2700" spc="25" dirty="0">
                <a:latin typeface="Microsoft Sans Serif"/>
                <a:cs typeface="Microsoft Sans Serif"/>
              </a:rPr>
              <a:t> </a:t>
            </a:r>
            <a:r>
              <a:rPr sz="2700" spc="-235" dirty="0">
                <a:latin typeface="Microsoft Sans Serif"/>
                <a:cs typeface="Microsoft Sans Serif"/>
              </a:rPr>
              <a:t>h</a:t>
            </a:r>
            <a:r>
              <a:rPr sz="2700" spc="-229" dirty="0">
                <a:latin typeface="Microsoft Sans Serif"/>
                <a:cs typeface="Microsoft Sans Serif"/>
              </a:rPr>
              <a:t>o</a:t>
            </a:r>
            <a:r>
              <a:rPr sz="2700" spc="-125" dirty="0">
                <a:latin typeface="Microsoft Sans Serif"/>
                <a:cs typeface="Microsoft Sans Serif"/>
              </a:rPr>
              <a:t>rizo</a:t>
            </a:r>
            <a:r>
              <a:rPr sz="2700" spc="-165" dirty="0">
                <a:latin typeface="Microsoft Sans Serif"/>
                <a:cs typeface="Microsoft Sans Serif"/>
              </a:rPr>
              <a:t>n</a:t>
            </a:r>
            <a:r>
              <a:rPr sz="2700" spc="-20" dirty="0">
                <a:latin typeface="Microsoft Sans Serif"/>
                <a:cs typeface="Microsoft Sans Serif"/>
              </a:rPr>
              <a:t>tal</a:t>
            </a:r>
            <a:r>
              <a:rPr sz="2700" spc="25" dirty="0">
                <a:latin typeface="Microsoft Sans Serif"/>
                <a:cs typeface="Microsoft Sans Serif"/>
              </a:rPr>
              <a:t> </a:t>
            </a:r>
            <a:r>
              <a:rPr sz="2700" spc="-25" dirty="0">
                <a:latin typeface="Microsoft Sans Serif"/>
                <a:cs typeface="Microsoft Sans Serif"/>
              </a:rPr>
              <a:t>a</a:t>
            </a:r>
            <a:r>
              <a:rPr sz="2700" spc="-165" dirty="0">
                <a:latin typeface="Microsoft Sans Serif"/>
                <a:cs typeface="Microsoft Sans Serif"/>
              </a:rPr>
              <a:t>nd</a:t>
            </a:r>
            <a:r>
              <a:rPr sz="2700" spc="25" dirty="0">
                <a:latin typeface="Microsoft Sans Serif"/>
                <a:cs typeface="Microsoft Sans Serif"/>
              </a:rPr>
              <a:t> </a:t>
            </a:r>
            <a:r>
              <a:rPr sz="2700" spc="-50" dirty="0">
                <a:latin typeface="Microsoft Sans Serif"/>
                <a:cs typeface="Microsoft Sans Serif"/>
              </a:rPr>
              <a:t>t</a:t>
            </a:r>
            <a:r>
              <a:rPr sz="2700" spc="-170" dirty="0">
                <a:latin typeface="Microsoft Sans Serif"/>
                <a:cs typeface="Microsoft Sans Serif"/>
              </a:rPr>
              <a:t>w</a:t>
            </a:r>
            <a:r>
              <a:rPr sz="2700" spc="-100" dirty="0">
                <a:latin typeface="Microsoft Sans Serif"/>
                <a:cs typeface="Microsoft Sans Serif"/>
              </a:rPr>
              <a:t>o  </a:t>
            </a:r>
            <a:r>
              <a:rPr sz="2700" spc="-90" dirty="0">
                <a:latin typeface="Microsoft Sans Serif"/>
                <a:cs typeface="Microsoft Sans Serif"/>
              </a:rPr>
              <a:t>vertical</a:t>
            </a:r>
            <a:r>
              <a:rPr sz="2700" spc="20" dirty="0">
                <a:latin typeface="Microsoft Sans Serif"/>
                <a:cs typeface="Microsoft Sans Serif"/>
              </a:rPr>
              <a:t> </a:t>
            </a:r>
            <a:r>
              <a:rPr sz="2700" spc="-165" dirty="0">
                <a:latin typeface="Microsoft Sans Serif"/>
                <a:cs typeface="Microsoft Sans Serif"/>
              </a:rPr>
              <a:t>neighbors.</a:t>
            </a:r>
            <a:endParaRPr sz="27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65987" y="4376166"/>
            <a:ext cx="7920990" cy="16033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8140" indent="-320675">
              <a:lnSpc>
                <a:spcPct val="100000"/>
              </a:lnSpc>
              <a:spcBef>
                <a:spcPts val="100"/>
              </a:spcBef>
              <a:buClr>
                <a:srgbClr val="DD8046"/>
              </a:buClr>
              <a:buSzPct val="59259"/>
              <a:buFont typeface="Wingdings"/>
              <a:buChar char=""/>
              <a:tabLst>
                <a:tab pos="358140" algn="l"/>
                <a:tab pos="358775" algn="l"/>
              </a:tabLst>
            </a:pPr>
            <a:r>
              <a:rPr sz="2700" spc="-415" dirty="0">
                <a:latin typeface="Microsoft Sans Serif"/>
                <a:cs typeface="Microsoft Sans Serif"/>
              </a:rPr>
              <a:t>T</a:t>
            </a:r>
            <a:r>
              <a:rPr sz="2700" spc="-370" dirty="0">
                <a:latin typeface="Microsoft Sans Serif"/>
                <a:cs typeface="Microsoft Sans Serif"/>
              </a:rPr>
              <a:t>h</a:t>
            </a:r>
            <a:r>
              <a:rPr sz="2700" spc="-155" dirty="0">
                <a:latin typeface="Microsoft Sans Serif"/>
                <a:cs typeface="Microsoft Sans Serif"/>
              </a:rPr>
              <a:t>i</a:t>
            </a:r>
            <a:r>
              <a:rPr sz="2700" spc="-330" dirty="0">
                <a:latin typeface="Microsoft Sans Serif"/>
                <a:cs typeface="Microsoft Sans Serif"/>
              </a:rPr>
              <a:t>s</a:t>
            </a:r>
            <a:r>
              <a:rPr sz="2700" spc="25" dirty="0">
                <a:latin typeface="Microsoft Sans Serif"/>
                <a:cs typeface="Microsoft Sans Serif"/>
              </a:rPr>
              <a:t> </a:t>
            </a:r>
            <a:r>
              <a:rPr sz="2700" spc="-210" dirty="0">
                <a:latin typeface="Microsoft Sans Serif"/>
                <a:cs typeface="Microsoft Sans Serif"/>
              </a:rPr>
              <a:t>set</a:t>
            </a:r>
            <a:r>
              <a:rPr sz="2700" spc="35" dirty="0">
                <a:latin typeface="Microsoft Sans Serif"/>
                <a:cs typeface="Microsoft Sans Serif"/>
              </a:rPr>
              <a:t> </a:t>
            </a:r>
            <a:r>
              <a:rPr sz="2700" spc="-5" dirty="0">
                <a:latin typeface="Microsoft Sans Serif"/>
                <a:cs typeface="Microsoft Sans Serif"/>
              </a:rPr>
              <a:t>of</a:t>
            </a:r>
            <a:r>
              <a:rPr sz="2700" spc="114" dirty="0">
                <a:latin typeface="Microsoft Sans Serif"/>
                <a:cs typeface="Microsoft Sans Serif"/>
              </a:rPr>
              <a:t> </a:t>
            </a:r>
            <a:r>
              <a:rPr sz="2700" spc="95" dirty="0">
                <a:latin typeface="Microsoft Sans Serif"/>
                <a:cs typeface="Microsoft Sans Serif"/>
              </a:rPr>
              <a:t>f</a:t>
            </a:r>
            <a:r>
              <a:rPr sz="2700" spc="-240" dirty="0">
                <a:latin typeface="Microsoft Sans Serif"/>
                <a:cs typeface="Microsoft Sans Serif"/>
              </a:rPr>
              <a:t>o</a:t>
            </a:r>
            <a:r>
              <a:rPr sz="2700" spc="-235" dirty="0">
                <a:latin typeface="Microsoft Sans Serif"/>
                <a:cs typeface="Microsoft Sans Serif"/>
              </a:rPr>
              <a:t>u</a:t>
            </a:r>
            <a:r>
              <a:rPr sz="2700" dirty="0">
                <a:latin typeface="Microsoft Sans Serif"/>
                <a:cs typeface="Microsoft Sans Serif"/>
              </a:rPr>
              <a:t>r</a:t>
            </a:r>
            <a:r>
              <a:rPr sz="2700" spc="10" dirty="0">
                <a:latin typeface="Microsoft Sans Serif"/>
                <a:cs typeface="Microsoft Sans Serif"/>
              </a:rPr>
              <a:t> </a:t>
            </a:r>
            <a:r>
              <a:rPr sz="2700" spc="-15" dirty="0">
                <a:latin typeface="Microsoft Sans Serif"/>
                <a:cs typeface="Microsoft Sans Serif"/>
              </a:rPr>
              <a:t>pi</a:t>
            </a:r>
            <a:r>
              <a:rPr sz="2700" spc="-65" dirty="0">
                <a:latin typeface="Microsoft Sans Serif"/>
                <a:cs typeface="Microsoft Sans Serif"/>
              </a:rPr>
              <a:t>x</a:t>
            </a:r>
            <a:r>
              <a:rPr sz="2700" spc="-210" dirty="0">
                <a:latin typeface="Microsoft Sans Serif"/>
                <a:cs typeface="Microsoft Sans Serif"/>
              </a:rPr>
              <a:t>els</a:t>
            </a:r>
            <a:r>
              <a:rPr sz="2700" spc="15" dirty="0">
                <a:latin typeface="Microsoft Sans Serif"/>
                <a:cs typeface="Microsoft Sans Serif"/>
              </a:rPr>
              <a:t> </a:t>
            </a:r>
            <a:r>
              <a:rPr sz="2700" spc="-155" dirty="0">
                <a:latin typeface="Microsoft Sans Serif"/>
                <a:cs typeface="Microsoft Sans Serif"/>
              </a:rPr>
              <a:t>i</a:t>
            </a:r>
            <a:r>
              <a:rPr sz="2700" spc="-330" dirty="0">
                <a:latin typeface="Microsoft Sans Serif"/>
                <a:cs typeface="Microsoft Sans Serif"/>
              </a:rPr>
              <a:t>s</a:t>
            </a:r>
            <a:r>
              <a:rPr sz="2700" spc="25" dirty="0">
                <a:latin typeface="Microsoft Sans Serif"/>
                <a:cs typeface="Microsoft Sans Serif"/>
              </a:rPr>
              <a:t> </a:t>
            </a:r>
            <a:r>
              <a:rPr sz="2700" spc="-90" dirty="0">
                <a:latin typeface="Microsoft Sans Serif"/>
                <a:cs typeface="Microsoft Sans Serif"/>
              </a:rPr>
              <a:t>called</a:t>
            </a:r>
            <a:r>
              <a:rPr sz="2700" spc="25" dirty="0">
                <a:latin typeface="Microsoft Sans Serif"/>
                <a:cs typeface="Microsoft Sans Serif"/>
              </a:rPr>
              <a:t> </a:t>
            </a:r>
            <a:r>
              <a:rPr sz="2700" spc="-10" dirty="0">
                <a:latin typeface="Microsoft Sans Serif"/>
                <a:cs typeface="Microsoft Sans Serif"/>
              </a:rPr>
              <a:t>4</a:t>
            </a:r>
            <a:r>
              <a:rPr sz="2700" dirty="0">
                <a:latin typeface="Microsoft Sans Serif"/>
                <a:cs typeface="Microsoft Sans Serif"/>
              </a:rPr>
              <a:t>-</a:t>
            </a:r>
            <a:r>
              <a:rPr sz="2700" spc="-240" dirty="0">
                <a:latin typeface="Microsoft Sans Serif"/>
                <a:cs typeface="Microsoft Sans Serif"/>
              </a:rPr>
              <a:t>n</a:t>
            </a:r>
            <a:r>
              <a:rPr sz="2700" spc="-235" dirty="0">
                <a:latin typeface="Microsoft Sans Serif"/>
                <a:cs typeface="Microsoft Sans Serif"/>
              </a:rPr>
              <a:t>e</a:t>
            </a:r>
            <a:r>
              <a:rPr sz="2700" spc="-145" dirty="0">
                <a:latin typeface="Microsoft Sans Serif"/>
                <a:cs typeface="Microsoft Sans Serif"/>
              </a:rPr>
              <a:t>ighbor</a:t>
            </a:r>
            <a:r>
              <a:rPr sz="2700" spc="-150" dirty="0">
                <a:latin typeface="Microsoft Sans Serif"/>
                <a:cs typeface="Microsoft Sans Serif"/>
              </a:rPr>
              <a:t>s</a:t>
            </a:r>
            <a:r>
              <a:rPr sz="2700" spc="15" dirty="0">
                <a:latin typeface="Microsoft Sans Serif"/>
                <a:cs typeface="Microsoft Sans Serif"/>
              </a:rPr>
              <a:t> </a:t>
            </a:r>
            <a:r>
              <a:rPr sz="2700" spc="-5" dirty="0">
                <a:latin typeface="Microsoft Sans Serif"/>
                <a:cs typeface="Microsoft Sans Serif"/>
              </a:rPr>
              <a:t>of</a:t>
            </a:r>
            <a:r>
              <a:rPr sz="2700" spc="114" dirty="0">
                <a:latin typeface="Microsoft Sans Serif"/>
                <a:cs typeface="Microsoft Sans Serif"/>
              </a:rPr>
              <a:t> </a:t>
            </a:r>
            <a:r>
              <a:rPr sz="2700" spc="15" dirty="0">
                <a:latin typeface="Microsoft Sans Serif"/>
                <a:cs typeface="Microsoft Sans Serif"/>
              </a:rPr>
              <a:t>p=</a:t>
            </a:r>
            <a:r>
              <a:rPr sz="2700" spc="30" dirty="0">
                <a:latin typeface="Microsoft Sans Serif"/>
                <a:cs typeface="Microsoft Sans Serif"/>
              </a:rPr>
              <a:t>N</a:t>
            </a:r>
            <a:r>
              <a:rPr sz="2700" spc="-15" baseline="-20061" dirty="0">
                <a:latin typeface="Microsoft Sans Serif"/>
                <a:cs typeface="Microsoft Sans Serif"/>
              </a:rPr>
              <a:t>4</a:t>
            </a:r>
            <a:r>
              <a:rPr sz="2700" spc="-130" dirty="0">
                <a:latin typeface="Microsoft Sans Serif"/>
                <a:cs typeface="Microsoft Sans Serif"/>
              </a:rPr>
              <a:t>(p).</a:t>
            </a:r>
            <a:endParaRPr sz="2700">
              <a:latin typeface="Microsoft Sans Serif"/>
              <a:cs typeface="Microsoft Sans Serif"/>
            </a:endParaRPr>
          </a:p>
          <a:p>
            <a:pPr marL="358140" indent="-320675">
              <a:lnSpc>
                <a:spcPct val="100000"/>
              </a:lnSpc>
              <a:spcBef>
                <a:spcPts val="45"/>
              </a:spcBef>
              <a:buClr>
                <a:srgbClr val="DD8046"/>
              </a:buClr>
              <a:buSzPct val="59259"/>
              <a:buFont typeface="Wingdings"/>
              <a:buChar char=""/>
              <a:tabLst>
                <a:tab pos="358140" algn="l"/>
                <a:tab pos="358775" algn="l"/>
              </a:tabLst>
            </a:pPr>
            <a:r>
              <a:rPr sz="2700" spc="-335" dirty="0">
                <a:latin typeface="Microsoft Sans Serif"/>
                <a:cs typeface="Microsoft Sans Serif"/>
              </a:rPr>
              <a:t>Ea</a:t>
            </a:r>
            <a:r>
              <a:rPr sz="2700" spc="-165" dirty="0">
                <a:latin typeface="Microsoft Sans Serif"/>
                <a:cs typeface="Microsoft Sans Serif"/>
              </a:rPr>
              <a:t>c</a:t>
            </a:r>
            <a:r>
              <a:rPr sz="2700" spc="-320" dirty="0">
                <a:latin typeface="Microsoft Sans Serif"/>
                <a:cs typeface="Microsoft Sans Serif"/>
              </a:rPr>
              <a:t>h</a:t>
            </a:r>
            <a:r>
              <a:rPr sz="2700" spc="25" dirty="0">
                <a:latin typeface="Microsoft Sans Serif"/>
                <a:cs typeface="Microsoft Sans Serif"/>
              </a:rPr>
              <a:t> </a:t>
            </a:r>
            <a:r>
              <a:rPr sz="2700" spc="-150" dirty="0">
                <a:latin typeface="Microsoft Sans Serif"/>
                <a:cs typeface="Microsoft Sans Serif"/>
              </a:rPr>
              <a:t>o</a:t>
            </a:r>
            <a:r>
              <a:rPr sz="2700" spc="145" dirty="0">
                <a:latin typeface="Microsoft Sans Serif"/>
                <a:cs typeface="Microsoft Sans Serif"/>
              </a:rPr>
              <a:t>f</a:t>
            </a:r>
            <a:r>
              <a:rPr sz="2700" spc="105" dirty="0">
                <a:latin typeface="Microsoft Sans Serif"/>
                <a:cs typeface="Microsoft Sans Serif"/>
              </a:rPr>
              <a:t> </a:t>
            </a:r>
            <a:r>
              <a:rPr sz="2700" spc="-150" dirty="0">
                <a:latin typeface="Microsoft Sans Serif"/>
                <a:cs typeface="Microsoft Sans Serif"/>
              </a:rPr>
              <a:t>th</a:t>
            </a:r>
            <a:r>
              <a:rPr sz="2700" spc="-195" dirty="0">
                <a:latin typeface="Microsoft Sans Serif"/>
                <a:cs typeface="Microsoft Sans Serif"/>
              </a:rPr>
              <a:t>e</a:t>
            </a:r>
            <a:r>
              <a:rPr sz="2700" spc="-305" dirty="0">
                <a:latin typeface="Microsoft Sans Serif"/>
                <a:cs typeface="Microsoft Sans Serif"/>
              </a:rPr>
              <a:t>se</a:t>
            </a:r>
            <a:r>
              <a:rPr sz="2700" spc="25" dirty="0">
                <a:latin typeface="Microsoft Sans Serif"/>
                <a:cs typeface="Microsoft Sans Serif"/>
              </a:rPr>
              <a:t> </a:t>
            </a:r>
            <a:r>
              <a:rPr sz="2700" spc="-140" dirty="0">
                <a:latin typeface="Microsoft Sans Serif"/>
                <a:cs typeface="Microsoft Sans Serif"/>
              </a:rPr>
              <a:t>neighb</a:t>
            </a:r>
            <a:r>
              <a:rPr sz="2700" spc="-150" dirty="0">
                <a:latin typeface="Microsoft Sans Serif"/>
                <a:cs typeface="Microsoft Sans Serif"/>
              </a:rPr>
              <a:t>o</a:t>
            </a:r>
            <a:r>
              <a:rPr sz="2700" spc="-229" dirty="0">
                <a:latin typeface="Microsoft Sans Serif"/>
                <a:cs typeface="Microsoft Sans Serif"/>
              </a:rPr>
              <a:t>rs</a:t>
            </a:r>
            <a:r>
              <a:rPr sz="2700" spc="25" dirty="0">
                <a:latin typeface="Microsoft Sans Serif"/>
                <a:cs typeface="Microsoft Sans Serif"/>
              </a:rPr>
              <a:t> </a:t>
            </a:r>
            <a:r>
              <a:rPr sz="2700" spc="-155" dirty="0">
                <a:latin typeface="Microsoft Sans Serif"/>
                <a:cs typeface="Microsoft Sans Serif"/>
              </a:rPr>
              <a:t>i</a:t>
            </a:r>
            <a:r>
              <a:rPr sz="2700" spc="-330" dirty="0">
                <a:latin typeface="Microsoft Sans Serif"/>
                <a:cs typeface="Microsoft Sans Serif"/>
              </a:rPr>
              <a:t>s</a:t>
            </a:r>
            <a:r>
              <a:rPr sz="2700" spc="25" dirty="0">
                <a:latin typeface="Microsoft Sans Serif"/>
                <a:cs typeface="Microsoft Sans Serif"/>
              </a:rPr>
              <a:t> </a:t>
            </a:r>
            <a:r>
              <a:rPr sz="2700" spc="-20" dirty="0">
                <a:latin typeface="Microsoft Sans Serif"/>
                <a:cs typeface="Microsoft Sans Serif"/>
              </a:rPr>
              <a:t>at</a:t>
            </a:r>
            <a:r>
              <a:rPr sz="2700" spc="25" dirty="0">
                <a:latin typeface="Microsoft Sans Serif"/>
                <a:cs typeface="Microsoft Sans Serif"/>
              </a:rPr>
              <a:t> </a:t>
            </a:r>
            <a:r>
              <a:rPr sz="2700" spc="-15" dirty="0">
                <a:latin typeface="Microsoft Sans Serif"/>
                <a:cs typeface="Microsoft Sans Serif"/>
              </a:rPr>
              <a:t>a</a:t>
            </a:r>
            <a:r>
              <a:rPr sz="2700" spc="40" dirty="0">
                <a:latin typeface="Microsoft Sans Serif"/>
                <a:cs typeface="Microsoft Sans Serif"/>
              </a:rPr>
              <a:t> </a:t>
            </a:r>
            <a:r>
              <a:rPr sz="2700" spc="-320" dirty="0">
                <a:latin typeface="Microsoft Sans Serif"/>
                <a:cs typeface="Microsoft Sans Serif"/>
              </a:rPr>
              <a:t>u</a:t>
            </a:r>
            <a:r>
              <a:rPr sz="2700" spc="-315" dirty="0">
                <a:latin typeface="Microsoft Sans Serif"/>
                <a:cs typeface="Microsoft Sans Serif"/>
              </a:rPr>
              <a:t>n</a:t>
            </a:r>
            <a:r>
              <a:rPr sz="2700" spc="-25" dirty="0">
                <a:latin typeface="Microsoft Sans Serif"/>
                <a:cs typeface="Microsoft Sans Serif"/>
              </a:rPr>
              <a:t>it</a:t>
            </a:r>
            <a:r>
              <a:rPr sz="2700" spc="25" dirty="0">
                <a:latin typeface="Microsoft Sans Serif"/>
                <a:cs typeface="Microsoft Sans Serif"/>
              </a:rPr>
              <a:t> </a:t>
            </a:r>
            <a:r>
              <a:rPr sz="2700" spc="-30" dirty="0">
                <a:latin typeface="Microsoft Sans Serif"/>
                <a:cs typeface="Microsoft Sans Serif"/>
              </a:rPr>
              <a:t>di</a:t>
            </a:r>
            <a:r>
              <a:rPr sz="2700" spc="-220" dirty="0">
                <a:latin typeface="Microsoft Sans Serif"/>
                <a:cs typeface="Microsoft Sans Serif"/>
              </a:rPr>
              <a:t>stan</a:t>
            </a:r>
            <a:r>
              <a:rPr sz="2700" spc="-229" dirty="0">
                <a:latin typeface="Microsoft Sans Serif"/>
                <a:cs typeface="Microsoft Sans Serif"/>
              </a:rPr>
              <a:t>c</a:t>
            </a:r>
            <a:r>
              <a:rPr sz="2700" spc="-155" dirty="0">
                <a:latin typeface="Microsoft Sans Serif"/>
                <a:cs typeface="Microsoft Sans Serif"/>
              </a:rPr>
              <a:t>e</a:t>
            </a:r>
            <a:r>
              <a:rPr sz="2700" spc="25" dirty="0">
                <a:latin typeface="Microsoft Sans Serif"/>
                <a:cs typeface="Microsoft Sans Serif"/>
              </a:rPr>
              <a:t> </a:t>
            </a:r>
            <a:r>
              <a:rPr sz="2700" spc="65" dirty="0">
                <a:latin typeface="Microsoft Sans Serif"/>
                <a:cs typeface="Microsoft Sans Serif"/>
              </a:rPr>
              <a:t>f</a:t>
            </a:r>
            <a:r>
              <a:rPr sz="2700" spc="35" dirty="0">
                <a:latin typeface="Microsoft Sans Serif"/>
                <a:cs typeface="Microsoft Sans Serif"/>
              </a:rPr>
              <a:t>r</a:t>
            </a:r>
            <a:r>
              <a:rPr sz="2700" spc="-300" dirty="0">
                <a:latin typeface="Microsoft Sans Serif"/>
                <a:cs typeface="Microsoft Sans Serif"/>
              </a:rPr>
              <a:t>om</a:t>
            </a:r>
            <a:r>
              <a:rPr sz="2700" spc="25" dirty="0">
                <a:latin typeface="Microsoft Sans Serif"/>
                <a:cs typeface="Microsoft Sans Serif"/>
              </a:rPr>
              <a:t> </a:t>
            </a:r>
            <a:r>
              <a:rPr sz="2700" spc="-65" dirty="0">
                <a:latin typeface="Microsoft Sans Serif"/>
                <a:cs typeface="Microsoft Sans Serif"/>
              </a:rPr>
              <a:t>p</a:t>
            </a:r>
            <a:r>
              <a:rPr sz="2700" spc="-160" dirty="0">
                <a:latin typeface="Microsoft Sans Serif"/>
                <a:cs typeface="Microsoft Sans Serif"/>
              </a:rPr>
              <a:t>.</a:t>
            </a:r>
            <a:endParaRPr sz="2700">
              <a:latin typeface="Microsoft Sans Serif"/>
              <a:cs typeface="Microsoft Sans Serif"/>
            </a:endParaRPr>
          </a:p>
          <a:p>
            <a:pPr marL="358140" marR="40005" indent="-320675">
              <a:lnSpc>
                <a:spcPct val="80000"/>
              </a:lnSpc>
              <a:spcBef>
                <a:spcPts val="710"/>
              </a:spcBef>
              <a:buClr>
                <a:srgbClr val="DD8046"/>
              </a:buClr>
              <a:buSzPct val="59259"/>
              <a:buFont typeface="Wingdings"/>
              <a:buChar char=""/>
              <a:tabLst>
                <a:tab pos="358140" algn="l"/>
                <a:tab pos="358775" algn="l"/>
              </a:tabLst>
            </a:pPr>
            <a:r>
              <a:rPr sz="2700" spc="-10" dirty="0">
                <a:latin typeface="Microsoft Sans Serif"/>
                <a:cs typeface="Microsoft Sans Serif"/>
              </a:rPr>
              <a:t>I</a:t>
            </a:r>
            <a:r>
              <a:rPr sz="2700" spc="-5" dirty="0">
                <a:latin typeface="Microsoft Sans Serif"/>
                <a:cs typeface="Microsoft Sans Serif"/>
              </a:rPr>
              <a:t>f</a:t>
            </a:r>
            <a:r>
              <a:rPr sz="2700" spc="105" dirty="0">
                <a:latin typeface="Microsoft Sans Serif"/>
                <a:cs typeface="Microsoft Sans Serif"/>
              </a:rPr>
              <a:t> </a:t>
            </a:r>
            <a:r>
              <a:rPr sz="2700" spc="-15" dirty="0">
                <a:latin typeface="Microsoft Sans Serif"/>
                <a:cs typeface="Microsoft Sans Serif"/>
              </a:rPr>
              <a:t>p</a:t>
            </a:r>
            <a:r>
              <a:rPr sz="2700" spc="25" dirty="0">
                <a:latin typeface="Microsoft Sans Serif"/>
                <a:cs typeface="Microsoft Sans Serif"/>
              </a:rPr>
              <a:t> </a:t>
            </a:r>
            <a:r>
              <a:rPr sz="2700" spc="-155" dirty="0">
                <a:latin typeface="Microsoft Sans Serif"/>
                <a:cs typeface="Microsoft Sans Serif"/>
              </a:rPr>
              <a:t>i</a:t>
            </a:r>
            <a:r>
              <a:rPr sz="2700" spc="-330" dirty="0">
                <a:latin typeface="Microsoft Sans Serif"/>
                <a:cs typeface="Microsoft Sans Serif"/>
              </a:rPr>
              <a:t>s</a:t>
            </a:r>
            <a:r>
              <a:rPr sz="2700" spc="25" dirty="0">
                <a:latin typeface="Microsoft Sans Serif"/>
                <a:cs typeface="Microsoft Sans Serif"/>
              </a:rPr>
              <a:t> </a:t>
            </a:r>
            <a:r>
              <a:rPr sz="2700" spc="-15" dirty="0">
                <a:latin typeface="Microsoft Sans Serif"/>
                <a:cs typeface="Microsoft Sans Serif"/>
              </a:rPr>
              <a:t>a</a:t>
            </a:r>
            <a:r>
              <a:rPr sz="2700" spc="35" dirty="0">
                <a:latin typeface="Microsoft Sans Serif"/>
                <a:cs typeface="Microsoft Sans Serif"/>
              </a:rPr>
              <a:t> </a:t>
            </a:r>
            <a:r>
              <a:rPr sz="2700" spc="-165" dirty="0">
                <a:latin typeface="Microsoft Sans Serif"/>
                <a:cs typeface="Microsoft Sans Serif"/>
              </a:rPr>
              <a:t>bo</a:t>
            </a:r>
            <a:r>
              <a:rPr sz="2700" spc="-160" dirty="0">
                <a:latin typeface="Microsoft Sans Serif"/>
                <a:cs typeface="Microsoft Sans Serif"/>
              </a:rPr>
              <a:t>u</a:t>
            </a:r>
            <a:r>
              <a:rPr sz="2700" spc="-70" dirty="0">
                <a:latin typeface="Microsoft Sans Serif"/>
                <a:cs typeface="Microsoft Sans Serif"/>
              </a:rPr>
              <a:t>ndary</a:t>
            </a:r>
            <a:r>
              <a:rPr sz="2700" spc="25" dirty="0">
                <a:latin typeface="Microsoft Sans Serif"/>
                <a:cs typeface="Microsoft Sans Serif"/>
              </a:rPr>
              <a:t> </a:t>
            </a:r>
            <a:r>
              <a:rPr sz="2700" spc="-30" dirty="0">
                <a:latin typeface="Microsoft Sans Serif"/>
                <a:cs typeface="Microsoft Sans Serif"/>
              </a:rPr>
              <a:t>pi</a:t>
            </a:r>
            <a:r>
              <a:rPr sz="2700" spc="-45" dirty="0">
                <a:latin typeface="Microsoft Sans Serif"/>
                <a:cs typeface="Microsoft Sans Serif"/>
              </a:rPr>
              <a:t>x</a:t>
            </a:r>
            <a:r>
              <a:rPr sz="2700" spc="-90" dirty="0">
                <a:latin typeface="Microsoft Sans Serif"/>
                <a:cs typeface="Microsoft Sans Serif"/>
              </a:rPr>
              <a:t>el</a:t>
            </a:r>
            <a:r>
              <a:rPr sz="2700" spc="15" dirty="0">
                <a:latin typeface="Microsoft Sans Serif"/>
                <a:cs typeface="Microsoft Sans Serif"/>
              </a:rPr>
              <a:t> </a:t>
            </a:r>
            <a:r>
              <a:rPr sz="2700" spc="-150" dirty="0">
                <a:latin typeface="Microsoft Sans Serif"/>
                <a:cs typeface="Microsoft Sans Serif"/>
              </a:rPr>
              <a:t>th</a:t>
            </a:r>
            <a:r>
              <a:rPr sz="2700" spc="-195" dirty="0">
                <a:latin typeface="Microsoft Sans Serif"/>
                <a:cs typeface="Microsoft Sans Serif"/>
              </a:rPr>
              <a:t>e</a:t>
            </a:r>
            <a:r>
              <a:rPr sz="2700" spc="-320" dirty="0">
                <a:latin typeface="Microsoft Sans Serif"/>
                <a:cs typeface="Microsoft Sans Serif"/>
              </a:rPr>
              <a:t>n</a:t>
            </a:r>
            <a:r>
              <a:rPr sz="2700" spc="25" dirty="0">
                <a:latin typeface="Microsoft Sans Serif"/>
                <a:cs typeface="Microsoft Sans Serif"/>
              </a:rPr>
              <a:t> </a:t>
            </a:r>
            <a:r>
              <a:rPr sz="2700" spc="-25" dirty="0">
                <a:latin typeface="Microsoft Sans Serif"/>
                <a:cs typeface="Microsoft Sans Serif"/>
              </a:rPr>
              <a:t>it</a:t>
            </a:r>
            <a:r>
              <a:rPr sz="2700" spc="30" dirty="0">
                <a:latin typeface="Microsoft Sans Serif"/>
                <a:cs typeface="Microsoft Sans Serif"/>
              </a:rPr>
              <a:t> </a:t>
            </a:r>
            <a:r>
              <a:rPr sz="2700" spc="-55" dirty="0">
                <a:latin typeface="Microsoft Sans Serif"/>
                <a:cs typeface="Microsoft Sans Serif"/>
              </a:rPr>
              <a:t>will</a:t>
            </a:r>
            <a:r>
              <a:rPr sz="2700" spc="15" dirty="0">
                <a:latin typeface="Microsoft Sans Serif"/>
                <a:cs typeface="Microsoft Sans Serif"/>
              </a:rPr>
              <a:t> </a:t>
            </a:r>
            <a:r>
              <a:rPr sz="2700" spc="-175" dirty="0">
                <a:latin typeface="Microsoft Sans Serif"/>
                <a:cs typeface="Microsoft Sans Serif"/>
              </a:rPr>
              <a:t>ha</a:t>
            </a:r>
            <a:r>
              <a:rPr sz="2700" spc="-200" dirty="0">
                <a:latin typeface="Microsoft Sans Serif"/>
                <a:cs typeface="Microsoft Sans Serif"/>
              </a:rPr>
              <a:t>v</a:t>
            </a:r>
            <a:r>
              <a:rPr sz="2700" spc="-155" dirty="0">
                <a:latin typeface="Microsoft Sans Serif"/>
                <a:cs typeface="Microsoft Sans Serif"/>
              </a:rPr>
              <a:t>e</a:t>
            </a:r>
            <a:r>
              <a:rPr sz="2700" spc="25" dirty="0">
                <a:latin typeface="Microsoft Sans Serif"/>
                <a:cs typeface="Microsoft Sans Serif"/>
              </a:rPr>
              <a:t> </a:t>
            </a:r>
            <a:r>
              <a:rPr sz="2700" spc="-200" dirty="0">
                <a:latin typeface="Microsoft Sans Serif"/>
                <a:cs typeface="Microsoft Sans Serif"/>
              </a:rPr>
              <a:t>le</a:t>
            </a:r>
            <a:r>
              <a:rPr sz="2700" spc="-245" dirty="0">
                <a:latin typeface="Microsoft Sans Serif"/>
                <a:cs typeface="Microsoft Sans Serif"/>
              </a:rPr>
              <a:t>s</a:t>
            </a:r>
            <a:r>
              <a:rPr sz="2700" spc="-455" dirty="0">
                <a:latin typeface="Microsoft Sans Serif"/>
                <a:cs typeface="Microsoft Sans Serif"/>
              </a:rPr>
              <a:t>s</a:t>
            </a:r>
            <a:r>
              <a:rPr sz="2700" spc="25" dirty="0">
                <a:latin typeface="Microsoft Sans Serif"/>
                <a:cs typeface="Microsoft Sans Serif"/>
              </a:rPr>
              <a:t> </a:t>
            </a:r>
            <a:r>
              <a:rPr sz="2700" spc="-320" dirty="0">
                <a:latin typeface="Microsoft Sans Serif"/>
                <a:cs typeface="Microsoft Sans Serif"/>
              </a:rPr>
              <a:t>n</a:t>
            </a:r>
            <a:r>
              <a:rPr sz="2700" spc="-315" dirty="0">
                <a:latin typeface="Microsoft Sans Serif"/>
                <a:cs typeface="Microsoft Sans Serif"/>
              </a:rPr>
              <a:t>u</a:t>
            </a:r>
            <a:r>
              <a:rPr sz="2700" spc="-155" dirty="0">
                <a:latin typeface="Microsoft Sans Serif"/>
                <a:cs typeface="Microsoft Sans Serif"/>
              </a:rPr>
              <a:t>mber</a:t>
            </a:r>
            <a:r>
              <a:rPr sz="2700" spc="25" dirty="0">
                <a:latin typeface="Microsoft Sans Serif"/>
                <a:cs typeface="Microsoft Sans Serif"/>
              </a:rPr>
              <a:t> </a:t>
            </a:r>
            <a:r>
              <a:rPr sz="2700" spc="-150" dirty="0">
                <a:latin typeface="Microsoft Sans Serif"/>
                <a:cs typeface="Microsoft Sans Serif"/>
              </a:rPr>
              <a:t>o</a:t>
            </a:r>
            <a:r>
              <a:rPr sz="2700" spc="140" dirty="0">
                <a:latin typeface="Microsoft Sans Serif"/>
                <a:cs typeface="Microsoft Sans Serif"/>
              </a:rPr>
              <a:t>f  </a:t>
            </a:r>
            <a:r>
              <a:rPr sz="2700" spc="-165" dirty="0">
                <a:latin typeface="Microsoft Sans Serif"/>
                <a:cs typeface="Microsoft Sans Serif"/>
              </a:rPr>
              <a:t>neighbors.</a:t>
            </a:r>
            <a:endParaRPr sz="2700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05200" y="2133600"/>
            <a:ext cx="2790444" cy="193395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387" y="344170"/>
            <a:ext cx="464312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15" dirty="0"/>
              <a:t>Se</a:t>
            </a:r>
            <a:r>
              <a:rPr sz="4400" spc="-505" dirty="0"/>
              <a:t>n</a:t>
            </a:r>
            <a:r>
              <a:rPr sz="4400" spc="-450" dirty="0"/>
              <a:t>sor</a:t>
            </a:r>
            <a:r>
              <a:rPr sz="4400" spc="-470" dirty="0"/>
              <a:t>s</a:t>
            </a:r>
            <a:r>
              <a:rPr sz="4400" spc="-325" dirty="0"/>
              <a:t>:</a:t>
            </a:r>
            <a:r>
              <a:rPr sz="4400" spc="-90" dirty="0"/>
              <a:t> </a:t>
            </a:r>
            <a:r>
              <a:rPr sz="3600" spc="-280" dirty="0">
                <a:solidFill>
                  <a:srgbClr val="C00000"/>
                </a:solidFill>
              </a:rPr>
              <a:t>Linear</a:t>
            </a:r>
            <a:r>
              <a:rPr sz="3600" spc="-45" dirty="0">
                <a:solidFill>
                  <a:srgbClr val="C00000"/>
                </a:solidFill>
              </a:rPr>
              <a:t> </a:t>
            </a:r>
            <a:r>
              <a:rPr sz="3600" spc="-685" dirty="0">
                <a:solidFill>
                  <a:srgbClr val="C00000"/>
                </a:solidFill>
              </a:rPr>
              <a:t>S</a:t>
            </a:r>
            <a:r>
              <a:rPr sz="3600" spc="-320" dirty="0">
                <a:solidFill>
                  <a:srgbClr val="C00000"/>
                </a:solidFill>
              </a:rPr>
              <a:t>ensor</a:t>
            </a:r>
            <a:endParaRPr sz="36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38620" y="2545080"/>
            <a:ext cx="3866779" cy="332232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88340" y="1616405"/>
            <a:ext cx="3402965" cy="44164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91440">
              <a:lnSpc>
                <a:spcPct val="100000"/>
              </a:lnSpc>
              <a:spcBef>
                <a:spcPts val="100"/>
              </a:spcBef>
            </a:pPr>
            <a:r>
              <a:rPr sz="2400" spc="-150" dirty="0">
                <a:latin typeface="Microsoft Sans Serif"/>
                <a:cs typeface="Microsoft Sans Serif"/>
              </a:rPr>
              <a:t>A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65" dirty="0">
                <a:latin typeface="Microsoft Sans Serif"/>
                <a:cs typeface="Microsoft Sans Serif"/>
              </a:rPr>
              <a:t>g</a:t>
            </a:r>
            <a:r>
              <a:rPr sz="2400" spc="-210" dirty="0">
                <a:latin typeface="Microsoft Sans Serif"/>
                <a:cs typeface="Microsoft Sans Serif"/>
              </a:rPr>
              <a:t>eom</a:t>
            </a:r>
            <a:r>
              <a:rPr sz="2400" spc="-190" dirty="0">
                <a:latin typeface="Microsoft Sans Serif"/>
                <a:cs typeface="Microsoft Sans Serif"/>
              </a:rPr>
              <a:t>e</a:t>
            </a:r>
            <a:r>
              <a:rPr sz="2400" spc="-5" dirty="0">
                <a:latin typeface="Microsoft Sans Serif"/>
                <a:cs typeface="Microsoft Sans Serif"/>
              </a:rPr>
              <a:t>try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-85" dirty="0">
                <a:latin typeface="Microsoft Sans Serif"/>
                <a:cs typeface="Microsoft Sans Serif"/>
              </a:rPr>
              <a:t>that</a:t>
            </a:r>
            <a:r>
              <a:rPr sz="2400" spc="15" dirty="0">
                <a:latin typeface="Microsoft Sans Serif"/>
                <a:cs typeface="Microsoft Sans Serif"/>
              </a:rPr>
              <a:t> </a:t>
            </a:r>
            <a:r>
              <a:rPr sz="2400" spc="-140" dirty="0">
                <a:latin typeface="Microsoft Sans Serif"/>
                <a:cs typeface="Microsoft Sans Serif"/>
              </a:rPr>
              <a:t>i</a:t>
            </a:r>
            <a:r>
              <a:rPr sz="2400" spc="-290" dirty="0">
                <a:latin typeface="Microsoft Sans Serif"/>
                <a:cs typeface="Microsoft Sans Serif"/>
              </a:rPr>
              <a:t>s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345" dirty="0">
                <a:latin typeface="Microsoft Sans Serif"/>
                <a:cs typeface="Microsoft Sans Serif"/>
              </a:rPr>
              <a:t>us</a:t>
            </a:r>
            <a:r>
              <a:rPr sz="2400" spc="-55" dirty="0">
                <a:latin typeface="Microsoft Sans Serif"/>
                <a:cs typeface="Microsoft Sans Serif"/>
              </a:rPr>
              <a:t>ed  </a:t>
            </a:r>
            <a:r>
              <a:rPr sz="2400" spc="-360" dirty="0">
                <a:latin typeface="Microsoft Sans Serif"/>
                <a:cs typeface="Microsoft Sans Serif"/>
              </a:rPr>
              <a:t>m</a:t>
            </a:r>
            <a:r>
              <a:rPr sz="2400" spc="-295" dirty="0">
                <a:latin typeface="Microsoft Sans Serif"/>
                <a:cs typeface="Microsoft Sans Serif"/>
              </a:rPr>
              <a:t>u</a:t>
            </a:r>
            <a:r>
              <a:rPr sz="2400" spc="-175" dirty="0">
                <a:latin typeface="Microsoft Sans Serif"/>
                <a:cs typeface="Microsoft Sans Serif"/>
              </a:rPr>
              <a:t>c</a:t>
            </a:r>
            <a:r>
              <a:rPr sz="2400" spc="-285" dirty="0">
                <a:latin typeface="Microsoft Sans Serif"/>
                <a:cs typeface="Microsoft Sans Serif"/>
              </a:rPr>
              <a:t>h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170" dirty="0">
                <a:latin typeface="Microsoft Sans Serif"/>
                <a:cs typeface="Microsoft Sans Serif"/>
              </a:rPr>
              <a:t>more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130" dirty="0">
                <a:latin typeface="Microsoft Sans Serif"/>
                <a:cs typeface="Microsoft Sans Serif"/>
              </a:rPr>
              <a:t>f</a:t>
            </a:r>
            <a:r>
              <a:rPr sz="2400" spc="-140" dirty="0">
                <a:latin typeface="Microsoft Sans Serif"/>
                <a:cs typeface="Microsoft Sans Serif"/>
              </a:rPr>
              <a:t>reque</a:t>
            </a:r>
            <a:r>
              <a:rPr sz="2400" spc="-150" dirty="0">
                <a:latin typeface="Microsoft Sans Serif"/>
                <a:cs typeface="Microsoft Sans Serif"/>
              </a:rPr>
              <a:t>n</a:t>
            </a:r>
            <a:r>
              <a:rPr sz="2400" spc="-15" dirty="0">
                <a:latin typeface="Microsoft Sans Serif"/>
                <a:cs typeface="Microsoft Sans Serif"/>
              </a:rPr>
              <a:t>tly</a:t>
            </a:r>
            <a:r>
              <a:rPr sz="2400" spc="10" dirty="0">
                <a:latin typeface="Microsoft Sans Serif"/>
                <a:cs typeface="Microsoft Sans Serif"/>
              </a:rPr>
              <a:t> </a:t>
            </a:r>
            <a:r>
              <a:rPr sz="2400" spc="-130" dirty="0">
                <a:latin typeface="Microsoft Sans Serif"/>
                <a:cs typeface="Microsoft Sans Serif"/>
              </a:rPr>
              <a:t>than  </a:t>
            </a:r>
            <a:r>
              <a:rPr sz="2400" spc="-215" dirty="0">
                <a:latin typeface="Microsoft Sans Serif"/>
                <a:cs typeface="Microsoft Sans Serif"/>
              </a:rPr>
              <a:t>si</a:t>
            </a:r>
            <a:r>
              <a:rPr sz="2400" spc="-114" dirty="0">
                <a:latin typeface="Microsoft Sans Serif"/>
                <a:cs typeface="Microsoft Sans Serif"/>
              </a:rPr>
              <a:t>ngle</a:t>
            </a:r>
            <a:r>
              <a:rPr sz="2400" spc="10" dirty="0">
                <a:latin typeface="Microsoft Sans Serif"/>
                <a:cs typeface="Microsoft Sans Serif"/>
              </a:rPr>
              <a:t> </a:t>
            </a:r>
            <a:r>
              <a:rPr sz="2400" spc="-270" dirty="0">
                <a:latin typeface="Microsoft Sans Serif"/>
                <a:cs typeface="Microsoft Sans Serif"/>
              </a:rPr>
              <a:t>se</a:t>
            </a:r>
            <a:r>
              <a:rPr sz="2400" spc="-280" dirty="0">
                <a:latin typeface="Microsoft Sans Serif"/>
                <a:cs typeface="Microsoft Sans Serif"/>
              </a:rPr>
              <a:t>n</a:t>
            </a:r>
            <a:r>
              <a:rPr sz="2400" spc="-204" dirty="0">
                <a:latin typeface="Microsoft Sans Serif"/>
                <a:cs typeface="Microsoft Sans Serif"/>
              </a:rPr>
              <a:t>so</a:t>
            </a:r>
            <a:r>
              <a:rPr sz="2400" spc="-125" dirty="0">
                <a:latin typeface="Microsoft Sans Serif"/>
                <a:cs typeface="Microsoft Sans Serif"/>
              </a:rPr>
              <a:t>r</a:t>
            </a:r>
            <a:r>
              <a:rPr sz="2400" spc="-405" dirty="0">
                <a:latin typeface="Microsoft Sans Serif"/>
                <a:cs typeface="Microsoft Sans Serif"/>
              </a:rPr>
              <a:t>s</a:t>
            </a:r>
            <a:r>
              <a:rPr sz="2400" spc="15" dirty="0">
                <a:latin typeface="Microsoft Sans Serif"/>
                <a:cs typeface="Microsoft Sans Serif"/>
              </a:rPr>
              <a:t> </a:t>
            </a:r>
            <a:r>
              <a:rPr sz="2400" spc="-280" dirty="0">
                <a:latin typeface="Microsoft Sans Serif"/>
                <a:cs typeface="Microsoft Sans Serif"/>
              </a:rPr>
              <a:t>con</a:t>
            </a:r>
            <a:r>
              <a:rPr sz="2400" spc="-254" dirty="0">
                <a:latin typeface="Microsoft Sans Serif"/>
                <a:cs typeface="Microsoft Sans Serif"/>
              </a:rPr>
              <a:t>s</a:t>
            </a:r>
            <a:r>
              <a:rPr sz="2400" spc="-140" dirty="0">
                <a:latin typeface="Microsoft Sans Serif"/>
                <a:cs typeface="Microsoft Sans Serif"/>
              </a:rPr>
              <a:t>i</a:t>
            </a:r>
            <a:r>
              <a:rPr sz="2400" spc="-290" dirty="0">
                <a:latin typeface="Microsoft Sans Serif"/>
                <a:cs typeface="Microsoft Sans Serif"/>
              </a:rPr>
              <a:t>s</a:t>
            </a:r>
            <a:r>
              <a:rPr sz="2400" spc="-210" dirty="0">
                <a:latin typeface="Microsoft Sans Serif"/>
                <a:cs typeface="Microsoft Sans Serif"/>
              </a:rPr>
              <a:t>ts</a:t>
            </a:r>
            <a:r>
              <a:rPr sz="240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of</a:t>
            </a:r>
            <a:r>
              <a:rPr sz="2400" spc="95" dirty="0">
                <a:latin typeface="Microsoft Sans Serif"/>
                <a:cs typeface="Microsoft Sans Serif"/>
              </a:rPr>
              <a:t> </a:t>
            </a:r>
            <a:r>
              <a:rPr sz="2400" spc="-110" dirty="0">
                <a:latin typeface="Microsoft Sans Serif"/>
                <a:cs typeface="Microsoft Sans Serif"/>
              </a:rPr>
              <a:t>an  in-line</a:t>
            </a:r>
            <a:r>
              <a:rPr sz="2400" spc="-15" dirty="0">
                <a:latin typeface="Microsoft Sans Serif"/>
                <a:cs typeface="Microsoft Sans Serif"/>
              </a:rPr>
              <a:t> </a:t>
            </a:r>
            <a:r>
              <a:rPr sz="2400" spc="-125" dirty="0">
                <a:latin typeface="Microsoft Sans Serif"/>
                <a:cs typeface="Microsoft Sans Serif"/>
              </a:rPr>
              <a:t>arrangement</a:t>
            </a:r>
            <a:r>
              <a:rPr sz="2400" spc="1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of </a:t>
            </a:r>
            <a:r>
              <a:rPr sz="2400" dirty="0">
                <a:latin typeface="Microsoft Sans Serif"/>
                <a:cs typeface="Microsoft Sans Serif"/>
              </a:rPr>
              <a:t> </a:t>
            </a:r>
            <a:r>
              <a:rPr sz="2400" spc="-270" dirty="0">
                <a:latin typeface="Microsoft Sans Serif"/>
                <a:cs typeface="Microsoft Sans Serif"/>
              </a:rPr>
              <a:t>se</a:t>
            </a:r>
            <a:r>
              <a:rPr sz="2400" spc="-280" dirty="0">
                <a:latin typeface="Microsoft Sans Serif"/>
                <a:cs typeface="Microsoft Sans Serif"/>
              </a:rPr>
              <a:t>n</a:t>
            </a:r>
            <a:r>
              <a:rPr sz="2400" spc="-204" dirty="0">
                <a:latin typeface="Microsoft Sans Serif"/>
                <a:cs typeface="Microsoft Sans Serif"/>
              </a:rPr>
              <a:t>so</a:t>
            </a:r>
            <a:r>
              <a:rPr sz="2400" spc="-125" dirty="0">
                <a:latin typeface="Microsoft Sans Serif"/>
                <a:cs typeface="Microsoft Sans Serif"/>
              </a:rPr>
              <a:t>r</a:t>
            </a:r>
            <a:r>
              <a:rPr sz="2400" spc="-405" dirty="0">
                <a:latin typeface="Microsoft Sans Serif"/>
                <a:cs typeface="Microsoft Sans Serif"/>
              </a:rPr>
              <a:t>s</a:t>
            </a:r>
            <a:r>
              <a:rPr sz="2400" dirty="0">
                <a:latin typeface="Microsoft Sans Serif"/>
                <a:cs typeface="Microsoft Sans Serif"/>
              </a:rPr>
              <a:t> </a:t>
            </a:r>
            <a:r>
              <a:rPr sz="2400" spc="-95" dirty="0">
                <a:latin typeface="Microsoft Sans Serif"/>
                <a:cs typeface="Microsoft Sans Serif"/>
              </a:rPr>
              <a:t>i</a:t>
            </a:r>
            <a:r>
              <a:rPr sz="2400" spc="-220" dirty="0">
                <a:latin typeface="Microsoft Sans Serif"/>
                <a:cs typeface="Microsoft Sans Serif"/>
              </a:rPr>
              <a:t>n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145" dirty="0">
                <a:latin typeface="Microsoft Sans Serif"/>
                <a:cs typeface="Microsoft Sans Serif"/>
              </a:rPr>
              <a:t>the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80" dirty="0">
                <a:latin typeface="Microsoft Sans Serif"/>
                <a:cs typeface="Microsoft Sans Serif"/>
              </a:rPr>
              <a:t>f</a:t>
            </a:r>
            <a:r>
              <a:rPr sz="2400" spc="-85" dirty="0">
                <a:latin typeface="Microsoft Sans Serif"/>
                <a:cs typeface="Microsoft Sans Serif"/>
              </a:rPr>
              <a:t>o</a:t>
            </a:r>
            <a:r>
              <a:rPr sz="2400" spc="-5" dirty="0">
                <a:latin typeface="Microsoft Sans Serif"/>
                <a:cs typeface="Microsoft Sans Serif"/>
              </a:rPr>
              <a:t>r</a:t>
            </a:r>
            <a:r>
              <a:rPr sz="2400" spc="-400" dirty="0">
                <a:latin typeface="Microsoft Sans Serif"/>
                <a:cs typeface="Microsoft Sans Serif"/>
              </a:rPr>
              <a:t>m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of</a:t>
            </a:r>
            <a:r>
              <a:rPr sz="2400" spc="80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a  </a:t>
            </a:r>
            <a:r>
              <a:rPr sz="2400" spc="-270" dirty="0">
                <a:latin typeface="Microsoft Sans Serif"/>
                <a:cs typeface="Microsoft Sans Serif"/>
              </a:rPr>
              <a:t>se</a:t>
            </a:r>
            <a:r>
              <a:rPr sz="2400" spc="-280" dirty="0">
                <a:latin typeface="Microsoft Sans Serif"/>
                <a:cs typeface="Microsoft Sans Serif"/>
              </a:rPr>
              <a:t>n</a:t>
            </a:r>
            <a:r>
              <a:rPr sz="2400" spc="-180" dirty="0">
                <a:latin typeface="Microsoft Sans Serif"/>
                <a:cs typeface="Microsoft Sans Serif"/>
              </a:rPr>
              <a:t>sor</a:t>
            </a:r>
            <a:r>
              <a:rPr sz="2400" spc="15" dirty="0">
                <a:latin typeface="Microsoft Sans Serif"/>
                <a:cs typeface="Microsoft Sans Serif"/>
              </a:rPr>
              <a:t> </a:t>
            </a:r>
            <a:r>
              <a:rPr sz="2400" spc="-140" dirty="0">
                <a:latin typeface="Microsoft Sans Serif"/>
                <a:cs typeface="Microsoft Sans Serif"/>
              </a:rPr>
              <a:t>str</a:t>
            </a:r>
            <a:r>
              <a:rPr sz="2400" spc="-15" dirty="0">
                <a:latin typeface="Microsoft Sans Serif"/>
                <a:cs typeface="Microsoft Sans Serif"/>
              </a:rPr>
              <a:t>i</a:t>
            </a:r>
            <a:r>
              <a:rPr sz="2400" spc="-80" dirty="0">
                <a:latin typeface="Microsoft Sans Serif"/>
                <a:cs typeface="Microsoft Sans Serif"/>
              </a:rPr>
              <a:t>p</a:t>
            </a:r>
            <a:r>
              <a:rPr sz="2400" spc="-145" dirty="0">
                <a:latin typeface="Microsoft Sans Serif"/>
                <a:cs typeface="Microsoft Sans Serif"/>
              </a:rPr>
              <a:t>.</a:t>
            </a:r>
            <a:endParaRPr sz="24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endParaRPr sz="255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2400" spc="-350" dirty="0">
                <a:latin typeface="Microsoft Sans Serif"/>
                <a:cs typeface="Microsoft Sans Serif"/>
              </a:rPr>
              <a:t>Th</a:t>
            </a:r>
            <a:r>
              <a:rPr sz="2400" spc="-135" dirty="0">
                <a:latin typeface="Microsoft Sans Serif"/>
                <a:cs typeface="Microsoft Sans Serif"/>
              </a:rPr>
              <a:t>e</a:t>
            </a:r>
            <a:r>
              <a:rPr sz="2400" spc="5" dirty="0">
                <a:latin typeface="Microsoft Sans Serif"/>
                <a:cs typeface="Microsoft Sans Serif"/>
              </a:rPr>
              <a:t> </a:t>
            </a:r>
            <a:r>
              <a:rPr sz="2400" spc="-90" dirty="0">
                <a:latin typeface="Microsoft Sans Serif"/>
                <a:cs typeface="Microsoft Sans Serif"/>
              </a:rPr>
              <a:t>strip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20" dirty="0">
                <a:latin typeface="Microsoft Sans Serif"/>
                <a:cs typeface="Microsoft Sans Serif"/>
              </a:rPr>
              <a:t>p</a:t>
            </a:r>
            <a:r>
              <a:rPr sz="2400" spc="-45" dirty="0">
                <a:latin typeface="Microsoft Sans Serif"/>
                <a:cs typeface="Microsoft Sans Serif"/>
              </a:rPr>
              <a:t>r</a:t>
            </a:r>
            <a:r>
              <a:rPr sz="2400" spc="-145" dirty="0">
                <a:latin typeface="Microsoft Sans Serif"/>
                <a:cs typeface="Microsoft Sans Serif"/>
              </a:rPr>
              <a:t>ovides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145" dirty="0">
                <a:latin typeface="Microsoft Sans Serif"/>
                <a:cs typeface="Microsoft Sans Serif"/>
              </a:rPr>
              <a:t>im</a:t>
            </a:r>
            <a:r>
              <a:rPr sz="2400" spc="-165" dirty="0">
                <a:latin typeface="Microsoft Sans Serif"/>
                <a:cs typeface="Microsoft Sans Serif"/>
              </a:rPr>
              <a:t>a</a:t>
            </a:r>
            <a:r>
              <a:rPr sz="2400" spc="-85" dirty="0">
                <a:latin typeface="Microsoft Sans Serif"/>
                <a:cs typeface="Microsoft Sans Serif"/>
              </a:rPr>
              <a:t>ging</a:t>
            </a:r>
            <a:endParaRPr sz="2400">
              <a:latin typeface="Microsoft Sans Serif"/>
              <a:cs typeface="Microsoft Sans Serif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sz="2400" spc="-195" dirty="0">
                <a:latin typeface="Microsoft Sans Serif"/>
                <a:cs typeface="Microsoft Sans Serif"/>
              </a:rPr>
              <a:t>elements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95" dirty="0">
                <a:latin typeface="Microsoft Sans Serif"/>
                <a:cs typeface="Microsoft Sans Serif"/>
              </a:rPr>
              <a:t>i</a:t>
            </a:r>
            <a:r>
              <a:rPr sz="2400" spc="-220" dirty="0">
                <a:latin typeface="Microsoft Sans Serif"/>
                <a:cs typeface="Microsoft Sans Serif"/>
              </a:rPr>
              <a:t>n</a:t>
            </a:r>
            <a:r>
              <a:rPr sz="2400" spc="10" dirty="0">
                <a:latin typeface="Microsoft Sans Serif"/>
                <a:cs typeface="Microsoft Sans Serif"/>
              </a:rPr>
              <a:t> </a:t>
            </a:r>
            <a:r>
              <a:rPr sz="2400" spc="-185" dirty="0">
                <a:latin typeface="Microsoft Sans Serif"/>
                <a:cs typeface="Microsoft Sans Serif"/>
              </a:rPr>
              <a:t>one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100" dirty="0">
                <a:latin typeface="Microsoft Sans Serif"/>
                <a:cs typeface="Microsoft Sans Serif"/>
              </a:rPr>
              <a:t>directio</a:t>
            </a:r>
            <a:r>
              <a:rPr sz="2400" spc="-130" dirty="0">
                <a:latin typeface="Microsoft Sans Serif"/>
                <a:cs typeface="Microsoft Sans Serif"/>
              </a:rPr>
              <a:t>n</a:t>
            </a:r>
            <a:r>
              <a:rPr sz="2400" spc="-140" dirty="0">
                <a:latin typeface="Microsoft Sans Serif"/>
                <a:cs typeface="Microsoft Sans Serif"/>
              </a:rPr>
              <a:t>.  </a:t>
            </a:r>
            <a:r>
              <a:rPr sz="2400" spc="-125" dirty="0">
                <a:latin typeface="Microsoft Sans Serif"/>
                <a:cs typeface="Microsoft Sans Serif"/>
              </a:rPr>
              <a:t>Motion</a:t>
            </a:r>
            <a:r>
              <a:rPr sz="2400" spc="5" dirty="0">
                <a:latin typeface="Microsoft Sans Serif"/>
                <a:cs typeface="Microsoft Sans Serif"/>
              </a:rPr>
              <a:t> </a:t>
            </a:r>
            <a:r>
              <a:rPr sz="2400" spc="-95" dirty="0">
                <a:latin typeface="Microsoft Sans Serif"/>
                <a:cs typeface="Microsoft Sans Serif"/>
              </a:rPr>
              <a:t>perpendicular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80" dirty="0">
                <a:latin typeface="Microsoft Sans Serif"/>
                <a:cs typeface="Microsoft Sans Serif"/>
              </a:rPr>
              <a:t>to</a:t>
            </a:r>
            <a:r>
              <a:rPr sz="2400" spc="5" dirty="0">
                <a:latin typeface="Microsoft Sans Serif"/>
                <a:cs typeface="Microsoft Sans Serif"/>
              </a:rPr>
              <a:t> </a:t>
            </a:r>
            <a:r>
              <a:rPr sz="2400" spc="-150" dirty="0">
                <a:latin typeface="Microsoft Sans Serif"/>
                <a:cs typeface="Microsoft Sans Serif"/>
              </a:rPr>
              <a:t>the </a:t>
            </a:r>
            <a:r>
              <a:rPr sz="2400" spc="-620" dirty="0">
                <a:latin typeface="Microsoft Sans Serif"/>
                <a:cs typeface="Microsoft Sans Serif"/>
              </a:rPr>
              <a:t> </a:t>
            </a:r>
            <a:r>
              <a:rPr sz="2400" spc="-95" dirty="0">
                <a:latin typeface="Microsoft Sans Serif"/>
                <a:cs typeface="Microsoft Sans Serif"/>
              </a:rPr>
              <a:t>strip </a:t>
            </a:r>
            <a:r>
              <a:rPr sz="2400" spc="-114" dirty="0">
                <a:latin typeface="Microsoft Sans Serif"/>
                <a:cs typeface="Microsoft Sans Serif"/>
              </a:rPr>
              <a:t>provides</a:t>
            </a:r>
            <a:r>
              <a:rPr sz="2400" spc="405" dirty="0">
                <a:latin typeface="Microsoft Sans Serif"/>
                <a:cs typeface="Microsoft Sans Serif"/>
              </a:rPr>
              <a:t> </a:t>
            </a:r>
            <a:r>
              <a:rPr sz="2400" spc="-114" dirty="0">
                <a:latin typeface="Microsoft Sans Serif"/>
                <a:cs typeface="Microsoft Sans Serif"/>
              </a:rPr>
              <a:t>imaging</a:t>
            </a:r>
            <a:r>
              <a:rPr sz="2400" spc="409" dirty="0">
                <a:latin typeface="Microsoft Sans Serif"/>
                <a:cs typeface="Microsoft Sans Serif"/>
              </a:rPr>
              <a:t> </a:t>
            </a:r>
            <a:r>
              <a:rPr sz="2400" spc="-160" dirty="0">
                <a:latin typeface="Microsoft Sans Serif"/>
                <a:cs typeface="Microsoft Sans Serif"/>
              </a:rPr>
              <a:t>in </a:t>
            </a:r>
            <a:r>
              <a:rPr sz="2400" spc="-155" dirty="0">
                <a:latin typeface="Microsoft Sans Serif"/>
                <a:cs typeface="Microsoft Sans Serif"/>
              </a:rPr>
              <a:t> </a:t>
            </a:r>
            <a:r>
              <a:rPr sz="2400" spc="-145" dirty="0">
                <a:latin typeface="Microsoft Sans Serif"/>
                <a:cs typeface="Microsoft Sans Serif"/>
              </a:rPr>
              <a:t>the</a:t>
            </a:r>
            <a:r>
              <a:rPr sz="2400" spc="15" dirty="0">
                <a:latin typeface="Microsoft Sans Serif"/>
                <a:cs typeface="Microsoft Sans Serif"/>
              </a:rPr>
              <a:t> </a:t>
            </a:r>
            <a:r>
              <a:rPr sz="2400" spc="-114" dirty="0">
                <a:latin typeface="Microsoft Sans Serif"/>
                <a:cs typeface="Microsoft Sans Serif"/>
              </a:rPr>
              <a:t>other</a:t>
            </a:r>
            <a:r>
              <a:rPr sz="2400" spc="10" dirty="0">
                <a:latin typeface="Microsoft Sans Serif"/>
                <a:cs typeface="Microsoft Sans Serif"/>
              </a:rPr>
              <a:t> </a:t>
            </a:r>
            <a:r>
              <a:rPr sz="2400" spc="-100" dirty="0">
                <a:latin typeface="Microsoft Sans Serif"/>
                <a:cs typeface="Microsoft Sans Serif"/>
              </a:rPr>
              <a:t>direction</a:t>
            </a:r>
            <a:endParaRPr sz="24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11760">
              <a:lnSpc>
                <a:spcPct val="100000"/>
              </a:lnSpc>
              <a:spcBef>
                <a:spcPts val="95"/>
              </a:spcBef>
            </a:pPr>
            <a:r>
              <a:rPr spc="-420" dirty="0"/>
              <a:t>Basic</a:t>
            </a:r>
            <a:r>
              <a:rPr spc="-35" dirty="0"/>
              <a:t> </a:t>
            </a:r>
            <a:r>
              <a:rPr spc="-680" dirty="0"/>
              <a:t>R</a:t>
            </a:r>
            <a:r>
              <a:rPr spc="-260" dirty="0"/>
              <a:t>e</a:t>
            </a:r>
            <a:r>
              <a:rPr spc="-125" dirty="0"/>
              <a:t>l</a:t>
            </a:r>
            <a:r>
              <a:rPr spc="-40" dirty="0"/>
              <a:t>a</a:t>
            </a:r>
            <a:r>
              <a:rPr spc="-175" dirty="0"/>
              <a:t>ti</a:t>
            </a:r>
            <a:r>
              <a:rPr spc="-335" dirty="0"/>
              <a:t>o</a:t>
            </a:r>
            <a:r>
              <a:rPr spc="-360" dirty="0"/>
              <a:t>nsh</a:t>
            </a:r>
            <a:r>
              <a:rPr spc="-160" dirty="0"/>
              <a:t>i</a:t>
            </a:r>
            <a:r>
              <a:rPr spc="-325" dirty="0"/>
              <a:t>p</a:t>
            </a:r>
            <a:r>
              <a:rPr spc="-50" dirty="0"/>
              <a:t> </a:t>
            </a:r>
            <a:r>
              <a:rPr spc="-365" dirty="0"/>
              <a:t>be</a:t>
            </a:r>
            <a:r>
              <a:rPr spc="-200" dirty="0"/>
              <a:t>t</a:t>
            </a:r>
            <a:r>
              <a:rPr spc="-150" dirty="0"/>
              <a:t>w</a:t>
            </a:r>
            <a:r>
              <a:rPr spc="-105" dirty="0"/>
              <a:t>e</a:t>
            </a:r>
            <a:r>
              <a:rPr spc="-320" dirty="0"/>
              <a:t>en</a:t>
            </a:r>
            <a:r>
              <a:rPr spc="-85" dirty="0"/>
              <a:t> </a:t>
            </a:r>
            <a:r>
              <a:rPr spc="-229" dirty="0"/>
              <a:t>Pi</a:t>
            </a:r>
            <a:r>
              <a:rPr spc="-260" dirty="0"/>
              <a:t>xe</a:t>
            </a:r>
            <a:r>
              <a:rPr spc="-125" dirty="0"/>
              <a:t>l</a:t>
            </a:r>
            <a:r>
              <a:rPr spc="-520" dirty="0"/>
              <a:t>s</a:t>
            </a:r>
            <a:r>
              <a:rPr spc="-50" dirty="0"/>
              <a:t> </a:t>
            </a:r>
            <a:r>
              <a:rPr spc="-5" dirty="0"/>
              <a:t>…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65987" y="1567637"/>
            <a:ext cx="7022465" cy="468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8140" indent="-320675">
              <a:lnSpc>
                <a:spcPct val="100000"/>
              </a:lnSpc>
              <a:spcBef>
                <a:spcPts val="105"/>
              </a:spcBef>
              <a:buClr>
                <a:srgbClr val="DD8046"/>
              </a:buClr>
              <a:buSzPct val="60344"/>
              <a:buFont typeface="Wingdings"/>
              <a:buChar char=""/>
              <a:tabLst>
                <a:tab pos="358775" algn="l"/>
              </a:tabLst>
            </a:pPr>
            <a:r>
              <a:rPr sz="2900" spc="-180" dirty="0">
                <a:latin typeface="Microsoft Sans Serif"/>
                <a:cs typeface="Microsoft Sans Serif"/>
              </a:rPr>
              <a:t>A</a:t>
            </a:r>
            <a:r>
              <a:rPr sz="2900" spc="15" dirty="0">
                <a:latin typeface="Microsoft Sans Serif"/>
                <a:cs typeface="Microsoft Sans Serif"/>
              </a:rPr>
              <a:t> </a:t>
            </a:r>
            <a:r>
              <a:rPr sz="2900" spc="-10" dirty="0">
                <a:latin typeface="Microsoft Sans Serif"/>
                <a:cs typeface="Microsoft Sans Serif"/>
              </a:rPr>
              <a:t>pi</a:t>
            </a:r>
            <a:r>
              <a:rPr sz="2900" spc="-75" dirty="0">
                <a:latin typeface="Microsoft Sans Serif"/>
                <a:cs typeface="Microsoft Sans Serif"/>
              </a:rPr>
              <a:t>x</a:t>
            </a:r>
            <a:r>
              <a:rPr sz="2900" spc="-95" dirty="0">
                <a:latin typeface="Microsoft Sans Serif"/>
                <a:cs typeface="Microsoft Sans Serif"/>
              </a:rPr>
              <a:t>el</a:t>
            </a:r>
            <a:r>
              <a:rPr sz="2900" spc="30" dirty="0">
                <a:latin typeface="Microsoft Sans Serif"/>
                <a:cs typeface="Microsoft Sans Serif"/>
              </a:rPr>
              <a:t> </a:t>
            </a:r>
            <a:r>
              <a:rPr sz="2900" spc="-10" dirty="0">
                <a:latin typeface="Microsoft Sans Serif"/>
                <a:cs typeface="Microsoft Sans Serif"/>
              </a:rPr>
              <a:t>p</a:t>
            </a:r>
            <a:r>
              <a:rPr sz="2900" spc="30" dirty="0">
                <a:latin typeface="Microsoft Sans Serif"/>
                <a:cs typeface="Microsoft Sans Serif"/>
              </a:rPr>
              <a:t> </a:t>
            </a:r>
            <a:r>
              <a:rPr sz="2900" spc="-280" dirty="0">
                <a:latin typeface="Microsoft Sans Serif"/>
                <a:cs typeface="Microsoft Sans Serif"/>
              </a:rPr>
              <a:t>has</a:t>
            </a:r>
            <a:r>
              <a:rPr sz="2900" spc="10" dirty="0">
                <a:latin typeface="Microsoft Sans Serif"/>
                <a:cs typeface="Microsoft Sans Serif"/>
              </a:rPr>
              <a:t> </a:t>
            </a:r>
            <a:r>
              <a:rPr sz="2900" spc="100" dirty="0">
                <a:latin typeface="Microsoft Sans Serif"/>
                <a:cs typeface="Microsoft Sans Serif"/>
              </a:rPr>
              <a:t>f</a:t>
            </a:r>
            <a:r>
              <a:rPr sz="2900" spc="-170" dirty="0">
                <a:latin typeface="Microsoft Sans Serif"/>
                <a:cs typeface="Microsoft Sans Serif"/>
              </a:rPr>
              <a:t>our</a:t>
            </a:r>
            <a:r>
              <a:rPr sz="2900" spc="10" dirty="0">
                <a:latin typeface="Microsoft Sans Serif"/>
                <a:cs typeface="Microsoft Sans Serif"/>
              </a:rPr>
              <a:t> </a:t>
            </a:r>
            <a:r>
              <a:rPr sz="2900" spc="-15" dirty="0">
                <a:latin typeface="Microsoft Sans Serif"/>
                <a:cs typeface="Microsoft Sans Serif"/>
              </a:rPr>
              <a:t>diag</a:t>
            </a:r>
            <a:r>
              <a:rPr sz="2900" spc="-135" dirty="0">
                <a:latin typeface="Microsoft Sans Serif"/>
                <a:cs typeface="Microsoft Sans Serif"/>
              </a:rPr>
              <a:t>onal</a:t>
            </a:r>
            <a:r>
              <a:rPr sz="2900" spc="10" dirty="0">
                <a:latin typeface="Microsoft Sans Serif"/>
                <a:cs typeface="Microsoft Sans Serif"/>
              </a:rPr>
              <a:t> </a:t>
            </a:r>
            <a:r>
              <a:rPr sz="2900" spc="-170" dirty="0">
                <a:latin typeface="Microsoft Sans Serif"/>
                <a:cs typeface="Microsoft Sans Serif"/>
              </a:rPr>
              <a:t>neighbors</a:t>
            </a:r>
            <a:r>
              <a:rPr sz="2900" spc="35" dirty="0">
                <a:latin typeface="Microsoft Sans Serif"/>
                <a:cs typeface="Microsoft Sans Serif"/>
              </a:rPr>
              <a:t>=N</a:t>
            </a:r>
            <a:r>
              <a:rPr sz="2850" spc="-322" baseline="-20467" dirty="0">
                <a:latin typeface="Microsoft Sans Serif"/>
                <a:cs typeface="Microsoft Sans Serif"/>
              </a:rPr>
              <a:t>D</a:t>
            </a:r>
            <a:r>
              <a:rPr sz="2900" spc="-125" dirty="0">
                <a:latin typeface="Microsoft Sans Serif"/>
                <a:cs typeface="Microsoft Sans Serif"/>
              </a:rPr>
              <a:t>(p)</a:t>
            </a:r>
            <a:endParaRPr sz="29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65987" y="4002100"/>
            <a:ext cx="7676515" cy="2237105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358140" marR="30480" indent="-320675">
              <a:lnSpc>
                <a:spcPts val="3130"/>
              </a:lnSpc>
              <a:spcBef>
                <a:spcPts val="500"/>
              </a:spcBef>
              <a:buClr>
                <a:srgbClr val="DD8046"/>
              </a:buClr>
              <a:buSzPct val="60344"/>
              <a:buFont typeface="Wingdings"/>
              <a:buChar char=""/>
              <a:tabLst>
                <a:tab pos="358775" algn="l"/>
              </a:tabLst>
            </a:pPr>
            <a:r>
              <a:rPr sz="2900" spc="-335" dirty="0">
                <a:latin typeface="Microsoft Sans Serif"/>
                <a:cs typeface="Microsoft Sans Serif"/>
              </a:rPr>
              <a:t>The</a:t>
            </a:r>
            <a:r>
              <a:rPr sz="2900" spc="30" dirty="0">
                <a:latin typeface="Microsoft Sans Serif"/>
                <a:cs typeface="Microsoft Sans Serif"/>
              </a:rPr>
              <a:t> </a:t>
            </a:r>
            <a:r>
              <a:rPr sz="2900" spc="-175" dirty="0">
                <a:latin typeface="Microsoft Sans Serif"/>
                <a:cs typeface="Microsoft Sans Serif"/>
              </a:rPr>
              <a:t>points</a:t>
            </a:r>
            <a:r>
              <a:rPr sz="2900" spc="15" dirty="0">
                <a:latin typeface="Microsoft Sans Serif"/>
                <a:cs typeface="Microsoft Sans Serif"/>
              </a:rPr>
              <a:t> </a:t>
            </a:r>
            <a:r>
              <a:rPr sz="2900" dirty="0">
                <a:latin typeface="Microsoft Sans Serif"/>
                <a:cs typeface="Microsoft Sans Serif"/>
              </a:rPr>
              <a:t>of</a:t>
            </a:r>
            <a:r>
              <a:rPr sz="2900" spc="105" dirty="0">
                <a:latin typeface="Microsoft Sans Serif"/>
                <a:cs typeface="Microsoft Sans Serif"/>
              </a:rPr>
              <a:t> </a:t>
            </a:r>
            <a:r>
              <a:rPr sz="2900" spc="-175" dirty="0">
                <a:latin typeface="Microsoft Sans Serif"/>
                <a:cs typeface="Microsoft Sans Serif"/>
              </a:rPr>
              <a:t>N</a:t>
            </a:r>
            <a:r>
              <a:rPr sz="2850" spc="15" baseline="-20467" dirty="0">
                <a:latin typeface="Microsoft Sans Serif"/>
                <a:cs typeface="Microsoft Sans Serif"/>
              </a:rPr>
              <a:t>4</a:t>
            </a:r>
            <a:r>
              <a:rPr sz="2900" spc="-125" dirty="0">
                <a:latin typeface="Microsoft Sans Serif"/>
                <a:cs typeface="Microsoft Sans Serif"/>
              </a:rPr>
              <a:t>(p)</a:t>
            </a:r>
            <a:r>
              <a:rPr sz="2900" spc="15" dirty="0">
                <a:latin typeface="Microsoft Sans Serif"/>
                <a:cs typeface="Microsoft Sans Serif"/>
              </a:rPr>
              <a:t> </a:t>
            </a:r>
            <a:r>
              <a:rPr sz="2900" spc="-120" dirty="0">
                <a:latin typeface="Microsoft Sans Serif"/>
                <a:cs typeface="Microsoft Sans Serif"/>
              </a:rPr>
              <a:t>and</a:t>
            </a:r>
            <a:r>
              <a:rPr sz="2900" spc="30" dirty="0">
                <a:latin typeface="Microsoft Sans Serif"/>
                <a:cs typeface="Microsoft Sans Serif"/>
              </a:rPr>
              <a:t> </a:t>
            </a:r>
            <a:r>
              <a:rPr sz="2900" spc="-170" dirty="0">
                <a:latin typeface="Microsoft Sans Serif"/>
                <a:cs typeface="Microsoft Sans Serif"/>
              </a:rPr>
              <a:t>N</a:t>
            </a:r>
            <a:r>
              <a:rPr sz="2850" spc="-315" baseline="-20467" dirty="0">
                <a:latin typeface="Microsoft Sans Serif"/>
                <a:cs typeface="Microsoft Sans Serif"/>
              </a:rPr>
              <a:t>D</a:t>
            </a:r>
            <a:r>
              <a:rPr sz="2900" spc="-125" dirty="0">
                <a:latin typeface="Microsoft Sans Serif"/>
                <a:cs typeface="Microsoft Sans Serif"/>
              </a:rPr>
              <a:t>(p)</a:t>
            </a:r>
            <a:r>
              <a:rPr sz="2900" spc="15" dirty="0">
                <a:latin typeface="Microsoft Sans Serif"/>
                <a:cs typeface="Microsoft Sans Serif"/>
              </a:rPr>
              <a:t> </a:t>
            </a:r>
            <a:r>
              <a:rPr sz="2900" spc="-60" dirty="0">
                <a:latin typeface="Microsoft Sans Serif"/>
                <a:cs typeface="Microsoft Sans Serif"/>
              </a:rPr>
              <a:t>to</a:t>
            </a:r>
            <a:r>
              <a:rPr sz="2900" spc="-130" dirty="0">
                <a:latin typeface="Microsoft Sans Serif"/>
                <a:cs typeface="Microsoft Sans Serif"/>
              </a:rPr>
              <a:t>g</a:t>
            </a:r>
            <a:r>
              <a:rPr sz="2900" spc="-135" dirty="0">
                <a:latin typeface="Microsoft Sans Serif"/>
                <a:cs typeface="Microsoft Sans Serif"/>
              </a:rPr>
              <a:t>ether</a:t>
            </a:r>
            <a:r>
              <a:rPr sz="2900" spc="10" dirty="0">
                <a:latin typeface="Microsoft Sans Serif"/>
                <a:cs typeface="Microsoft Sans Serif"/>
              </a:rPr>
              <a:t> </a:t>
            </a:r>
            <a:r>
              <a:rPr sz="2900" spc="-60" dirty="0">
                <a:latin typeface="Microsoft Sans Serif"/>
                <a:cs typeface="Microsoft Sans Serif"/>
              </a:rPr>
              <a:t>are</a:t>
            </a:r>
            <a:r>
              <a:rPr sz="2900" spc="15" dirty="0">
                <a:latin typeface="Microsoft Sans Serif"/>
                <a:cs typeface="Microsoft Sans Serif"/>
              </a:rPr>
              <a:t> </a:t>
            </a:r>
            <a:r>
              <a:rPr sz="2900" spc="-85" dirty="0">
                <a:latin typeface="Microsoft Sans Serif"/>
                <a:cs typeface="Microsoft Sans Serif"/>
              </a:rPr>
              <a:t>called  </a:t>
            </a:r>
            <a:r>
              <a:rPr sz="2900" spc="-140" dirty="0">
                <a:latin typeface="Microsoft Sans Serif"/>
                <a:cs typeface="Microsoft Sans Serif"/>
              </a:rPr>
              <a:t>8-neighbors</a:t>
            </a:r>
            <a:r>
              <a:rPr sz="2900" spc="-10" dirty="0">
                <a:latin typeface="Microsoft Sans Serif"/>
                <a:cs typeface="Microsoft Sans Serif"/>
              </a:rPr>
              <a:t> </a:t>
            </a:r>
            <a:r>
              <a:rPr sz="2900" dirty="0">
                <a:latin typeface="Microsoft Sans Serif"/>
                <a:cs typeface="Microsoft Sans Serif"/>
              </a:rPr>
              <a:t>of</a:t>
            </a:r>
            <a:r>
              <a:rPr sz="2900" spc="105" dirty="0">
                <a:latin typeface="Microsoft Sans Serif"/>
                <a:cs typeface="Microsoft Sans Serif"/>
              </a:rPr>
              <a:t> </a:t>
            </a:r>
            <a:r>
              <a:rPr sz="2900" spc="-120" dirty="0">
                <a:latin typeface="Microsoft Sans Serif"/>
                <a:cs typeface="Microsoft Sans Serif"/>
              </a:rPr>
              <a:t>p.</a:t>
            </a:r>
            <a:endParaRPr sz="2900">
              <a:latin typeface="Microsoft Sans Serif"/>
              <a:cs typeface="Microsoft Sans Serif"/>
            </a:endParaRPr>
          </a:p>
          <a:p>
            <a:pPr marL="358140" indent="-320675">
              <a:lnSpc>
                <a:spcPct val="100000"/>
              </a:lnSpc>
              <a:spcBef>
                <a:spcPts val="309"/>
              </a:spcBef>
              <a:buClr>
                <a:srgbClr val="DD8046"/>
              </a:buClr>
              <a:buSzPct val="60344"/>
              <a:buFont typeface="Wingdings"/>
              <a:buChar char=""/>
              <a:tabLst>
                <a:tab pos="358775" algn="l"/>
              </a:tabLst>
            </a:pPr>
            <a:r>
              <a:rPr sz="2900" spc="-165" dirty="0">
                <a:latin typeface="Microsoft Sans Serif"/>
                <a:cs typeface="Microsoft Sans Serif"/>
              </a:rPr>
              <a:t>N</a:t>
            </a:r>
            <a:r>
              <a:rPr sz="2850" spc="7" baseline="-20467" dirty="0">
                <a:latin typeface="Microsoft Sans Serif"/>
                <a:cs typeface="Microsoft Sans Serif"/>
              </a:rPr>
              <a:t>8</a:t>
            </a:r>
            <a:r>
              <a:rPr sz="2900" spc="-75" dirty="0">
                <a:latin typeface="Microsoft Sans Serif"/>
                <a:cs typeface="Microsoft Sans Serif"/>
              </a:rPr>
              <a:t>(</a:t>
            </a:r>
            <a:r>
              <a:rPr sz="2900" spc="-114" dirty="0">
                <a:latin typeface="Microsoft Sans Serif"/>
                <a:cs typeface="Microsoft Sans Serif"/>
              </a:rPr>
              <a:t>p</a:t>
            </a:r>
            <a:r>
              <a:rPr sz="2900" spc="-180" dirty="0">
                <a:latin typeface="Microsoft Sans Serif"/>
                <a:cs typeface="Microsoft Sans Serif"/>
              </a:rPr>
              <a:t>)</a:t>
            </a:r>
            <a:r>
              <a:rPr sz="2900" spc="10" dirty="0">
                <a:latin typeface="Microsoft Sans Serif"/>
                <a:cs typeface="Microsoft Sans Serif"/>
              </a:rPr>
              <a:t> </a:t>
            </a:r>
            <a:r>
              <a:rPr sz="2900" spc="240" dirty="0">
                <a:latin typeface="Microsoft Sans Serif"/>
                <a:cs typeface="Microsoft Sans Serif"/>
              </a:rPr>
              <a:t>=</a:t>
            </a:r>
            <a:r>
              <a:rPr sz="2900" spc="30" dirty="0">
                <a:latin typeface="Microsoft Sans Serif"/>
                <a:cs typeface="Microsoft Sans Serif"/>
              </a:rPr>
              <a:t> </a:t>
            </a:r>
            <a:r>
              <a:rPr sz="2900" spc="-165" dirty="0">
                <a:latin typeface="Microsoft Sans Serif"/>
                <a:cs typeface="Microsoft Sans Serif"/>
              </a:rPr>
              <a:t>N</a:t>
            </a:r>
            <a:r>
              <a:rPr sz="2850" spc="7" baseline="-20467" dirty="0">
                <a:latin typeface="Microsoft Sans Serif"/>
                <a:cs typeface="Microsoft Sans Serif"/>
              </a:rPr>
              <a:t>4</a:t>
            </a:r>
            <a:r>
              <a:rPr sz="2900" spc="-75" dirty="0">
                <a:latin typeface="Microsoft Sans Serif"/>
                <a:cs typeface="Microsoft Sans Serif"/>
              </a:rPr>
              <a:t>(</a:t>
            </a:r>
            <a:r>
              <a:rPr sz="2900" spc="-114" dirty="0">
                <a:latin typeface="Microsoft Sans Serif"/>
                <a:cs typeface="Microsoft Sans Serif"/>
              </a:rPr>
              <a:t>p</a:t>
            </a:r>
            <a:r>
              <a:rPr sz="2900" spc="-180" dirty="0">
                <a:latin typeface="Microsoft Sans Serif"/>
                <a:cs typeface="Microsoft Sans Serif"/>
              </a:rPr>
              <a:t>)</a:t>
            </a:r>
            <a:r>
              <a:rPr sz="2900" spc="30" dirty="0">
                <a:latin typeface="Microsoft Sans Serif"/>
                <a:cs typeface="Microsoft Sans Serif"/>
              </a:rPr>
              <a:t> </a:t>
            </a:r>
            <a:r>
              <a:rPr sz="2900" spc="-345" dirty="0">
                <a:latin typeface="Microsoft Sans Serif"/>
                <a:cs typeface="Microsoft Sans Serif"/>
              </a:rPr>
              <a:t>U</a:t>
            </a:r>
            <a:r>
              <a:rPr sz="2900" spc="15" dirty="0">
                <a:latin typeface="Microsoft Sans Serif"/>
                <a:cs typeface="Microsoft Sans Serif"/>
              </a:rPr>
              <a:t> </a:t>
            </a:r>
            <a:r>
              <a:rPr sz="2900" spc="-165" dirty="0">
                <a:latin typeface="Microsoft Sans Serif"/>
                <a:cs typeface="Microsoft Sans Serif"/>
              </a:rPr>
              <a:t>N</a:t>
            </a:r>
            <a:r>
              <a:rPr sz="2850" spc="-322" baseline="-20467" dirty="0">
                <a:latin typeface="Microsoft Sans Serif"/>
                <a:cs typeface="Microsoft Sans Serif"/>
              </a:rPr>
              <a:t>D</a:t>
            </a:r>
            <a:r>
              <a:rPr sz="2900" spc="-120" dirty="0">
                <a:latin typeface="Microsoft Sans Serif"/>
                <a:cs typeface="Microsoft Sans Serif"/>
              </a:rPr>
              <a:t>(p)</a:t>
            </a:r>
            <a:endParaRPr sz="2900">
              <a:latin typeface="Microsoft Sans Serif"/>
              <a:cs typeface="Microsoft Sans Serif"/>
            </a:endParaRPr>
          </a:p>
          <a:p>
            <a:pPr marL="358140" marR="127000" indent="-320675">
              <a:lnSpc>
                <a:spcPts val="3130"/>
              </a:lnSpc>
              <a:spcBef>
                <a:spcPts val="740"/>
              </a:spcBef>
              <a:buClr>
                <a:srgbClr val="DD8046"/>
              </a:buClr>
              <a:buSzPct val="60344"/>
              <a:buFont typeface="Wingdings"/>
              <a:buChar char=""/>
              <a:tabLst>
                <a:tab pos="358775" algn="l"/>
              </a:tabLst>
            </a:pPr>
            <a:r>
              <a:rPr sz="2900" spc="-10" dirty="0">
                <a:latin typeface="Microsoft Sans Serif"/>
                <a:cs typeface="Microsoft Sans Serif"/>
              </a:rPr>
              <a:t>I</a:t>
            </a:r>
            <a:r>
              <a:rPr sz="2900" spc="-5" dirty="0">
                <a:latin typeface="Microsoft Sans Serif"/>
                <a:cs typeface="Microsoft Sans Serif"/>
              </a:rPr>
              <a:t>f</a:t>
            </a:r>
            <a:r>
              <a:rPr sz="2900" spc="105" dirty="0">
                <a:latin typeface="Microsoft Sans Serif"/>
                <a:cs typeface="Microsoft Sans Serif"/>
              </a:rPr>
              <a:t> </a:t>
            </a:r>
            <a:r>
              <a:rPr sz="2900" spc="-10" dirty="0">
                <a:latin typeface="Microsoft Sans Serif"/>
                <a:cs typeface="Microsoft Sans Serif"/>
              </a:rPr>
              <a:t>p</a:t>
            </a:r>
            <a:r>
              <a:rPr sz="2900" spc="30" dirty="0">
                <a:latin typeface="Microsoft Sans Serif"/>
                <a:cs typeface="Microsoft Sans Serif"/>
              </a:rPr>
              <a:t> </a:t>
            </a:r>
            <a:r>
              <a:rPr sz="2900" spc="-165" dirty="0">
                <a:latin typeface="Microsoft Sans Serif"/>
                <a:cs typeface="Microsoft Sans Serif"/>
              </a:rPr>
              <a:t>i</a:t>
            </a:r>
            <a:r>
              <a:rPr sz="2900" spc="-350" dirty="0">
                <a:latin typeface="Microsoft Sans Serif"/>
                <a:cs typeface="Microsoft Sans Serif"/>
              </a:rPr>
              <a:t>s</a:t>
            </a:r>
            <a:r>
              <a:rPr sz="2900" spc="15" dirty="0">
                <a:latin typeface="Microsoft Sans Serif"/>
                <a:cs typeface="Microsoft Sans Serif"/>
              </a:rPr>
              <a:t> </a:t>
            </a:r>
            <a:r>
              <a:rPr sz="2900" spc="-10" dirty="0">
                <a:latin typeface="Microsoft Sans Serif"/>
                <a:cs typeface="Microsoft Sans Serif"/>
              </a:rPr>
              <a:t>a</a:t>
            </a:r>
            <a:r>
              <a:rPr sz="2900" spc="30" dirty="0">
                <a:latin typeface="Microsoft Sans Serif"/>
                <a:cs typeface="Microsoft Sans Serif"/>
              </a:rPr>
              <a:t> </a:t>
            </a:r>
            <a:r>
              <a:rPr sz="2900" spc="-110" dirty="0">
                <a:latin typeface="Microsoft Sans Serif"/>
                <a:cs typeface="Microsoft Sans Serif"/>
              </a:rPr>
              <a:t>boundary</a:t>
            </a:r>
            <a:r>
              <a:rPr sz="2900" dirty="0">
                <a:latin typeface="Microsoft Sans Serif"/>
                <a:cs typeface="Microsoft Sans Serif"/>
              </a:rPr>
              <a:t> </a:t>
            </a:r>
            <a:r>
              <a:rPr sz="2900" spc="-10" dirty="0">
                <a:latin typeface="Microsoft Sans Serif"/>
                <a:cs typeface="Microsoft Sans Serif"/>
              </a:rPr>
              <a:t>pi</a:t>
            </a:r>
            <a:r>
              <a:rPr sz="2900" spc="-75" dirty="0">
                <a:latin typeface="Microsoft Sans Serif"/>
                <a:cs typeface="Microsoft Sans Serif"/>
              </a:rPr>
              <a:t>x</a:t>
            </a:r>
            <a:r>
              <a:rPr sz="2900" spc="-95" dirty="0">
                <a:latin typeface="Microsoft Sans Serif"/>
                <a:cs typeface="Microsoft Sans Serif"/>
              </a:rPr>
              <a:t>el</a:t>
            </a:r>
            <a:r>
              <a:rPr sz="2900" spc="20" dirty="0">
                <a:latin typeface="Microsoft Sans Serif"/>
                <a:cs typeface="Microsoft Sans Serif"/>
              </a:rPr>
              <a:t> </a:t>
            </a:r>
            <a:r>
              <a:rPr sz="2900" spc="-215" dirty="0">
                <a:latin typeface="Microsoft Sans Serif"/>
                <a:cs typeface="Microsoft Sans Serif"/>
              </a:rPr>
              <a:t>then</a:t>
            </a:r>
            <a:r>
              <a:rPr sz="2900" spc="30" dirty="0">
                <a:latin typeface="Microsoft Sans Serif"/>
                <a:cs typeface="Microsoft Sans Serif"/>
              </a:rPr>
              <a:t> </a:t>
            </a:r>
            <a:r>
              <a:rPr sz="2900" spc="-75" dirty="0">
                <a:latin typeface="Microsoft Sans Serif"/>
                <a:cs typeface="Microsoft Sans Serif"/>
              </a:rPr>
              <a:t>bo</a:t>
            </a:r>
            <a:r>
              <a:rPr sz="2900" spc="-35" dirty="0">
                <a:latin typeface="Microsoft Sans Serif"/>
                <a:cs typeface="Microsoft Sans Serif"/>
              </a:rPr>
              <a:t>t</a:t>
            </a:r>
            <a:r>
              <a:rPr sz="2900" spc="-340" dirty="0">
                <a:latin typeface="Microsoft Sans Serif"/>
                <a:cs typeface="Microsoft Sans Serif"/>
              </a:rPr>
              <a:t>h</a:t>
            </a:r>
            <a:r>
              <a:rPr sz="2900" spc="20" dirty="0">
                <a:latin typeface="Microsoft Sans Serif"/>
                <a:cs typeface="Microsoft Sans Serif"/>
              </a:rPr>
              <a:t> </a:t>
            </a:r>
            <a:r>
              <a:rPr sz="2900" spc="-170" dirty="0">
                <a:latin typeface="Microsoft Sans Serif"/>
                <a:cs typeface="Microsoft Sans Serif"/>
              </a:rPr>
              <a:t>N</a:t>
            </a:r>
            <a:r>
              <a:rPr sz="2850" spc="-315" baseline="-20467" dirty="0">
                <a:latin typeface="Microsoft Sans Serif"/>
                <a:cs typeface="Microsoft Sans Serif"/>
              </a:rPr>
              <a:t>D</a:t>
            </a:r>
            <a:r>
              <a:rPr sz="2900" spc="-75" dirty="0">
                <a:latin typeface="Microsoft Sans Serif"/>
                <a:cs typeface="Microsoft Sans Serif"/>
              </a:rPr>
              <a:t>(</a:t>
            </a:r>
            <a:r>
              <a:rPr sz="2900" spc="-114" dirty="0">
                <a:latin typeface="Microsoft Sans Serif"/>
                <a:cs typeface="Microsoft Sans Serif"/>
              </a:rPr>
              <a:t>p</a:t>
            </a:r>
            <a:r>
              <a:rPr sz="2900" spc="-180" dirty="0">
                <a:latin typeface="Microsoft Sans Serif"/>
                <a:cs typeface="Microsoft Sans Serif"/>
              </a:rPr>
              <a:t>)</a:t>
            </a:r>
            <a:r>
              <a:rPr sz="2900" spc="20" dirty="0">
                <a:latin typeface="Microsoft Sans Serif"/>
                <a:cs typeface="Microsoft Sans Serif"/>
              </a:rPr>
              <a:t> </a:t>
            </a:r>
            <a:r>
              <a:rPr sz="2900" spc="-120" dirty="0">
                <a:latin typeface="Microsoft Sans Serif"/>
                <a:cs typeface="Microsoft Sans Serif"/>
              </a:rPr>
              <a:t>and</a:t>
            </a:r>
            <a:r>
              <a:rPr sz="2900" spc="20" dirty="0">
                <a:latin typeface="Microsoft Sans Serif"/>
                <a:cs typeface="Microsoft Sans Serif"/>
              </a:rPr>
              <a:t> </a:t>
            </a:r>
            <a:r>
              <a:rPr sz="2900" spc="-95" dirty="0">
                <a:latin typeface="Microsoft Sans Serif"/>
                <a:cs typeface="Microsoft Sans Serif"/>
              </a:rPr>
              <a:t>and  </a:t>
            </a:r>
            <a:r>
              <a:rPr sz="2900" spc="-165" dirty="0">
                <a:latin typeface="Microsoft Sans Serif"/>
                <a:cs typeface="Microsoft Sans Serif"/>
              </a:rPr>
              <a:t>N</a:t>
            </a:r>
            <a:r>
              <a:rPr sz="2850" spc="7" baseline="-20467" dirty="0">
                <a:latin typeface="Microsoft Sans Serif"/>
                <a:cs typeface="Microsoft Sans Serif"/>
              </a:rPr>
              <a:t>8</a:t>
            </a:r>
            <a:r>
              <a:rPr sz="2900" spc="-75" dirty="0">
                <a:latin typeface="Microsoft Sans Serif"/>
                <a:cs typeface="Microsoft Sans Serif"/>
              </a:rPr>
              <a:t>(</a:t>
            </a:r>
            <a:r>
              <a:rPr sz="2900" spc="-114" dirty="0">
                <a:latin typeface="Microsoft Sans Serif"/>
                <a:cs typeface="Microsoft Sans Serif"/>
              </a:rPr>
              <a:t>p</a:t>
            </a:r>
            <a:r>
              <a:rPr sz="2900" spc="-180" dirty="0">
                <a:latin typeface="Microsoft Sans Serif"/>
                <a:cs typeface="Microsoft Sans Serif"/>
              </a:rPr>
              <a:t>)</a:t>
            </a:r>
            <a:r>
              <a:rPr sz="2900" spc="10" dirty="0">
                <a:latin typeface="Microsoft Sans Serif"/>
                <a:cs typeface="Microsoft Sans Serif"/>
              </a:rPr>
              <a:t> </a:t>
            </a:r>
            <a:r>
              <a:rPr sz="2900" spc="-60" dirty="0">
                <a:latin typeface="Microsoft Sans Serif"/>
                <a:cs typeface="Microsoft Sans Serif"/>
              </a:rPr>
              <a:t>will</a:t>
            </a:r>
            <a:r>
              <a:rPr sz="2900" spc="35" dirty="0">
                <a:latin typeface="Microsoft Sans Serif"/>
                <a:cs typeface="Microsoft Sans Serif"/>
              </a:rPr>
              <a:t> </a:t>
            </a:r>
            <a:r>
              <a:rPr sz="2900" spc="-185" dirty="0">
                <a:latin typeface="Microsoft Sans Serif"/>
                <a:cs typeface="Microsoft Sans Serif"/>
              </a:rPr>
              <a:t>ha</a:t>
            </a:r>
            <a:r>
              <a:rPr sz="2900" spc="-225" dirty="0">
                <a:latin typeface="Microsoft Sans Serif"/>
                <a:cs typeface="Microsoft Sans Serif"/>
              </a:rPr>
              <a:t>v</a:t>
            </a:r>
            <a:r>
              <a:rPr sz="2900" spc="-165" dirty="0">
                <a:latin typeface="Microsoft Sans Serif"/>
                <a:cs typeface="Microsoft Sans Serif"/>
              </a:rPr>
              <a:t>e</a:t>
            </a:r>
            <a:r>
              <a:rPr sz="2900" spc="20" dirty="0">
                <a:latin typeface="Microsoft Sans Serif"/>
                <a:cs typeface="Microsoft Sans Serif"/>
              </a:rPr>
              <a:t> </a:t>
            </a:r>
            <a:r>
              <a:rPr sz="2900" spc="-285" dirty="0">
                <a:latin typeface="Microsoft Sans Serif"/>
                <a:cs typeface="Microsoft Sans Serif"/>
              </a:rPr>
              <a:t>les</a:t>
            </a:r>
            <a:r>
              <a:rPr sz="2900" spc="-325" dirty="0">
                <a:latin typeface="Microsoft Sans Serif"/>
                <a:cs typeface="Microsoft Sans Serif"/>
              </a:rPr>
              <a:t>s</a:t>
            </a:r>
            <a:r>
              <a:rPr sz="2900" spc="15" dirty="0">
                <a:latin typeface="Microsoft Sans Serif"/>
                <a:cs typeface="Microsoft Sans Serif"/>
              </a:rPr>
              <a:t> </a:t>
            </a:r>
            <a:r>
              <a:rPr sz="2900" spc="-225" dirty="0">
                <a:latin typeface="Microsoft Sans Serif"/>
                <a:cs typeface="Microsoft Sans Serif"/>
              </a:rPr>
              <a:t>number</a:t>
            </a:r>
            <a:r>
              <a:rPr sz="2900" spc="30" dirty="0">
                <a:latin typeface="Microsoft Sans Serif"/>
                <a:cs typeface="Microsoft Sans Serif"/>
              </a:rPr>
              <a:t> </a:t>
            </a:r>
            <a:r>
              <a:rPr sz="2900" dirty="0">
                <a:latin typeface="Microsoft Sans Serif"/>
                <a:cs typeface="Microsoft Sans Serif"/>
              </a:rPr>
              <a:t>of</a:t>
            </a:r>
            <a:r>
              <a:rPr sz="2900" spc="100" dirty="0">
                <a:latin typeface="Microsoft Sans Serif"/>
                <a:cs typeface="Microsoft Sans Serif"/>
              </a:rPr>
              <a:t> </a:t>
            </a:r>
            <a:r>
              <a:rPr sz="2900" spc="-15" dirty="0">
                <a:latin typeface="Microsoft Sans Serif"/>
                <a:cs typeface="Microsoft Sans Serif"/>
              </a:rPr>
              <a:t>pi</a:t>
            </a:r>
            <a:r>
              <a:rPr sz="2900" spc="-70" dirty="0">
                <a:latin typeface="Microsoft Sans Serif"/>
                <a:cs typeface="Microsoft Sans Serif"/>
              </a:rPr>
              <a:t>x</a:t>
            </a:r>
            <a:r>
              <a:rPr sz="2900" spc="-204" dirty="0">
                <a:latin typeface="Microsoft Sans Serif"/>
                <a:cs typeface="Microsoft Sans Serif"/>
              </a:rPr>
              <a:t>el</a:t>
            </a:r>
            <a:r>
              <a:rPr sz="2900" spc="-290" dirty="0">
                <a:latin typeface="Microsoft Sans Serif"/>
                <a:cs typeface="Microsoft Sans Serif"/>
              </a:rPr>
              <a:t>s</a:t>
            </a:r>
            <a:r>
              <a:rPr sz="2900" spc="-170" dirty="0">
                <a:latin typeface="Microsoft Sans Serif"/>
                <a:cs typeface="Microsoft Sans Serif"/>
              </a:rPr>
              <a:t>.</a:t>
            </a:r>
            <a:endParaRPr sz="2900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52762" y="2209783"/>
            <a:ext cx="2790477" cy="1656999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11760">
              <a:lnSpc>
                <a:spcPct val="100000"/>
              </a:lnSpc>
              <a:spcBef>
                <a:spcPts val="95"/>
              </a:spcBef>
            </a:pPr>
            <a:r>
              <a:rPr spc="-420" dirty="0"/>
              <a:t>Basic</a:t>
            </a:r>
            <a:r>
              <a:rPr spc="-35" dirty="0"/>
              <a:t> </a:t>
            </a:r>
            <a:r>
              <a:rPr spc="-680" dirty="0"/>
              <a:t>R</a:t>
            </a:r>
            <a:r>
              <a:rPr spc="-260" dirty="0"/>
              <a:t>e</a:t>
            </a:r>
            <a:r>
              <a:rPr spc="-125" dirty="0"/>
              <a:t>l</a:t>
            </a:r>
            <a:r>
              <a:rPr spc="-40" dirty="0"/>
              <a:t>a</a:t>
            </a:r>
            <a:r>
              <a:rPr spc="-175" dirty="0"/>
              <a:t>ti</a:t>
            </a:r>
            <a:r>
              <a:rPr spc="-335" dirty="0"/>
              <a:t>o</a:t>
            </a:r>
            <a:r>
              <a:rPr spc="-360" dirty="0"/>
              <a:t>nsh</a:t>
            </a:r>
            <a:r>
              <a:rPr spc="-160" dirty="0"/>
              <a:t>i</a:t>
            </a:r>
            <a:r>
              <a:rPr spc="-325" dirty="0"/>
              <a:t>p</a:t>
            </a:r>
            <a:r>
              <a:rPr spc="-50" dirty="0"/>
              <a:t> </a:t>
            </a:r>
            <a:r>
              <a:rPr spc="-365" dirty="0"/>
              <a:t>be</a:t>
            </a:r>
            <a:r>
              <a:rPr spc="-200" dirty="0"/>
              <a:t>t</a:t>
            </a:r>
            <a:r>
              <a:rPr spc="-150" dirty="0"/>
              <a:t>w</a:t>
            </a:r>
            <a:r>
              <a:rPr spc="-105" dirty="0"/>
              <a:t>e</a:t>
            </a:r>
            <a:r>
              <a:rPr spc="-320" dirty="0"/>
              <a:t>en</a:t>
            </a:r>
            <a:r>
              <a:rPr spc="-85" dirty="0"/>
              <a:t> </a:t>
            </a:r>
            <a:r>
              <a:rPr spc="-229" dirty="0"/>
              <a:t>Pi</a:t>
            </a:r>
            <a:r>
              <a:rPr spc="-260" dirty="0"/>
              <a:t>xe</a:t>
            </a:r>
            <a:r>
              <a:rPr spc="-125" dirty="0"/>
              <a:t>l</a:t>
            </a:r>
            <a:r>
              <a:rPr spc="-520" dirty="0"/>
              <a:t>s</a:t>
            </a:r>
            <a:r>
              <a:rPr spc="-50" dirty="0"/>
              <a:t> </a:t>
            </a:r>
            <a:r>
              <a:rPr spc="-5" dirty="0"/>
              <a:t>…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3287" y="1612519"/>
            <a:ext cx="7521575" cy="33597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70840" marR="218440" indent="-320675">
              <a:lnSpc>
                <a:spcPct val="100000"/>
              </a:lnSpc>
              <a:spcBef>
                <a:spcPts val="105"/>
              </a:spcBef>
              <a:buClr>
                <a:srgbClr val="DD8046"/>
              </a:buClr>
              <a:buSzPct val="60344"/>
              <a:buFont typeface="Wingdings"/>
              <a:buChar char=""/>
              <a:tabLst>
                <a:tab pos="371475" algn="l"/>
              </a:tabLst>
            </a:pPr>
            <a:r>
              <a:rPr sz="2900" spc="-650" dirty="0">
                <a:latin typeface="Microsoft Sans Serif"/>
                <a:cs typeface="Microsoft Sans Serif"/>
              </a:rPr>
              <a:t>T</a:t>
            </a:r>
            <a:r>
              <a:rPr sz="2900" spc="-225" dirty="0">
                <a:latin typeface="Microsoft Sans Serif"/>
                <a:cs typeface="Microsoft Sans Serif"/>
              </a:rPr>
              <a:t>w</a:t>
            </a:r>
            <a:r>
              <a:rPr sz="2900" spc="-165" dirty="0">
                <a:latin typeface="Microsoft Sans Serif"/>
                <a:cs typeface="Microsoft Sans Serif"/>
              </a:rPr>
              <a:t>o</a:t>
            </a:r>
            <a:r>
              <a:rPr sz="2900" spc="30" dirty="0">
                <a:latin typeface="Microsoft Sans Serif"/>
                <a:cs typeface="Microsoft Sans Serif"/>
              </a:rPr>
              <a:t> </a:t>
            </a:r>
            <a:r>
              <a:rPr sz="2900" spc="-15" dirty="0">
                <a:latin typeface="Microsoft Sans Serif"/>
                <a:cs typeface="Microsoft Sans Serif"/>
              </a:rPr>
              <a:t>pi</a:t>
            </a:r>
            <a:r>
              <a:rPr sz="2900" spc="-70" dirty="0">
                <a:latin typeface="Microsoft Sans Serif"/>
                <a:cs typeface="Microsoft Sans Serif"/>
              </a:rPr>
              <a:t>x</a:t>
            </a:r>
            <a:r>
              <a:rPr sz="2900" spc="-225" dirty="0">
                <a:latin typeface="Microsoft Sans Serif"/>
                <a:cs typeface="Microsoft Sans Serif"/>
              </a:rPr>
              <a:t>els</a:t>
            </a:r>
            <a:r>
              <a:rPr sz="2900" spc="30" dirty="0">
                <a:latin typeface="Microsoft Sans Serif"/>
                <a:cs typeface="Microsoft Sans Serif"/>
              </a:rPr>
              <a:t> </a:t>
            </a:r>
            <a:r>
              <a:rPr sz="2900" spc="-60" dirty="0">
                <a:latin typeface="Microsoft Sans Serif"/>
                <a:cs typeface="Microsoft Sans Serif"/>
              </a:rPr>
              <a:t>are</a:t>
            </a:r>
            <a:r>
              <a:rPr sz="2900" spc="15" dirty="0">
                <a:latin typeface="Microsoft Sans Serif"/>
                <a:cs typeface="Microsoft Sans Serif"/>
              </a:rPr>
              <a:t> </a:t>
            </a:r>
            <a:r>
              <a:rPr sz="2900" spc="-235" dirty="0">
                <a:latin typeface="Microsoft Sans Serif"/>
                <a:cs typeface="Microsoft Sans Serif"/>
              </a:rPr>
              <a:t>s</a:t>
            </a:r>
            <a:r>
              <a:rPr sz="2900" spc="-254" dirty="0">
                <a:latin typeface="Microsoft Sans Serif"/>
                <a:cs typeface="Microsoft Sans Serif"/>
              </a:rPr>
              <a:t>a</a:t>
            </a:r>
            <a:r>
              <a:rPr sz="2900" spc="-20" dirty="0">
                <a:latin typeface="Microsoft Sans Serif"/>
                <a:cs typeface="Microsoft Sans Serif"/>
              </a:rPr>
              <a:t>i</a:t>
            </a:r>
            <a:r>
              <a:rPr sz="2900" spc="-25" dirty="0">
                <a:latin typeface="Microsoft Sans Serif"/>
                <a:cs typeface="Microsoft Sans Serif"/>
              </a:rPr>
              <a:t>d</a:t>
            </a:r>
            <a:r>
              <a:rPr sz="2900" dirty="0">
                <a:latin typeface="Microsoft Sans Serif"/>
                <a:cs typeface="Microsoft Sans Serif"/>
              </a:rPr>
              <a:t> </a:t>
            </a:r>
            <a:r>
              <a:rPr sz="2900" spc="-90" dirty="0">
                <a:latin typeface="Microsoft Sans Serif"/>
                <a:cs typeface="Microsoft Sans Serif"/>
              </a:rPr>
              <a:t>to</a:t>
            </a:r>
            <a:r>
              <a:rPr sz="2900" spc="30" dirty="0">
                <a:latin typeface="Microsoft Sans Serif"/>
                <a:cs typeface="Microsoft Sans Serif"/>
              </a:rPr>
              <a:t> </a:t>
            </a:r>
            <a:r>
              <a:rPr sz="2900" spc="-90" dirty="0">
                <a:latin typeface="Microsoft Sans Serif"/>
                <a:cs typeface="Microsoft Sans Serif"/>
              </a:rPr>
              <a:t>be</a:t>
            </a:r>
            <a:r>
              <a:rPr sz="2900" spc="20" dirty="0">
                <a:latin typeface="Microsoft Sans Serif"/>
                <a:cs typeface="Microsoft Sans Serif"/>
              </a:rPr>
              <a:t> </a:t>
            </a:r>
            <a:r>
              <a:rPr sz="2900" spc="-210" dirty="0">
                <a:latin typeface="Microsoft Sans Serif"/>
                <a:cs typeface="Microsoft Sans Serif"/>
              </a:rPr>
              <a:t>connected</a:t>
            </a:r>
            <a:r>
              <a:rPr sz="2900" spc="15" dirty="0">
                <a:latin typeface="Microsoft Sans Serif"/>
                <a:cs typeface="Microsoft Sans Serif"/>
              </a:rPr>
              <a:t> </a:t>
            </a:r>
            <a:r>
              <a:rPr sz="2900" spc="55" dirty="0">
                <a:latin typeface="Microsoft Sans Serif"/>
                <a:cs typeface="Microsoft Sans Serif"/>
              </a:rPr>
              <a:t>i</a:t>
            </a:r>
            <a:r>
              <a:rPr sz="2900" spc="75" dirty="0">
                <a:latin typeface="Microsoft Sans Serif"/>
                <a:cs typeface="Microsoft Sans Serif"/>
              </a:rPr>
              <a:t>f</a:t>
            </a:r>
            <a:r>
              <a:rPr sz="2900" spc="114" dirty="0">
                <a:latin typeface="Microsoft Sans Serif"/>
                <a:cs typeface="Microsoft Sans Serif"/>
              </a:rPr>
              <a:t> </a:t>
            </a:r>
            <a:r>
              <a:rPr sz="2900" spc="-180" dirty="0">
                <a:latin typeface="Microsoft Sans Serif"/>
                <a:cs typeface="Microsoft Sans Serif"/>
              </a:rPr>
              <a:t>th</a:t>
            </a:r>
            <a:r>
              <a:rPr sz="2900" spc="-280" dirty="0">
                <a:latin typeface="Microsoft Sans Serif"/>
                <a:cs typeface="Microsoft Sans Serif"/>
              </a:rPr>
              <a:t>e</a:t>
            </a:r>
            <a:r>
              <a:rPr sz="2900" dirty="0">
                <a:latin typeface="Microsoft Sans Serif"/>
                <a:cs typeface="Microsoft Sans Serif"/>
              </a:rPr>
              <a:t>y</a:t>
            </a:r>
            <a:r>
              <a:rPr sz="2900" spc="20" dirty="0">
                <a:latin typeface="Microsoft Sans Serif"/>
                <a:cs typeface="Microsoft Sans Serif"/>
              </a:rPr>
              <a:t> </a:t>
            </a:r>
            <a:r>
              <a:rPr sz="2900" spc="-10" dirty="0">
                <a:latin typeface="Microsoft Sans Serif"/>
                <a:cs typeface="Microsoft Sans Serif"/>
              </a:rPr>
              <a:t>a</a:t>
            </a:r>
            <a:r>
              <a:rPr sz="2900" dirty="0">
                <a:latin typeface="Microsoft Sans Serif"/>
                <a:cs typeface="Microsoft Sans Serif"/>
              </a:rPr>
              <a:t>r</a:t>
            </a:r>
            <a:r>
              <a:rPr sz="2900" spc="-105" dirty="0">
                <a:latin typeface="Microsoft Sans Serif"/>
                <a:cs typeface="Microsoft Sans Serif"/>
              </a:rPr>
              <a:t>e  </a:t>
            </a:r>
            <a:r>
              <a:rPr sz="2900" spc="-15" dirty="0">
                <a:latin typeface="Microsoft Sans Serif"/>
                <a:cs typeface="Microsoft Sans Serif"/>
              </a:rPr>
              <a:t>a</a:t>
            </a:r>
            <a:r>
              <a:rPr sz="2900" spc="-10" dirty="0">
                <a:latin typeface="Microsoft Sans Serif"/>
                <a:cs typeface="Microsoft Sans Serif"/>
              </a:rPr>
              <a:t>d</a:t>
            </a:r>
            <a:r>
              <a:rPr sz="2900" spc="-165" dirty="0">
                <a:latin typeface="Microsoft Sans Serif"/>
                <a:cs typeface="Microsoft Sans Serif"/>
              </a:rPr>
              <a:t>jacen</a:t>
            </a:r>
            <a:r>
              <a:rPr sz="2900" spc="-95" dirty="0">
                <a:latin typeface="Microsoft Sans Serif"/>
                <a:cs typeface="Microsoft Sans Serif"/>
              </a:rPr>
              <a:t>t</a:t>
            </a:r>
            <a:r>
              <a:rPr sz="2900" dirty="0">
                <a:latin typeface="Microsoft Sans Serif"/>
                <a:cs typeface="Microsoft Sans Serif"/>
              </a:rPr>
              <a:t> </a:t>
            </a:r>
            <a:r>
              <a:rPr sz="2900" spc="-114" dirty="0">
                <a:latin typeface="Microsoft Sans Serif"/>
                <a:cs typeface="Microsoft Sans Serif"/>
              </a:rPr>
              <a:t>i</a:t>
            </a:r>
            <a:r>
              <a:rPr sz="2900" spc="-260" dirty="0">
                <a:latin typeface="Microsoft Sans Serif"/>
                <a:cs typeface="Microsoft Sans Serif"/>
              </a:rPr>
              <a:t>n</a:t>
            </a:r>
            <a:r>
              <a:rPr sz="2900" spc="25" dirty="0">
                <a:latin typeface="Microsoft Sans Serif"/>
                <a:cs typeface="Microsoft Sans Serif"/>
              </a:rPr>
              <a:t> </a:t>
            </a:r>
            <a:r>
              <a:rPr sz="2900" spc="-325" dirty="0">
                <a:latin typeface="Microsoft Sans Serif"/>
                <a:cs typeface="Microsoft Sans Serif"/>
              </a:rPr>
              <a:t>some</a:t>
            </a:r>
            <a:r>
              <a:rPr sz="2900" spc="30" dirty="0">
                <a:latin typeface="Microsoft Sans Serif"/>
                <a:cs typeface="Microsoft Sans Serif"/>
              </a:rPr>
              <a:t> </a:t>
            </a:r>
            <a:r>
              <a:rPr sz="2900" spc="-330" dirty="0">
                <a:latin typeface="Microsoft Sans Serif"/>
                <a:cs typeface="Microsoft Sans Serif"/>
              </a:rPr>
              <a:t>sense</a:t>
            </a:r>
            <a:endParaRPr sz="2900">
              <a:latin typeface="Microsoft Sans Serif"/>
              <a:cs typeface="Microsoft Sans Serif"/>
            </a:endParaRPr>
          </a:p>
          <a:p>
            <a:pPr marL="416559">
              <a:lnSpc>
                <a:spcPct val="100000"/>
              </a:lnSpc>
              <a:spcBef>
                <a:spcPts val="610"/>
              </a:spcBef>
            </a:pPr>
            <a:r>
              <a:rPr sz="1800" spc="-175" dirty="0">
                <a:solidFill>
                  <a:srgbClr val="93B6D2"/>
                </a:solidFill>
                <a:latin typeface="Microsoft Sans Serif"/>
                <a:cs typeface="Microsoft Sans Serif"/>
              </a:rPr>
              <a:t>🞑</a:t>
            </a:r>
            <a:r>
              <a:rPr sz="1800" spc="55" dirty="0">
                <a:solidFill>
                  <a:srgbClr val="93B6D2"/>
                </a:solidFill>
                <a:latin typeface="Microsoft Sans Serif"/>
                <a:cs typeface="Microsoft Sans Serif"/>
              </a:rPr>
              <a:t> </a:t>
            </a:r>
            <a:r>
              <a:rPr sz="2600" spc="-380" dirty="0">
                <a:latin typeface="Microsoft Sans Serif"/>
                <a:cs typeface="Microsoft Sans Serif"/>
              </a:rPr>
              <a:t>Th</a:t>
            </a:r>
            <a:r>
              <a:rPr sz="2600" spc="-250" dirty="0">
                <a:latin typeface="Microsoft Sans Serif"/>
                <a:cs typeface="Microsoft Sans Serif"/>
              </a:rPr>
              <a:t>e</a:t>
            </a:r>
            <a:r>
              <a:rPr sz="2600" dirty="0">
                <a:latin typeface="Microsoft Sans Serif"/>
                <a:cs typeface="Microsoft Sans Serif"/>
              </a:rPr>
              <a:t>y</a:t>
            </a:r>
            <a:r>
              <a:rPr sz="2600" spc="10" dirty="0">
                <a:latin typeface="Microsoft Sans Serif"/>
                <a:cs typeface="Microsoft Sans Serif"/>
              </a:rPr>
              <a:t> </a:t>
            </a:r>
            <a:r>
              <a:rPr sz="2600" spc="-55" dirty="0">
                <a:latin typeface="Microsoft Sans Serif"/>
                <a:cs typeface="Microsoft Sans Serif"/>
              </a:rPr>
              <a:t>are</a:t>
            </a:r>
            <a:r>
              <a:rPr sz="2600" spc="10" dirty="0">
                <a:latin typeface="Microsoft Sans Serif"/>
                <a:cs typeface="Microsoft Sans Serif"/>
              </a:rPr>
              <a:t> </a:t>
            </a:r>
            <a:r>
              <a:rPr sz="2600" spc="-200" dirty="0">
                <a:latin typeface="Microsoft Sans Serif"/>
                <a:cs typeface="Microsoft Sans Serif"/>
              </a:rPr>
              <a:t>ne</a:t>
            </a:r>
            <a:r>
              <a:rPr sz="2600" spc="-80" dirty="0">
                <a:latin typeface="Microsoft Sans Serif"/>
                <a:cs typeface="Microsoft Sans Serif"/>
              </a:rPr>
              <a:t>i</a:t>
            </a:r>
            <a:r>
              <a:rPr sz="2600" spc="-120" dirty="0">
                <a:latin typeface="Microsoft Sans Serif"/>
                <a:cs typeface="Microsoft Sans Serif"/>
              </a:rPr>
              <a:t>ghb</a:t>
            </a:r>
            <a:r>
              <a:rPr sz="2600" spc="-114" dirty="0">
                <a:latin typeface="Microsoft Sans Serif"/>
                <a:cs typeface="Microsoft Sans Serif"/>
              </a:rPr>
              <a:t>o</a:t>
            </a:r>
            <a:r>
              <a:rPr sz="2600" spc="-185" dirty="0">
                <a:latin typeface="Microsoft Sans Serif"/>
                <a:cs typeface="Microsoft Sans Serif"/>
              </a:rPr>
              <a:t>rs(N</a:t>
            </a:r>
            <a:r>
              <a:rPr sz="2850" spc="7" baseline="-20467" dirty="0">
                <a:latin typeface="Microsoft Sans Serif"/>
                <a:cs typeface="Microsoft Sans Serif"/>
              </a:rPr>
              <a:t>4</a:t>
            </a:r>
            <a:r>
              <a:rPr sz="2600" spc="-95" dirty="0">
                <a:latin typeface="Microsoft Sans Serif"/>
                <a:cs typeface="Microsoft Sans Serif"/>
              </a:rPr>
              <a:t>,</a:t>
            </a:r>
            <a:r>
              <a:rPr sz="2600" spc="-215" dirty="0">
                <a:latin typeface="Microsoft Sans Serif"/>
                <a:cs typeface="Microsoft Sans Serif"/>
              </a:rPr>
              <a:t>N</a:t>
            </a:r>
            <a:r>
              <a:rPr sz="2850" spc="-315" baseline="-20467" dirty="0">
                <a:latin typeface="Microsoft Sans Serif"/>
                <a:cs typeface="Microsoft Sans Serif"/>
              </a:rPr>
              <a:t>D</a:t>
            </a:r>
            <a:r>
              <a:rPr sz="2850" spc="247" baseline="-20467" dirty="0">
                <a:latin typeface="Microsoft Sans Serif"/>
                <a:cs typeface="Microsoft Sans Serif"/>
              </a:rPr>
              <a:t> </a:t>
            </a:r>
            <a:r>
              <a:rPr sz="2600" spc="-75" dirty="0">
                <a:latin typeface="Microsoft Sans Serif"/>
                <a:cs typeface="Microsoft Sans Serif"/>
              </a:rPr>
              <a:t>or</a:t>
            </a:r>
            <a:r>
              <a:rPr sz="2600" spc="20" dirty="0">
                <a:latin typeface="Microsoft Sans Serif"/>
                <a:cs typeface="Microsoft Sans Serif"/>
              </a:rPr>
              <a:t> </a:t>
            </a:r>
            <a:r>
              <a:rPr sz="2600" spc="-145" dirty="0">
                <a:latin typeface="Microsoft Sans Serif"/>
                <a:cs typeface="Microsoft Sans Serif"/>
              </a:rPr>
              <a:t>N</a:t>
            </a:r>
            <a:r>
              <a:rPr sz="2850" spc="7" baseline="-20467" dirty="0">
                <a:latin typeface="Microsoft Sans Serif"/>
                <a:cs typeface="Microsoft Sans Serif"/>
              </a:rPr>
              <a:t>8</a:t>
            </a:r>
            <a:r>
              <a:rPr sz="2600" spc="-165" dirty="0">
                <a:latin typeface="Microsoft Sans Serif"/>
                <a:cs typeface="Microsoft Sans Serif"/>
              </a:rPr>
              <a:t>)</a:t>
            </a:r>
            <a:r>
              <a:rPr sz="2600" spc="5" dirty="0">
                <a:latin typeface="Microsoft Sans Serif"/>
                <a:cs typeface="Microsoft Sans Serif"/>
              </a:rPr>
              <a:t> </a:t>
            </a:r>
            <a:r>
              <a:rPr sz="2600" spc="-110" dirty="0">
                <a:latin typeface="Microsoft Sans Serif"/>
                <a:cs typeface="Microsoft Sans Serif"/>
              </a:rPr>
              <a:t>and</a:t>
            </a:r>
            <a:endParaRPr sz="2600">
              <a:latin typeface="Microsoft Sans Serif"/>
              <a:cs typeface="Microsoft Sans Serif"/>
            </a:endParaRPr>
          </a:p>
          <a:p>
            <a:pPr marL="416559">
              <a:lnSpc>
                <a:spcPct val="100000"/>
              </a:lnSpc>
              <a:spcBef>
                <a:spcPts val="600"/>
              </a:spcBef>
            </a:pPr>
            <a:r>
              <a:rPr sz="1800" spc="-55" dirty="0">
                <a:solidFill>
                  <a:srgbClr val="93B6D2"/>
                </a:solidFill>
                <a:latin typeface="Microsoft Sans Serif"/>
                <a:cs typeface="Microsoft Sans Serif"/>
              </a:rPr>
              <a:t>🞑</a:t>
            </a:r>
            <a:r>
              <a:rPr sz="1800" spc="55" dirty="0">
                <a:solidFill>
                  <a:srgbClr val="93B6D2"/>
                </a:solidFill>
                <a:latin typeface="Microsoft Sans Serif"/>
                <a:cs typeface="Microsoft Sans Serif"/>
              </a:rPr>
              <a:t> </a:t>
            </a:r>
            <a:r>
              <a:rPr sz="2600" spc="-185" dirty="0">
                <a:latin typeface="Microsoft Sans Serif"/>
                <a:cs typeface="Microsoft Sans Serif"/>
              </a:rPr>
              <a:t>Their</a:t>
            </a:r>
            <a:r>
              <a:rPr sz="2600" spc="10" dirty="0">
                <a:latin typeface="Microsoft Sans Serif"/>
                <a:cs typeface="Microsoft Sans Serif"/>
              </a:rPr>
              <a:t> </a:t>
            </a:r>
            <a:r>
              <a:rPr sz="2600" spc="-145" dirty="0">
                <a:latin typeface="Microsoft Sans Serif"/>
                <a:cs typeface="Microsoft Sans Serif"/>
              </a:rPr>
              <a:t>intensity</a:t>
            </a:r>
            <a:r>
              <a:rPr sz="2600" spc="-10" dirty="0">
                <a:latin typeface="Microsoft Sans Serif"/>
                <a:cs typeface="Microsoft Sans Serif"/>
              </a:rPr>
              <a:t> </a:t>
            </a:r>
            <a:r>
              <a:rPr sz="2600" spc="-190" dirty="0">
                <a:latin typeface="Microsoft Sans Serif"/>
                <a:cs typeface="Microsoft Sans Serif"/>
              </a:rPr>
              <a:t>values</a:t>
            </a:r>
            <a:r>
              <a:rPr sz="2600" spc="10" dirty="0">
                <a:latin typeface="Microsoft Sans Serif"/>
                <a:cs typeface="Microsoft Sans Serif"/>
              </a:rPr>
              <a:t> </a:t>
            </a:r>
            <a:r>
              <a:rPr sz="2600" spc="-50" dirty="0">
                <a:latin typeface="Microsoft Sans Serif"/>
                <a:cs typeface="Microsoft Sans Serif"/>
              </a:rPr>
              <a:t>(gray</a:t>
            </a:r>
            <a:r>
              <a:rPr sz="2600" dirty="0">
                <a:latin typeface="Microsoft Sans Serif"/>
                <a:cs typeface="Microsoft Sans Serif"/>
              </a:rPr>
              <a:t> </a:t>
            </a:r>
            <a:r>
              <a:rPr sz="2600" spc="-165" dirty="0">
                <a:latin typeface="Microsoft Sans Serif"/>
                <a:cs typeface="Microsoft Sans Serif"/>
              </a:rPr>
              <a:t>levels)</a:t>
            </a:r>
            <a:r>
              <a:rPr sz="2600" spc="-10" dirty="0">
                <a:latin typeface="Microsoft Sans Serif"/>
                <a:cs typeface="Microsoft Sans Serif"/>
              </a:rPr>
              <a:t> </a:t>
            </a:r>
            <a:r>
              <a:rPr sz="2600" spc="-55" dirty="0">
                <a:latin typeface="Microsoft Sans Serif"/>
                <a:cs typeface="Microsoft Sans Serif"/>
              </a:rPr>
              <a:t>are</a:t>
            </a:r>
            <a:r>
              <a:rPr sz="2600" spc="30" dirty="0">
                <a:latin typeface="Microsoft Sans Serif"/>
                <a:cs typeface="Microsoft Sans Serif"/>
              </a:rPr>
              <a:t> </a:t>
            </a:r>
            <a:r>
              <a:rPr sz="2600" spc="-140" dirty="0">
                <a:latin typeface="Microsoft Sans Serif"/>
                <a:cs typeface="Microsoft Sans Serif"/>
              </a:rPr>
              <a:t>similar</a:t>
            </a:r>
            <a:endParaRPr sz="26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endParaRPr sz="2800">
              <a:latin typeface="Microsoft Sans Serif"/>
              <a:cs typeface="Microsoft Sans Serif"/>
            </a:endParaRPr>
          </a:p>
          <a:p>
            <a:pPr marL="370840" marR="17780" indent="-320675">
              <a:lnSpc>
                <a:spcPct val="100000"/>
              </a:lnSpc>
              <a:spcBef>
                <a:spcPts val="1705"/>
              </a:spcBef>
              <a:buClr>
                <a:srgbClr val="DD8046"/>
              </a:buClr>
              <a:buSzPct val="60344"/>
              <a:buFont typeface="Wingdings"/>
              <a:buChar char=""/>
              <a:tabLst>
                <a:tab pos="371475" algn="l"/>
              </a:tabLst>
            </a:pPr>
            <a:r>
              <a:rPr sz="2900" spc="-530" dirty="0">
                <a:latin typeface="Microsoft Sans Serif"/>
                <a:cs typeface="Microsoft Sans Serif"/>
              </a:rPr>
              <a:t>F</a:t>
            </a:r>
            <a:r>
              <a:rPr sz="2900" spc="-80" dirty="0">
                <a:latin typeface="Microsoft Sans Serif"/>
                <a:cs typeface="Microsoft Sans Serif"/>
              </a:rPr>
              <a:t>or</a:t>
            </a:r>
            <a:r>
              <a:rPr sz="2900" spc="30" dirty="0">
                <a:latin typeface="Microsoft Sans Serif"/>
                <a:cs typeface="Microsoft Sans Serif"/>
              </a:rPr>
              <a:t> </a:t>
            </a:r>
            <a:r>
              <a:rPr sz="2900" spc="-10" dirty="0">
                <a:latin typeface="Microsoft Sans Serif"/>
                <a:cs typeface="Microsoft Sans Serif"/>
              </a:rPr>
              <a:t>a</a:t>
            </a:r>
            <a:r>
              <a:rPr sz="2900" spc="15" dirty="0">
                <a:latin typeface="Microsoft Sans Serif"/>
                <a:cs typeface="Microsoft Sans Serif"/>
              </a:rPr>
              <a:t> </a:t>
            </a:r>
            <a:r>
              <a:rPr sz="2900" spc="-85" dirty="0">
                <a:latin typeface="Microsoft Sans Serif"/>
                <a:cs typeface="Microsoft Sans Serif"/>
              </a:rPr>
              <a:t>bina</a:t>
            </a:r>
            <a:r>
              <a:rPr sz="2900" spc="-55" dirty="0">
                <a:latin typeface="Microsoft Sans Serif"/>
                <a:cs typeface="Microsoft Sans Serif"/>
              </a:rPr>
              <a:t>r</a:t>
            </a:r>
            <a:r>
              <a:rPr sz="2900" dirty="0">
                <a:latin typeface="Microsoft Sans Serif"/>
                <a:cs typeface="Microsoft Sans Serif"/>
              </a:rPr>
              <a:t>y</a:t>
            </a:r>
            <a:r>
              <a:rPr sz="2900" spc="-5" dirty="0">
                <a:latin typeface="Microsoft Sans Serif"/>
                <a:cs typeface="Microsoft Sans Serif"/>
              </a:rPr>
              <a:t> </a:t>
            </a:r>
            <a:r>
              <a:rPr sz="2900" spc="-135" dirty="0">
                <a:latin typeface="Microsoft Sans Serif"/>
                <a:cs typeface="Microsoft Sans Serif"/>
              </a:rPr>
              <a:t>ima</a:t>
            </a:r>
            <a:r>
              <a:rPr sz="2900" spc="-200" dirty="0">
                <a:latin typeface="Microsoft Sans Serif"/>
                <a:cs typeface="Microsoft Sans Serif"/>
              </a:rPr>
              <a:t>g</a:t>
            </a:r>
            <a:r>
              <a:rPr sz="2900" spc="-160" dirty="0">
                <a:latin typeface="Microsoft Sans Serif"/>
                <a:cs typeface="Microsoft Sans Serif"/>
              </a:rPr>
              <a:t>e</a:t>
            </a:r>
            <a:r>
              <a:rPr sz="2900" spc="20" dirty="0">
                <a:latin typeface="Microsoft Sans Serif"/>
                <a:cs typeface="Microsoft Sans Serif"/>
              </a:rPr>
              <a:t> </a:t>
            </a:r>
            <a:r>
              <a:rPr sz="2900" spc="-635" dirty="0">
                <a:latin typeface="Microsoft Sans Serif"/>
                <a:cs typeface="Microsoft Sans Serif"/>
              </a:rPr>
              <a:t>B</a:t>
            </a:r>
            <a:r>
              <a:rPr sz="2900" spc="-170" dirty="0">
                <a:latin typeface="Microsoft Sans Serif"/>
                <a:cs typeface="Microsoft Sans Serif"/>
              </a:rPr>
              <a:t>,</a:t>
            </a:r>
            <a:r>
              <a:rPr sz="2900" spc="30" dirty="0">
                <a:latin typeface="Microsoft Sans Serif"/>
                <a:cs typeface="Microsoft Sans Serif"/>
              </a:rPr>
              <a:t> </a:t>
            </a:r>
            <a:r>
              <a:rPr sz="2900" spc="-50" dirty="0">
                <a:latin typeface="Microsoft Sans Serif"/>
                <a:cs typeface="Microsoft Sans Serif"/>
              </a:rPr>
              <a:t>t</a:t>
            </a:r>
            <a:r>
              <a:rPr sz="2900" spc="-195" dirty="0">
                <a:latin typeface="Microsoft Sans Serif"/>
                <a:cs typeface="Microsoft Sans Serif"/>
              </a:rPr>
              <a:t>w</a:t>
            </a:r>
            <a:r>
              <a:rPr sz="2900" spc="-160" dirty="0">
                <a:latin typeface="Microsoft Sans Serif"/>
                <a:cs typeface="Microsoft Sans Serif"/>
              </a:rPr>
              <a:t>o</a:t>
            </a:r>
            <a:r>
              <a:rPr sz="2900" spc="30" dirty="0">
                <a:latin typeface="Microsoft Sans Serif"/>
                <a:cs typeface="Microsoft Sans Serif"/>
              </a:rPr>
              <a:t> </a:t>
            </a:r>
            <a:r>
              <a:rPr sz="2900" spc="-175" dirty="0">
                <a:latin typeface="Microsoft Sans Serif"/>
                <a:cs typeface="Microsoft Sans Serif"/>
              </a:rPr>
              <a:t>points</a:t>
            </a:r>
            <a:r>
              <a:rPr sz="2900" spc="15" dirty="0">
                <a:latin typeface="Microsoft Sans Serif"/>
                <a:cs typeface="Microsoft Sans Serif"/>
              </a:rPr>
              <a:t> </a:t>
            </a:r>
            <a:r>
              <a:rPr sz="2900" spc="-10" dirty="0">
                <a:latin typeface="Microsoft Sans Serif"/>
                <a:cs typeface="Microsoft Sans Serif"/>
              </a:rPr>
              <a:t>p</a:t>
            </a:r>
            <a:r>
              <a:rPr sz="2900" spc="30" dirty="0">
                <a:latin typeface="Microsoft Sans Serif"/>
                <a:cs typeface="Microsoft Sans Serif"/>
              </a:rPr>
              <a:t> </a:t>
            </a:r>
            <a:r>
              <a:rPr sz="2900" spc="-120" dirty="0">
                <a:latin typeface="Microsoft Sans Serif"/>
                <a:cs typeface="Microsoft Sans Serif"/>
              </a:rPr>
              <a:t>and</a:t>
            </a:r>
            <a:r>
              <a:rPr sz="2900" spc="10" dirty="0">
                <a:latin typeface="Microsoft Sans Serif"/>
                <a:cs typeface="Microsoft Sans Serif"/>
              </a:rPr>
              <a:t> </a:t>
            </a:r>
            <a:r>
              <a:rPr sz="2900" spc="-10" dirty="0">
                <a:latin typeface="Microsoft Sans Serif"/>
                <a:cs typeface="Microsoft Sans Serif"/>
              </a:rPr>
              <a:t>q</a:t>
            </a:r>
            <a:r>
              <a:rPr sz="2900" spc="30" dirty="0">
                <a:latin typeface="Microsoft Sans Serif"/>
                <a:cs typeface="Microsoft Sans Serif"/>
              </a:rPr>
              <a:t> </a:t>
            </a:r>
            <a:r>
              <a:rPr sz="2900" spc="-175" dirty="0">
                <a:latin typeface="Microsoft Sans Serif"/>
                <a:cs typeface="Microsoft Sans Serif"/>
              </a:rPr>
              <a:t>w</a:t>
            </a:r>
            <a:r>
              <a:rPr sz="2900" spc="-30" dirty="0">
                <a:latin typeface="Microsoft Sans Serif"/>
                <a:cs typeface="Microsoft Sans Serif"/>
              </a:rPr>
              <a:t>il</a:t>
            </a:r>
            <a:r>
              <a:rPr sz="2900" spc="-25" dirty="0">
                <a:latin typeface="Microsoft Sans Serif"/>
                <a:cs typeface="Microsoft Sans Serif"/>
              </a:rPr>
              <a:t>l</a:t>
            </a:r>
            <a:r>
              <a:rPr sz="2900" spc="35" dirty="0">
                <a:latin typeface="Microsoft Sans Serif"/>
                <a:cs typeface="Microsoft Sans Serif"/>
              </a:rPr>
              <a:t> </a:t>
            </a:r>
            <a:r>
              <a:rPr sz="2900" spc="-65" dirty="0">
                <a:latin typeface="Microsoft Sans Serif"/>
                <a:cs typeface="Microsoft Sans Serif"/>
              </a:rPr>
              <a:t>be  </a:t>
            </a:r>
            <a:r>
              <a:rPr sz="2900" spc="-210" dirty="0">
                <a:latin typeface="Microsoft Sans Serif"/>
                <a:cs typeface="Microsoft Sans Serif"/>
              </a:rPr>
              <a:t>connected</a:t>
            </a:r>
            <a:r>
              <a:rPr sz="2900" spc="15" dirty="0">
                <a:latin typeface="Microsoft Sans Serif"/>
                <a:cs typeface="Microsoft Sans Serif"/>
              </a:rPr>
              <a:t> </a:t>
            </a:r>
            <a:r>
              <a:rPr sz="2900" spc="65" dirty="0">
                <a:latin typeface="Microsoft Sans Serif"/>
                <a:cs typeface="Microsoft Sans Serif"/>
              </a:rPr>
              <a:t>if</a:t>
            </a:r>
            <a:r>
              <a:rPr sz="2900" spc="100" dirty="0">
                <a:latin typeface="Microsoft Sans Serif"/>
                <a:cs typeface="Microsoft Sans Serif"/>
              </a:rPr>
              <a:t> </a:t>
            </a:r>
            <a:r>
              <a:rPr sz="2900" spc="-110" dirty="0">
                <a:latin typeface="Microsoft Sans Serif"/>
                <a:cs typeface="Microsoft Sans Serif"/>
              </a:rPr>
              <a:t>q€N(p)</a:t>
            </a:r>
            <a:r>
              <a:rPr sz="2900" spc="10" dirty="0">
                <a:latin typeface="Microsoft Sans Serif"/>
                <a:cs typeface="Microsoft Sans Serif"/>
              </a:rPr>
              <a:t> </a:t>
            </a:r>
            <a:r>
              <a:rPr sz="2900" spc="-80" dirty="0">
                <a:latin typeface="Microsoft Sans Serif"/>
                <a:cs typeface="Microsoft Sans Serif"/>
              </a:rPr>
              <a:t>or</a:t>
            </a:r>
            <a:r>
              <a:rPr sz="2900" spc="30" dirty="0">
                <a:latin typeface="Microsoft Sans Serif"/>
                <a:cs typeface="Microsoft Sans Serif"/>
              </a:rPr>
              <a:t> </a:t>
            </a:r>
            <a:r>
              <a:rPr sz="2900" spc="-110" dirty="0">
                <a:latin typeface="Microsoft Sans Serif"/>
                <a:cs typeface="Microsoft Sans Serif"/>
              </a:rPr>
              <a:t>p€N(q)</a:t>
            </a:r>
            <a:r>
              <a:rPr sz="2900" spc="10" dirty="0">
                <a:latin typeface="Microsoft Sans Serif"/>
                <a:cs typeface="Microsoft Sans Serif"/>
              </a:rPr>
              <a:t> </a:t>
            </a:r>
            <a:r>
              <a:rPr sz="2900" spc="-125" dirty="0">
                <a:latin typeface="Microsoft Sans Serif"/>
                <a:cs typeface="Microsoft Sans Serif"/>
              </a:rPr>
              <a:t>and</a:t>
            </a:r>
            <a:r>
              <a:rPr sz="2900" spc="25" dirty="0">
                <a:latin typeface="Microsoft Sans Serif"/>
                <a:cs typeface="Microsoft Sans Serif"/>
              </a:rPr>
              <a:t> </a:t>
            </a:r>
            <a:r>
              <a:rPr sz="2900" spc="-215" dirty="0">
                <a:latin typeface="Microsoft Sans Serif"/>
                <a:cs typeface="Microsoft Sans Serif"/>
              </a:rPr>
              <a:t>B(p)</a:t>
            </a:r>
            <a:r>
              <a:rPr sz="2900" spc="10" dirty="0">
                <a:latin typeface="Microsoft Sans Serif"/>
                <a:cs typeface="Microsoft Sans Serif"/>
              </a:rPr>
              <a:t> </a:t>
            </a:r>
            <a:r>
              <a:rPr sz="2900" spc="240" dirty="0">
                <a:latin typeface="Microsoft Sans Serif"/>
                <a:cs typeface="Microsoft Sans Serif"/>
              </a:rPr>
              <a:t>=</a:t>
            </a:r>
            <a:r>
              <a:rPr sz="2900" spc="30" dirty="0">
                <a:latin typeface="Microsoft Sans Serif"/>
                <a:cs typeface="Microsoft Sans Serif"/>
              </a:rPr>
              <a:t> </a:t>
            </a:r>
            <a:r>
              <a:rPr sz="2900" spc="-204" dirty="0">
                <a:latin typeface="Microsoft Sans Serif"/>
                <a:cs typeface="Microsoft Sans Serif"/>
              </a:rPr>
              <a:t>B(q).</a:t>
            </a:r>
            <a:endParaRPr sz="29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387" y="344170"/>
            <a:ext cx="246126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315" dirty="0"/>
              <a:t>Adjacency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665987" y="1523648"/>
            <a:ext cx="8038465" cy="4613275"/>
          </a:xfrm>
          <a:prstGeom prst="rect">
            <a:avLst/>
          </a:prstGeom>
        </p:spPr>
        <p:txBody>
          <a:bodyPr vert="horz" wrap="square" lIns="0" tIns="102870" rIns="0" bIns="0" rtlCol="0">
            <a:spAutoFit/>
          </a:bodyPr>
          <a:lstStyle/>
          <a:p>
            <a:pPr marL="358140" indent="-320675">
              <a:lnSpc>
                <a:spcPct val="100000"/>
              </a:lnSpc>
              <a:spcBef>
                <a:spcPts val="810"/>
              </a:spcBef>
              <a:buClr>
                <a:srgbClr val="DD8046"/>
              </a:buClr>
              <a:buSzPct val="59615"/>
              <a:buFont typeface="Wingdings"/>
              <a:buChar char=""/>
              <a:tabLst>
                <a:tab pos="358140" algn="l"/>
                <a:tab pos="358775" algn="l"/>
              </a:tabLst>
            </a:pPr>
            <a:r>
              <a:rPr sz="2600" spc="-204" dirty="0">
                <a:latin typeface="Microsoft Sans Serif"/>
                <a:cs typeface="Microsoft Sans Serif"/>
              </a:rPr>
              <a:t>Let</a:t>
            </a:r>
            <a:r>
              <a:rPr sz="2600" spc="5" dirty="0">
                <a:latin typeface="Microsoft Sans Serif"/>
                <a:cs typeface="Microsoft Sans Serif"/>
              </a:rPr>
              <a:t> </a:t>
            </a:r>
            <a:r>
              <a:rPr sz="2600" spc="-160" dirty="0">
                <a:latin typeface="Microsoft Sans Serif"/>
                <a:cs typeface="Microsoft Sans Serif"/>
              </a:rPr>
              <a:t>V</a:t>
            </a:r>
            <a:r>
              <a:rPr sz="2600" spc="25" dirty="0">
                <a:latin typeface="Microsoft Sans Serif"/>
                <a:cs typeface="Microsoft Sans Serif"/>
              </a:rPr>
              <a:t> </a:t>
            </a:r>
            <a:r>
              <a:rPr sz="2600" spc="-80" dirty="0">
                <a:latin typeface="Microsoft Sans Serif"/>
                <a:cs typeface="Microsoft Sans Serif"/>
              </a:rPr>
              <a:t>be</a:t>
            </a:r>
            <a:r>
              <a:rPr sz="2600" spc="10" dirty="0">
                <a:latin typeface="Microsoft Sans Serif"/>
                <a:cs typeface="Microsoft Sans Serif"/>
              </a:rPr>
              <a:t> </a:t>
            </a:r>
            <a:r>
              <a:rPr sz="2600" spc="-155" dirty="0">
                <a:latin typeface="Microsoft Sans Serif"/>
                <a:cs typeface="Microsoft Sans Serif"/>
              </a:rPr>
              <a:t>the</a:t>
            </a:r>
            <a:r>
              <a:rPr sz="2600" spc="10" dirty="0">
                <a:latin typeface="Microsoft Sans Serif"/>
                <a:cs typeface="Microsoft Sans Serif"/>
              </a:rPr>
              <a:t> </a:t>
            </a:r>
            <a:r>
              <a:rPr sz="2600" spc="-200" dirty="0">
                <a:latin typeface="Microsoft Sans Serif"/>
                <a:cs typeface="Microsoft Sans Serif"/>
              </a:rPr>
              <a:t>set</a:t>
            </a:r>
            <a:r>
              <a:rPr sz="2600" spc="5" dirty="0">
                <a:latin typeface="Microsoft Sans Serif"/>
                <a:cs typeface="Microsoft Sans Serif"/>
              </a:rPr>
              <a:t> </a:t>
            </a:r>
            <a:r>
              <a:rPr sz="2600" dirty="0">
                <a:latin typeface="Microsoft Sans Serif"/>
                <a:cs typeface="Microsoft Sans Serif"/>
              </a:rPr>
              <a:t>of</a:t>
            </a:r>
            <a:r>
              <a:rPr sz="2600" spc="85" dirty="0">
                <a:latin typeface="Microsoft Sans Serif"/>
                <a:cs typeface="Microsoft Sans Serif"/>
              </a:rPr>
              <a:t> </a:t>
            </a:r>
            <a:r>
              <a:rPr sz="2600" spc="-145" dirty="0">
                <a:latin typeface="Microsoft Sans Serif"/>
                <a:cs typeface="Microsoft Sans Serif"/>
              </a:rPr>
              <a:t>intensity</a:t>
            </a:r>
            <a:r>
              <a:rPr sz="2600" spc="-15" dirty="0">
                <a:latin typeface="Microsoft Sans Serif"/>
                <a:cs typeface="Microsoft Sans Serif"/>
              </a:rPr>
              <a:t> </a:t>
            </a:r>
            <a:r>
              <a:rPr sz="2600" spc="-190" dirty="0">
                <a:latin typeface="Microsoft Sans Serif"/>
                <a:cs typeface="Microsoft Sans Serif"/>
              </a:rPr>
              <a:t>values</a:t>
            </a:r>
            <a:endParaRPr sz="2600">
              <a:latin typeface="Microsoft Sans Serif"/>
              <a:cs typeface="Microsoft Sans Serif"/>
            </a:endParaRPr>
          </a:p>
          <a:p>
            <a:pPr marL="358140" marR="291465" indent="-320675">
              <a:lnSpc>
                <a:spcPct val="100000"/>
              </a:lnSpc>
              <a:spcBef>
                <a:spcPts val="710"/>
              </a:spcBef>
              <a:buClr>
                <a:srgbClr val="DD8046"/>
              </a:buClr>
              <a:buSzPct val="59615"/>
              <a:buFont typeface="Wingdings"/>
              <a:buChar char=""/>
              <a:tabLst>
                <a:tab pos="358140" algn="l"/>
                <a:tab pos="358775" algn="l"/>
              </a:tabLst>
            </a:pPr>
            <a:r>
              <a:rPr sz="2600" b="1" spc="-70" dirty="0">
                <a:solidFill>
                  <a:srgbClr val="C00000"/>
                </a:solidFill>
                <a:latin typeface="Arial"/>
                <a:cs typeface="Arial"/>
              </a:rPr>
              <a:t>4</a:t>
            </a:r>
            <a:r>
              <a:rPr sz="2600" b="1" spc="-55" dirty="0">
                <a:solidFill>
                  <a:srgbClr val="C00000"/>
                </a:solidFill>
                <a:latin typeface="Arial"/>
                <a:cs typeface="Arial"/>
              </a:rPr>
              <a:t>-</a:t>
            </a:r>
            <a:r>
              <a:rPr sz="2600" b="1" spc="-200" dirty="0">
                <a:solidFill>
                  <a:srgbClr val="C00000"/>
                </a:solidFill>
                <a:latin typeface="Arial"/>
                <a:cs typeface="Arial"/>
              </a:rPr>
              <a:t>adjacen</a:t>
            </a:r>
            <a:r>
              <a:rPr sz="2600" b="1" spc="-204" dirty="0">
                <a:solidFill>
                  <a:srgbClr val="C00000"/>
                </a:solidFill>
                <a:latin typeface="Arial"/>
                <a:cs typeface="Arial"/>
              </a:rPr>
              <a:t>c</a:t>
            </a:r>
            <a:r>
              <a:rPr sz="2600" b="1" spc="-65" dirty="0">
                <a:solidFill>
                  <a:srgbClr val="C00000"/>
                </a:solidFill>
                <a:latin typeface="Arial"/>
                <a:cs typeface="Arial"/>
              </a:rPr>
              <a:t>y</a:t>
            </a:r>
            <a:r>
              <a:rPr sz="2600" spc="-155" dirty="0">
                <a:solidFill>
                  <a:srgbClr val="C00000"/>
                </a:solidFill>
                <a:latin typeface="Microsoft Sans Serif"/>
                <a:cs typeface="Microsoft Sans Serif"/>
              </a:rPr>
              <a:t>:</a:t>
            </a:r>
            <a:r>
              <a:rPr sz="2600" spc="-15" dirty="0">
                <a:solidFill>
                  <a:srgbClr val="C00000"/>
                </a:solidFill>
                <a:latin typeface="Microsoft Sans Serif"/>
                <a:cs typeface="Microsoft Sans Serif"/>
              </a:rPr>
              <a:t> </a:t>
            </a:r>
            <a:r>
              <a:rPr sz="2600" spc="-585" dirty="0">
                <a:latin typeface="Microsoft Sans Serif"/>
                <a:cs typeface="Microsoft Sans Serif"/>
              </a:rPr>
              <a:t>T</a:t>
            </a:r>
            <a:r>
              <a:rPr sz="2600" spc="-190" dirty="0">
                <a:latin typeface="Microsoft Sans Serif"/>
                <a:cs typeface="Microsoft Sans Serif"/>
              </a:rPr>
              <a:t>w</a:t>
            </a:r>
            <a:r>
              <a:rPr sz="2600" spc="-145" dirty="0">
                <a:latin typeface="Microsoft Sans Serif"/>
                <a:cs typeface="Microsoft Sans Serif"/>
              </a:rPr>
              <a:t>o</a:t>
            </a:r>
            <a:r>
              <a:rPr sz="2600" spc="10" dirty="0">
                <a:latin typeface="Microsoft Sans Serif"/>
                <a:cs typeface="Microsoft Sans Serif"/>
              </a:rPr>
              <a:t> </a:t>
            </a:r>
            <a:r>
              <a:rPr sz="2600" spc="-25" dirty="0">
                <a:latin typeface="Microsoft Sans Serif"/>
                <a:cs typeface="Microsoft Sans Serif"/>
              </a:rPr>
              <a:t>p</a:t>
            </a:r>
            <a:r>
              <a:rPr sz="2600" spc="-5" dirty="0">
                <a:latin typeface="Microsoft Sans Serif"/>
                <a:cs typeface="Microsoft Sans Serif"/>
              </a:rPr>
              <a:t>i</a:t>
            </a:r>
            <a:r>
              <a:rPr sz="2600" spc="-45" dirty="0">
                <a:latin typeface="Microsoft Sans Serif"/>
                <a:cs typeface="Microsoft Sans Serif"/>
              </a:rPr>
              <a:t>x</a:t>
            </a:r>
            <a:r>
              <a:rPr sz="2600" spc="-120" dirty="0">
                <a:latin typeface="Microsoft Sans Serif"/>
                <a:cs typeface="Microsoft Sans Serif"/>
              </a:rPr>
              <a:t>e</a:t>
            </a:r>
            <a:r>
              <a:rPr sz="2600" spc="-40" dirty="0">
                <a:latin typeface="Microsoft Sans Serif"/>
                <a:cs typeface="Microsoft Sans Serif"/>
              </a:rPr>
              <a:t>l</a:t>
            </a:r>
            <a:r>
              <a:rPr sz="2600" spc="-434" dirty="0">
                <a:latin typeface="Microsoft Sans Serif"/>
                <a:cs typeface="Microsoft Sans Serif"/>
              </a:rPr>
              <a:t>s</a:t>
            </a:r>
            <a:r>
              <a:rPr sz="2600" spc="-15" dirty="0">
                <a:latin typeface="Microsoft Sans Serif"/>
                <a:cs typeface="Microsoft Sans Serif"/>
              </a:rPr>
              <a:t> </a:t>
            </a:r>
            <a:r>
              <a:rPr sz="2600" spc="-10" dirty="0">
                <a:latin typeface="Microsoft Sans Serif"/>
                <a:cs typeface="Microsoft Sans Serif"/>
              </a:rPr>
              <a:t>p</a:t>
            </a:r>
            <a:r>
              <a:rPr sz="2600" spc="20" dirty="0">
                <a:latin typeface="Microsoft Sans Serif"/>
                <a:cs typeface="Microsoft Sans Serif"/>
              </a:rPr>
              <a:t> </a:t>
            </a:r>
            <a:r>
              <a:rPr sz="2600" spc="-110" dirty="0">
                <a:latin typeface="Microsoft Sans Serif"/>
                <a:cs typeface="Microsoft Sans Serif"/>
              </a:rPr>
              <a:t>and</a:t>
            </a:r>
            <a:r>
              <a:rPr sz="2600" spc="25" dirty="0">
                <a:latin typeface="Microsoft Sans Serif"/>
                <a:cs typeface="Microsoft Sans Serif"/>
              </a:rPr>
              <a:t> </a:t>
            </a:r>
            <a:r>
              <a:rPr sz="2600" spc="-10" dirty="0">
                <a:latin typeface="Microsoft Sans Serif"/>
                <a:cs typeface="Microsoft Sans Serif"/>
              </a:rPr>
              <a:t>q</a:t>
            </a:r>
            <a:r>
              <a:rPr sz="2600" spc="15" dirty="0">
                <a:latin typeface="Microsoft Sans Serif"/>
                <a:cs typeface="Microsoft Sans Serif"/>
              </a:rPr>
              <a:t> </a:t>
            </a:r>
            <a:r>
              <a:rPr sz="2600" spc="-125" dirty="0">
                <a:latin typeface="Microsoft Sans Serif"/>
                <a:cs typeface="Microsoft Sans Serif"/>
              </a:rPr>
              <a:t>w</a:t>
            </a:r>
            <a:r>
              <a:rPr sz="2600" spc="-35" dirty="0">
                <a:latin typeface="Microsoft Sans Serif"/>
                <a:cs typeface="Microsoft Sans Serif"/>
              </a:rPr>
              <a:t>i</a:t>
            </a:r>
            <a:r>
              <a:rPr sz="2600" spc="-165" dirty="0">
                <a:latin typeface="Microsoft Sans Serif"/>
                <a:cs typeface="Microsoft Sans Serif"/>
              </a:rPr>
              <a:t>th</a:t>
            </a:r>
            <a:r>
              <a:rPr sz="2600" spc="20" dirty="0">
                <a:latin typeface="Microsoft Sans Serif"/>
                <a:cs typeface="Microsoft Sans Serif"/>
              </a:rPr>
              <a:t> </a:t>
            </a:r>
            <a:r>
              <a:rPr sz="2600" spc="-210" dirty="0">
                <a:latin typeface="Microsoft Sans Serif"/>
                <a:cs typeface="Microsoft Sans Serif"/>
              </a:rPr>
              <a:t>v</a:t>
            </a:r>
            <a:r>
              <a:rPr sz="2600" spc="-25" dirty="0">
                <a:latin typeface="Microsoft Sans Serif"/>
                <a:cs typeface="Microsoft Sans Serif"/>
              </a:rPr>
              <a:t>a</a:t>
            </a:r>
            <a:r>
              <a:rPr sz="2600" spc="-5" dirty="0">
                <a:latin typeface="Microsoft Sans Serif"/>
                <a:cs typeface="Microsoft Sans Serif"/>
              </a:rPr>
              <a:t>l</a:t>
            </a:r>
            <a:r>
              <a:rPr sz="2600" spc="-295" dirty="0">
                <a:latin typeface="Microsoft Sans Serif"/>
                <a:cs typeface="Microsoft Sans Serif"/>
              </a:rPr>
              <a:t>ues</a:t>
            </a:r>
            <a:r>
              <a:rPr sz="2600" spc="-5" dirty="0">
                <a:latin typeface="Microsoft Sans Serif"/>
                <a:cs typeface="Microsoft Sans Serif"/>
              </a:rPr>
              <a:t> </a:t>
            </a:r>
            <a:r>
              <a:rPr sz="2600" spc="65" dirty="0">
                <a:latin typeface="Microsoft Sans Serif"/>
                <a:cs typeface="Microsoft Sans Serif"/>
              </a:rPr>
              <a:t>f</a:t>
            </a:r>
            <a:r>
              <a:rPr sz="2600" spc="20" dirty="0">
                <a:latin typeface="Microsoft Sans Serif"/>
                <a:cs typeface="Microsoft Sans Serif"/>
              </a:rPr>
              <a:t>r</a:t>
            </a:r>
            <a:r>
              <a:rPr sz="2600" spc="-290" dirty="0">
                <a:latin typeface="Microsoft Sans Serif"/>
                <a:cs typeface="Microsoft Sans Serif"/>
              </a:rPr>
              <a:t>om</a:t>
            </a:r>
            <a:r>
              <a:rPr sz="2600" spc="10" dirty="0">
                <a:latin typeface="Microsoft Sans Serif"/>
                <a:cs typeface="Microsoft Sans Serif"/>
              </a:rPr>
              <a:t> </a:t>
            </a:r>
            <a:r>
              <a:rPr sz="2600" spc="-165" dirty="0">
                <a:latin typeface="Microsoft Sans Serif"/>
                <a:cs typeface="Microsoft Sans Serif"/>
              </a:rPr>
              <a:t>V</a:t>
            </a:r>
            <a:r>
              <a:rPr sz="2600" spc="25" dirty="0">
                <a:latin typeface="Microsoft Sans Serif"/>
                <a:cs typeface="Microsoft Sans Serif"/>
              </a:rPr>
              <a:t> </a:t>
            </a:r>
            <a:r>
              <a:rPr sz="2600" spc="-45" dirty="0">
                <a:latin typeface="Microsoft Sans Serif"/>
                <a:cs typeface="Microsoft Sans Serif"/>
              </a:rPr>
              <a:t>are  </a:t>
            </a:r>
            <a:r>
              <a:rPr sz="2600" spc="-10" dirty="0">
                <a:latin typeface="Microsoft Sans Serif"/>
                <a:cs typeface="Microsoft Sans Serif"/>
              </a:rPr>
              <a:t>4</a:t>
            </a:r>
            <a:r>
              <a:rPr sz="2600" spc="-5" dirty="0">
                <a:latin typeface="Microsoft Sans Serif"/>
                <a:cs typeface="Microsoft Sans Serif"/>
              </a:rPr>
              <a:t>-</a:t>
            </a:r>
            <a:r>
              <a:rPr sz="2600" spc="-20" dirty="0">
                <a:latin typeface="Microsoft Sans Serif"/>
                <a:cs typeface="Microsoft Sans Serif"/>
              </a:rPr>
              <a:t>ad</a:t>
            </a:r>
            <a:r>
              <a:rPr sz="2600" spc="-5" dirty="0">
                <a:latin typeface="Microsoft Sans Serif"/>
                <a:cs typeface="Microsoft Sans Serif"/>
              </a:rPr>
              <a:t>j</a:t>
            </a:r>
            <a:r>
              <a:rPr sz="2600" spc="-155" dirty="0">
                <a:latin typeface="Microsoft Sans Serif"/>
                <a:cs typeface="Microsoft Sans Serif"/>
              </a:rPr>
              <a:t>acent</a:t>
            </a:r>
            <a:r>
              <a:rPr sz="2600" spc="-5" dirty="0">
                <a:latin typeface="Microsoft Sans Serif"/>
                <a:cs typeface="Microsoft Sans Serif"/>
              </a:rPr>
              <a:t> </a:t>
            </a:r>
            <a:r>
              <a:rPr sz="2600" spc="50" dirty="0">
                <a:latin typeface="Microsoft Sans Serif"/>
                <a:cs typeface="Microsoft Sans Serif"/>
              </a:rPr>
              <a:t>i</a:t>
            </a:r>
            <a:r>
              <a:rPr sz="2600" spc="65" dirty="0">
                <a:latin typeface="Microsoft Sans Serif"/>
                <a:cs typeface="Microsoft Sans Serif"/>
              </a:rPr>
              <a:t>f</a:t>
            </a:r>
            <a:r>
              <a:rPr sz="2600" spc="100" dirty="0">
                <a:latin typeface="Microsoft Sans Serif"/>
                <a:cs typeface="Microsoft Sans Serif"/>
              </a:rPr>
              <a:t> </a:t>
            </a:r>
            <a:r>
              <a:rPr sz="2600" spc="-10" dirty="0">
                <a:latin typeface="Microsoft Sans Serif"/>
                <a:cs typeface="Microsoft Sans Serif"/>
              </a:rPr>
              <a:t>q</a:t>
            </a:r>
            <a:r>
              <a:rPr sz="2600" spc="25" dirty="0">
                <a:latin typeface="Microsoft Sans Serif"/>
                <a:cs typeface="Microsoft Sans Serif"/>
              </a:rPr>
              <a:t> </a:t>
            </a:r>
            <a:r>
              <a:rPr sz="2600" spc="-150" dirty="0">
                <a:latin typeface="Microsoft Sans Serif"/>
                <a:cs typeface="Microsoft Sans Serif"/>
              </a:rPr>
              <a:t>i</a:t>
            </a:r>
            <a:r>
              <a:rPr sz="2600" spc="-315" dirty="0">
                <a:latin typeface="Microsoft Sans Serif"/>
                <a:cs typeface="Microsoft Sans Serif"/>
              </a:rPr>
              <a:t>s</a:t>
            </a:r>
            <a:r>
              <a:rPr sz="2600" spc="10" dirty="0">
                <a:latin typeface="Microsoft Sans Serif"/>
                <a:cs typeface="Microsoft Sans Serif"/>
              </a:rPr>
              <a:t> </a:t>
            </a:r>
            <a:r>
              <a:rPr sz="2600" spc="-105" dirty="0">
                <a:latin typeface="Microsoft Sans Serif"/>
                <a:cs typeface="Microsoft Sans Serif"/>
              </a:rPr>
              <a:t>i</a:t>
            </a:r>
            <a:r>
              <a:rPr sz="2600" spc="-235" dirty="0">
                <a:latin typeface="Microsoft Sans Serif"/>
                <a:cs typeface="Microsoft Sans Serif"/>
              </a:rPr>
              <a:t>n</a:t>
            </a:r>
            <a:r>
              <a:rPr sz="2600" spc="25" dirty="0">
                <a:latin typeface="Microsoft Sans Serif"/>
                <a:cs typeface="Microsoft Sans Serif"/>
              </a:rPr>
              <a:t> </a:t>
            </a:r>
            <a:r>
              <a:rPr sz="2600" spc="-160" dirty="0">
                <a:latin typeface="Microsoft Sans Serif"/>
                <a:cs typeface="Microsoft Sans Serif"/>
              </a:rPr>
              <a:t>the</a:t>
            </a:r>
            <a:r>
              <a:rPr sz="2600" spc="5" dirty="0">
                <a:latin typeface="Microsoft Sans Serif"/>
                <a:cs typeface="Microsoft Sans Serif"/>
              </a:rPr>
              <a:t> </a:t>
            </a:r>
            <a:r>
              <a:rPr sz="2600" spc="-200" dirty="0">
                <a:latin typeface="Microsoft Sans Serif"/>
                <a:cs typeface="Microsoft Sans Serif"/>
              </a:rPr>
              <a:t>set</a:t>
            </a:r>
            <a:r>
              <a:rPr sz="2600" spc="5" dirty="0">
                <a:latin typeface="Microsoft Sans Serif"/>
                <a:cs typeface="Microsoft Sans Serif"/>
              </a:rPr>
              <a:t> </a:t>
            </a:r>
            <a:r>
              <a:rPr sz="2600" spc="-135" dirty="0">
                <a:latin typeface="Microsoft Sans Serif"/>
                <a:cs typeface="Microsoft Sans Serif"/>
              </a:rPr>
              <a:t>N</a:t>
            </a:r>
            <a:r>
              <a:rPr sz="2550" spc="-7" baseline="-21241" dirty="0">
                <a:latin typeface="Microsoft Sans Serif"/>
                <a:cs typeface="Microsoft Sans Serif"/>
              </a:rPr>
              <a:t>4</a:t>
            </a:r>
            <a:r>
              <a:rPr sz="2600" spc="-125" dirty="0">
                <a:latin typeface="Microsoft Sans Serif"/>
                <a:cs typeface="Microsoft Sans Serif"/>
              </a:rPr>
              <a:t>(p).</a:t>
            </a:r>
            <a:endParaRPr sz="2600">
              <a:latin typeface="Microsoft Sans Serif"/>
              <a:cs typeface="Microsoft Sans Serif"/>
            </a:endParaRPr>
          </a:p>
          <a:p>
            <a:pPr marL="358140" marR="281940" indent="-320675">
              <a:lnSpc>
                <a:spcPct val="100000"/>
              </a:lnSpc>
              <a:spcBef>
                <a:spcPts val="700"/>
              </a:spcBef>
              <a:buClr>
                <a:srgbClr val="DD8046"/>
              </a:buClr>
              <a:buSzPct val="59615"/>
              <a:buFont typeface="Wingdings"/>
              <a:buChar char=""/>
              <a:tabLst>
                <a:tab pos="358140" algn="l"/>
                <a:tab pos="358775" algn="l"/>
              </a:tabLst>
            </a:pPr>
            <a:r>
              <a:rPr sz="2600" b="1" spc="-70" dirty="0">
                <a:solidFill>
                  <a:srgbClr val="C00000"/>
                </a:solidFill>
                <a:latin typeface="Arial"/>
                <a:cs typeface="Arial"/>
              </a:rPr>
              <a:t>8</a:t>
            </a:r>
            <a:r>
              <a:rPr sz="2600" b="1" spc="-55" dirty="0">
                <a:solidFill>
                  <a:srgbClr val="C00000"/>
                </a:solidFill>
                <a:latin typeface="Arial"/>
                <a:cs typeface="Arial"/>
              </a:rPr>
              <a:t>-</a:t>
            </a:r>
            <a:r>
              <a:rPr sz="2600" b="1" spc="-200" dirty="0">
                <a:solidFill>
                  <a:srgbClr val="C00000"/>
                </a:solidFill>
                <a:latin typeface="Arial"/>
                <a:cs typeface="Arial"/>
              </a:rPr>
              <a:t>adjacen</a:t>
            </a:r>
            <a:r>
              <a:rPr sz="2600" b="1" spc="-204" dirty="0">
                <a:solidFill>
                  <a:srgbClr val="C00000"/>
                </a:solidFill>
                <a:latin typeface="Arial"/>
                <a:cs typeface="Arial"/>
              </a:rPr>
              <a:t>c</a:t>
            </a:r>
            <a:r>
              <a:rPr sz="2600" b="1" spc="-130" dirty="0">
                <a:solidFill>
                  <a:srgbClr val="C00000"/>
                </a:solidFill>
                <a:latin typeface="Arial"/>
                <a:cs typeface="Arial"/>
              </a:rPr>
              <a:t>y:</a:t>
            </a:r>
            <a:r>
              <a:rPr sz="2600" b="1" spc="-8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600" spc="-585" dirty="0">
                <a:latin typeface="Microsoft Sans Serif"/>
                <a:cs typeface="Microsoft Sans Serif"/>
              </a:rPr>
              <a:t>T</a:t>
            </a:r>
            <a:r>
              <a:rPr sz="2600" spc="-190" dirty="0">
                <a:latin typeface="Microsoft Sans Serif"/>
                <a:cs typeface="Microsoft Sans Serif"/>
              </a:rPr>
              <a:t>w</a:t>
            </a:r>
            <a:r>
              <a:rPr sz="2600" spc="-145" dirty="0">
                <a:latin typeface="Microsoft Sans Serif"/>
                <a:cs typeface="Microsoft Sans Serif"/>
              </a:rPr>
              <a:t>o</a:t>
            </a:r>
            <a:r>
              <a:rPr sz="2600" spc="10" dirty="0">
                <a:latin typeface="Microsoft Sans Serif"/>
                <a:cs typeface="Microsoft Sans Serif"/>
              </a:rPr>
              <a:t> </a:t>
            </a:r>
            <a:r>
              <a:rPr sz="2600" spc="-25" dirty="0">
                <a:latin typeface="Microsoft Sans Serif"/>
                <a:cs typeface="Microsoft Sans Serif"/>
              </a:rPr>
              <a:t>p</a:t>
            </a:r>
            <a:r>
              <a:rPr sz="2600" spc="-5" dirty="0">
                <a:latin typeface="Microsoft Sans Serif"/>
                <a:cs typeface="Microsoft Sans Serif"/>
              </a:rPr>
              <a:t>i</a:t>
            </a:r>
            <a:r>
              <a:rPr sz="2600" spc="-45" dirty="0">
                <a:latin typeface="Microsoft Sans Serif"/>
                <a:cs typeface="Microsoft Sans Serif"/>
              </a:rPr>
              <a:t>x</a:t>
            </a:r>
            <a:r>
              <a:rPr sz="2600" spc="-120" dirty="0">
                <a:latin typeface="Microsoft Sans Serif"/>
                <a:cs typeface="Microsoft Sans Serif"/>
              </a:rPr>
              <a:t>e</a:t>
            </a:r>
            <a:r>
              <a:rPr sz="2600" spc="-40" dirty="0">
                <a:latin typeface="Microsoft Sans Serif"/>
                <a:cs typeface="Microsoft Sans Serif"/>
              </a:rPr>
              <a:t>l</a:t>
            </a:r>
            <a:r>
              <a:rPr sz="2600" spc="-434" dirty="0">
                <a:latin typeface="Microsoft Sans Serif"/>
                <a:cs typeface="Microsoft Sans Serif"/>
              </a:rPr>
              <a:t>s</a:t>
            </a:r>
            <a:r>
              <a:rPr sz="2600" dirty="0">
                <a:latin typeface="Microsoft Sans Serif"/>
                <a:cs typeface="Microsoft Sans Serif"/>
              </a:rPr>
              <a:t> </a:t>
            </a:r>
            <a:r>
              <a:rPr sz="2600" spc="-10" dirty="0">
                <a:latin typeface="Microsoft Sans Serif"/>
                <a:cs typeface="Microsoft Sans Serif"/>
              </a:rPr>
              <a:t>p</a:t>
            </a:r>
            <a:r>
              <a:rPr sz="2600" spc="20" dirty="0">
                <a:latin typeface="Microsoft Sans Serif"/>
                <a:cs typeface="Microsoft Sans Serif"/>
              </a:rPr>
              <a:t> </a:t>
            </a:r>
            <a:r>
              <a:rPr sz="2600" spc="-110" dirty="0">
                <a:latin typeface="Microsoft Sans Serif"/>
                <a:cs typeface="Microsoft Sans Serif"/>
              </a:rPr>
              <a:t>and</a:t>
            </a:r>
            <a:r>
              <a:rPr sz="2600" spc="10" dirty="0">
                <a:latin typeface="Microsoft Sans Serif"/>
                <a:cs typeface="Microsoft Sans Serif"/>
              </a:rPr>
              <a:t> </a:t>
            </a:r>
            <a:r>
              <a:rPr sz="2600" spc="-10" dirty="0">
                <a:latin typeface="Microsoft Sans Serif"/>
                <a:cs typeface="Microsoft Sans Serif"/>
              </a:rPr>
              <a:t>q</a:t>
            </a:r>
            <a:r>
              <a:rPr sz="2600" spc="25" dirty="0">
                <a:latin typeface="Microsoft Sans Serif"/>
                <a:cs typeface="Microsoft Sans Serif"/>
              </a:rPr>
              <a:t> </a:t>
            </a:r>
            <a:r>
              <a:rPr sz="2600" spc="-125" dirty="0">
                <a:latin typeface="Microsoft Sans Serif"/>
                <a:cs typeface="Microsoft Sans Serif"/>
              </a:rPr>
              <a:t>w</a:t>
            </a:r>
            <a:r>
              <a:rPr sz="2600" spc="-30" dirty="0">
                <a:latin typeface="Microsoft Sans Serif"/>
                <a:cs typeface="Microsoft Sans Serif"/>
              </a:rPr>
              <a:t>i</a:t>
            </a:r>
            <a:r>
              <a:rPr sz="2600" spc="-165" dirty="0">
                <a:latin typeface="Microsoft Sans Serif"/>
                <a:cs typeface="Microsoft Sans Serif"/>
              </a:rPr>
              <a:t>th</a:t>
            </a:r>
            <a:r>
              <a:rPr sz="2600" spc="5" dirty="0">
                <a:latin typeface="Microsoft Sans Serif"/>
                <a:cs typeface="Microsoft Sans Serif"/>
              </a:rPr>
              <a:t> </a:t>
            </a:r>
            <a:r>
              <a:rPr sz="2600" spc="-210" dirty="0">
                <a:latin typeface="Microsoft Sans Serif"/>
                <a:cs typeface="Microsoft Sans Serif"/>
              </a:rPr>
              <a:t>v</a:t>
            </a:r>
            <a:r>
              <a:rPr sz="2600" spc="-25" dirty="0">
                <a:latin typeface="Microsoft Sans Serif"/>
                <a:cs typeface="Microsoft Sans Serif"/>
              </a:rPr>
              <a:t>a</a:t>
            </a:r>
            <a:r>
              <a:rPr sz="2600" spc="-5" dirty="0">
                <a:latin typeface="Microsoft Sans Serif"/>
                <a:cs typeface="Microsoft Sans Serif"/>
              </a:rPr>
              <a:t>l</a:t>
            </a:r>
            <a:r>
              <a:rPr sz="2600" spc="-295" dirty="0">
                <a:latin typeface="Microsoft Sans Serif"/>
                <a:cs typeface="Microsoft Sans Serif"/>
              </a:rPr>
              <a:t>ues</a:t>
            </a:r>
            <a:r>
              <a:rPr sz="2600" spc="-5" dirty="0">
                <a:latin typeface="Microsoft Sans Serif"/>
                <a:cs typeface="Microsoft Sans Serif"/>
              </a:rPr>
              <a:t> </a:t>
            </a:r>
            <a:r>
              <a:rPr sz="2600" spc="65" dirty="0">
                <a:latin typeface="Microsoft Sans Serif"/>
                <a:cs typeface="Microsoft Sans Serif"/>
              </a:rPr>
              <a:t>f</a:t>
            </a:r>
            <a:r>
              <a:rPr sz="2600" spc="20" dirty="0">
                <a:latin typeface="Microsoft Sans Serif"/>
                <a:cs typeface="Microsoft Sans Serif"/>
              </a:rPr>
              <a:t>r</a:t>
            </a:r>
            <a:r>
              <a:rPr sz="2600" spc="-290" dirty="0">
                <a:latin typeface="Microsoft Sans Serif"/>
                <a:cs typeface="Microsoft Sans Serif"/>
              </a:rPr>
              <a:t>om</a:t>
            </a:r>
            <a:r>
              <a:rPr sz="2600" spc="10" dirty="0">
                <a:latin typeface="Microsoft Sans Serif"/>
                <a:cs typeface="Microsoft Sans Serif"/>
              </a:rPr>
              <a:t> </a:t>
            </a:r>
            <a:r>
              <a:rPr sz="2600" spc="-165" dirty="0">
                <a:latin typeface="Microsoft Sans Serif"/>
                <a:cs typeface="Microsoft Sans Serif"/>
              </a:rPr>
              <a:t>V</a:t>
            </a:r>
            <a:r>
              <a:rPr sz="2600" spc="25" dirty="0">
                <a:latin typeface="Microsoft Sans Serif"/>
                <a:cs typeface="Microsoft Sans Serif"/>
              </a:rPr>
              <a:t> </a:t>
            </a:r>
            <a:r>
              <a:rPr sz="2600" spc="-45" dirty="0">
                <a:latin typeface="Microsoft Sans Serif"/>
                <a:cs typeface="Microsoft Sans Serif"/>
              </a:rPr>
              <a:t>are  </a:t>
            </a:r>
            <a:r>
              <a:rPr sz="2600" spc="-10" dirty="0">
                <a:latin typeface="Microsoft Sans Serif"/>
                <a:cs typeface="Microsoft Sans Serif"/>
              </a:rPr>
              <a:t>8</a:t>
            </a:r>
            <a:r>
              <a:rPr sz="2600" spc="-5" dirty="0">
                <a:latin typeface="Microsoft Sans Serif"/>
                <a:cs typeface="Microsoft Sans Serif"/>
              </a:rPr>
              <a:t>-</a:t>
            </a:r>
            <a:r>
              <a:rPr sz="2600" spc="-20" dirty="0">
                <a:latin typeface="Microsoft Sans Serif"/>
                <a:cs typeface="Microsoft Sans Serif"/>
              </a:rPr>
              <a:t>ad</a:t>
            </a:r>
            <a:r>
              <a:rPr sz="2600" spc="-5" dirty="0">
                <a:latin typeface="Microsoft Sans Serif"/>
                <a:cs typeface="Microsoft Sans Serif"/>
              </a:rPr>
              <a:t>j</a:t>
            </a:r>
            <a:r>
              <a:rPr sz="2600" spc="-155" dirty="0">
                <a:latin typeface="Microsoft Sans Serif"/>
                <a:cs typeface="Microsoft Sans Serif"/>
              </a:rPr>
              <a:t>acent</a:t>
            </a:r>
            <a:r>
              <a:rPr sz="2600" spc="-5" dirty="0">
                <a:latin typeface="Microsoft Sans Serif"/>
                <a:cs typeface="Microsoft Sans Serif"/>
              </a:rPr>
              <a:t> </a:t>
            </a:r>
            <a:r>
              <a:rPr sz="2600" spc="50" dirty="0">
                <a:latin typeface="Microsoft Sans Serif"/>
                <a:cs typeface="Microsoft Sans Serif"/>
              </a:rPr>
              <a:t>i</a:t>
            </a:r>
            <a:r>
              <a:rPr sz="2600" spc="65" dirty="0">
                <a:latin typeface="Microsoft Sans Serif"/>
                <a:cs typeface="Microsoft Sans Serif"/>
              </a:rPr>
              <a:t>f</a:t>
            </a:r>
            <a:r>
              <a:rPr sz="2600" spc="100" dirty="0">
                <a:latin typeface="Microsoft Sans Serif"/>
                <a:cs typeface="Microsoft Sans Serif"/>
              </a:rPr>
              <a:t> </a:t>
            </a:r>
            <a:r>
              <a:rPr sz="2600" spc="-10" dirty="0">
                <a:latin typeface="Microsoft Sans Serif"/>
                <a:cs typeface="Microsoft Sans Serif"/>
              </a:rPr>
              <a:t>q</a:t>
            </a:r>
            <a:r>
              <a:rPr sz="2600" spc="25" dirty="0">
                <a:latin typeface="Microsoft Sans Serif"/>
                <a:cs typeface="Microsoft Sans Serif"/>
              </a:rPr>
              <a:t> </a:t>
            </a:r>
            <a:r>
              <a:rPr sz="2600" spc="-150" dirty="0">
                <a:latin typeface="Microsoft Sans Serif"/>
                <a:cs typeface="Microsoft Sans Serif"/>
              </a:rPr>
              <a:t>i</a:t>
            </a:r>
            <a:r>
              <a:rPr sz="2600" spc="-315" dirty="0">
                <a:latin typeface="Microsoft Sans Serif"/>
                <a:cs typeface="Microsoft Sans Serif"/>
              </a:rPr>
              <a:t>s</a:t>
            </a:r>
            <a:r>
              <a:rPr sz="2600" spc="10" dirty="0">
                <a:latin typeface="Microsoft Sans Serif"/>
                <a:cs typeface="Microsoft Sans Serif"/>
              </a:rPr>
              <a:t> </a:t>
            </a:r>
            <a:r>
              <a:rPr sz="2600" spc="-105" dirty="0">
                <a:latin typeface="Microsoft Sans Serif"/>
                <a:cs typeface="Microsoft Sans Serif"/>
              </a:rPr>
              <a:t>i</a:t>
            </a:r>
            <a:r>
              <a:rPr sz="2600" spc="-235" dirty="0">
                <a:latin typeface="Microsoft Sans Serif"/>
                <a:cs typeface="Microsoft Sans Serif"/>
              </a:rPr>
              <a:t>n</a:t>
            </a:r>
            <a:r>
              <a:rPr sz="2600" spc="25" dirty="0">
                <a:latin typeface="Microsoft Sans Serif"/>
                <a:cs typeface="Microsoft Sans Serif"/>
              </a:rPr>
              <a:t> </a:t>
            </a:r>
            <a:r>
              <a:rPr sz="2600" spc="-160" dirty="0">
                <a:latin typeface="Microsoft Sans Serif"/>
                <a:cs typeface="Microsoft Sans Serif"/>
              </a:rPr>
              <a:t>the</a:t>
            </a:r>
            <a:r>
              <a:rPr sz="2600" spc="5" dirty="0">
                <a:latin typeface="Microsoft Sans Serif"/>
                <a:cs typeface="Microsoft Sans Serif"/>
              </a:rPr>
              <a:t> </a:t>
            </a:r>
            <a:r>
              <a:rPr sz="2600" spc="-200" dirty="0">
                <a:latin typeface="Microsoft Sans Serif"/>
                <a:cs typeface="Microsoft Sans Serif"/>
              </a:rPr>
              <a:t>set</a:t>
            </a:r>
            <a:r>
              <a:rPr sz="2600" spc="5" dirty="0">
                <a:latin typeface="Microsoft Sans Serif"/>
                <a:cs typeface="Microsoft Sans Serif"/>
              </a:rPr>
              <a:t> </a:t>
            </a:r>
            <a:r>
              <a:rPr sz="2600" spc="-135" dirty="0">
                <a:latin typeface="Microsoft Sans Serif"/>
                <a:cs typeface="Microsoft Sans Serif"/>
              </a:rPr>
              <a:t>N</a:t>
            </a:r>
            <a:r>
              <a:rPr sz="2550" spc="-7" baseline="-21241" dirty="0">
                <a:latin typeface="Microsoft Sans Serif"/>
                <a:cs typeface="Microsoft Sans Serif"/>
              </a:rPr>
              <a:t>8</a:t>
            </a:r>
            <a:r>
              <a:rPr sz="2600" spc="-125" dirty="0">
                <a:latin typeface="Microsoft Sans Serif"/>
                <a:cs typeface="Microsoft Sans Serif"/>
              </a:rPr>
              <a:t>(p).</a:t>
            </a:r>
            <a:endParaRPr sz="2600">
              <a:latin typeface="Microsoft Sans Serif"/>
              <a:cs typeface="Microsoft Sans Serif"/>
            </a:endParaRPr>
          </a:p>
          <a:p>
            <a:pPr marL="358140" marR="194945" indent="-320675">
              <a:lnSpc>
                <a:spcPct val="100000"/>
              </a:lnSpc>
              <a:spcBef>
                <a:spcPts val="695"/>
              </a:spcBef>
              <a:buClr>
                <a:srgbClr val="DD8046"/>
              </a:buClr>
              <a:buSzPct val="59615"/>
              <a:buFont typeface="Wingdings"/>
              <a:buChar char=""/>
              <a:tabLst>
                <a:tab pos="358140" algn="l"/>
                <a:tab pos="358775" algn="l"/>
              </a:tabLst>
            </a:pPr>
            <a:r>
              <a:rPr sz="2600" b="1" spc="-250" dirty="0">
                <a:solidFill>
                  <a:srgbClr val="C00000"/>
                </a:solidFill>
                <a:latin typeface="Arial"/>
                <a:cs typeface="Arial"/>
              </a:rPr>
              <a:t>m</a:t>
            </a:r>
            <a:r>
              <a:rPr sz="2600" b="1" spc="-55" dirty="0">
                <a:solidFill>
                  <a:srgbClr val="C00000"/>
                </a:solidFill>
                <a:latin typeface="Arial"/>
                <a:cs typeface="Arial"/>
              </a:rPr>
              <a:t>-</a:t>
            </a:r>
            <a:r>
              <a:rPr sz="2600" b="1" spc="-200" dirty="0">
                <a:solidFill>
                  <a:srgbClr val="C00000"/>
                </a:solidFill>
                <a:latin typeface="Arial"/>
                <a:cs typeface="Arial"/>
              </a:rPr>
              <a:t>adjacen</a:t>
            </a:r>
            <a:r>
              <a:rPr sz="2600" b="1" spc="-204" dirty="0">
                <a:solidFill>
                  <a:srgbClr val="C00000"/>
                </a:solidFill>
                <a:latin typeface="Arial"/>
                <a:cs typeface="Arial"/>
              </a:rPr>
              <a:t>c</a:t>
            </a:r>
            <a:r>
              <a:rPr sz="2600" b="1" spc="-130" dirty="0">
                <a:solidFill>
                  <a:srgbClr val="C00000"/>
                </a:solidFill>
                <a:latin typeface="Arial"/>
                <a:cs typeface="Arial"/>
              </a:rPr>
              <a:t>y:</a:t>
            </a:r>
            <a:r>
              <a:rPr sz="2600" b="1" spc="-8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600" spc="-585" dirty="0">
                <a:latin typeface="Microsoft Sans Serif"/>
                <a:cs typeface="Microsoft Sans Serif"/>
              </a:rPr>
              <a:t>T</a:t>
            </a:r>
            <a:r>
              <a:rPr sz="2600" spc="-190" dirty="0">
                <a:latin typeface="Microsoft Sans Serif"/>
                <a:cs typeface="Microsoft Sans Serif"/>
              </a:rPr>
              <a:t>w</a:t>
            </a:r>
            <a:r>
              <a:rPr sz="2600" spc="-145" dirty="0">
                <a:latin typeface="Microsoft Sans Serif"/>
                <a:cs typeface="Microsoft Sans Serif"/>
              </a:rPr>
              <a:t>o</a:t>
            </a:r>
            <a:r>
              <a:rPr sz="2600" spc="25" dirty="0">
                <a:latin typeface="Microsoft Sans Serif"/>
                <a:cs typeface="Microsoft Sans Serif"/>
              </a:rPr>
              <a:t> </a:t>
            </a:r>
            <a:r>
              <a:rPr sz="2600" spc="-10" dirty="0">
                <a:latin typeface="Microsoft Sans Serif"/>
                <a:cs typeface="Microsoft Sans Serif"/>
              </a:rPr>
              <a:t>pi</a:t>
            </a:r>
            <a:r>
              <a:rPr sz="2600" spc="-55" dirty="0">
                <a:latin typeface="Microsoft Sans Serif"/>
                <a:cs typeface="Microsoft Sans Serif"/>
              </a:rPr>
              <a:t>x</a:t>
            </a:r>
            <a:r>
              <a:rPr sz="2600" spc="-120" dirty="0">
                <a:latin typeface="Microsoft Sans Serif"/>
                <a:cs typeface="Microsoft Sans Serif"/>
              </a:rPr>
              <a:t>e</a:t>
            </a:r>
            <a:r>
              <a:rPr sz="2600" spc="-40" dirty="0">
                <a:latin typeface="Microsoft Sans Serif"/>
                <a:cs typeface="Microsoft Sans Serif"/>
              </a:rPr>
              <a:t>l</a:t>
            </a:r>
            <a:r>
              <a:rPr sz="2600" spc="-434" dirty="0">
                <a:latin typeface="Microsoft Sans Serif"/>
                <a:cs typeface="Microsoft Sans Serif"/>
              </a:rPr>
              <a:t>s</a:t>
            </a:r>
            <a:r>
              <a:rPr sz="2600" spc="-15" dirty="0">
                <a:latin typeface="Microsoft Sans Serif"/>
                <a:cs typeface="Microsoft Sans Serif"/>
              </a:rPr>
              <a:t> </a:t>
            </a:r>
            <a:r>
              <a:rPr sz="2600" spc="-10" dirty="0">
                <a:latin typeface="Microsoft Sans Serif"/>
                <a:cs typeface="Microsoft Sans Serif"/>
              </a:rPr>
              <a:t>p</a:t>
            </a:r>
            <a:r>
              <a:rPr sz="2600" spc="20" dirty="0">
                <a:latin typeface="Microsoft Sans Serif"/>
                <a:cs typeface="Microsoft Sans Serif"/>
              </a:rPr>
              <a:t> </a:t>
            </a:r>
            <a:r>
              <a:rPr sz="2600" spc="-110" dirty="0">
                <a:latin typeface="Microsoft Sans Serif"/>
                <a:cs typeface="Microsoft Sans Serif"/>
              </a:rPr>
              <a:t>and</a:t>
            </a:r>
            <a:r>
              <a:rPr sz="2600" spc="25" dirty="0">
                <a:latin typeface="Microsoft Sans Serif"/>
                <a:cs typeface="Microsoft Sans Serif"/>
              </a:rPr>
              <a:t> </a:t>
            </a:r>
            <a:r>
              <a:rPr sz="2600" spc="-10" dirty="0">
                <a:latin typeface="Microsoft Sans Serif"/>
                <a:cs typeface="Microsoft Sans Serif"/>
              </a:rPr>
              <a:t>q</a:t>
            </a:r>
            <a:r>
              <a:rPr sz="2600" spc="15" dirty="0">
                <a:latin typeface="Microsoft Sans Serif"/>
                <a:cs typeface="Microsoft Sans Serif"/>
              </a:rPr>
              <a:t> </a:t>
            </a:r>
            <a:r>
              <a:rPr sz="2600" spc="-125" dirty="0">
                <a:latin typeface="Microsoft Sans Serif"/>
                <a:cs typeface="Microsoft Sans Serif"/>
              </a:rPr>
              <a:t>w</a:t>
            </a:r>
            <a:r>
              <a:rPr sz="2600" spc="-35" dirty="0">
                <a:latin typeface="Microsoft Sans Serif"/>
                <a:cs typeface="Microsoft Sans Serif"/>
              </a:rPr>
              <a:t>i</a:t>
            </a:r>
            <a:r>
              <a:rPr sz="2600" spc="-165" dirty="0">
                <a:latin typeface="Microsoft Sans Serif"/>
                <a:cs typeface="Microsoft Sans Serif"/>
              </a:rPr>
              <a:t>th</a:t>
            </a:r>
            <a:r>
              <a:rPr sz="2600" spc="5" dirty="0">
                <a:latin typeface="Microsoft Sans Serif"/>
                <a:cs typeface="Microsoft Sans Serif"/>
              </a:rPr>
              <a:t> </a:t>
            </a:r>
            <a:r>
              <a:rPr sz="2600" spc="-210" dirty="0">
                <a:latin typeface="Microsoft Sans Serif"/>
                <a:cs typeface="Microsoft Sans Serif"/>
              </a:rPr>
              <a:t>v</a:t>
            </a:r>
            <a:r>
              <a:rPr sz="2600" spc="-25" dirty="0">
                <a:latin typeface="Microsoft Sans Serif"/>
                <a:cs typeface="Microsoft Sans Serif"/>
              </a:rPr>
              <a:t>a</a:t>
            </a:r>
            <a:r>
              <a:rPr sz="2600" spc="-5" dirty="0">
                <a:latin typeface="Microsoft Sans Serif"/>
                <a:cs typeface="Microsoft Sans Serif"/>
              </a:rPr>
              <a:t>l</a:t>
            </a:r>
            <a:r>
              <a:rPr sz="2600" spc="-295" dirty="0">
                <a:latin typeface="Microsoft Sans Serif"/>
                <a:cs typeface="Microsoft Sans Serif"/>
              </a:rPr>
              <a:t>ues</a:t>
            </a:r>
            <a:r>
              <a:rPr sz="2600" spc="5" dirty="0">
                <a:latin typeface="Microsoft Sans Serif"/>
                <a:cs typeface="Microsoft Sans Serif"/>
              </a:rPr>
              <a:t> </a:t>
            </a:r>
            <a:r>
              <a:rPr sz="2600" spc="65" dirty="0">
                <a:latin typeface="Microsoft Sans Serif"/>
                <a:cs typeface="Microsoft Sans Serif"/>
              </a:rPr>
              <a:t>f</a:t>
            </a:r>
            <a:r>
              <a:rPr sz="2600" spc="20" dirty="0">
                <a:latin typeface="Microsoft Sans Serif"/>
                <a:cs typeface="Microsoft Sans Serif"/>
              </a:rPr>
              <a:t>r</a:t>
            </a:r>
            <a:r>
              <a:rPr sz="2600" spc="-290" dirty="0">
                <a:latin typeface="Microsoft Sans Serif"/>
                <a:cs typeface="Microsoft Sans Serif"/>
              </a:rPr>
              <a:t>om</a:t>
            </a:r>
            <a:r>
              <a:rPr sz="2600" spc="10" dirty="0">
                <a:latin typeface="Microsoft Sans Serif"/>
                <a:cs typeface="Microsoft Sans Serif"/>
              </a:rPr>
              <a:t> </a:t>
            </a:r>
            <a:r>
              <a:rPr sz="2600" spc="-165" dirty="0">
                <a:latin typeface="Microsoft Sans Serif"/>
                <a:cs typeface="Microsoft Sans Serif"/>
              </a:rPr>
              <a:t>V</a:t>
            </a:r>
            <a:r>
              <a:rPr sz="2600" spc="15" dirty="0">
                <a:latin typeface="Microsoft Sans Serif"/>
                <a:cs typeface="Microsoft Sans Serif"/>
              </a:rPr>
              <a:t> </a:t>
            </a:r>
            <a:r>
              <a:rPr sz="2600" spc="-45" dirty="0">
                <a:latin typeface="Microsoft Sans Serif"/>
                <a:cs typeface="Microsoft Sans Serif"/>
              </a:rPr>
              <a:t>are  </a:t>
            </a:r>
            <a:r>
              <a:rPr sz="2600" spc="-125" dirty="0">
                <a:latin typeface="Microsoft Sans Serif"/>
                <a:cs typeface="Microsoft Sans Serif"/>
              </a:rPr>
              <a:t>m-adjacent</a:t>
            </a:r>
            <a:r>
              <a:rPr sz="2600" spc="-15" dirty="0">
                <a:latin typeface="Microsoft Sans Serif"/>
                <a:cs typeface="Microsoft Sans Serif"/>
              </a:rPr>
              <a:t> </a:t>
            </a:r>
            <a:r>
              <a:rPr sz="2600" spc="55" dirty="0">
                <a:latin typeface="Microsoft Sans Serif"/>
                <a:cs typeface="Microsoft Sans Serif"/>
              </a:rPr>
              <a:t>if</a:t>
            </a:r>
            <a:endParaRPr sz="2600">
              <a:latin typeface="Microsoft Sans Serif"/>
              <a:cs typeface="Microsoft Sans Serif"/>
            </a:endParaRPr>
          </a:p>
          <a:p>
            <a:pPr marL="831850" lvl="1" indent="-341630">
              <a:lnSpc>
                <a:spcPct val="100000"/>
              </a:lnSpc>
              <a:spcBef>
                <a:spcPts val="710"/>
              </a:spcBef>
              <a:buAutoNum type="romanLcParenBoth"/>
              <a:tabLst>
                <a:tab pos="832485" algn="l"/>
              </a:tabLst>
            </a:pPr>
            <a:r>
              <a:rPr sz="2600" spc="-10" dirty="0">
                <a:latin typeface="Microsoft Sans Serif"/>
                <a:cs typeface="Microsoft Sans Serif"/>
              </a:rPr>
              <a:t>q</a:t>
            </a:r>
            <a:r>
              <a:rPr sz="2600" spc="20" dirty="0">
                <a:latin typeface="Microsoft Sans Serif"/>
                <a:cs typeface="Microsoft Sans Serif"/>
              </a:rPr>
              <a:t> </a:t>
            </a:r>
            <a:r>
              <a:rPr sz="2600" spc="-150" dirty="0">
                <a:latin typeface="Microsoft Sans Serif"/>
                <a:cs typeface="Microsoft Sans Serif"/>
              </a:rPr>
              <a:t>i</a:t>
            </a:r>
            <a:r>
              <a:rPr sz="2600" spc="-315" dirty="0">
                <a:latin typeface="Microsoft Sans Serif"/>
                <a:cs typeface="Microsoft Sans Serif"/>
              </a:rPr>
              <a:t>s</a:t>
            </a:r>
            <a:r>
              <a:rPr sz="2600" spc="15" dirty="0">
                <a:latin typeface="Microsoft Sans Serif"/>
                <a:cs typeface="Microsoft Sans Serif"/>
              </a:rPr>
              <a:t> </a:t>
            </a:r>
            <a:r>
              <a:rPr sz="2600" spc="-105" dirty="0">
                <a:latin typeface="Microsoft Sans Serif"/>
                <a:cs typeface="Microsoft Sans Serif"/>
              </a:rPr>
              <a:t>i</a:t>
            </a:r>
            <a:r>
              <a:rPr sz="2600" spc="-235" dirty="0">
                <a:latin typeface="Microsoft Sans Serif"/>
                <a:cs typeface="Microsoft Sans Serif"/>
              </a:rPr>
              <a:t>n</a:t>
            </a:r>
            <a:r>
              <a:rPr sz="2600" spc="25" dirty="0">
                <a:latin typeface="Microsoft Sans Serif"/>
                <a:cs typeface="Microsoft Sans Serif"/>
              </a:rPr>
              <a:t> </a:t>
            </a:r>
            <a:r>
              <a:rPr sz="2600" spc="-160" dirty="0">
                <a:latin typeface="Microsoft Sans Serif"/>
                <a:cs typeface="Microsoft Sans Serif"/>
              </a:rPr>
              <a:t>the</a:t>
            </a:r>
            <a:r>
              <a:rPr sz="2600" spc="5" dirty="0">
                <a:latin typeface="Microsoft Sans Serif"/>
                <a:cs typeface="Microsoft Sans Serif"/>
              </a:rPr>
              <a:t> </a:t>
            </a:r>
            <a:r>
              <a:rPr sz="2600" spc="-200" dirty="0">
                <a:latin typeface="Microsoft Sans Serif"/>
                <a:cs typeface="Microsoft Sans Serif"/>
              </a:rPr>
              <a:t>set</a:t>
            </a:r>
            <a:r>
              <a:rPr sz="2600" spc="5" dirty="0">
                <a:latin typeface="Microsoft Sans Serif"/>
                <a:cs typeface="Microsoft Sans Serif"/>
              </a:rPr>
              <a:t> </a:t>
            </a:r>
            <a:r>
              <a:rPr sz="2600" spc="-135" dirty="0">
                <a:latin typeface="Microsoft Sans Serif"/>
                <a:cs typeface="Microsoft Sans Serif"/>
              </a:rPr>
              <a:t>N</a:t>
            </a:r>
            <a:r>
              <a:rPr sz="2550" spc="-7" baseline="-21241" dirty="0">
                <a:latin typeface="Microsoft Sans Serif"/>
                <a:cs typeface="Microsoft Sans Serif"/>
              </a:rPr>
              <a:t>4</a:t>
            </a:r>
            <a:r>
              <a:rPr sz="2600" spc="-125" dirty="0">
                <a:latin typeface="Microsoft Sans Serif"/>
                <a:cs typeface="Microsoft Sans Serif"/>
              </a:rPr>
              <a:t>(p),</a:t>
            </a:r>
            <a:r>
              <a:rPr sz="2600" spc="25" dirty="0">
                <a:latin typeface="Microsoft Sans Serif"/>
                <a:cs typeface="Microsoft Sans Serif"/>
              </a:rPr>
              <a:t> </a:t>
            </a:r>
            <a:r>
              <a:rPr sz="2600" spc="-75" dirty="0">
                <a:latin typeface="Microsoft Sans Serif"/>
                <a:cs typeface="Microsoft Sans Serif"/>
              </a:rPr>
              <a:t>or</a:t>
            </a:r>
            <a:endParaRPr sz="2600">
              <a:latin typeface="Microsoft Sans Serif"/>
              <a:cs typeface="Microsoft Sans Serif"/>
            </a:endParaRPr>
          </a:p>
          <a:p>
            <a:pPr marL="813435" lvl="1" indent="-413384">
              <a:lnSpc>
                <a:spcPct val="100000"/>
              </a:lnSpc>
              <a:spcBef>
                <a:spcPts val="710"/>
              </a:spcBef>
              <a:buAutoNum type="romanLcParenBoth"/>
              <a:tabLst>
                <a:tab pos="814069" algn="l"/>
              </a:tabLst>
            </a:pPr>
            <a:r>
              <a:rPr sz="2600" spc="-10" dirty="0">
                <a:latin typeface="Microsoft Sans Serif"/>
                <a:cs typeface="Microsoft Sans Serif"/>
              </a:rPr>
              <a:t>q</a:t>
            </a:r>
            <a:r>
              <a:rPr sz="2600" spc="25" dirty="0">
                <a:latin typeface="Microsoft Sans Serif"/>
                <a:cs typeface="Microsoft Sans Serif"/>
              </a:rPr>
              <a:t> </a:t>
            </a:r>
            <a:r>
              <a:rPr sz="2600" spc="-20" dirty="0">
                <a:latin typeface="Microsoft Sans Serif"/>
                <a:cs typeface="Microsoft Sans Serif"/>
              </a:rPr>
              <a:t>i</a:t>
            </a:r>
            <a:r>
              <a:rPr sz="2600" spc="-434" dirty="0">
                <a:latin typeface="Microsoft Sans Serif"/>
                <a:cs typeface="Microsoft Sans Serif"/>
              </a:rPr>
              <a:t>s</a:t>
            </a:r>
            <a:r>
              <a:rPr sz="2600" spc="15" dirty="0">
                <a:latin typeface="Microsoft Sans Serif"/>
                <a:cs typeface="Microsoft Sans Serif"/>
              </a:rPr>
              <a:t> </a:t>
            </a:r>
            <a:r>
              <a:rPr sz="2600" spc="-105" dirty="0">
                <a:latin typeface="Microsoft Sans Serif"/>
                <a:cs typeface="Microsoft Sans Serif"/>
              </a:rPr>
              <a:t>i</a:t>
            </a:r>
            <a:r>
              <a:rPr sz="2600" spc="-235" dirty="0">
                <a:latin typeface="Microsoft Sans Serif"/>
                <a:cs typeface="Microsoft Sans Serif"/>
              </a:rPr>
              <a:t>n</a:t>
            </a:r>
            <a:r>
              <a:rPr sz="2600" spc="25" dirty="0">
                <a:latin typeface="Microsoft Sans Serif"/>
                <a:cs typeface="Microsoft Sans Serif"/>
              </a:rPr>
              <a:t> </a:t>
            </a:r>
            <a:r>
              <a:rPr sz="2600" spc="-160" dirty="0">
                <a:latin typeface="Microsoft Sans Serif"/>
                <a:cs typeface="Microsoft Sans Serif"/>
              </a:rPr>
              <a:t>the</a:t>
            </a:r>
            <a:r>
              <a:rPr sz="2600" spc="5" dirty="0">
                <a:latin typeface="Microsoft Sans Serif"/>
                <a:cs typeface="Microsoft Sans Serif"/>
              </a:rPr>
              <a:t> </a:t>
            </a:r>
            <a:r>
              <a:rPr sz="2600" spc="-200" dirty="0">
                <a:latin typeface="Microsoft Sans Serif"/>
                <a:cs typeface="Microsoft Sans Serif"/>
              </a:rPr>
              <a:t>set</a:t>
            </a:r>
            <a:r>
              <a:rPr sz="2600" spc="5" dirty="0">
                <a:latin typeface="Microsoft Sans Serif"/>
                <a:cs typeface="Microsoft Sans Serif"/>
              </a:rPr>
              <a:t> </a:t>
            </a:r>
            <a:r>
              <a:rPr sz="2600" spc="-135" dirty="0">
                <a:latin typeface="Microsoft Sans Serif"/>
                <a:cs typeface="Microsoft Sans Serif"/>
              </a:rPr>
              <a:t>N</a:t>
            </a:r>
            <a:r>
              <a:rPr sz="2550" spc="-277" baseline="-21241" dirty="0">
                <a:latin typeface="Microsoft Sans Serif"/>
                <a:cs typeface="Microsoft Sans Serif"/>
              </a:rPr>
              <a:t>D</a:t>
            </a:r>
            <a:r>
              <a:rPr sz="2600" spc="-110" dirty="0">
                <a:latin typeface="Microsoft Sans Serif"/>
                <a:cs typeface="Microsoft Sans Serif"/>
              </a:rPr>
              <a:t>(p)</a:t>
            </a:r>
            <a:r>
              <a:rPr sz="2600" spc="10" dirty="0">
                <a:latin typeface="Microsoft Sans Serif"/>
                <a:cs typeface="Microsoft Sans Serif"/>
              </a:rPr>
              <a:t> </a:t>
            </a:r>
            <a:r>
              <a:rPr sz="2600" spc="-110" dirty="0">
                <a:latin typeface="Microsoft Sans Serif"/>
                <a:cs typeface="Microsoft Sans Serif"/>
              </a:rPr>
              <a:t>and</a:t>
            </a:r>
            <a:r>
              <a:rPr sz="2600" spc="10" dirty="0">
                <a:latin typeface="Microsoft Sans Serif"/>
                <a:cs typeface="Microsoft Sans Serif"/>
              </a:rPr>
              <a:t> </a:t>
            </a:r>
            <a:r>
              <a:rPr sz="2600" spc="-160" dirty="0">
                <a:latin typeface="Microsoft Sans Serif"/>
                <a:cs typeface="Microsoft Sans Serif"/>
              </a:rPr>
              <a:t>the</a:t>
            </a:r>
            <a:r>
              <a:rPr sz="2600" spc="10" dirty="0">
                <a:latin typeface="Microsoft Sans Serif"/>
                <a:cs typeface="Microsoft Sans Serif"/>
              </a:rPr>
              <a:t> </a:t>
            </a:r>
            <a:r>
              <a:rPr sz="2600" spc="-200" dirty="0">
                <a:latin typeface="Microsoft Sans Serif"/>
                <a:cs typeface="Microsoft Sans Serif"/>
              </a:rPr>
              <a:t>set</a:t>
            </a:r>
            <a:r>
              <a:rPr sz="2600" spc="5" dirty="0">
                <a:latin typeface="Microsoft Sans Serif"/>
                <a:cs typeface="Microsoft Sans Serif"/>
              </a:rPr>
              <a:t> </a:t>
            </a:r>
            <a:r>
              <a:rPr sz="2600" spc="-140" dirty="0">
                <a:latin typeface="Microsoft Sans Serif"/>
                <a:cs typeface="Microsoft Sans Serif"/>
              </a:rPr>
              <a:t>N</a:t>
            </a:r>
            <a:r>
              <a:rPr sz="2550" spc="-7" baseline="-21241" dirty="0">
                <a:latin typeface="Microsoft Sans Serif"/>
                <a:cs typeface="Microsoft Sans Serif"/>
              </a:rPr>
              <a:t>4</a:t>
            </a:r>
            <a:r>
              <a:rPr sz="2600" spc="-110" dirty="0">
                <a:latin typeface="Microsoft Sans Serif"/>
                <a:cs typeface="Microsoft Sans Serif"/>
              </a:rPr>
              <a:t>(p)</a:t>
            </a:r>
            <a:r>
              <a:rPr sz="2600" spc="20" dirty="0">
                <a:latin typeface="Microsoft Sans Serif"/>
                <a:cs typeface="Microsoft Sans Serif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∩</a:t>
            </a:r>
            <a:r>
              <a:rPr sz="2600" spc="60" dirty="0">
                <a:latin typeface="Times New Roman"/>
                <a:cs typeface="Times New Roman"/>
              </a:rPr>
              <a:t> </a:t>
            </a:r>
            <a:r>
              <a:rPr sz="2600" spc="-145" dirty="0">
                <a:latin typeface="Microsoft Sans Serif"/>
                <a:cs typeface="Microsoft Sans Serif"/>
              </a:rPr>
              <a:t>N</a:t>
            </a:r>
            <a:r>
              <a:rPr sz="2550" spc="-7" baseline="-21241" dirty="0">
                <a:latin typeface="Microsoft Sans Serif"/>
                <a:cs typeface="Microsoft Sans Serif"/>
              </a:rPr>
              <a:t>4</a:t>
            </a:r>
            <a:r>
              <a:rPr sz="2600" spc="-110" dirty="0">
                <a:latin typeface="Microsoft Sans Serif"/>
                <a:cs typeface="Microsoft Sans Serif"/>
              </a:rPr>
              <a:t>(q)</a:t>
            </a:r>
            <a:r>
              <a:rPr sz="2600" spc="5" dirty="0">
                <a:latin typeface="Microsoft Sans Serif"/>
                <a:cs typeface="Microsoft Sans Serif"/>
              </a:rPr>
              <a:t> </a:t>
            </a:r>
            <a:r>
              <a:rPr sz="2500" b="1" spc="-190" dirty="0">
                <a:latin typeface="Arial"/>
                <a:cs typeface="Arial"/>
              </a:rPr>
              <a:t>is</a:t>
            </a:r>
            <a:r>
              <a:rPr sz="2500" b="1" spc="-30" dirty="0">
                <a:latin typeface="Arial"/>
                <a:cs typeface="Arial"/>
              </a:rPr>
              <a:t> </a:t>
            </a:r>
            <a:r>
              <a:rPr sz="2500" b="1" spc="-180" dirty="0">
                <a:latin typeface="Arial"/>
                <a:cs typeface="Arial"/>
              </a:rPr>
              <a:t>empty</a:t>
            </a:r>
            <a:endParaRPr sz="2500">
              <a:latin typeface="Arial"/>
              <a:cs typeface="Arial"/>
            </a:endParaRPr>
          </a:p>
          <a:p>
            <a:pPr marL="952500">
              <a:lnSpc>
                <a:spcPct val="100000"/>
              </a:lnSpc>
              <a:spcBef>
                <a:spcPts val="685"/>
              </a:spcBef>
            </a:pPr>
            <a:r>
              <a:rPr sz="2600" spc="-229" dirty="0">
                <a:latin typeface="Microsoft Sans Serif"/>
                <a:cs typeface="Microsoft Sans Serif"/>
              </a:rPr>
              <a:t>(has</a:t>
            </a:r>
            <a:r>
              <a:rPr sz="2600" spc="5" dirty="0">
                <a:latin typeface="Microsoft Sans Serif"/>
                <a:cs typeface="Microsoft Sans Serif"/>
              </a:rPr>
              <a:t> </a:t>
            </a:r>
            <a:r>
              <a:rPr sz="2600" spc="-225" dirty="0">
                <a:latin typeface="Microsoft Sans Serif"/>
                <a:cs typeface="Microsoft Sans Serif"/>
              </a:rPr>
              <a:t>no</a:t>
            </a:r>
            <a:r>
              <a:rPr sz="2600" spc="25" dirty="0">
                <a:latin typeface="Microsoft Sans Serif"/>
                <a:cs typeface="Microsoft Sans Serif"/>
              </a:rPr>
              <a:t> </a:t>
            </a:r>
            <a:r>
              <a:rPr sz="2600" spc="-10" dirty="0">
                <a:latin typeface="Microsoft Sans Serif"/>
                <a:cs typeface="Microsoft Sans Serif"/>
              </a:rPr>
              <a:t>pi</a:t>
            </a:r>
            <a:r>
              <a:rPr sz="2600" spc="-55" dirty="0">
                <a:latin typeface="Microsoft Sans Serif"/>
                <a:cs typeface="Microsoft Sans Serif"/>
              </a:rPr>
              <a:t>x</a:t>
            </a:r>
            <a:r>
              <a:rPr sz="2600" spc="-120" dirty="0">
                <a:latin typeface="Microsoft Sans Serif"/>
                <a:cs typeface="Microsoft Sans Serif"/>
              </a:rPr>
              <a:t>e</a:t>
            </a:r>
            <a:r>
              <a:rPr sz="2600" spc="-40" dirty="0">
                <a:latin typeface="Microsoft Sans Serif"/>
                <a:cs typeface="Microsoft Sans Serif"/>
              </a:rPr>
              <a:t>l</a:t>
            </a:r>
            <a:r>
              <a:rPr sz="2600" spc="-434" dirty="0">
                <a:latin typeface="Microsoft Sans Serif"/>
                <a:cs typeface="Microsoft Sans Serif"/>
              </a:rPr>
              <a:t>s</a:t>
            </a:r>
            <a:r>
              <a:rPr sz="2600" spc="-15" dirty="0">
                <a:latin typeface="Microsoft Sans Serif"/>
                <a:cs typeface="Microsoft Sans Serif"/>
              </a:rPr>
              <a:t> </a:t>
            </a:r>
            <a:r>
              <a:rPr sz="2600" spc="-210" dirty="0">
                <a:latin typeface="Microsoft Sans Serif"/>
                <a:cs typeface="Microsoft Sans Serif"/>
              </a:rPr>
              <a:t>wh</a:t>
            </a:r>
            <a:r>
              <a:rPr sz="2600" spc="-175" dirty="0">
                <a:latin typeface="Microsoft Sans Serif"/>
                <a:cs typeface="Microsoft Sans Serif"/>
              </a:rPr>
              <a:t>o</a:t>
            </a:r>
            <a:r>
              <a:rPr sz="2600" spc="-290" dirty="0">
                <a:latin typeface="Microsoft Sans Serif"/>
                <a:cs typeface="Microsoft Sans Serif"/>
              </a:rPr>
              <a:t>se</a:t>
            </a:r>
            <a:r>
              <a:rPr sz="2600" spc="-5" dirty="0">
                <a:latin typeface="Microsoft Sans Serif"/>
                <a:cs typeface="Microsoft Sans Serif"/>
              </a:rPr>
              <a:t> </a:t>
            </a:r>
            <a:r>
              <a:rPr sz="2600" spc="-210" dirty="0">
                <a:latin typeface="Microsoft Sans Serif"/>
                <a:cs typeface="Microsoft Sans Serif"/>
              </a:rPr>
              <a:t>v</a:t>
            </a:r>
            <a:r>
              <a:rPr sz="2600" spc="-25" dirty="0">
                <a:latin typeface="Microsoft Sans Serif"/>
                <a:cs typeface="Microsoft Sans Serif"/>
              </a:rPr>
              <a:t>a</a:t>
            </a:r>
            <a:r>
              <a:rPr sz="2600" spc="-5" dirty="0">
                <a:latin typeface="Microsoft Sans Serif"/>
                <a:cs typeface="Microsoft Sans Serif"/>
              </a:rPr>
              <a:t>l</a:t>
            </a:r>
            <a:r>
              <a:rPr sz="2600" spc="-295" dirty="0">
                <a:latin typeface="Microsoft Sans Serif"/>
                <a:cs typeface="Microsoft Sans Serif"/>
              </a:rPr>
              <a:t>ues</a:t>
            </a:r>
            <a:r>
              <a:rPr sz="2600" spc="5" dirty="0">
                <a:latin typeface="Microsoft Sans Serif"/>
                <a:cs typeface="Microsoft Sans Serif"/>
              </a:rPr>
              <a:t> </a:t>
            </a:r>
            <a:r>
              <a:rPr sz="2600" spc="-55" dirty="0">
                <a:latin typeface="Microsoft Sans Serif"/>
                <a:cs typeface="Microsoft Sans Serif"/>
              </a:rPr>
              <a:t>are</a:t>
            </a:r>
            <a:r>
              <a:rPr sz="2600" spc="10" dirty="0">
                <a:latin typeface="Microsoft Sans Serif"/>
                <a:cs typeface="Microsoft Sans Serif"/>
              </a:rPr>
              <a:t> </a:t>
            </a:r>
            <a:r>
              <a:rPr sz="2600" spc="65" dirty="0">
                <a:latin typeface="Microsoft Sans Serif"/>
                <a:cs typeface="Microsoft Sans Serif"/>
              </a:rPr>
              <a:t>f</a:t>
            </a:r>
            <a:r>
              <a:rPr sz="2600" spc="20" dirty="0">
                <a:latin typeface="Microsoft Sans Serif"/>
                <a:cs typeface="Microsoft Sans Serif"/>
              </a:rPr>
              <a:t>r</a:t>
            </a:r>
            <a:r>
              <a:rPr sz="2600" spc="-290" dirty="0">
                <a:latin typeface="Microsoft Sans Serif"/>
                <a:cs typeface="Microsoft Sans Serif"/>
              </a:rPr>
              <a:t>om</a:t>
            </a:r>
            <a:r>
              <a:rPr sz="2600" spc="10" dirty="0">
                <a:latin typeface="Microsoft Sans Serif"/>
                <a:cs typeface="Microsoft Sans Serif"/>
              </a:rPr>
              <a:t> </a:t>
            </a:r>
            <a:r>
              <a:rPr sz="2600" spc="-160" dirty="0">
                <a:latin typeface="Microsoft Sans Serif"/>
                <a:cs typeface="Microsoft Sans Serif"/>
              </a:rPr>
              <a:t>V).</a:t>
            </a:r>
            <a:endParaRPr sz="26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0491" y="520953"/>
            <a:ext cx="525208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254" dirty="0">
                <a:solidFill>
                  <a:srgbClr val="C00000"/>
                </a:solidFill>
              </a:rPr>
              <a:t>Examples:</a:t>
            </a:r>
            <a:r>
              <a:rPr sz="3200" spc="-40" dirty="0">
                <a:solidFill>
                  <a:srgbClr val="C00000"/>
                </a:solidFill>
              </a:rPr>
              <a:t> </a:t>
            </a:r>
            <a:r>
              <a:rPr sz="3200" spc="-200" dirty="0">
                <a:solidFill>
                  <a:srgbClr val="C00000"/>
                </a:solidFill>
              </a:rPr>
              <a:t>A</a:t>
            </a:r>
            <a:r>
              <a:rPr sz="3200" spc="-165" dirty="0">
                <a:solidFill>
                  <a:srgbClr val="C00000"/>
                </a:solidFill>
              </a:rPr>
              <a:t>d</a:t>
            </a:r>
            <a:r>
              <a:rPr sz="3200" spc="-245" dirty="0">
                <a:solidFill>
                  <a:srgbClr val="C00000"/>
                </a:solidFill>
              </a:rPr>
              <a:t>jacency</a:t>
            </a:r>
            <a:r>
              <a:rPr sz="3200" spc="-70" dirty="0">
                <a:solidFill>
                  <a:srgbClr val="C00000"/>
                </a:solidFill>
              </a:rPr>
              <a:t> </a:t>
            </a:r>
            <a:r>
              <a:rPr sz="3200" spc="-200" dirty="0">
                <a:solidFill>
                  <a:srgbClr val="C00000"/>
                </a:solidFill>
              </a:rPr>
              <a:t>and</a:t>
            </a:r>
            <a:r>
              <a:rPr sz="3200" spc="-35" dirty="0">
                <a:solidFill>
                  <a:srgbClr val="C00000"/>
                </a:solidFill>
              </a:rPr>
              <a:t> </a:t>
            </a:r>
            <a:r>
              <a:rPr sz="3200" spc="-590" dirty="0">
                <a:solidFill>
                  <a:srgbClr val="C00000"/>
                </a:solidFill>
              </a:rPr>
              <a:t>P</a:t>
            </a:r>
            <a:r>
              <a:rPr sz="3200" spc="-35" dirty="0">
                <a:solidFill>
                  <a:srgbClr val="C00000"/>
                </a:solidFill>
              </a:rPr>
              <a:t>a</a:t>
            </a:r>
            <a:r>
              <a:rPr sz="3200" spc="-245" dirty="0">
                <a:solidFill>
                  <a:srgbClr val="C00000"/>
                </a:solidFill>
              </a:rPr>
              <a:t>th</a:t>
            </a:r>
            <a:endParaRPr sz="32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00505" y="1900134"/>
            <a:ext cx="1673411" cy="186655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35940" y="4778755"/>
            <a:ext cx="7753350" cy="14897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200" spc="-245" dirty="0">
                <a:latin typeface="Microsoft Sans Serif"/>
                <a:cs typeface="Microsoft Sans Serif"/>
              </a:rPr>
              <a:t>Find</a:t>
            </a:r>
            <a:r>
              <a:rPr sz="3200" spc="15" dirty="0">
                <a:latin typeface="Microsoft Sans Serif"/>
                <a:cs typeface="Microsoft Sans Serif"/>
              </a:rPr>
              <a:t> </a:t>
            </a:r>
            <a:r>
              <a:rPr sz="3200" spc="-125" dirty="0">
                <a:latin typeface="Microsoft Sans Serif"/>
                <a:cs typeface="Microsoft Sans Serif"/>
              </a:rPr>
              <a:t>8-adjacency</a:t>
            </a:r>
            <a:r>
              <a:rPr sz="3200" spc="5" dirty="0">
                <a:latin typeface="Microsoft Sans Serif"/>
                <a:cs typeface="Microsoft Sans Serif"/>
              </a:rPr>
              <a:t> </a:t>
            </a:r>
            <a:r>
              <a:rPr sz="3200" dirty="0">
                <a:latin typeface="Microsoft Sans Serif"/>
                <a:cs typeface="Microsoft Sans Serif"/>
              </a:rPr>
              <a:t>&amp;</a:t>
            </a:r>
            <a:r>
              <a:rPr sz="3200" spc="30" dirty="0">
                <a:latin typeface="Microsoft Sans Serif"/>
                <a:cs typeface="Microsoft Sans Serif"/>
              </a:rPr>
              <a:t> </a:t>
            </a:r>
            <a:r>
              <a:rPr sz="3200" spc="-170" dirty="0">
                <a:latin typeface="Microsoft Sans Serif"/>
                <a:cs typeface="Microsoft Sans Serif"/>
              </a:rPr>
              <a:t>m-adjacency</a:t>
            </a:r>
            <a:r>
              <a:rPr sz="3200" spc="5" dirty="0">
                <a:latin typeface="Microsoft Sans Serif"/>
                <a:cs typeface="Microsoft Sans Serif"/>
              </a:rPr>
              <a:t> </a:t>
            </a:r>
            <a:r>
              <a:rPr sz="3200" dirty="0">
                <a:latin typeface="Microsoft Sans Serif"/>
                <a:cs typeface="Microsoft Sans Serif"/>
              </a:rPr>
              <a:t>of</a:t>
            </a:r>
            <a:r>
              <a:rPr sz="3200" spc="135" dirty="0">
                <a:latin typeface="Microsoft Sans Serif"/>
                <a:cs typeface="Microsoft Sans Serif"/>
              </a:rPr>
              <a:t> </a:t>
            </a:r>
            <a:r>
              <a:rPr sz="3200" spc="-200" dirty="0">
                <a:latin typeface="Microsoft Sans Serif"/>
                <a:cs typeface="Microsoft Sans Serif"/>
              </a:rPr>
              <a:t>the</a:t>
            </a:r>
            <a:r>
              <a:rPr sz="3200" spc="30" dirty="0">
                <a:latin typeface="Microsoft Sans Serif"/>
                <a:cs typeface="Microsoft Sans Serif"/>
              </a:rPr>
              <a:t> </a:t>
            </a:r>
            <a:r>
              <a:rPr sz="3200" spc="-60" dirty="0">
                <a:latin typeface="Microsoft Sans Serif"/>
                <a:cs typeface="Microsoft Sans Serif"/>
              </a:rPr>
              <a:t>pixel</a:t>
            </a:r>
            <a:r>
              <a:rPr sz="3200" dirty="0">
                <a:latin typeface="Microsoft Sans Serif"/>
                <a:cs typeface="Microsoft Sans Serif"/>
              </a:rPr>
              <a:t> </a:t>
            </a:r>
            <a:r>
              <a:rPr sz="3200" spc="-210" dirty="0">
                <a:latin typeface="Microsoft Sans Serif"/>
                <a:cs typeface="Microsoft Sans Serif"/>
              </a:rPr>
              <a:t>in </a:t>
            </a:r>
            <a:r>
              <a:rPr sz="3200" spc="-835" dirty="0">
                <a:latin typeface="Microsoft Sans Serif"/>
                <a:cs typeface="Microsoft Sans Serif"/>
              </a:rPr>
              <a:t> </a:t>
            </a:r>
            <a:r>
              <a:rPr sz="3200" spc="-195" dirty="0">
                <a:latin typeface="Microsoft Sans Serif"/>
                <a:cs typeface="Microsoft Sans Serif"/>
              </a:rPr>
              <a:t>the</a:t>
            </a:r>
            <a:r>
              <a:rPr sz="3200" spc="25" dirty="0">
                <a:latin typeface="Microsoft Sans Serif"/>
                <a:cs typeface="Microsoft Sans Serif"/>
              </a:rPr>
              <a:t> </a:t>
            </a:r>
            <a:r>
              <a:rPr sz="3200" spc="-195" dirty="0">
                <a:latin typeface="Microsoft Sans Serif"/>
                <a:cs typeface="Microsoft Sans Serif"/>
              </a:rPr>
              <a:t>centre.</a:t>
            </a:r>
            <a:endParaRPr sz="32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3200" spc="-150" dirty="0">
                <a:latin typeface="Microsoft Sans Serif"/>
                <a:cs typeface="Microsoft Sans Serif"/>
              </a:rPr>
              <a:t>Note:</a:t>
            </a:r>
            <a:r>
              <a:rPr sz="3200" spc="5" dirty="0">
                <a:latin typeface="Microsoft Sans Serif"/>
                <a:cs typeface="Microsoft Sans Serif"/>
              </a:rPr>
              <a:t> </a:t>
            </a:r>
            <a:r>
              <a:rPr sz="3200" spc="-200" dirty="0">
                <a:latin typeface="Microsoft Sans Serif"/>
                <a:cs typeface="Microsoft Sans Serif"/>
              </a:rPr>
              <a:t>V</a:t>
            </a:r>
            <a:r>
              <a:rPr sz="3200" spc="15" dirty="0">
                <a:latin typeface="Microsoft Sans Serif"/>
                <a:cs typeface="Microsoft Sans Serif"/>
              </a:rPr>
              <a:t> </a:t>
            </a:r>
            <a:r>
              <a:rPr sz="3200" spc="265" dirty="0">
                <a:latin typeface="Microsoft Sans Serif"/>
                <a:cs typeface="Microsoft Sans Serif"/>
              </a:rPr>
              <a:t>=</a:t>
            </a:r>
            <a:r>
              <a:rPr sz="3200" spc="20" dirty="0">
                <a:latin typeface="Microsoft Sans Serif"/>
                <a:cs typeface="Microsoft Sans Serif"/>
              </a:rPr>
              <a:t> </a:t>
            </a:r>
            <a:r>
              <a:rPr sz="3200" spc="-10" dirty="0">
                <a:latin typeface="Microsoft Sans Serif"/>
                <a:cs typeface="Microsoft Sans Serif"/>
              </a:rPr>
              <a:t>{1}</a:t>
            </a:r>
            <a:endParaRPr sz="32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9740" y="520953"/>
            <a:ext cx="525208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254" dirty="0">
                <a:solidFill>
                  <a:srgbClr val="C00000"/>
                </a:solidFill>
              </a:rPr>
              <a:t>Examples:</a:t>
            </a:r>
            <a:r>
              <a:rPr sz="3200" spc="-40" dirty="0">
                <a:solidFill>
                  <a:srgbClr val="C00000"/>
                </a:solidFill>
              </a:rPr>
              <a:t> </a:t>
            </a:r>
            <a:r>
              <a:rPr sz="3200" spc="-200" dirty="0">
                <a:solidFill>
                  <a:srgbClr val="C00000"/>
                </a:solidFill>
              </a:rPr>
              <a:t>A</a:t>
            </a:r>
            <a:r>
              <a:rPr sz="3200" spc="-165" dirty="0">
                <a:solidFill>
                  <a:srgbClr val="C00000"/>
                </a:solidFill>
              </a:rPr>
              <a:t>d</a:t>
            </a:r>
            <a:r>
              <a:rPr sz="3200" spc="-245" dirty="0">
                <a:solidFill>
                  <a:srgbClr val="C00000"/>
                </a:solidFill>
              </a:rPr>
              <a:t>jacency</a:t>
            </a:r>
            <a:r>
              <a:rPr sz="3200" spc="-70" dirty="0">
                <a:solidFill>
                  <a:srgbClr val="C00000"/>
                </a:solidFill>
              </a:rPr>
              <a:t> </a:t>
            </a:r>
            <a:r>
              <a:rPr sz="3200" spc="-200" dirty="0">
                <a:solidFill>
                  <a:srgbClr val="C00000"/>
                </a:solidFill>
              </a:rPr>
              <a:t>and</a:t>
            </a:r>
            <a:r>
              <a:rPr sz="3200" spc="-35" dirty="0">
                <a:solidFill>
                  <a:srgbClr val="C00000"/>
                </a:solidFill>
              </a:rPr>
              <a:t> </a:t>
            </a:r>
            <a:r>
              <a:rPr sz="3200" spc="-590" dirty="0">
                <a:solidFill>
                  <a:srgbClr val="C00000"/>
                </a:solidFill>
              </a:rPr>
              <a:t>P</a:t>
            </a:r>
            <a:r>
              <a:rPr sz="3200" spc="-35" dirty="0">
                <a:solidFill>
                  <a:srgbClr val="C00000"/>
                </a:solidFill>
              </a:rPr>
              <a:t>a</a:t>
            </a:r>
            <a:r>
              <a:rPr sz="3200" spc="-245" dirty="0">
                <a:solidFill>
                  <a:srgbClr val="C00000"/>
                </a:solidFill>
              </a:rPr>
              <a:t>th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383540" y="5308803"/>
            <a:ext cx="6083300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80" dirty="0">
                <a:latin typeface="Microsoft Sans Serif"/>
                <a:cs typeface="Microsoft Sans Serif"/>
              </a:rPr>
              <a:t>V</a:t>
            </a:r>
            <a:r>
              <a:rPr sz="2800" spc="-5" dirty="0">
                <a:latin typeface="Microsoft Sans Serif"/>
                <a:cs typeface="Microsoft Sans Serif"/>
              </a:rPr>
              <a:t> </a:t>
            </a:r>
            <a:r>
              <a:rPr sz="2800" spc="225" dirty="0">
                <a:latin typeface="Microsoft Sans Serif"/>
                <a:cs typeface="Microsoft Sans Serif"/>
              </a:rPr>
              <a:t>=</a:t>
            </a:r>
            <a:r>
              <a:rPr sz="2800" spc="-5" dirty="0">
                <a:latin typeface="Microsoft Sans Serif"/>
                <a:cs typeface="Microsoft Sans Serif"/>
              </a:rPr>
              <a:t> {1}</a:t>
            </a:r>
            <a:endParaRPr sz="2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2800" spc="-175" dirty="0">
                <a:latin typeface="Microsoft Sans Serif"/>
                <a:cs typeface="Microsoft Sans Serif"/>
              </a:rPr>
              <a:t>Fig</a:t>
            </a:r>
            <a:r>
              <a:rPr sz="2800" spc="25" dirty="0">
                <a:latin typeface="Microsoft Sans Serif"/>
                <a:cs typeface="Microsoft Sans Serif"/>
              </a:rPr>
              <a:t> </a:t>
            </a:r>
            <a:r>
              <a:rPr sz="2800" spc="-120" dirty="0">
                <a:latin typeface="Microsoft Sans Serif"/>
                <a:cs typeface="Microsoft Sans Serif"/>
              </a:rPr>
              <a:t>(b)</a:t>
            </a:r>
            <a:r>
              <a:rPr sz="2800" spc="40" dirty="0">
                <a:latin typeface="Microsoft Sans Serif"/>
                <a:cs typeface="Microsoft Sans Serif"/>
              </a:rPr>
              <a:t> </a:t>
            </a:r>
            <a:r>
              <a:rPr sz="2800" spc="-335" dirty="0">
                <a:latin typeface="Microsoft Sans Serif"/>
                <a:cs typeface="Microsoft Sans Serif"/>
              </a:rPr>
              <a:t>shows</a:t>
            </a:r>
            <a:r>
              <a:rPr sz="2800" spc="30" dirty="0">
                <a:latin typeface="Microsoft Sans Serif"/>
                <a:cs typeface="Microsoft Sans Serif"/>
              </a:rPr>
              <a:t> </a:t>
            </a:r>
            <a:r>
              <a:rPr sz="2800" spc="-170" dirty="0">
                <a:latin typeface="Microsoft Sans Serif"/>
                <a:cs typeface="Microsoft Sans Serif"/>
              </a:rPr>
              <a:t>the</a:t>
            </a:r>
            <a:r>
              <a:rPr sz="2800" spc="25" dirty="0">
                <a:latin typeface="Microsoft Sans Serif"/>
                <a:cs typeface="Microsoft Sans Serif"/>
              </a:rPr>
              <a:t> </a:t>
            </a:r>
            <a:r>
              <a:rPr sz="2800" spc="-105" dirty="0">
                <a:latin typeface="Microsoft Sans Serif"/>
                <a:cs typeface="Microsoft Sans Serif"/>
              </a:rPr>
              <a:t>ambiguity</a:t>
            </a:r>
            <a:r>
              <a:rPr sz="2800" spc="45" dirty="0">
                <a:latin typeface="Microsoft Sans Serif"/>
                <a:cs typeface="Microsoft Sans Serif"/>
              </a:rPr>
              <a:t> </a:t>
            </a:r>
            <a:r>
              <a:rPr sz="2800" spc="-185" dirty="0">
                <a:latin typeface="Microsoft Sans Serif"/>
                <a:cs typeface="Microsoft Sans Serif"/>
              </a:rPr>
              <a:t>in</a:t>
            </a:r>
            <a:r>
              <a:rPr sz="2800" spc="30" dirty="0">
                <a:latin typeface="Microsoft Sans Serif"/>
                <a:cs typeface="Microsoft Sans Serif"/>
              </a:rPr>
              <a:t> </a:t>
            </a:r>
            <a:r>
              <a:rPr sz="2800" spc="-110" dirty="0">
                <a:latin typeface="Microsoft Sans Serif"/>
                <a:cs typeface="Microsoft Sans Serif"/>
              </a:rPr>
              <a:t>8-adjacency</a:t>
            </a:r>
            <a:endParaRPr sz="2800">
              <a:latin typeface="Microsoft Sans Serif"/>
              <a:cs typeface="Microsoft Sans Serif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28600" y="2084832"/>
            <a:ext cx="8626475" cy="2447925"/>
            <a:chOff x="228600" y="2084832"/>
            <a:chExt cx="8626475" cy="244792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2402" y="2234019"/>
              <a:ext cx="8562243" cy="2298356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28600" y="3541776"/>
              <a:ext cx="1295400" cy="762000"/>
            </a:xfrm>
            <a:custGeom>
              <a:avLst/>
              <a:gdLst/>
              <a:ahLst/>
              <a:cxnLst/>
              <a:rect l="l" t="t" r="r" b="b"/>
              <a:pathLst>
                <a:path w="1295400" h="762000">
                  <a:moveTo>
                    <a:pt x="1295400" y="0"/>
                  </a:moveTo>
                  <a:lnTo>
                    <a:pt x="0" y="0"/>
                  </a:lnTo>
                  <a:lnTo>
                    <a:pt x="0" y="762000"/>
                  </a:lnTo>
                  <a:lnTo>
                    <a:pt x="1295400" y="762000"/>
                  </a:lnTo>
                  <a:lnTo>
                    <a:pt x="1295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572761" y="2094738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914400" h="914400">
                  <a:moveTo>
                    <a:pt x="0" y="457200"/>
                  </a:moveTo>
                  <a:lnTo>
                    <a:pt x="2360" y="410458"/>
                  </a:lnTo>
                  <a:lnTo>
                    <a:pt x="9289" y="365066"/>
                  </a:lnTo>
                  <a:lnTo>
                    <a:pt x="20557" y="321253"/>
                  </a:lnTo>
                  <a:lnTo>
                    <a:pt x="35933" y="279249"/>
                  </a:lnTo>
                  <a:lnTo>
                    <a:pt x="55187" y="239283"/>
                  </a:lnTo>
                  <a:lnTo>
                    <a:pt x="78090" y="201587"/>
                  </a:lnTo>
                  <a:lnTo>
                    <a:pt x="104411" y="166390"/>
                  </a:lnTo>
                  <a:lnTo>
                    <a:pt x="133921" y="133921"/>
                  </a:lnTo>
                  <a:lnTo>
                    <a:pt x="166390" y="104411"/>
                  </a:lnTo>
                  <a:lnTo>
                    <a:pt x="201587" y="78090"/>
                  </a:lnTo>
                  <a:lnTo>
                    <a:pt x="239283" y="55187"/>
                  </a:lnTo>
                  <a:lnTo>
                    <a:pt x="279249" y="35933"/>
                  </a:lnTo>
                  <a:lnTo>
                    <a:pt x="321253" y="20557"/>
                  </a:lnTo>
                  <a:lnTo>
                    <a:pt x="365066" y="9289"/>
                  </a:lnTo>
                  <a:lnTo>
                    <a:pt x="410458" y="2360"/>
                  </a:lnTo>
                  <a:lnTo>
                    <a:pt x="457200" y="0"/>
                  </a:lnTo>
                  <a:lnTo>
                    <a:pt x="503941" y="2360"/>
                  </a:lnTo>
                  <a:lnTo>
                    <a:pt x="549333" y="9289"/>
                  </a:lnTo>
                  <a:lnTo>
                    <a:pt x="593146" y="20557"/>
                  </a:lnTo>
                  <a:lnTo>
                    <a:pt x="635150" y="35933"/>
                  </a:lnTo>
                  <a:lnTo>
                    <a:pt x="675116" y="55187"/>
                  </a:lnTo>
                  <a:lnTo>
                    <a:pt x="712812" y="78090"/>
                  </a:lnTo>
                  <a:lnTo>
                    <a:pt x="748009" y="104411"/>
                  </a:lnTo>
                  <a:lnTo>
                    <a:pt x="780478" y="133921"/>
                  </a:lnTo>
                  <a:lnTo>
                    <a:pt x="809988" y="166390"/>
                  </a:lnTo>
                  <a:lnTo>
                    <a:pt x="836309" y="201587"/>
                  </a:lnTo>
                  <a:lnTo>
                    <a:pt x="859212" y="239283"/>
                  </a:lnTo>
                  <a:lnTo>
                    <a:pt x="878466" y="279249"/>
                  </a:lnTo>
                  <a:lnTo>
                    <a:pt x="893842" y="321253"/>
                  </a:lnTo>
                  <a:lnTo>
                    <a:pt x="905110" y="365066"/>
                  </a:lnTo>
                  <a:lnTo>
                    <a:pt x="912039" y="410458"/>
                  </a:lnTo>
                  <a:lnTo>
                    <a:pt x="914400" y="457200"/>
                  </a:lnTo>
                  <a:lnTo>
                    <a:pt x="912039" y="503941"/>
                  </a:lnTo>
                  <a:lnTo>
                    <a:pt x="905110" y="549333"/>
                  </a:lnTo>
                  <a:lnTo>
                    <a:pt x="893842" y="593146"/>
                  </a:lnTo>
                  <a:lnTo>
                    <a:pt x="878466" y="635150"/>
                  </a:lnTo>
                  <a:lnTo>
                    <a:pt x="859212" y="675116"/>
                  </a:lnTo>
                  <a:lnTo>
                    <a:pt x="836309" y="712812"/>
                  </a:lnTo>
                  <a:lnTo>
                    <a:pt x="809988" y="748009"/>
                  </a:lnTo>
                  <a:lnTo>
                    <a:pt x="780478" y="780478"/>
                  </a:lnTo>
                  <a:lnTo>
                    <a:pt x="748009" y="809988"/>
                  </a:lnTo>
                  <a:lnTo>
                    <a:pt x="712812" y="836309"/>
                  </a:lnTo>
                  <a:lnTo>
                    <a:pt x="675116" y="859212"/>
                  </a:lnTo>
                  <a:lnTo>
                    <a:pt x="635150" y="878466"/>
                  </a:lnTo>
                  <a:lnTo>
                    <a:pt x="593146" y="893842"/>
                  </a:lnTo>
                  <a:lnTo>
                    <a:pt x="549333" y="905110"/>
                  </a:lnTo>
                  <a:lnTo>
                    <a:pt x="503941" y="912039"/>
                  </a:lnTo>
                  <a:lnTo>
                    <a:pt x="457200" y="914400"/>
                  </a:lnTo>
                  <a:lnTo>
                    <a:pt x="410458" y="912039"/>
                  </a:lnTo>
                  <a:lnTo>
                    <a:pt x="365066" y="905110"/>
                  </a:lnTo>
                  <a:lnTo>
                    <a:pt x="321253" y="893842"/>
                  </a:lnTo>
                  <a:lnTo>
                    <a:pt x="279249" y="878466"/>
                  </a:lnTo>
                  <a:lnTo>
                    <a:pt x="239283" y="859212"/>
                  </a:lnTo>
                  <a:lnTo>
                    <a:pt x="201587" y="836309"/>
                  </a:lnTo>
                  <a:lnTo>
                    <a:pt x="166390" y="809988"/>
                  </a:lnTo>
                  <a:lnTo>
                    <a:pt x="133921" y="780478"/>
                  </a:lnTo>
                  <a:lnTo>
                    <a:pt x="104411" y="748009"/>
                  </a:lnTo>
                  <a:lnTo>
                    <a:pt x="78090" y="712812"/>
                  </a:lnTo>
                  <a:lnTo>
                    <a:pt x="55187" y="675116"/>
                  </a:lnTo>
                  <a:lnTo>
                    <a:pt x="35933" y="635150"/>
                  </a:lnTo>
                  <a:lnTo>
                    <a:pt x="20557" y="593146"/>
                  </a:lnTo>
                  <a:lnTo>
                    <a:pt x="9289" y="549333"/>
                  </a:lnTo>
                  <a:lnTo>
                    <a:pt x="2360" y="503941"/>
                  </a:lnTo>
                  <a:lnTo>
                    <a:pt x="0" y="457200"/>
                  </a:lnTo>
                  <a:close/>
                </a:path>
              </a:pathLst>
            </a:custGeom>
            <a:ln w="19812">
              <a:solidFill>
                <a:srgbClr val="6B85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387" y="444753"/>
            <a:ext cx="576897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265" dirty="0">
                <a:solidFill>
                  <a:srgbClr val="C00000"/>
                </a:solidFill>
              </a:rPr>
              <a:t>Ex</a:t>
            </a:r>
            <a:r>
              <a:rPr sz="3200" spc="-235" dirty="0">
                <a:solidFill>
                  <a:srgbClr val="C00000"/>
                </a:solidFill>
              </a:rPr>
              <a:t>a</a:t>
            </a:r>
            <a:r>
              <a:rPr sz="3200" spc="-254" dirty="0">
                <a:solidFill>
                  <a:srgbClr val="C00000"/>
                </a:solidFill>
              </a:rPr>
              <a:t>mples:</a:t>
            </a:r>
            <a:r>
              <a:rPr sz="3200" spc="-40" dirty="0">
                <a:solidFill>
                  <a:srgbClr val="C00000"/>
                </a:solidFill>
              </a:rPr>
              <a:t> </a:t>
            </a:r>
            <a:r>
              <a:rPr sz="3200" spc="-105" dirty="0">
                <a:solidFill>
                  <a:srgbClr val="C00000"/>
                </a:solidFill>
              </a:rPr>
              <a:t>A</a:t>
            </a:r>
            <a:r>
              <a:rPr sz="3200" spc="-225" dirty="0">
                <a:solidFill>
                  <a:srgbClr val="C00000"/>
                </a:solidFill>
              </a:rPr>
              <a:t>djace</a:t>
            </a:r>
            <a:r>
              <a:rPr sz="3200" spc="-260" dirty="0">
                <a:solidFill>
                  <a:srgbClr val="C00000"/>
                </a:solidFill>
              </a:rPr>
              <a:t>n</a:t>
            </a:r>
            <a:r>
              <a:rPr sz="3200" spc="-285" dirty="0">
                <a:solidFill>
                  <a:srgbClr val="C00000"/>
                </a:solidFill>
              </a:rPr>
              <a:t>cy</a:t>
            </a:r>
            <a:r>
              <a:rPr sz="3200" spc="-65" dirty="0">
                <a:solidFill>
                  <a:srgbClr val="C00000"/>
                </a:solidFill>
              </a:rPr>
              <a:t> </a:t>
            </a:r>
            <a:r>
              <a:rPr sz="3200" spc="-200" dirty="0">
                <a:solidFill>
                  <a:srgbClr val="C00000"/>
                </a:solidFill>
              </a:rPr>
              <a:t>and</a:t>
            </a:r>
            <a:r>
              <a:rPr sz="3200" spc="-40" dirty="0">
                <a:solidFill>
                  <a:srgbClr val="C00000"/>
                </a:solidFill>
              </a:rPr>
              <a:t> </a:t>
            </a:r>
            <a:r>
              <a:rPr sz="3200" spc="-585" dirty="0">
                <a:solidFill>
                  <a:srgbClr val="C00000"/>
                </a:solidFill>
              </a:rPr>
              <a:t>P</a:t>
            </a:r>
            <a:r>
              <a:rPr sz="3200" spc="-30" dirty="0">
                <a:solidFill>
                  <a:srgbClr val="C00000"/>
                </a:solidFill>
              </a:rPr>
              <a:t>a</a:t>
            </a:r>
            <a:r>
              <a:rPr sz="3200" spc="-245" dirty="0">
                <a:solidFill>
                  <a:srgbClr val="C00000"/>
                </a:solidFill>
              </a:rPr>
              <a:t>th</a:t>
            </a:r>
            <a:r>
              <a:rPr sz="3200" spc="-50" dirty="0">
                <a:solidFill>
                  <a:srgbClr val="C00000"/>
                </a:solidFill>
              </a:rPr>
              <a:t> </a:t>
            </a:r>
            <a:r>
              <a:rPr sz="3200" dirty="0">
                <a:solidFill>
                  <a:srgbClr val="C00000"/>
                </a:solidFill>
              </a:rPr>
              <a:t>…</a:t>
            </a:r>
            <a:endParaRPr sz="32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81106" y="1676400"/>
            <a:ext cx="6772650" cy="46863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387" y="344170"/>
            <a:ext cx="104394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815" dirty="0"/>
              <a:t>P</a:t>
            </a:r>
            <a:r>
              <a:rPr sz="4400" spc="-45" dirty="0"/>
              <a:t>a</a:t>
            </a:r>
            <a:r>
              <a:rPr sz="4400" spc="-340" dirty="0"/>
              <a:t>th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665987" y="1589659"/>
            <a:ext cx="7995920" cy="45434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8140" marR="42545" indent="-320675" algn="just">
              <a:lnSpc>
                <a:spcPct val="110000"/>
              </a:lnSpc>
              <a:spcBef>
                <a:spcPts val="100"/>
              </a:spcBef>
              <a:buClr>
                <a:srgbClr val="DD8046"/>
              </a:buClr>
              <a:buSzPct val="59259"/>
              <a:buFont typeface="Wingdings"/>
              <a:buChar char=""/>
              <a:tabLst>
                <a:tab pos="358775" algn="l"/>
              </a:tabLst>
            </a:pPr>
            <a:r>
              <a:rPr sz="2700" spc="-175" dirty="0">
                <a:latin typeface="Microsoft Sans Serif"/>
                <a:cs typeface="Microsoft Sans Serif"/>
              </a:rPr>
              <a:t>A </a:t>
            </a:r>
            <a:r>
              <a:rPr sz="2700" spc="-55" dirty="0">
                <a:latin typeface="Microsoft Sans Serif"/>
                <a:cs typeface="Microsoft Sans Serif"/>
              </a:rPr>
              <a:t>(digital) </a:t>
            </a:r>
            <a:r>
              <a:rPr sz="2700" spc="-95" dirty="0">
                <a:latin typeface="Microsoft Sans Serif"/>
                <a:cs typeface="Microsoft Sans Serif"/>
              </a:rPr>
              <a:t>path </a:t>
            </a:r>
            <a:r>
              <a:rPr sz="2700" spc="-110" dirty="0">
                <a:latin typeface="Microsoft Sans Serif"/>
                <a:cs typeface="Microsoft Sans Serif"/>
              </a:rPr>
              <a:t>(or </a:t>
            </a:r>
            <a:r>
              <a:rPr sz="2700" spc="-180" dirty="0">
                <a:latin typeface="Microsoft Sans Serif"/>
                <a:cs typeface="Microsoft Sans Serif"/>
              </a:rPr>
              <a:t>curve) </a:t>
            </a:r>
            <a:r>
              <a:rPr sz="2700" spc="-130" dirty="0">
                <a:latin typeface="Microsoft Sans Serif"/>
                <a:cs typeface="Microsoft Sans Serif"/>
              </a:rPr>
              <a:t>from </a:t>
            </a:r>
            <a:r>
              <a:rPr sz="2700" spc="-55" dirty="0">
                <a:latin typeface="Microsoft Sans Serif"/>
                <a:cs typeface="Microsoft Sans Serif"/>
              </a:rPr>
              <a:t>pixel </a:t>
            </a:r>
            <a:r>
              <a:rPr sz="2700" spc="-15" dirty="0">
                <a:latin typeface="Microsoft Sans Serif"/>
                <a:cs typeface="Microsoft Sans Serif"/>
              </a:rPr>
              <a:t>p </a:t>
            </a:r>
            <a:r>
              <a:rPr sz="2700" spc="-130" dirty="0">
                <a:latin typeface="Microsoft Sans Serif"/>
                <a:cs typeface="Microsoft Sans Serif"/>
              </a:rPr>
              <a:t>with </a:t>
            </a:r>
            <a:r>
              <a:rPr sz="2700" spc="-145" dirty="0">
                <a:latin typeface="Microsoft Sans Serif"/>
                <a:cs typeface="Microsoft Sans Serif"/>
              </a:rPr>
              <a:t>coordinates </a:t>
            </a:r>
            <a:r>
              <a:rPr sz="2700" spc="-140" dirty="0">
                <a:latin typeface="Microsoft Sans Serif"/>
                <a:cs typeface="Microsoft Sans Serif"/>
              </a:rPr>
              <a:t> </a:t>
            </a:r>
            <a:r>
              <a:rPr sz="2700" spc="-70" dirty="0">
                <a:latin typeface="Microsoft Sans Serif"/>
                <a:cs typeface="Microsoft Sans Serif"/>
              </a:rPr>
              <a:t>(</a:t>
            </a:r>
            <a:r>
              <a:rPr sz="2700" spc="-100" dirty="0">
                <a:latin typeface="Microsoft Sans Serif"/>
                <a:cs typeface="Microsoft Sans Serif"/>
              </a:rPr>
              <a:t>x</a:t>
            </a:r>
            <a:r>
              <a:rPr sz="2700" spc="-15" baseline="-20061" dirty="0">
                <a:latin typeface="Microsoft Sans Serif"/>
                <a:cs typeface="Microsoft Sans Serif"/>
              </a:rPr>
              <a:t>0</a:t>
            </a:r>
            <a:r>
              <a:rPr sz="2700" spc="-160" dirty="0">
                <a:latin typeface="Microsoft Sans Serif"/>
                <a:cs typeface="Microsoft Sans Serif"/>
              </a:rPr>
              <a:t>,</a:t>
            </a:r>
            <a:r>
              <a:rPr sz="2700" spc="25" dirty="0">
                <a:latin typeface="Microsoft Sans Serif"/>
                <a:cs typeface="Microsoft Sans Serif"/>
              </a:rPr>
              <a:t> </a:t>
            </a:r>
            <a:r>
              <a:rPr sz="2700" dirty="0">
                <a:latin typeface="Microsoft Sans Serif"/>
                <a:cs typeface="Microsoft Sans Serif"/>
              </a:rPr>
              <a:t>y</a:t>
            </a:r>
            <a:r>
              <a:rPr sz="2700" spc="-15" baseline="-20061" dirty="0">
                <a:latin typeface="Microsoft Sans Serif"/>
                <a:cs typeface="Microsoft Sans Serif"/>
              </a:rPr>
              <a:t>0</a:t>
            </a:r>
            <a:r>
              <a:rPr sz="2700" spc="-170" dirty="0">
                <a:latin typeface="Microsoft Sans Serif"/>
                <a:cs typeface="Microsoft Sans Serif"/>
              </a:rPr>
              <a:t>)</a:t>
            </a:r>
            <a:r>
              <a:rPr sz="2700" spc="10" dirty="0">
                <a:latin typeface="Microsoft Sans Serif"/>
                <a:cs typeface="Microsoft Sans Serif"/>
              </a:rPr>
              <a:t> </a:t>
            </a:r>
            <a:r>
              <a:rPr sz="2700" spc="-85" dirty="0">
                <a:latin typeface="Microsoft Sans Serif"/>
                <a:cs typeface="Microsoft Sans Serif"/>
              </a:rPr>
              <a:t>to</a:t>
            </a:r>
            <a:r>
              <a:rPr sz="2700" spc="40" dirty="0">
                <a:latin typeface="Microsoft Sans Serif"/>
                <a:cs typeface="Microsoft Sans Serif"/>
              </a:rPr>
              <a:t> </a:t>
            </a:r>
            <a:r>
              <a:rPr sz="2700" spc="-15" dirty="0">
                <a:latin typeface="Microsoft Sans Serif"/>
                <a:cs typeface="Microsoft Sans Serif"/>
              </a:rPr>
              <a:t>pi</a:t>
            </a:r>
            <a:r>
              <a:rPr sz="2700" spc="-65" dirty="0">
                <a:latin typeface="Microsoft Sans Serif"/>
                <a:cs typeface="Microsoft Sans Serif"/>
              </a:rPr>
              <a:t>x</a:t>
            </a:r>
            <a:r>
              <a:rPr sz="2700" spc="-90" dirty="0">
                <a:latin typeface="Microsoft Sans Serif"/>
                <a:cs typeface="Microsoft Sans Serif"/>
              </a:rPr>
              <a:t>el</a:t>
            </a:r>
            <a:r>
              <a:rPr sz="2700" spc="15" dirty="0">
                <a:latin typeface="Microsoft Sans Serif"/>
                <a:cs typeface="Microsoft Sans Serif"/>
              </a:rPr>
              <a:t> </a:t>
            </a:r>
            <a:r>
              <a:rPr sz="2700" spc="-15" dirty="0">
                <a:latin typeface="Microsoft Sans Serif"/>
                <a:cs typeface="Microsoft Sans Serif"/>
              </a:rPr>
              <a:t>q</a:t>
            </a:r>
            <a:r>
              <a:rPr sz="2700" spc="25" dirty="0">
                <a:latin typeface="Microsoft Sans Serif"/>
                <a:cs typeface="Microsoft Sans Serif"/>
              </a:rPr>
              <a:t> </a:t>
            </a:r>
            <a:r>
              <a:rPr sz="2700" spc="-130" dirty="0">
                <a:latin typeface="Microsoft Sans Serif"/>
                <a:cs typeface="Microsoft Sans Serif"/>
              </a:rPr>
              <a:t>with</a:t>
            </a:r>
            <a:r>
              <a:rPr sz="2700" spc="30" dirty="0">
                <a:latin typeface="Microsoft Sans Serif"/>
                <a:cs typeface="Microsoft Sans Serif"/>
              </a:rPr>
              <a:t> </a:t>
            </a:r>
            <a:r>
              <a:rPr sz="2700" spc="-220" dirty="0">
                <a:latin typeface="Microsoft Sans Serif"/>
                <a:cs typeface="Microsoft Sans Serif"/>
              </a:rPr>
              <a:t>c</a:t>
            </a:r>
            <a:r>
              <a:rPr sz="2700" spc="-240" dirty="0">
                <a:latin typeface="Microsoft Sans Serif"/>
                <a:cs typeface="Microsoft Sans Serif"/>
              </a:rPr>
              <a:t>o</a:t>
            </a:r>
            <a:r>
              <a:rPr sz="2700" spc="-85" dirty="0">
                <a:latin typeface="Microsoft Sans Serif"/>
                <a:cs typeface="Microsoft Sans Serif"/>
              </a:rPr>
              <a:t>ordinat</a:t>
            </a:r>
            <a:r>
              <a:rPr sz="2700" spc="-105" dirty="0">
                <a:latin typeface="Microsoft Sans Serif"/>
                <a:cs typeface="Microsoft Sans Serif"/>
              </a:rPr>
              <a:t>e</a:t>
            </a:r>
            <a:r>
              <a:rPr sz="2700" spc="-455" dirty="0">
                <a:latin typeface="Microsoft Sans Serif"/>
                <a:cs typeface="Microsoft Sans Serif"/>
              </a:rPr>
              <a:t>s</a:t>
            </a:r>
            <a:r>
              <a:rPr sz="2700" spc="10" dirty="0">
                <a:latin typeface="Microsoft Sans Serif"/>
                <a:cs typeface="Microsoft Sans Serif"/>
              </a:rPr>
              <a:t> </a:t>
            </a:r>
            <a:r>
              <a:rPr sz="2700" spc="-155" dirty="0">
                <a:latin typeface="Microsoft Sans Serif"/>
                <a:cs typeface="Microsoft Sans Serif"/>
              </a:rPr>
              <a:t>(</a:t>
            </a:r>
            <a:r>
              <a:rPr sz="2700" spc="5" dirty="0">
                <a:latin typeface="Microsoft Sans Serif"/>
                <a:cs typeface="Microsoft Sans Serif"/>
              </a:rPr>
              <a:t>x</a:t>
            </a:r>
            <a:r>
              <a:rPr sz="2700" spc="-322" baseline="-20061" dirty="0">
                <a:latin typeface="Microsoft Sans Serif"/>
                <a:cs typeface="Microsoft Sans Serif"/>
              </a:rPr>
              <a:t>n</a:t>
            </a:r>
            <a:r>
              <a:rPr sz="2700" spc="-160" dirty="0">
                <a:latin typeface="Microsoft Sans Serif"/>
                <a:cs typeface="Microsoft Sans Serif"/>
              </a:rPr>
              <a:t>,</a:t>
            </a:r>
            <a:r>
              <a:rPr sz="2700" spc="20" dirty="0">
                <a:latin typeface="Microsoft Sans Serif"/>
                <a:cs typeface="Microsoft Sans Serif"/>
              </a:rPr>
              <a:t> </a:t>
            </a:r>
            <a:r>
              <a:rPr sz="2700" spc="5" dirty="0">
                <a:latin typeface="Microsoft Sans Serif"/>
                <a:cs typeface="Microsoft Sans Serif"/>
              </a:rPr>
              <a:t>y</a:t>
            </a:r>
            <a:r>
              <a:rPr sz="2700" spc="-315" baseline="-20061" dirty="0">
                <a:latin typeface="Microsoft Sans Serif"/>
                <a:cs typeface="Microsoft Sans Serif"/>
              </a:rPr>
              <a:t>n</a:t>
            </a:r>
            <a:r>
              <a:rPr sz="2700" spc="-170" dirty="0">
                <a:latin typeface="Microsoft Sans Serif"/>
                <a:cs typeface="Microsoft Sans Serif"/>
              </a:rPr>
              <a:t>)</a:t>
            </a:r>
            <a:r>
              <a:rPr sz="2700" spc="25" dirty="0">
                <a:latin typeface="Microsoft Sans Serif"/>
                <a:cs typeface="Microsoft Sans Serif"/>
              </a:rPr>
              <a:t> </a:t>
            </a:r>
            <a:r>
              <a:rPr sz="2700" spc="-155" dirty="0">
                <a:latin typeface="Microsoft Sans Serif"/>
                <a:cs typeface="Microsoft Sans Serif"/>
              </a:rPr>
              <a:t>i</a:t>
            </a:r>
            <a:r>
              <a:rPr sz="2700" spc="-330" dirty="0">
                <a:latin typeface="Microsoft Sans Serif"/>
                <a:cs typeface="Microsoft Sans Serif"/>
              </a:rPr>
              <a:t>s</a:t>
            </a:r>
            <a:r>
              <a:rPr sz="2700" spc="25" dirty="0">
                <a:latin typeface="Microsoft Sans Serif"/>
                <a:cs typeface="Microsoft Sans Serif"/>
              </a:rPr>
              <a:t> </a:t>
            </a:r>
            <a:r>
              <a:rPr sz="2700" spc="-15" dirty="0">
                <a:latin typeface="Microsoft Sans Serif"/>
                <a:cs typeface="Microsoft Sans Serif"/>
              </a:rPr>
              <a:t>a</a:t>
            </a:r>
            <a:r>
              <a:rPr sz="2700" spc="25" dirty="0">
                <a:latin typeface="Microsoft Sans Serif"/>
                <a:cs typeface="Microsoft Sans Serif"/>
              </a:rPr>
              <a:t> </a:t>
            </a:r>
            <a:r>
              <a:rPr sz="2700" spc="-290" dirty="0">
                <a:latin typeface="Microsoft Sans Serif"/>
                <a:cs typeface="Microsoft Sans Serif"/>
              </a:rPr>
              <a:t>s</a:t>
            </a:r>
            <a:r>
              <a:rPr sz="2700" spc="-315" dirty="0">
                <a:latin typeface="Microsoft Sans Serif"/>
                <a:cs typeface="Microsoft Sans Serif"/>
              </a:rPr>
              <a:t>e</a:t>
            </a:r>
            <a:r>
              <a:rPr sz="2700" spc="-165" dirty="0">
                <a:latin typeface="Microsoft Sans Serif"/>
                <a:cs typeface="Microsoft Sans Serif"/>
              </a:rPr>
              <a:t>qu</a:t>
            </a:r>
            <a:r>
              <a:rPr sz="2700" spc="-160" dirty="0">
                <a:latin typeface="Microsoft Sans Serif"/>
                <a:cs typeface="Microsoft Sans Serif"/>
              </a:rPr>
              <a:t>e</a:t>
            </a:r>
            <a:r>
              <a:rPr sz="2700" spc="-335" dirty="0">
                <a:latin typeface="Microsoft Sans Serif"/>
                <a:cs typeface="Microsoft Sans Serif"/>
              </a:rPr>
              <a:t>n</a:t>
            </a:r>
            <a:r>
              <a:rPr sz="2700" spc="-295" dirty="0">
                <a:latin typeface="Microsoft Sans Serif"/>
                <a:cs typeface="Microsoft Sans Serif"/>
              </a:rPr>
              <a:t>c</a:t>
            </a:r>
            <a:r>
              <a:rPr sz="2700" spc="-100" dirty="0">
                <a:latin typeface="Microsoft Sans Serif"/>
                <a:cs typeface="Microsoft Sans Serif"/>
              </a:rPr>
              <a:t>e  </a:t>
            </a:r>
            <a:r>
              <a:rPr sz="2700" spc="-5" dirty="0">
                <a:latin typeface="Microsoft Sans Serif"/>
                <a:cs typeface="Microsoft Sans Serif"/>
              </a:rPr>
              <a:t>of</a:t>
            </a:r>
            <a:r>
              <a:rPr sz="2700" spc="110" dirty="0">
                <a:latin typeface="Microsoft Sans Serif"/>
                <a:cs typeface="Microsoft Sans Serif"/>
              </a:rPr>
              <a:t> </a:t>
            </a:r>
            <a:r>
              <a:rPr sz="2700" spc="-150" dirty="0">
                <a:latin typeface="Microsoft Sans Serif"/>
                <a:cs typeface="Microsoft Sans Serif"/>
              </a:rPr>
              <a:t>distinct</a:t>
            </a:r>
            <a:r>
              <a:rPr sz="2700" spc="25" dirty="0">
                <a:latin typeface="Microsoft Sans Serif"/>
                <a:cs typeface="Microsoft Sans Serif"/>
              </a:rPr>
              <a:t> </a:t>
            </a:r>
            <a:r>
              <a:rPr sz="2700" spc="-120" dirty="0">
                <a:latin typeface="Microsoft Sans Serif"/>
                <a:cs typeface="Microsoft Sans Serif"/>
              </a:rPr>
              <a:t>pixels</a:t>
            </a:r>
            <a:r>
              <a:rPr sz="2700" spc="15" dirty="0">
                <a:latin typeface="Microsoft Sans Serif"/>
                <a:cs typeface="Microsoft Sans Serif"/>
              </a:rPr>
              <a:t> </a:t>
            </a:r>
            <a:r>
              <a:rPr sz="2700" spc="-130" dirty="0">
                <a:latin typeface="Microsoft Sans Serif"/>
                <a:cs typeface="Microsoft Sans Serif"/>
              </a:rPr>
              <a:t>with</a:t>
            </a:r>
            <a:r>
              <a:rPr sz="2700" spc="30" dirty="0">
                <a:latin typeface="Microsoft Sans Serif"/>
                <a:cs typeface="Microsoft Sans Serif"/>
              </a:rPr>
              <a:t> </a:t>
            </a:r>
            <a:r>
              <a:rPr sz="2700" spc="-145" dirty="0">
                <a:latin typeface="Microsoft Sans Serif"/>
                <a:cs typeface="Microsoft Sans Serif"/>
              </a:rPr>
              <a:t>coordinates</a:t>
            </a:r>
            <a:endParaRPr sz="2700">
              <a:latin typeface="Microsoft Sans Serif"/>
              <a:cs typeface="Microsoft Sans Serif"/>
            </a:endParaRPr>
          </a:p>
          <a:p>
            <a:pPr marL="1657985" algn="just">
              <a:lnSpc>
                <a:spcPct val="100000"/>
              </a:lnSpc>
              <a:spcBef>
                <a:spcPts val="1019"/>
              </a:spcBef>
            </a:pPr>
            <a:r>
              <a:rPr sz="2700" spc="-85" dirty="0">
                <a:latin typeface="Microsoft Sans Serif"/>
                <a:cs typeface="Microsoft Sans Serif"/>
              </a:rPr>
              <a:t>(x</a:t>
            </a:r>
            <a:r>
              <a:rPr sz="2700" spc="-127" baseline="-20061" dirty="0">
                <a:latin typeface="Microsoft Sans Serif"/>
                <a:cs typeface="Microsoft Sans Serif"/>
              </a:rPr>
              <a:t>0</a:t>
            </a:r>
            <a:r>
              <a:rPr sz="2700" spc="-85" dirty="0">
                <a:latin typeface="Microsoft Sans Serif"/>
                <a:cs typeface="Microsoft Sans Serif"/>
              </a:rPr>
              <a:t>,</a:t>
            </a:r>
            <a:r>
              <a:rPr sz="2700" spc="5" dirty="0">
                <a:latin typeface="Microsoft Sans Serif"/>
                <a:cs typeface="Microsoft Sans Serif"/>
              </a:rPr>
              <a:t> </a:t>
            </a:r>
            <a:r>
              <a:rPr sz="2700" spc="-85" dirty="0">
                <a:latin typeface="Microsoft Sans Serif"/>
                <a:cs typeface="Microsoft Sans Serif"/>
              </a:rPr>
              <a:t>y</a:t>
            </a:r>
            <a:r>
              <a:rPr sz="2700" spc="-127" baseline="-20061" dirty="0">
                <a:latin typeface="Microsoft Sans Serif"/>
                <a:cs typeface="Microsoft Sans Serif"/>
              </a:rPr>
              <a:t>0</a:t>
            </a:r>
            <a:r>
              <a:rPr sz="2700" spc="-85" dirty="0">
                <a:latin typeface="Microsoft Sans Serif"/>
                <a:cs typeface="Microsoft Sans Serif"/>
              </a:rPr>
              <a:t>),</a:t>
            </a:r>
            <a:r>
              <a:rPr sz="2700" spc="15" dirty="0">
                <a:latin typeface="Microsoft Sans Serif"/>
                <a:cs typeface="Microsoft Sans Serif"/>
              </a:rPr>
              <a:t> </a:t>
            </a:r>
            <a:r>
              <a:rPr sz="2700" spc="-85" dirty="0">
                <a:latin typeface="Microsoft Sans Serif"/>
                <a:cs typeface="Microsoft Sans Serif"/>
              </a:rPr>
              <a:t>(x</a:t>
            </a:r>
            <a:r>
              <a:rPr sz="2700" spc="-127" baseline="-20061" dirty="0">
                <a:latin typeface="Microsoft Sans Serif"/>
                <a:cs typeface="Microsoft Sans Serif"/>
              </a:rPr>
              <a:t>1</a:t>
            </a:r>
            <a:r>
              <a:rPr sz="2700" spc="-85" dirty="0">
                <a:latin typeface="Microsoft Sans Serif"/>
                <a:cs typeface="Microsoft Sans Serif"/>
              </a:rPr>
              <a:t>,</a:t>
            </a:r>
            <a:r>
              <a:rPr sz="2700" spc="20" dirty="0">
                <a:latin typeface="Microsoft Sans Serif"/>
                <a:cs typeface="Microsoft Sans Serif"/>
              </a:rPr>
              <a:t> </a:t>
            </a:r>
            <a:r>
              <a:rPr sz="2700" spc="-85" dirty="0">
                <a:latin typeface="Microsoft Sans Serif"/>
                <a:cs typeface="Microsoft Sans Serif"/>
              </a:rPr>
              <a:t>y</a:t>
            </a:r>
            <a:r>
              <a:rPr sz="2700" spc="-127" baseline="-20061" dirty="0">
                <a:latin typeface="Microsoft Sans Serif"/>
                <a:cs typeface="Microsoft Sans Serif"/>
              </a:rPr>
              <a:t>1</a:t>
            </a:r>
            <a:r>
              <a:rPr sz="2700" spc="-85" dirty="0">
                <a:latin typeface="Microsoft Sans Serif"/>
                <a:cs typeface="Microsoft Sans Serif"/>
              </a:rPr>
              <a:t>),</a:t>
            </a:r>
            <a:r>
              <a:rPr sz="2700" dirty="0">
                <a:latin typeface="Microsoft Sans Serif"/>
                <a:cs typeface="Microsoft Sans Serif"/>
              </a:rPr>
              <a:t> </a:t>
            </a:r>
            <a:r>
              <a:rPr sz="2700" spc="505" dirty="0">
                <a:latin typeface="Microsoft Sans Serif"/>
                <a:cs typeface="Microsoft Sans Serif"/>
              </a:rPr>
              <a:t>…,</a:t>
            </a:r>
            <a:r>
              <a:rPr sz="2700" spc="30" dirty="0">
                <a:latin typeface="Microsoft Sans Serif"/>
                <a:cs typeface="Microsoft Sans Serif"/>
              </a:rPr>
              <a:t> </a:t>
            </a:r>
            <a:r>
              <a:rPr sz="2700" spc="-135" dirty="0">
                <a:latin typeface="Microsoft Sans Serif"/>
                <a:cs typeface="Microsoft Sans Serif"/>
              </a:rPr>
              <a:t>(x</a:t>
            </a:r>
            <a:r>
              <a:rPr sz="2700" spc="-202" baseline="-20061" dirty="0">
                <a:latin typeface="Microsoft Sans Serif"/>
                <a:cs typeface="Microsoft Sans Serif"/>
              </a:rPr>
              <a:t>n</a:t>
            </a:r>
            <a:r>
              <a:rPr sz="2700" spc="-135" dirty="0">
                <a:latin typeface="Microsoft Sans Serif"/>
                <a:cs typeface="Microsoft Sans Serif"/>
              </a:rPr>
              <a:t>,</a:t>
            </a:r>
            <a:r>
              <a:rPr sz="2700" spc="10" dirty="0">
                <a:latin typeface="Microsoft Sans Serif"/>
                <a:cs typeface="Microsoft Sans Serif"/>
              </a:rPr>
              <a:t> </a:t>
            </a:r>
            <a:r>
              <a:rPr sz="2700" spc="-125" dirty="0">
                <a:latin typeface="Microsoft Sans Serif"/>
                <a:cs typeface="Microsoft Sans Serif"/>
              </a:rPr>
              <a:t>y</a:t>
            </a:r>
            <a:r>
              <a:rPr sz="2700" spc="-187" baseline="-20061" dirty="0">
                <a:latin typeface="Microsoft Sans Serif"/>
                <a:cs typeface="Microsoft Sans Serif"/>
              </a:rPr>
              <a:t>n</a:t>
            </a:r>
            <a:r>
              <a:rPr sz="2700" spc="-125" dirty="0">
                <a:latin typeface="Microsoft Sans Serif"/>
                <a:cs typeface="Microsoft Sans Serif"/>
              </a:rPr>
              <a:t>)</a:t>
            </a:r>
            <a:endParaRPr sz="2700">
              <a:latin typeface="Microsoft Sans Serif"/>
              <a:cs typeface="Microsoft Sans Serif"/>
            </a:endParaRPr>
          </a:p>
          <a:p>
            <a:pPr marL="419100" algn="just">
              <a:lnSpc>
                <a:spcPct val="100000"/>
              </a:lnSpc>
              <a:spcBef>
                <a:spcPts val="1019"/>
              </a:spcBef>
            </a:pPr>
            <a:r>
              <a:rPr sz="2700" spc="-95" dirty="0">
                <a:latin typeface="Microsoft Sans Serif"/>
                <a:cs typeface="Microsoft Sans Serif"/>
              </a:rPr>
              <a:t>Where</a:t>
            </a:r>
            <a:r>
              <a:rPr sz="2700" spc="25" dirty="0">
                <a:latin typeface="Microsoft Sans Serif"/>
                <a:cs typeface="Microsoft Sans Serif"/>
              </a:rPr>
              <a:t> </a:t>
            </a:r>
            <a:r>
              <a:rPr sz="2700" spc="-90" dirty="0">
                <a:latin typeface="Microsoft Sans Serif"/>
                <a:cs typeface="Microsoft Sans Serif"/>
              </a:rPr>
              <a:t>(x</a:t>
            </a:r>
            <a:r>
              <a:rPr sz="2700" spc="-135" baseline="-20061" dirty="0">
                <a:latin typeface="Microsoft Sans Serif"/>
                <a:cs typeface="Microsoft Sans Serif"/>
              </a:rPr>
              <a:t>i</a:t>
            </a:r>
            <a:r>
              <a:rPr sz="2700" spc="-90" dirty="0">
                <a:latin typeface="Microsoft Sans Serif"/>
                <a:cs typeface="Microsoft Sans Serif"/>
              </a:rPr>
              <a:t>,</a:t>
            </a:r>
            <a:r>
              <a:rPr sz="2700" spc="30" dirty="0">
                <a:latin typeface="Microsoft Sans Serif"/>
                <a:cs typeface="Microsoft Sans Serif"/>
              </a:rPr>
              <a:t> </a:t>
            </a:r>
            <a:r>
              <a:rPr sz="2700" spc="-60" dirty="0">
                <a:latin typeface="Microsoft Sans Serif"/>
                <a:cs typeface="Microsoft Sans Serif"/>
              </a:rPr>
              <a:t>y</a:t>
            </a:r>
            <a:r>
              <a:rPr sz="2700" spc="-89" baseline="-20061" dirty="0">
                <a:latin typeface="Microsoft Sans Serif"/>
                <a:cs typeface="Microsoft Sans Serif"/>
              </a:rPr>
              <a:t>i</a:t>
            </a:r>
            <a:r>
              <a:rPr sz="2700" spc="-60" dirty="0">
                <a:latin typeface="Microsoft Sans Serif"/>
                <a:cs typeface="Microsoft Sans Serif"/>
              </a:rPr>
              <a:t>)</a:t>
            </a:r>
            <a:r>
              <a:rPr sz="2700" spc="35" dirty="0">
                <a:latin typeface="Microsoft Sans Serif"/>
                <a:cs typeface="Microsoft Sans Serif"/>
              </a:rPr>
              <a:t> </a:t>
            </a:r>
            <a:r>
              <a:rPr sz="2700" spc="-114" dirty="0">
                <a:latin typeface="Microsoft Sans Serif"/>
                <a:cs typeface="Microsoft Sans Serif"/>
              </a:rPr>
              <a:t>and</a:t>
            </a:r>
            <a:r>
              <a:rPr sz="2700" spc="25" dirty="0">
                <a:latin typeface="Microsoft Sans Serif"/>
                <a:cs typeface="Microsoft Sans Serif"/>
              </a:rPr>
              <a:t> </a:t>
            </a:r>
            <a:r>
              <a:rPr sz="2700" spc="-60" dirty="0">
                <a:latin typeface="Microsoft Sans Serif"/>
                <a:cs typeface="Microsoft Sans Serif"/>
              </a:rPr>
              <a:t>(x</a:t>
            </a:r>
            <a:r>
              <a:rPr sz="2700" spc="-89" baseline="-20061" dirty="0">
                <a:latin typeface="Microsoft Sans Serif"/>
                <a:cs typeface="Microsoft Sans Serif"/>
              </a:rPr>
              <a:t>i-1</a:t>
            </a:r>
            <a:r>
              <a:rPr sz="2700" spc="-60" dirty="0">
                <a:latin typeface="Microsoft Sans Serif"/>
                <a:cs typeface="Microsoft Sans Serif"/>
              </a:rPr>
              <a:t>,</a:t>
            </a:r>
            <a:r>
              <a:rPr sz="2700" spc="25" dirty="0">
                <a:latin typeface="Microsoft Sans Serif"/>
                <a:cs typeface="Microsoft Sans Serif"/>
              </a:rPr>
              <a:t> </a:t>
            </a:r>
            <a:r>
              <a:rPr sz="2700" spc="-40" dirty="0">
                <a:latin typeface="Microsoft Sans Serif"/>
                <a:cs typeface="Microsoft Sans Serif"/>
              </a:rPr>
              <a:t>y</a:t>
            </a:r>
            <a:r>
              <a:rPr sz="2700" spc="-60" baseline="-20061" dirty="0">
                <a:latin typeface="Microsoft Sans Serif"/>
                <a:cs typeface="Microsoft Sans Serif"/>
              </a:rPr>
              <a:t>i-1</a:t>
            </a:r>
            <a:r>
              <a:rPr sz="2700" spc="-40" dirty="0">
                <a:latin typeface="Microsoft Sans Serif"/>
                <a:cs typeface="Microsoft Sans Serif"/>
              </a:rPr>
              <a:t>)</a:t>
            </a:r>
            <a:r>
              <a:rPr sz="2700" spc="35" dirty="0">
                <a:latin typeface="Microsoft Sans Serif"/>
                <a:cs typeface="Microsoft Sans Serif"/>
              </a:rPr>
              <a:t> </a:t>
            </a:r>
            <a:r>
              <a:rPr sz="2700" spc="-55" dirty="0">
                <a:latin typeface="Microsoft Sans Serif"/>
                <a:cs typeface="Microsoft Sans Serif"/>
              </a:rPr>
              <a:t>are</a:t>
            </a:r>
            <a:r>
              <a:rPr sz="2700" spc="20" dirty="0">
                <a:latin typeface="Microsoft Sans Serif"/>
                <a:cs typeface="Microsoft Sans Serif"/>
              </a:rPr>
              <a:t> </a:t>
            </a:r>
            <a:r>
              <a:rPr sz="2700" spc="-110" dirty="0">
                <a:latin typeface="Microsoft Sans Serif"/>
                <a:cs typeface="Microsoft Sans Serif"/>
              </a:rPr>
              <a:t>adjacent</a:t>
            </a:r>
            <a:r>
              <a:rPr sz="2700" spc="25" dirty="0">
                <a:latin typeface="Microsoft Sans Serif"/>
                <a:cs typeface="Microsoft Sans Serif"/>
              </a:rPr>
              <a:t> </a:t>
            </a:r>
            <a:r>
              <a:rPr sz="2700" spc="-20" dirty="0">
                <a:latin typeface="Microsoft Sans Serif"/>
                <a:cs typeface="Microsoft Sans Serif"/>
              </a:rPr>
              <a:t>for</a:t>
            </a:r>
            <a:r>
              <a:rPr sz="2700" spc="25" dirty="0">
                <a:latin typeface="Microsoft Sans Serif"/>
                <a:cs typeface="Microsoft Sans Serif"/>
              </a:rPr>
              <a:t> </a:t>
            </a:r>
            <a:r>
              <a:rPr sz="2700" spc="-15" dirty="0">
                <a:latin typeface="Microsoft Sans Serif"/>
                <a:cs typeface="Microsoft Sans Serif"/>
              </a:rPr>
              <a:t>1</a:t>
            </a:r>
            <a:r>
              <a:rPr sz="2700" spc="30" dirty="0">
                <a:latin typeface="Microsoft Sans Serif"/>
                <a:cs typeface="Microsoft Sans Serif"/>
              </a:rPr>
              <a:t> </a:t>
            </a:r>
            <a:r>
              <a:rPr sz="2700" spc="220" dirty="0">
                <a:latin typeface="Microsoft Sans Serif"/>
                <a:cs typeface="Microsoft Sans Serif"/>
              </a:rPr>
              <a:t>≤</a:t>
            </a:r>
            <a:r>
              <a:rPr sz="2700" spc="35" dirty="0">
                <a:latin typeface="Microsoft Sans Serif"/>
                <a:cs typeface="Microsoft Sans Serif"/>
              </a:rPr>
              <a:t> </a:t>
            </a:r>
            <a:r>
              <a:rPr sz="2700" spc="-25" dirty="0">
                <a:latin typeface="Microsoft Sans Serif"/>
                <a:cs typeface="Microsoft Sans Serif"/>
              </a:rPr>
              <a:t>i</a:t>
            </a:r>
            <a:r>
              <a:rPr sz="2700" spc="20" dirty="0">
                <a:latin typeface="Microsoft Sans Serif"/>
                <a:cs typeface="Microsoft Sans Serif"/>
              </a:rPr>
              <a:t> </a:t>
            </a:r>
            <a:r>
              <a:rPr sz="2700" spc="220" dirty="0">
                <a:latin typeface="Microsoft Sans Serif"/>
                <a:cs typeface="Microsoft Sans Serif"/>
              </a:rPr>
              <a:t>≤</a:t>
            </a:r>
            <a:r>
              <a:rPr sz="2700" spc="35" dirty="0">
                <a:latin typeface="Microsoft Sans Serif"/>
                <a:cs typeface="Microsoft Sans Serif"/>
              </a:rPr>
              <a:t> </a:t>
            </a:r>
            <a:r>
              <a:rPr sz="2700" spc="-240" dirty="0">
                <a:latin typeface="Microsoft Sans Serif"/>
                <a:cs typeface="Microsoft Sans Serif"/>
              </a:rPr>
              <a:t>n.</a:t>
            </a:r>
            <a:endParaRPr sz="2700">
              <a:latin typeface="Microsoft Sans Serif"/>
              <a:cs typeface="Microsoft Sans Serif"/>
            </a:endParaRPr>
          </a:p>
          <a:p>
            <a:pPr marL="358140" indent="-320675" algn="just">
              <a:lnSpc>
                <a:spcPct val="100000"/>
              </a:lnSpc>
              <a:spcBef>
                <a:spcPts val="1030"/>
              </a:spcBef>
              <a:buClr>
                <a:srgbClr val="DD8046"/>
              </a:buClr>
              <a:buSzPct val="59259"/>
              <a:buFont typeface="Wingdings"/>
              <a:buChar char=""/>
              <a:tabLst>
                <a:tab pos="358775" algn="l"/>
              </a:tabLst>
            </a:pPr>
            <a:r>
              <a:rPr sz="2700" spc="-155" dirty="0">
                <a:latin typeface="Microsoft Sans Serif"/>
                <a:cs typeface="Microsoft Sans Serif"/>
              </a:rPr>
              <a:t>Here</a:t>
            </a:r>
            <a:r>
              <a:rPr sz="2700" spc="20" dirty="0">
                <a:latin typeface="Microsoft Sans Serif"/>
                <a:cs typeface="Microsoft Sans Serif"/>
              </a:rPr>
              <a:t> </a:t>
            </a:r>
            <a:r>
              <a:rPr sz="2700" i="1" spc="-325" dirty="0">
                <a:latin typeface="Arial"/>
                <a:cs typeface="Arial"/>
              </a:rPr>
              <a:t>n</a:t>
            </a:r>
            <a:r>
              <a:rPr sz="2700" i="1" spc="-10" dirty="0">
                <a:latin typeface="Arial"/>
                <a:cs typeface="Arial"/>
              </a:rPr>
              <a:t> </a:t>
            </a:r>
            <a:r>
              <a:rPr sz="2700" spc="-155" dirty="0">
                <a:latin typeface="Microsoft Sans Serif"/>
                <a:cs typeface="Microsoft Sans Serif"/>
              </a:rPr>
              <a:t>i</a:t>
            </a:r>
            <a:r>
              <a:rPr sz="2700" spc="-325" dirty="0">
                <a:latin typeface="Microsoft Sans Serif"/>
                <a:cs typeface="Microsoft Sans Serif"/>
              </a:rPr>
              <a:t>s</a:t>
            </a:r>
            <a:r>
              <a:rPr sz="2700" spc="25" dirty="0">
                <a:latin typeface="Microsoft Sans Serif"/>
                <a:cs typeface="Microsoft Sans Serif"/>
              </a:rPr>
              <a:t> </a:t>
            </a:r>
            <a:r>
              <a:rPr sz="2700" spc="-114" dirty="0">
                <a:latin typeface="Microsoft Sans Serif"/>
                <a:cs typeface="Microsoft Sans Serif"/>
              </a:rPr>
              <a:t>t</a:t>
            </a:r>
            <a:r>
              <a:rPr sz="2700" spc="-220" dirty="0">
                <a:latin typeface="Microsoft Sans Serif"/>
                <a:cs typeface="Microsoft Sans Serif"/>
              </a:rPr>
              <a:t>h</a:t>
            </a:r>
            <a:r>
              <a:rPr sz="2700" spc="-155" dirty="0">
                <a:latin typeface="Microsoft Sans Serif"/>
                <a:cs typeface="Microsoft Sans Serif"/>
              </a:rPr>
              <a:t>e</a:t>
            </a:r>
            <a:r>
              <a:rPr sz="2700" spc="35" dirty="0">
                <a:latin typeface="Microsoft Sans Serif"/>
                <a:cs typeface="Microsoft Sans Serif"/>
              </a:rPr>
              <a:t> </a:t>
            </a:r>
            <a:r>
              <a:rPr sz="2700" i="1" spc="-165" dirty="0">
                <a:latin typeface="Arial"/>
                <a:cs typeface="Arial"/>
              </a:rPr>
              <a:t>lengt</a:t>
            </a:r>
            <a:r>
              <a:rPr sz="2700" i="1" spc="-204" dirty="0">
                <a:latin typeface="Arial"/>
                <a:cs typeface="Arial"/>
              </a:rPr>
              <a:t>h</a:t>
            </a:r>
            <a:r>
              <a:rPr sz="2700" i="1" dirty="0">
                <a:latin typeface="Arial"/>
                <a:cs typeface="Arial"/>
              </a:rPr>
              <a:t> </a:t>
            </a:r>
            <a:r>
              <a:rPr sz="2700" spc="-5" dirty="0">
                <a:latin typeface="Microsoft Sans Serif"/>
                <a:cs typeface="Microsoft Sans Serif"/>
              </a:rPr>
              <a:t>of</a:t>
            </a:r>
            <a:r>
              <a:rPr sz="2700" spc="114" dirty="0">
                <a:latin typeface="Microsoft Sans Serif"/>
                <a:cs typeface="Microsoft Sans Serif"/>
              </a:rPr>
              <a:t> </a:t>
            </a:r>
            <a:r>
              <a:rPr sz="2700" spc="-165" dirty="0">
                <a:latin typeface="Microsoft Sans Serif"/>
                <a:cs typeface="Microsoft Sans Serif"/>
              </a:rPr>
              <a:t>the</a:t>
            </a:r>
            <a:r>
              <a:rPr sz="2700" spc="25" dirty="0">
                <a:latin typeface="Microsoft Sans Serif"/>
                <a:cs typeface="Microsoft Sans Serif"/>
              </a:rPr>
              <a:t> </a:t>
            </a:r>
            <a:r>
              <a:rPr sz="2700" spc="-105" dirty="0">
                <a:latin typeface="Microsoft Sans Serif"/>
                <a:cs typeface="Microsoft Sans Serif"/>
              </a:rPr>
              <a:t>path.</a:t>
            </a:r>
            <a:endParaRPr sz="2700">
              <a:latin typeface="Microsoft Sans Serif"/>
              <a:cs typeface="Microsoft Sans Serif"/>
            </a:endParaRPr>
          </a:p>
          <a:p>
            <a:pPr marL="358140" indent="-320675" algn="just">
              <a:lnSpc>
                <a:spcPct val="100000"/>
              </a:lnSpc>
              <a:spcBef>
                <a:spcPts val="1025"/>
              </a:spcBef>
              <a:buClr>
                <a:srgbClr val="DD8046"/>
              </a:buClr>
              <a:buSzPct val="59259"/>
              <a:buFont typeface="Wingdings"/>
              <a:buChar char=""/>
              <a:tabLst>
                <a:tab pos="358775" algn="l"/>
              </a:tabLst>
            </a:pPr>
            <a:r>
              <a:rPr sz="2700" spc="-10" dirty="0">
                <a:latin typeface="Microsoft Sans Serif"/>
                <a:cs typeface="Microsoft Sans Serif"/>
              </a:rPr>
              <a:t>I</a:t>
            </a:r>
            <a:r>
              <a:rPr sz="2700" spc="-5" dirty="0">
                <a:latin typeface="Microsoft Sans Serif"/>
                <a:cs typeface="Microsoft Sans Serif"/>
              </a:rPr>
              <a:t>f</a:t>
            </a:r>
            <a:r>
              <a:rPr sz="2700" spc="105" dirty="0">
                <a:latin typeface="Microsoft Sans Serif"/>
                <a:cs typeface="Microsoft Sans Serif"/>
              </a:rPr>
              <a:t> </a:t>
            </a:r>
            <a:r>
              <a:rPr sz="2700" spc="-70" dirty="0">
                <a:latin typeface="Microsoft Sans Serif"/>
                <a:cs typeface="Microsoft Sans Serif"/>
              </a:rPr>
              <a:t>(</a:t>
            </a:r>
            <a:r>
              <a:rPr sz="2700" spc="-100" dirty="0">
                <a:latin typeface="Microsoft Sans Serif"/>
                <a:cs typeface="Microsoft Sans Serif"/>
              </a:rPr>
              <a:t>x</a:t>
            </a:r>
            <a:r>
              <a:rPr sz="2700" spc="-15" baseline="-20061" dirty="0">
                <a:latin typeface="Microsoft Sans Serif"/>
                <a:cs typeface="Microsoft Sans Serif"/>
              </a:rPr>
              <a:t>0</a:t>
            </a:r>
            <a:r>
              <a:rPr sz="2700" spc="-160" dirty="0">
                <a:latin typeface="Microsoft Sans Serif"/>
                <a:cs typeface="Microsoft Sans Serif"/>
              </a:rPr>
              <a:t>,</a:t>
            </a:r>
            <a:r>
              <a:rPr sz="2700" spc="25" dirty="0">
                <a:latin typeface="Microsoft Sans Serif"/>
                <a:cs typeface="Microsoft Sans Serif"/>
              </a:rPr>
              <a:t> </a:t>
            </a:r>
            <a:r>
              <a:rPr sz="2700" dirty="0">
                <a:latin typeface="Microsoft Sans Serif"/>
                <a:cs typeface="Microsoft Sans Serif"/>
              </a:rPr>
              <a:t>y</a:t>
            </a:r>
            <a:r>
              <a:rPr sz="2700" spc="-15" baseline="-20061" dirty="0">
                <a:latin typeface="Microsoft Sans Serif"/>
                <a:cs typeface="Microsoft Sans Serif"/>
              </a:rPr>
              <a:t>0</a:t>
            </a:r>
            <a:r>
              <a:rPr sz="2700" spc="-170" dirty="0">
                <a:latin typeface="Microsoft Sans Serif"/>
                <a:cs typeface="Microsoft Sans Serif"/>
              </a:rPr>
              <a:t>)</a:t>
            </a:r>
            <a:r>
              <a:rPr sz="2700" spc="25" dirty="0">
                <a:latin typeface="Microsoft Sans Serif"/>
                <a:cs typeface="Microsoft Sans Serif"/>
              </a:rPr>
              <a:t> </a:t>
            </a:r>
            <a:r>
              <a:rPr sz="2700" spc="220" dirty="0">
                <a:latin typeface="Microsoft Sans Serif"/>
                <a:cs typeface="Microsoft Sans Serif"/>
              </a:rPr>
              <a:t>=</a:t>
            </a:r>
            <a:r>
              <a:rPr sz="2700" spc="25" dirty="0">
                <a:latin typeface="Microsoft Sans Serif"/>
                <a:cs typeface="Microsoft Sans Serif"/>
              </a:rPr>
              <a:t> </a:t>
            </a:r>
            <a:r>
              <a:rPr sz="2700" spc="-170" dirty="0">
                <a:latin typeface="Microsoft Sans Serif"/>
                <a:cs typeface="Microsoft Sans Serif"/>
              </a:rPr>
              <a:t>(</a:t>
            </a:r>
            <a:r>
              <a:rPr sz="2700" spc="5" dirty="0">
                <a:latin typeface="Microsoft Sans Serif"/>
                <a:cs typeface="Microsoft Sans Serif"/>
              </a:rPr>
              <a:t>x</a:t>
            </a:r>
            <a:r>
              <a:rPr sz="2700" spc="-322" baseline="-20061" dirty="0">
                <a:latin typeface="Microsoft Sans Serif"/>
                <a:cs typeface="Microsoft Sans Serif"/>
              </a:rPr>
              <a:t>n</a:t>
            </a:r>
            <a:r>
              <a:rPr sz="2700" spc="-160" dirty="0">
                <a:latin typeface="Microsoft Sans Serif"/>
                <a:cs typeface="Microsoft Sans Serif"/>
              </a:rPr>
              <a:t>,</a:t>
            </a:r>
            <a:r>
              <a:rPr sz="2700" spc="20" dirty="0">
                <a:latin typeface="Microsoft Sans Serif"/>
                <a:cs typeface="Microsoft Sans Serif"/>
              </a:rPr>
              <a:t> </a:t>
            </a:r>
            <a:r>
              <a:rPr sz="2700" spc="5" dirty="0">
                <a:latin typeface="Microsoft Sans Serif"/>
                <a:cs typeface="Microsoft Sans Serif"/>
              </a:rPr>
              <a:t>y</a:t>
            </a:r>
            <a:r>
              <a:rPr sz="2700" spc="-322" baseline="-20061" dirty="0">
                <a:latin typeface="Microsoft Sans Serif"/>
                <a:cs typeface="Microsoft Sans Serif"/>
              </a:rPr>
              <a:t>n</a:t>
            </a:r>
            <a:r>
              <a:rPr sz="2700" spc="-165" dirty="0">
                <a:latin typeface="Microsoft Sans Serif"/>
                <a:cs typeface="Microsoft Sans Serif"/>
              </a:rPr>
              <a:t>),</a:t>
            </a:r>
            <a:r>
              <a:rPr sz="2700" spc="25" dirty="0">
                <a:latin typeface="Microsoft Sans Serif"/>
                <a:cs typeface="Microsoft Sans Serif"/>
              </a:rPr>
              <a:t> </a:t>
            </a:r>
            <a:r>
              <a:rPr sz="2700" spc="-165" dirty="0">
                <a:latin typeface="Microsoft Sans Serif"/>
                <a:cs typeface="Microsoft Sans Serif"/>
              </a:rPr>
              <a:t>the</a:t>
            </a:r>
            <a:r>
              <a:rPr sz="2700" spc="40" dirty="0">
                <a:latin typeface="Microsoft Sans Serif"/>
                <a:cs typeface="Microsoft Sans Serif"/>
              </a:rPr>
              <a:t> </a:t>
            </a:r>
            <a:r>
              <a:rPr sz="2700" spc="-95" dirty="0">
                <a:latin typeface="Microsoft Sans Serif"/>
                <a:cs typeface="Microsoft Sans Serif"/>
              </a:rPr>
              <a:t>path</a:t>
            </a:r>
            <a:r>
              <a:rPr sz="2700" spc="25" dirty="0">
                <a:latin typeface="Microsoft Sans Serif"/>
                <a:cs typeface="Microsoft Sans Serif"/>
              </a:rPr>
              <a:t> </a:t>
            </a:r>
            <a:r>
              <a:rPr sz="2700" spc="-155" dirty="0">
                <a:latin typeface="Microsoft Sans Serif"/>
                <a:cs typeface="Microsoft Sans Serif"/>
              </a:rPr>
              <a:t>i</a:t>
            </a:r>
            <a:r>
              <a:rPr sz="2700" spc="-330" dirty="0">
                <a:latin typeface="Microsoft Sans Serif"/>
                <a:cs typeface="Microsoft Sans Serif"/>
              </a:rPr>
              <a:t>s</a:t>
            </a:r>
            <a:r>
              <a:rPr sz="2700" spc="35" dirty="0">
                <a:latin typeface="Microsoft Sans Serif"/>
                <a:cs typeface="Microsoft Sans Serif"/>
              </a:rPr>
              <a:t> </a:t>
            </a:r>
            <a:r>
              <a:rPr sz="2700" b="1" i="1" spc="-355" dirty="0">
                <a:latin typeface="Arial"/>
                <a:cs typeface="Arial"/>
              </a:rPr>
              <a:t>closed</a:t>
            </a:r>
            <a:r>
              <a:rPr sz="2700" b="1" i="1" spc="-20" dirty="0">
                <a:latin typeface="Arial"/>
                <a:cs typeface="Arial"/>
              </a:rPr>
              <a:t> </a:t>
            </a:r>
            <a:r>
              <a:rPr sz="2700" spc="-105" dirty="0">
                <a:latin typeface="Microsoft Sans Serif"/>
                <a:cs typeface="Microsoft Sans Serif"/>
              </a:rPr>
              <a:t>path.</a:t>
            </a:r>
            <a:endParaRPr sz="2700">
              <a:latin typeface="Microsoft Sans Serif"/>
              <a:cs typeface="Microsoft Sans Serif"/>
            </a:endParaRPr>
          </a:p>
          <a:p>
            <a:pPr marL="358140" marR="266065" indent="-320675" algn="just">
              <a:lnSpc>
                <a:spcPct val="110100"/>
              </a:lnSpc>
              <a:spcBef>
                <a:spcPts val="695"/>
              </a:spcBef>
              <a:buClr>
                <a:srgbClr val="DD8046"/>
              </a:buClr>
              <a:buSzPct val="59259"/>
              <a:buFont typeface="Wingdings"/>
              <a:buChar char=""/>
              <a:tabLst>
                <a:tab pos="358775" algn="l"/>
              </a:tabLst>
            </a:pPr>
            <a:r>
              <a:rPr sz="2700" spc="-70" dirty="0">
                <a:latin typeface="Microsoft Sans Serif"/>
                <a:cs typeface="Microsoft Sans Serif"/>
              </a:rPr>
              <a:t>W</a:t>
            </a:r>
            <a:r>
              <a:rPr sz="2700" spc="-155" dirty="0">
                <a:latin typeface="Microsoft Sans Serif"/>
                <a:cs typeface="Microsoft Sans Serif"/>
              </a:rPr>
              <a:t>e</a:t>
            </a:r>
            <a:r>
              <a:rPr sz="2700" spc="25" dirty="0">
                <a:latin typeface="Microsoft Sans Serif"/>
                <a:cs typeface="Microsoft Sans Serif"/>
              </a:rPr>
              <a:t> </a:t>
            </a:r>
            <a:r>
              <a:rPr sz="2700" spc="-310" dirty="0">
                <a:latin typeface="Microsoft Sans Serif"/>
                <a:cs typeface="Microsoft Sans Serif"/>
              </a:rPr>
              <a:t>c</a:t>
            </a:r>
            <a:r>
              <a:rPr sz="2700" spc="-170" dirty="0">
                <a:latin typeface="Microsoft Sans Serif"/>
                <a:cs typeface="Microsoft Sans Serif"/>
              </a:rPr>
              <a:t>an</a:t>
            </a:r>
            <a:r>
              <a:rPr sz="2700" spc="25" dirty="0">
                <a:latin typeface="Microsoft Sans Serif"/>
                <a:cs typeface="Microsoft Sans Serif"/>
              </a:rPr>
              <a:t> </a:t>
            </a:r>
            <a:r>
              <a:rPr sz="2700" spc="-70" dirty="0">
                <a:latin typeface="Microsoft Sans Serif"/>
                <a:cs typeface="Microsoft Sans Serif"/>
              </a:rPr>
              <a:t>defi</a:t>
            </a:r>
            <a:r>
              <a:rPr sz="2700" spc="-90" dirty="0">
                <a:latin typeface="Microsoft Sans Serif"/>
                <a:cs typeface="Microsoft Sans Serif"/>
              </a:rPr>
              <a:t>n</a:t>
            </a:r>
            <a:r>
              <a:rPr sz="2700" spc="-155" dirty="0">
                <a:latin typeface="Microsoft Sans Serif"/>
                <a:cs typeface="Microsoft Sans Serif"/>
              </a:rPr>
              <a:t>e</a:t>
            </a:r>
            <a:r>
              <a:rPr sz="2700" spc="25" dirty="0">
                <a:latin typeface="Microsoft Sans Serif"/>
                <a:cs typeface="Microsoft Sans Serif"/>
              </a:rPr>
              <a:t> </a:t>
            </a:r>
            <a:r>
              <a:rPr sz="2700" spc="-20" dirty="0">
                <a:latin typeface="Microsoft Sans Serif"/>
                <a:cs typeface="Microsoft Sans Serif"/>
              </a:rPr>
              <a:t>4</a:t>
            </a:r>
            <a:r>
              <a:rPr sz="2700" dirty="0">
                <a:latin typeface="Microsoft Sans Serif"/>
                <a:cs typeface="Microsoft Sans Serif"/>
              </a:rPr>
              <a:t>-</a:t>
            </a:r>
            <a:r>
              <a:rPr sz="2700" spc="-160" dirty="0">
                <a:latin typeface="Microsoft Sans Serif"/>
                <a:cs typeface="Microsoft Sans Serif"/>
              </a:rPr>
              <a:t>,</a:t>
            </a:r>
            <a:r>
              <a:rPr sz="2700" spc="25" dirty="0">
                <a:latin typeface="Microsoft Sans Serif"/>
                <a:cs typeface="Microsoft Sans Serif"/>
              </a:rPr>
              <a:t> </a:t>
            </a:r>
            <a:r>
              <a:rPr sz="2700" spc="-10" dirty="0">
                <a:latin typeface="Microsoft Sans Serif"/>
                <a:cs typeface="Microsoft Sans Serif"/>
              </a:rPr>
              <a:t>8</a:t>
            </a:r>
            <a:r>
              <a:rPr sz="2700" dirty="0">
                <a:latin typeface="Microsoft Sans Serif"/>
                <a:cs typeface="Microsoft Sans Serif"/>
              </a:rPr>
              <a:t>-</a:t>
            </a:r>
            <a:r>
              <a:rPr sz="2700" spc="-160" dirty="0">
                <a:latin typeface="Microsoft Sans Serif"/>
                <a:cs typeface="Microsoft Sans Serif"/>
              </a:rPr>
              <a:t>,</a:t>
            </a:r>
            <a:r>
              <a:rPr sz="2700" spc="25" dirty="0">
                <a:latin typeface="Microsoft Sans Serif"/>
                <a:cs typeface="Microsoft Sans Serif"/>
              </a:rPr>
              <a:t> </a:t>
            </a:r>
            <a:r>
              <a:rPr sz="2700" spc="-114" dirty="0">
                <a:latin typeface="Microsoft Sans Serif"/>
                <a:cs typeface="Microsoft Sans Serif"/>
              </a:rPr>
              <a:t>and</a:t>
            </a:r>
            <a:r>
              <a:rPr sz="2700" spc="25" dirty="0">
                <a:latin typeface="Microsoft Sans Serif"/>
                <a:cs typeface="Microsoft Sans Serif"/>
              </a:rPr>
              <a:t> </a:t>
            </a:r>
            <a:r>
              <a:rPr sz="2700" spc="-459" dirty="0">
                <a:latin typeface="Microsoft Sans Serif"/>
                <a:cs typeface="Microsoft Sans Serif"/>
              </a:rPr>
              <a:t>m</a:t>
            </a:r>
            <a:r>
              <a:rPr sz="2700" dirty="0">
                <a:latin typeface="Microsoft Sans Serif"/>
                <a:cs typeface="Microsoft Sans Serif"/>
              </a:rPr>
              <a:t>-</a:t>
            </a:r>
            <a:r>
              <a:rPr sz="2700" spc="-165" dirty="0">
                <a:latin typeface="Microsoft Sans Serif"/>
                <a:cs typeface="Microsoft Sans Serif"/>
              </a:rPr>
              <a:t>paths</a:t>
            </a:r>
            <a:r>
              <a:rPr sz="2700" spc="40" dirty="0">
                <a:latin typeface="Microsoft Sans Serif"/>
                <a:cs typeface="Microsoft Sans Serif"/>
              </a:rPr>
              <a:t> </a:t>
            </a:r>
            <a:r>
              <a:rPr sz="2700" spc="-130" dirty="0">
                <a:latin typeface="Microsoft Sans Serif"/>
                <a:cs typeface="Microsoft Sans Serif"/>
              </a:rPr>
              <a:t>based</a:t>
            </a:r>
            <a:r>
              <a:rPr sz="2700" spc="25" dirty="0">
                <a:latin typeface="Microsoft Sans Serif"/>
                <a:cs typeface="Microsoft Sans Serif"/>
              </a:rPr>
              <a:t> </a:t>
            </a:r>
            <a:r>
              <a:rPr sz="2700" spc="-240" dirty="0">
                <a:latin typeface="Microsoft Sans Serif"/>
                <a:cs typeface="Microsoft Sans Serif"/>
              </a:rPr>
              <a:t>on</a:t>
            </a:r>
            <a:r>
              <a:rPr sz="2700" spc="35" dirty="0">
                <a:latin typeface="Microsoft Sans Serif"/>
                <a:cs typeface="Microsoft Sans Serif"/>
              </a:rPr>
              <a:t> </a:t>
            </a:r>
            <a:r>
              <a:rPr sz="2700" spc="-165" dirty="0">
                <a:latin typeface="Microsoft Sans Serif"/>
                <a:cs typeface="Microsoft Sans Serif"/>
              </a:rPr>
              <a:t>the</a:t>
            </a:r>
            <a:r>
              <a:rPr sz="2700" spc="40" dirty="0">
                <a:latin typeface="Microsoft Sans Serif"/>
                <a:cs typeface="Microsoft Sans Serif"/>
              </a:rPr>
              <a:t> </a:t>
            </a:r>
            <a:r>
              <a:rPr sz="2700" spc="-40" dirty="0">
                <a:latin typeface="Microsoft Sans Serif"/>
                <a:cs typeface="Microsoft Sans Serif"/>
              </a:rPr>
              <a:t>type  </a:t>
            </a:r>
            <a:r>
              <a:rPr sz="2700" spc="-5" dirty="0">
                <a:latin typeface="Microsoft Sans Serif"/>
                <a:cs typeface="Microsoft Sans Serif"/>
              </a:rPr>
              <a:t>of</a:t>
            </a:r>
            <a:r>
              <a:rPr sz="2700" spc="110" dirty="0">
                <a:latin typeface="Microsoft Sans Serif"/>
                <a:cs typeface="Microsoft Sans Serif"/>
              </a:rPr>
              <a:t> </a:t>
            </a:r>
            <a:r>
              <a:rPr sz="2700" spc="-130" dirty="0">
                <a:latin typeface="Microsoft Sans Serif"/>
                <a:cs typeface="Microsoft Sans Serif"/>
              </a:rPr>
              <a:t>adjacency</a:t>
            </a:r>
            <a:r>
              <a:rPr sz="2700" spc="5" dirty="0">
                <a:latin typeface="Microsoft Sans Serif"/>
                <a:cs typeface="Microsoft Sans Serif"/>
              </a:rPr>
              <a:t> </a:t>
            </a:r>
            <a:r>
              <a:rPr sz="2700" spc="-220" dirty="0">
                <a:latin typeface="Microsoft Sans Serif"/>
                <a:cs typeface="Microsoft Sans Serif"/>
              </a:rPr>
              <a:t>used.</a:t>
            </a:r>
            <a:endParaRPr sz="27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387" y="344170"/>
            <a:ext cx="291211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310" dirty="0"/>
              <a:t>Connectivity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640587" y="1523212"/>
            <a:ext cx="8042909" cy="4508500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383540" indent="-320675">
              <a:lnSpc>
                <a:spcPct val="100000"/>
              </a:lnSpc>
              <a:spcBef>
                <a:spcPts val="409"/>
              </a:spcBef>
              <a:buClr>
                <a:srgbClr val="DD8046"/>
              </a:buClr>
              <a:buSzPct val="59375"/>
              <a:buFont typeface="Wingdings"/>
              <a:buChar char=""/>
              <a:tabLst>
                <a:tab pos="384175" algn="l"/>
              </a:tabLst>
            </a:pPr>
            <a:r>
              <a:rPr sz="3200" b="1" spc="-310" dirty="0">
                <a:latin typeface="Arial"/>
                <a:cs typeface="Arial"/>
              </a:rPr>
              <a:t>Con</a:t>
            </a:r>
            <a:r>
              <a:rPr sz="3200" b="1" spc="-285" dirty="0">
                <a:latin typeface="Arial"/>
                <a:cs typeface="Arial"/>
              </a:rPr>
              <a:t>n</a:t>
            </a:r>
            <a:r>
              <a:rPr sz="3200" b="1" spc="-295" dirty="0">
                <a:latin typeface="Arial"/>
                <a:cs typeface="Arial"/>
              </a:rPr>
              <a:t>ected</a:t>
            </a:r>
            <a:r>
              <a:rPr sz="3200" b="1" spc="-60" dirty="0">
                <a:latin typeface="Arial"/>
                <a:cs typeface="Arial"/>
              </a:rPr>
              <a:t> </a:t>
            </a:r>
            <a:r>
              <a:rPr sz="3200" b="1" spc="-160" dirty="0">
                <a:latin typeface="Arial"/>
                <a:cs typeface="Arial"/>
              </a:rPr>
              <a:t>in</a:t>
            </a:r>
            <a:r>
              <a:rPr sz="3200" b="1" spc="-40" dirty="0">
                <a:latin typeface="Arial"/>
                <a:cs typeface="Arial"/>
              </a:rPr>
              <a:t> </a:t>
            </a:r>
            <a:r>
              <a:rPr sz="3200" b="1" spc="-610" dirty="0">
                <a:latin typeface="Arial"/>
                <a:cs typeface="Arial"/>
              </a:rPr>
              <a:t>S</a:t>
            </a:r>
            <a:endParaRPr sz="3200">
              <a:latin typeface="Arial"/>
              <a:cs typeface="Arial"/>
            </a:endParaRPr>
          </a:p>
          <a:p>
            <a:pPr marL="514350">
              <a:lnSpc>
                <a:spcPts val="3650"/>
              </a:lnSpc>
              <a:spcBef>
                <a:spcPts val="310"/>
              </a:spcBef>
            </a:pPr>
            <a:r>
              <a:rPr sz="3200" spc="-250" dirty="0">
                <a:latin typeface="Microsoft Sans Serif"/>
                <a:cs typeface="Microsoft Sans Serif"/>
              </a:rPr>
              <a:t>Let</a:t>
            </a:r>
            <a:r>
              <a:rPr sz="3200" spc="35" dirty="0">
                <a:latin typeface="Microsoft Sans Serif"/>
                <a:cs typeface="Microsoft Sans Serif"/>
              </a:rPr>
              <a:t> </a:t>
            </a:r>
            <a:r>
              <a:rPr sz="3200" spc="-535" dirty="0">
                <a:latin typeface="Microsoft Sans Serif"/>
                <a:cs typeface="Microsoft Sans Serif"/>
              </a:rPr>
              <a:t>S</a:t>
            </a:r>
            <a:r>
              <a:rPr sz="3200" spc="30" dirty="0">
                <a:latin typeface="Microsoft Sans Serif"/>
                <a:cs typeface="Microsoft Sans Serif"/>
              </a:rPr>
              <a:t> </a:t>
            </a:r>
            <a:r>
              <a:rPr sz="3200" spc="-150" dirty="0">
                <a:latin typeface="Microsoft Sans Serif"/>
                <a:cs typeface="Microsoft Sans Serif"/>
              </a:rPr>
              <a:t>repres</a:t>
            </a:r>
            <a:r>
              <a:rPr sz="3200" spc="-175" dirty="0">
                <a:latin typeface="Microsoft Sans Serif"/>
                <a:cs typeface="Microsoft Sans Serif"/>
              </a:rPr>
              <a:t>e</a:t>
            </a:r>
            <a:r>
              <a:rPr sz="3200" spc="-200" dirty="0">
                <a:latin typeface="Microsoft Sans Serif"/>
                <a:cs typeface="Microsoft Sans Serif"/>
              </a:rPr>
              <a:t>nt</a:t>
            </a:r>
            <a:r>
              <a:rPr sz="3200" spc="-15" dirty="0">
                <a:latin typeface="Microsoft Sans Serif"/>
                <a:cs typeface="Microsoft Sans Serif"/>
              </a:rPr>
              <a:t> a</a:t>
            </a:r>
            <a:r>
              <a:rPr sz="3200" spc="35" dirty="0">
                <a:latin typeface="Microsoft Sans Serif"/>
                <a:cs typeface="Microsoft Sans Serif"/>
              </a:rPr>
              <a:t> </a:t>
            </a:r>
            <a:r>
              <a:rPr sz="3200" spc="-305" dirty="0">
                <a:latin typeface="Microsoft Sans Serif"/>
                <a:cs typeface="Microsoft Sans Serif"/>
              </a:rPr>
              <a:t>subse</a:t>
            </a:r>
            <a:r>
              <a:rPr sz="3200" spc="-160" dirty="0">
                <a:latin typeface="Microsoft Sans Serif"/>
                <a:cs typeface="Microsoft Sans Serif"/>
              </a:rPr>
              <a:t>t</a:t>
            </a:r>
            <a:r>
              <a:rPr sz="3200" spc="10" dirty="0">
                <a:latin typeface="Microsoft Sans Serif"/>
                <a:cs typeface="Microsoft Sans Serif"/>
              </a:rPr>
              <a:t> </a:t>
            </a:r>
            <a:r>
              <a:rPr sz="3200" dirty="0">
                <a:latin typeface="Microsoft Sans Serif"/>
                <a:cs typeface="Microsoft Sans Serif"/>
              </a:rPr>
              <a:t>of</a:t>
            </a:r>
            <a:r>
              <a:rPr sz="3200" spc="130" dirty="0">
                <a:latin typeface="Microsoft Sans Serif"/>
                <a:cs typeface="Microsoft Sans Serif"/>
              </a:rPr>
              <a:t> </a:t>
            </a:r>
            <a:r>
              <a:rPr sz="3200" spc="-30" dirty="0">
                <a:latin typeface="Microsoft Sans Serif"/>
                <a:cs typeface="Microsoft Sans Serif"/>
              </a:rPr>
              <a:t>p</a:t>
            </a:r>
            <a:r>
              <a:rPr sz="3200" spc="-15" dirty="0">
                <a:latin typeface="Microsoft Sans Serif"/>
                <a:cs typeface="Microsoft Sans Serif"/>
              </a:rPr>
              <a:t>i</a:t>
            </a:r>
            <a:r>
              <a:rPr sz="3200" spc="-70" dirty="0">
                <a:latin typeface="Microsoft Sans Serif"/>
                <a:cs typeface="Microsoft Sans Serif"/>
              </a:rPr>
              <a:t>x</a:t>
            </a:r>
            <a:r>
              <a:rPr sz="3200" spc="-150" dirty="0">
                <a:latin typeface="Microsoft Sans Serif"/>
                <a:cs typeface="Microsoft Sans Serif"/>
              </a:rPr>
              <a:t>e</a:t>
            </a:r>
            <a:r>
              <a:rPr sz="3200" spc="-55" dirty="0">
                <a:latin typeface="Microsoft Sans Serif"/>
                <a:cs typeface="Microsoft Sans Serif"/>
              </a:rPr>
              <a:t>l</a:t>
            </a:r>
            <a:r>
              <a:rPr sz="3200" spc="-535" dirty="0">
                <a:latin typeface="Microsoft Sans Serif"/>
                <a:cs typeface="Microsoft Sans Serif"/>
              </a:rPr>
              <a:t>s</a:t>
            </a:r>
            <a:r>
              <a:rPr sz="3200" spc="-10" dirty="0">
                <a:latin typeface="Microsoft Sans Serif"/>
                <a:cs typeface="Microsoft Sans Serif"/>
              </a:rPr>
              <a:t> </a:t>
            </a:r>
            <a:r>
              <a:rPr sz="3200" spc="-125" dirty="0">
                <a:latin typeface="Microsoft Sans Serif"/>
                <a:cs typeface="Microsoft Sans Serif"/>
              </a:rPr>
              <a:t>i</a:t>
            </a:r>
            <a:r>
              <a:rPr sz="3200" spc="-290" dirty="0">
                <a:latin typeface="Microsoft Sans Serif"/>
                <a:cs typeface="Microsoft Sans Serif"/>
              </a:rPr>
              <a:t>n</a:t>
            </a:r>
            <a:r>
              <a:rPr sz="3200" spc="30" dirty="0">
                <a:latin typeface="Microsoft Sans Serif"/>
                <a:cs typeface="Microsoft Sans Serif"/>
              </a:rPr>
              <a:t> </a:t>
            </a:r>
            <a:r>
              <a:rPr sz="3200" spc="-195" dirty="0">
                <a:latin typeface="Microsoft Sans Serif"/>
                <a:cs typeface="Microsoft Sans Serif"/>
              </a:rPr>
              <a:t>an</a:t>
            </a:r>
            <a:r>
              <a:rPr sz="3200" spc="35" dirty="0">
                <a:latin typeface="Microsoft Sans Serif"/>
                <a:cs typeface="Microsoft Sans Serif"/>
              </a:rPr>
              <a:t> </a:t>
            </a:r>
            <a:r>
              <a:rPr sz="3200" spc="-150" dirty="0">
                <a:latin typeface="Microsoft Sans Serif"/>
                <a:cs typeface="Microsoft Sans Serif"/>
              </a:rPr>
              <a:t>ima</a:t>
            </a:r>
            <a:r>
              <a:rPr sz="3200" spc="-215" dirty="0">
                <a:latin typeface="Microsoft Sans Serif"/>
                <a:cs typeface="Microsoft Sans Serif"/>
              </a:rPr>
              <a:t>g</a:t>
            </a:r>
            <a:r>
              <a:rPr sz="3200" spc="-210" dirty="0">
                <a:latin typeface="Microsoft Sans Serif"/>
                <a:cs typeface="Microsoft Sans Serif"/>
              </a:rPr>
              <a:t>e</a:t>
            </a:r>
            <a:r>
              <a:rPr sz="3200" spc="-190" dirty="0">
                <a:latin typeface="Microsoft Sans Serif"/>
                <a:cs typeface="Microsoft Sans Serif"/>
              </a:rPr>
              <a:t>.</a:t>
            </a:r>
            <a:endParaRPr sz="3200">
              <a:latin typeface="Microsoft Sans Serif"/>
              <a:cs typeface="Microsoft Sans Serif"/>
            </a:endParaRPr>
          </a:p>
          <a:p>
            <a:pPr marL="383540" marR="593090">
              <a:lnSpc>
                <a:spcPts val="3460"/>
              </a:lnSpc>
              <a:spcBef>
                <a:spcPts val="240"/>
              </a:spcBef>
            </a:pPr>
            <a:r>
              <a:rPr sz="3200" spc="-375" dirty="0">
                <a:latin typeface="Microsoft Sans Serif"/>
                <a:cs typeface="Microsoft Sans Serif"/>
              </a:rPr>
              <a:t>Two</a:t>
            </a:r>
            <a:r>
              <a:rPr sz="3200" spc="15" dirty="0">
                <a:latin typeface="Microsoft Sans Serif"/>
                <a:cs typeface="Microsoft Sans Serif"/>
              </a:rPr>
              <a:t> </a:t>
            </a:r>
            <a:r>
              <a:rPr sz="3200" spc="-140" dirty="0">
                <a:latin typeface="Microsoft Sans Serif"/>
                <a:cs typeface="Microsoft Sans Serif"/>
              </a:rPr>
              <a:t>pixels</a:t>
            </a:r>
            <a:r>
              <a:rPr sz="3200" dirty="0">
                <a:latin typeface="Microsoft Sans Serif"/>
                <a:cs typeface="Microsoft Sans Serif"/>
              </a:rPr>
              <a:t> </a:t>
            </a:r>
            <a:r>
              <a:rPr sz="3200" spc="-15" dirty="0">
                <a:latin typeface="Microsoft Sans Serif"/>
                <a:cs typeface="Microsoft Sans Serif"/>
              </a:rPr>
              <a:t>p</a:t>
            </a:r>
            <a:r>
              <a:rPr sz="3200" spc="40" dirty="0">
                <a:latin typeface="Microsoft Sans Serif"/>
                <a:cs typeface="Microsoft Sans Serif"/>
              </a:rPr>
              <a:t> </a:t>
            </a:r>
            <a:r>
              <a:rPr sz="3200" spc="-150" dirty="0">
                <a:latin typeface="Microsoft Sans Serif"/>
                <a:cs typeface="Microsoft Sans Serif"/>
              </a:rPr>
              <a:t>with</a:t>
            </a:r>
            <a:r>
              <a:rPr sz="3200" spc="20" dirty="0">
                <a:latin typeface="Microsoft Sans Serif"/>
                <a:cs typeface="Microsoft Sans Serif"/>
              </a:rPr>
              <a:t> </a:t>
            </a:r>
            <a:r>
              <a:rPr sz="3200" spc="-175" dirty="0">
                <a:latin typeface="Microsoft Sans Serif"/>
                <a:cs typeface="Microsoft Sans Serif"/>
              </a:rPr>
              <a:t>coordinates</a:t>
            </a:r>
            <a:r>
              <a:rPr sz="3200" spc="-15" dirty="0">
                <a:latin typeface="Microsoft Sans Serif"/>
                <a:cs typeface="Microsoft Sans Serif"/>
              </a:rPr>
              <a:t> </a:t>
            </a:r>
            <a:r>
              <a:rPr sz="3200" spc="-95" dirty="0">
                <a:latin typeface="Microsoft Sans Serif"/>
                <a:cs typeface="Microsoft Sans Serif"/>
              </a:rPr>
              <a:t>(x</a:t>
            </a:r>
            <a:r>
              <a:rPr sz="3150" spc="-142" baseline="-21164" dirty="0">
                <a:latin typeface="Microsoft Sans Serif"/>
                <a:cs typeface="Microsoft Sans Serif"/>
              </a:rPr>
              <a:t>0</a:t>
            </a:r>
            <a:r>
              <a:rPr sz="3200" spc="-95" dirty="0">
                <a:latin typeface="Microsoft Sans Serif"/>
                <a:cs typeface="Microsoft Sans Serif"/>
              </a:rPr>
              <a:t>,</a:t>
            </a:r>
            <a:r>
              <a:rPr sz="3200" spc="30" dirty="0">
                <a:latin typeface="Microsoft Sans Serif"/>
                <a:cs typeface="Microsoft Sans Serif"/>
              </a:rPr>
              <a:t> </a:t>
            </a:r>
            <a:r>
              <a:rPr sz="3200" spc="-65" dirty="0">
                <a:latin typeface="Microsoft Sans Serif"/>
                <a:cs typeface="Microsoft Sans Serif"/>
              </a:rPr>
              <a:t>y</a:t>
            </a:r>
            <a:r>
              <a:rPr sz="3150" spc="-97" baseline="-21164" dirty="0">
                <a:latin typeface="Microsoft Sans Serif"/>
                <a:cs typeface="Microsoft Sans Serif"/>
              </a:rPr>
              <a:t>0</a:t>
            </a:r>
            <a:r>
              <a:rPr sz="3200" spc="-65" dirty="0">
                <a:latin typeface="Microsoft Sans Serif"/>
                <a:cs typeface="Microsoft Sans Serif"/>
              </a:rPr>
              <a:t>)</a:t>
            </a:r>
            <a:r>
              <a:rPr sz="3200" spc="25" dirty="0">
                <a:latin typeface="Microsoft Sans Serif"/>
                <a:cs typeface="Microsoft Sans Serif"/>
              </a:rPr>
              <a:t> </a:t>
            </a:r>
            <a:r>
              <a:rPr sz="3200" spc="-135" dirty="0">
                <a:latin typeface="Microsoft Sans Serif"/>
                <a:cs typeface="Microsoft Sans Serif"/>
              </a:rPr>
              <a:t>and</a:t>
            </a:r>
            <a:r>
              <a:rPr sz="3200" spc="20" dirty="0">
                <a:latin typeface="Microsoft Sans Serif"/>
                <a:cs typeface="Microsoft Sans Serif"/>
              </a:rPr>
              <a:t> </a:t>
            </a:r>
            <a:r>
              <a:rPr sz="3200" spc="-15" dirty="0">
                <a:latin typeface="Microsoft Sans Serif"/>
                <a:cs typeface="Microsoft Sans Serif"/>
              </a:rPr>
              <a:t>q </a:t>
            </a:r>
            <a:r>
              <a:rPr sz="3200" spc="-835" dirty="0">
                <a:latin typeface="Microsoft Sans Serif"/>
                <a:cs typeface="Microsoft Sans Serif"/>
              </a:rPr>
              <a:t> </a:t>
            </a:r>
            <a:r>
              <a:rPr sz="3200" spc="-150" dirty="0">
                <a:latin typeface="Microsoft Sans Serif"/>
                <a:cs typeface="Microsoft Sans Serif"/>
              </a:rPr>
              <a:t>with</a:t>
            </a:r>
            <a:r>
              <a:rPr sz="3200" spc="25" dirty="0">
                <a:latin typeface="Microsoft Sans Serif"/>
                <a:cs typeface="Microsoft Sans Serif"/>
              </a:rPr>
              <a:t> </a:t>
            </a:r>
            <a:r>
              <a:rPr sz="3200" spc="-175" dirty="0">
                <a:latin typeface="Microsoft Sans Serif"/>
                <a:cs typeface="Microsoft Sans Serif"/>
              </a:rPr>
              <a:t>coordinates</a:t>
            </a:r>
            <a:r>
              <a:rPr sz="3200" dirty="0">
                <a:latin typeface="Microsoft Sans Serif"/>
                <a:cs typeface="Microsoft Sans Serif"/>
              </a:rPr>
              <a:t> </a:t>
            </a:r>
            <a:r>
              <a:rPr sz="3200" spc="-155" dirty="0">
                <a:latin typeface="Microsoft Sans Serif"/>
                <a:cs typeface="Microsoft Sans Serif"/>
              </a:rPr>
              <a:t>(x</a:t>
            </a:r>
            <a:r>
              <a:rPr sz="3150" spc="-232" baseline="-21164" dirty="0">
                <a:latin typeface="Microsoft Sans Serif"/>
                <a:cs typeface="Microsoft Sans Serif"/>
              </a:rPr>
              <a:t>n</a:t>
            </a:r>
            <a:r>
              <a:rPr sz="3200" spc="-155" dirty="0">
                <a:latin typeface="Microsoft Sans Serif"/>
                <a:cs typeface="Microsoft Sans Serif"/>
              </a:rPr>
              <a:t>,</a:t>
            </a:r>
            <a:r>
              <a:rPr sz="3200" spc="10" dirty="0">
                <a:latin typeface="Microsoft Sans Serif"/>
                <a:cs typeface="Microsoft Sans Serif"/>
              </a:rPr>
              <a:t> </a:t>
            </a:r>
            <a:r>
              <a:rPr sz="3200" spc="-145" dirty="0">
                <a:latin typeface="Microsoft Sans Serif"/>
                <a:cs typeface="Microsoft Sans Serif"/>
              </a:rPr>
              <a:t>y</a:t>
            </a:r>
            <a:r>
              <a:rPr sz="3150" spc="-217" baseline="-21164" dirty="0">
                <a:latin typeface="Microsoft Sans Serif"/>
                <a:cs typeface="Microsoft Sans Serif"/>
              </a:rPr>
              <a:t>n</a:t>
            </a:r>
            <a:r>
              <a:rPr sz="3200" spc="-145" dirty="0">
                <a:latin typeface="Microsoft Sans Serif"/>
                <a:cs typeface="Microsoft Sans Serif"/>
              </a:rPr>
              <a:t>)</a:t>
            </a:r>
            <a:r>
              <a:rPr sz="3200" spc="30" dirty="0">
                <a:latin typeface="Microsoft Sans Serif"/>
                <a:cs typeface="Microsoft Sans Serif"/>
              </a:rPr>
              <a:t> </a:t>
            </a:r>
            <a:r>
              <a:rPr sz="3200" spc="-65" dirty="0">
                <a:latin typeface="Microsoft Sans Serif"/>
                <a:cs typeface="Microsoft Sans Serif"/>
              </a:rPr>
              <a:t>are</a:t>
            </a:r>
            <a:r>
              <a:rPr sz="3200" spc="10" dirty="0">
                <a:latin typeface="Microsoft Sans Serif"/>
                <a:cs typeface="Microsoft Sans Serif"/>
              </a:rPr>
              <a:t> </a:t>
            </a:r>
            <a:r>
              <a:rPr sz="3200" spc="-150" dirty="0">
                <a:latin typeface="Microsoft Sans Serif"/>
                <a:cs typeface="Microsoft Sans Serif"/>
              </a:rPr>
              <a:t>said</a:t>
            </a:r>
            <a:r>
              <a:rPr sz="3200" spc="20" dirty="0">
                <a:latin typeface="Microsoft Sans Serif"/>
                <a:cs typeface="Microsoft Sans Serif"/>
              </a:rPr>
              <a:t> </a:t>
            </a:r>
            <a:r>
              <a:rPr sz="3200" spc="-100" dirty="0">
                <a:latin typeface="Microsoft Sans Serif"/>
                <a:cs typeface="Microsoft Sans Serif"/>
              </a:rPr>
              <a:t>to</a:t>
            </a:r>
            <a:r>
              <a:rPr sz="3200" spc="25" dirty="0">
                <a:latin typeface="Microsoft Sans Serif"/>
                <a:cs typeface="Microsoft Sans Serif"/>
              </a:rPr>
              <a:t> </a:t>
            </a:r>
            <a:r>
              <a:rPr sz="3200" spc="-100" dirty="0">
                <a:latin typeface="Microsoft Sans Serif"/>
                <a:cs typeface="Microsoft Sans Serif"/>
              </a:rPr>
              <a:t>be </a:t>
            </a:r>
            <a:r>
              <a:rPr sz="3200" spc="-95" dirty="0">
                <a:latin typeface="Microsoft Sans Serif"/>
                <a:cs typeface="Microsoft Sans Serif"/>
              </a:rPr>
              <a:t> </a:t>
            </a:r>
            <a:r>
              <a:rPr sz="3200" b="1" spc="-305" dirty="0">
                <a:latin typeface="Arial"/>
                <a:cs typeface="Arial"/>
              </a:rPr>
              <a:t>connected</a:t>
            </a:r>
            <a:r>
              <a:rPr sz="3200" b="1" spc="-60" dirty="0">
                <a:latin typeface="Arial"/>
                <a:cs typeface="Arial"/>
              </a:rPr>
              <a:t> </a:t>
            </a:r>
            <a:r>
              <a:rPr sz="3200" b="1" spc="-160" dirty="0">
                <a:latin typeface="Arial"/>
                <a:cs typeface="Arial"/>
              </a:rPr>
              <a:t>in</a:t>
            </a:r>
            <a:r>
              <a:rPr sz="3200" b="1" spc="-40" dirty="0">
                <a:latin typeface="Arial"/>
                <a:cs typeface="Arial"/>
              </a:rPr>
              <a:t> </a:t>
            </a:r>
            <a:r>
              <a:rPr sz="3200" b="1" spc="-610" dirty="0">
                <a:latin typeface="Arial"/>
                <a:cs typeface="Arial"/>
              </a:rPr>
              <a:t>S</a:t>
            </a:r>
            <a:r>
              <a:rPr sz="3200" b="1" spc="-560" dirty="0">
                <a:latin typeface="Arial"/>
                <a:cs typeface="Arial"/>
              </a:rPr>
              <a:t> </a:t>
            </a:r>
            <a:r>
              <a:rPr sz="3200" spc="70" dirty="0">
                <a:latin typeface="Microsoft Sans Serif"/>
                <a:cs typeface="Microsoft Sans Serif"/>
              </a:rPr>
              <a:t>if</a:t>
            </a:r>
            <a:r>
              <a:rPr sz="3200" spc="130" dirty="0">
                <a:latin typeface="Microsoft Sans Serif"/>
                <a:cs typeface="Microsoft Sans Serif"/>
              </a:rPr>
              <a:t> </a:t>
            </a:r>
            <a:r>
              <a:rPr sz="3200" spc="-155" dirty="0">
                <a:latin typeface="Microsoft Sans Serif"/>
                <a:cs typeface="Microsoft Sans Serif"/>
              </a:rPr>
              <a:t>there</a:t>
            </a:r>
            <a:r>
              <a:rPr sz="3200" spc="20" dirty="0">
                <a:latin typeface="Microsoft Sans Serif"/>
                <a:cs typeface="Microsoft Sans Serif"/>
              </a:rPr>
              <a:t> </a:t>
            </a:r>
            <a:r>
              <a:rPr sz="3200" spc="-235" dirty="0">
                <a:latin typeface="Microsoft Sans Serif"/>
                <a:cs typeface="Microsoft Sans Serif"/>
              </a:rPr>
              <a:t>exists</a:t>
            </a:r>
            <a:r>
              <a:rPr sz="3200" spc="-5" dirty="0">
                <a:latin typeface="Microsoft Sans Serif"/>
                <a:cs typeface="Microsoft Sans Serif"/>
              </a:rPr>
              <a:t> </a:t>
            </a:r>
            <a:r>
              <a:rPr sz="3200" spc="-15" dirty="0">
                <a:latin typeface="Microsoft Sans Serif"/>
                <a:cs typeface="Microsoft Sans Serif"/>
              </a:rPr>
              <a:t>a</a:t>
            </a:r>
            <a:r>
              <a:rPr sz="3200" spc="35" dirty="0">
                <a:latin typeface="Microsoft Sans Serif"/>
                <a:cs typeface="Microsoft Sans Serif"/>
              </a:rPr>
              <a:t> </a:t>
            </a:r>
            <a:r>
              <a:rPr sz="3200" spc="-110" dirty="0">
                <a:latin typeface="Microsoft Sans Serif"/>
                <a:cs typeface="Microsoft Sans Serif"/>
              </a:rPr>
              <a:t>path</a:t>
            </a:r>
            <a:endParaRPr sz="3200">
              <a:latin typeface="Microsoft Sans Serif"/>
              <a:cs typeface="Microsoft Sans Serif"/>
            </a:endParaRPr>
          </a:p>
          <a:p>
            <a:pPr marL="514350" marR="2739390" indent="450850">
              <a:lnSpc>
                <a:spcPts val="8300"/>
              </a:lnSpc>
              <a:spcBef>
                <a:spcPts val="785"/>
              </a:spcBef>
            </a:pPr>
            <a:r>
              <a:rPr sz="3200" spc="-95" dirty="0">
                <a:latin typeface="Microsoft Sans Serif"/>
                <a:cs typeface="Microsoft Sans Serif"/>
              </a:rPr>
              <a:t>(x</a:t>
            </a:r>
            <a:r>
              <a:rPr sz="3150" spc="-142" baseline="-21164" dirty="0">
                <a:latin typeface="Microsoft Sans Serif"/>
                <a:cs typeface="Microsoft Sans Serif"/>
              </a:rPr>
              <a:t>0</a:t>
            </a:r>
            <a:r>
              <a:rPr sz="3200" spc="-95" dirty="0">
                <a:latin typeface="Microsoft Sans Serif"/>
                <a:cs typeface="Microsoft Sans Serif"/>
              </a:rPr>
              <a:t>,</a:t>
            </a:r>
            <a:r>
              <a:rPr sz="3200" spc="10" dirty="0">
                <a:latin typeface="Microsoft Sans Serif"/>
                <a:cs typeface="Microsoft Sans Serif"/>
              </a:rPr>
              <a:t> </a:t>
            </a:r>
            <a:r>
              <a:rPr sz="3200" spc="-95" dirty="0">
                <a:latin typeface="Microsoft Sans Serif"/>
                <a:cs typeface="Microsoft Sans Serif"/>
              </a:rPr>
              <a:t>y</a:t>
            </a:r>
            <a:r>
              <a:rPr sz="3150" spc="-142" baseline="-21164" dirty="0">
                <a:latin typeface="Microsoft Sans Serif"/>
                <a:cs typeface="Microsoft Sans Serif"/>
              </a:rPr>
              <a:t>0</a:t>
            </a:r>
            <a:r>
              <a:rPr sz="3200" spc="-95" dirty="0">
                <a:latin typeface="Microsoft Sans Serif"/>
                <a:cs typeface="Microsoft Sans Serif"/>
              </a:rPr>
              <a:t>),</a:t>
            </a:r>
            <a:r>
              <a:rPr sz="3200" spc="25" dirty="0">
                <a:latin typeface="Microsoft Sans Serif"/>
                <a:cs typeface="Microsoft Sans Serif"/>
              </a:rPr>
              <a:t> </a:t>
            </a:r>
            <a:r>
              <a:rPr sz="3200" spc="-100" dirty="0">
                <a:latin typeface="Microsoft Sans Serif"/>
                <a:cs typeface="Microsoft Sans Serif"/>
              </a:rPr>
              <a:t>(x</a:t>
            </a:r>
            <a:r>
              <a:rPr sz="3150" spc="-150" baseline="-21164" dirty="0">
                <a:latin typeface="Microsoft Sans Serif"/>
                <a:cs typeface="Microsoft Sans Serif"/>
              </a:rPr>
              <a:t>1</a:t>
            </a:r>
            <a:r>
              <a:rPr sz="3200" spc="-100" dirty="0">
                <a:latin typeface="Microsoft Sans Serif"/>
                <a:cs typeface="Microsoft Sans Serif"/>
              </a:rPr>
              <a:t>,</a:t>
            </a:r>
            <a:r>
              <a:rPr sz="3200" spc="15" dirty="0">
                <a:latin typeface="Microsoft Sans Serif"/>
                <a:cs typeface="Microsoft Sans Serif"/>
              </a:rPr>
              <a:t> </a:t>
            </a:r>
            <a:r>
              <a:rPr sz="3200" spc="-95" dirty="0">
                <a:latin typeface="Microsoft Sans Serif"/>
                <a:cs typeface="Microsoft Sans Serif"/>
              </a:rPr>
              <a:t>y</a:t>
            </a:r>
            <a:r>
              <a:rPr sz="3150" spc="-142" baseline="-21164" dirty="0">
                <a:latin typeface="Microsoft Sans Serif"/>
                <a:cs typeface="Microsoft Sans Serif"/>
              </a:rPr>
              <a:t>1</a:t>
            </a:r>
            <a:r>
              <a:rPr sz="3200" spc="-95" dirty="0">
                <a:latin typeface="Microsoft Sans Serif"/>
                <a:cs typeface="Microsoft Sans Serif"/>
              </a:rPr>
              <a:t>),</a:t>
            </a:r>
            <a:r>
              <a:rPr sz="3200" spc="10" dirty="0">
                <a:latin typeface="Microsoft Sans Serif"/>
                <a:cs typeface="Microsoft Sans Serif"/>
              </a:rPr>
              <a:t> </a:t>
            </a:r>
            <a:r>
              <a:rPr sz="3200" spc="600" dirty="0">
                <a:latin typeface="Microsoft Sans Serif"/>
                <a:cs typeface="Microsoft Sans Serif"/>
              </a:rPr>
              <a:t>…,</a:t>
            </a:r>
            <a:r>
              <a:rPr sz="3200" spc="25" dirty="0">
                <a:latin typeface="Microsoft Sans Serif"/>
                <a:cs typeface="Microsoft Sans Serif"/>
              </a:rPr>
              <a:t> </a:t>
            </a:r>
            <a:r>
              <a:rPr sz="3200" spc="-155" dirty="0">
                <a:latin typeface="Microsoft Sans Serif"/>
                <a:cs typeface="Microsoft Sans Serif"/>
              </a:rPr>
              <a:t>(x</a:t>
            </a:r>
            <a:r>
              <a:rPr sz="3150" spc="-232" baseline="-21164" dirty="0">
                <a:latin typeface="Microsoft Sans Serif"/>
                <a:cs typeface="Microsoft Sans Serif"/>
              </a:rPr>
              <a:t>n</a:t>
            </a:r>
            <a:r>
              <a:rPr sz="3200" spc="-155" dirty="0">
                <a:latin typeface="Microsoft Sans Serif"/>
                <a:cs typeface="Microsoft Sans Serif"/>
              </a:rPr>
              <a:t>,</a:t>
            </a:r>
            <a:r>
              <a:rPr sz="3200" spc="25" dirty="0">
                <a:latin typeface="Microsoft Sans Serif"/>
                <a:cs typeface="Microsoft Sans Serif"/>
              </a:rPr>
              <a:t> </a:t>
            </a:r>
            <a:r>
              <a:rPr sz="3200" spc="-145" dirty="0">
                <a:latin typeface="Microsoft Sans Serif"/>
                <a:cs typeface="Microsoft Sans Serif"/>
              </a:rPr>
              <a:t>y</a:t>
            </a:r>
            <a:r>
              <a:rPr sz="3150" spc="-217" baseline="-21164" dirty="0">
                <a:latin typeface="Microsoft Sans Serif"/>
                <a:cs typeface="Microsoft Sans Serif"/>
              </a:rPr>
              <a:t>n</a:t>
            </a:r>
            <a:r>
              <a:rPr sz="3200" spc="-145" dirty="0">
                <a:latin typeface="Microsoft Sans Serif"/>
                <a:cs typeface="Microsoft Sans Serif"/>
              </a:rPr>
              <a:t>) </a:t>
            </a:r>
            <a:r>
              <a:rPr sz="3200" spc="-835" dirty="0">
                <a:latin typeface="Microsoft Sans Serif"/>
                <a:cs typeface="Microsoft Sans Serif"/>
              </a:rPr>
              <a:t> </a:t>
            </a:r>
            <a:r>
              <a:rPr sz="3200" spc="-110" dirty="0">
                <a:latin typeface="Microsoft Sans Serif"/>
                <a:cs typeface="Microsoft Sans Serif"/>
              </a:rPr>
              <a:t>Where</a:t>
            </a:r>
            <a:endParaRPr sz="32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387" y="344170"/>
            <a:ext cx="438277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355" dirty="0"/>
              <a:t>Distance</a:t>
            </a:r>
            <a:r>
              <a:rPr sz="4400" spc="-50" dirty="0"/>
              <a:t> </a:t>
            </a:r>
            <a:r>
              <a:rPr sz="4400" spc="-315" dirty="0"/>
              <a:t>Mea</a:t>
            </a:r>
            <a:r>
              <a:rPr sz="4400" spc="-265" dirty="0"/>
              <a:t>s</a:t>
            </a:r>
            <a:r>
              <a:rPr sz="4400" spc="-420" dirty="0"/>
              <a:t>u</a:t>
            </a:r>
            <a:r>
              <a:rPr sz="4400" spc="-185" dirty="0"/>
              <a:t>r</a:t>
            </a:r>
            <a:r>
              <a:rPr sz="4400" spc="-455" dirty="0"/>
              <a:t>es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691387" y="1566113"/>
            <a:ext cx="7674609" cy="130683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622300" marR="5080" indent="-610235" algn="just">
              <a:lnSpc>
                <a:spcPct val="90000"/>
              </a:lnSpc>
              <a:spcBef>
                <a:spcPts val="459"/>
              </a:spcBef>
              <a:buClr>
                <a:srgbClr val="DD8046"/>
              </a:buClr>
              <a:buSzPct val="60000"/>
              <a:buFont typeface="Wingdings"/>
              <a:buChar char=""/>
              <a:tabLst>
                <a:tab pos="622935" algn="l"/>
              </a:tabLst>
            </a:pPr>
            <a:r>
              <a:rPr sz="3000" spc="-165" dirty="0">
                <a:latin typeface="Microsoft Sans Serif"/>
                <a:cs typeface="Microsoft Sans Serif"/>
              </a:rPr>
              <a:t>Given </a:t>
            </a:r>
            <a:r>
              <a:rPr sz="3000" spc="-135" dirty="0">
                <a:latin typeface="Microsoft Sans Serif"/>
                <a:cs typeface="Microsoft Sans Serif"/>
              </a:rPr>
              <a:t>pixels </a:t>
            </a:r>
            <a:r>
              <a:rPr sz="3000" i="1" spc="-190" dirty="0">
                <a:latin typeface="Arial"/>
                <a:cs typeface="Arial"/>
              </a:rPr>
              <a:t>p, </a:t>
            </a:r>
            <a:r>
              <a:rPr sz="3000" i="1" spc="-170" dirty="0">
                <a:latin typeface="Arial"/>
                <a:cs typeface="Arial"/>
              </a:rPr>
              <a:t>q </a:t>
            </a:r>
            <a:r>
              <a:rPr sz="3000" spc="-130" dirty="0">
                <a:latin typeface="Microsoft Sans Serif"/>
                <a:cs typeface="Microsoft Sans Serif"/>
              </a:rPr>
              <a:t>and </a:t>
            </a:r>
            <a:r>
              <a:rPr sz="3000" i="1" spc="-185" dirty="0">
                <a:latin typeface="Arial"/>
                <a:cs typeface="Arial"/>
              </a:rPr>
              <a:t>z </a:t>
            </a:r>
            <a:r>
              <a:rPr sz="3000" spc="-145" dirty="0">
                <a:latin typeface="Microsoft Sans Serif"/>
                <a:cs typeface="Microsoft Sans Serif"/>
              </a:rPr>
              <a:t>with </a:t>
            </a:r>
            <a:r>
              <a:rPr sz="3000" spc="-165" dirty="0">
                <a:latin typeface="Microsoft Sans Serif"/>
                <a:cs typeface="Microsoft Sans Serif"/>
              </a:rPr>
              <a:t>coordinates </a:t>
            </a:r>
            <a:r>
              <a:rPr sz="3000" spc="-120" dirty="0">
                <a:latin typeface="Microsoft Sans Serif"/>
                <a:cs typeface="Microsoft Sans Serif"/>
              </a:rPr>
              <a:t>(x, y), </a:t>
            </a:r>
            <a:r>
              <a:rPr sz="3000" spc="-114" dirty="0">
                <a:latin typeface="Microsoft Sans Serif"/>
                <a:cs typeface="Microsoft Sans Serif"/>
              </a:rPr>
              <a:t> </a:t>
            </a:r>
            <a:r>
              <a:rPr sz="3000" spc="-275" dirty="0">
                <a:latin typeface="Microsoft Sans Serif"/>
                <a:cs typeface="Microsoft Sans Serif"/>
              </a:rPr>
              <a:t>(</a:t>
            </a:r>
            <a:r>
              <a:rPr sz="3000" spc="-475" dirty="0">
                <a:latin typeface="Microsoft Sans Serif"/>
                <a:cs typeface="Microsoft Sans Serif"/>
              </a:rPr>
              <a:t>s</a:t>
            </a:r>
            <a:r>
              <a:rPr sz="3000" spc="-180" dirty="0">
                <a:latin typeface="Microsoft Sans Serif"/>
                <a:cs typeface="Microsoft Sans Serif"/>
              </a:rPr>
              <a:t>,</a:t>
            </a:r>
            <a:r>
              <a:rPr sz="3000" spc="25" dirty="0">
                <a:latin typeface="Microsoft Sans Serif"/>
                <a:cs typeface="Microsoft Sans Serif"/>
              </a:rPr>
              <a:t> </a:t>
            </a:r>
            <a:r>
              <a:rPr sz="3000" spc="-130" dirty="0">
                <a:latin typeface="Microsoft Sans Serif"/>
                <a:cs typeface="Microsoft Sans Serif"/>
              </a:rPr>
              <a:t>t),</a:t>
            </a:r>
            <a:r>
              <a:rPr sz="3000" spc="25" dirty="0">
                <a:latin typeface="Microsoft Sans Serif"/>
                <a:cs typeface="Microsoft Sans Serif"/>
              </a:rPr>
              <a:t> </a:t>
            </a:r>
            <a:r>
              <a:rPr sz="3000" spc="-240" dirty="0">
                <a:latin typeface="Microsoft Sans Serif"/>
                <a:cs typeface="Microsoft Sans Serif"/>
              </a:rPr>
              <a:t>(u,</a:t>
            </a:r>
            <a:r>
              <a:rPr sz="3000" spc="30" dirty="0">
                <a:latin typeface="Microsoft Sans Serif"/>
                <a:cs typeface="Microsoft Sans Serif"/>
              </a:rPr>
              <a:t> </a:t>
            </a:r>
            <a:r>
              <a:rPr sz="3000" spc="-190" dirty="0">
                <a:latin typeface="Microsoft Sans Serif"/>
                <a:cs typeface="Microsoft Sans Serif"/>
              </a:rPr>
              <a:t>v)</a:t>
            </a:r>
            <a:r>
              <a:rPr sz="3000" spc="30" dirty="0">
                <a:latin typeface="Microsoft Sans Serif"/>
                <a:cs typeface="Microsoft Sans Serif"/>
              </a:rPr>
              <a:t> </a:t>
            </a:r>
            <a:r>
              <a:rPr sz="3000" spc="-200" dirty="0">
                <a:latin typeface="Microsoft Sans Serif"/>
                <a:cs typeface="Microsoft Sans Serif"/>
              </a:rPr>
              <a:t>respe</a:t>
            </a:r>
            <a:r>
              <a:rPr sz="3000" spc="-215" dirty="0">
                <a:latin typeface="Microsoft Sans Serif"/>
                <a:cs typeface="Microsoft Sans Serif"/>
              </a:rPr>
              <a:t>c</a:t>
            </a:r>
            <a:r>
              <a:rPr sz="3000" spc="-60" dirty="0">
                <a:latin typeface="Microsoft Sans Serif"/>
                <a:cs typeface="Microsoft Sans Serif"/>
              </a:rPr>
              <a:t>ti</a:t>
            </a:r>
            <a:r>
              <a:rPr sz="3000" spc="-180" dirty="0">
                <a:latin typeface="Microsoft Sans Serif"/>
                <a:cs typeface="Microsoft Sans Serif"/>
              </a:rPr>
              <a:t>v</a:t>
            </a:r>
            <a:r>
              <a:rPr sz="3000" spc="-100" dirty="0">
                <a:latin typeface="Microsoft Sans Serif"/>
                <a:cs typeface="Microsoft Sans Serif"/>
              </a:rPr>
              <a:t>el</a:t>
            </a:r>
            <a:r>
              <a:rPr sz="3000" spc="-204" dirty="0">
                <a:latin typeface="Microsoft Sans Serif"/>
                <a:cs typeface="Microsoft Sans Serif"/>
              </a:rPr>
              <a:t>y</a:t>
            </a:r>
            <a:r>
              <a:rPr sz="3000" spc="-180" dirty="0">
                <a:latin typeface="Microsoft Sans Serif"/>
                <a:cs typeface="Microsoft Sans Serif"/>
              </a:rPr>
              <a:t>,</a:t>
            </a:r>
            <a:r>
              <a:rPr sz="3000" spc="25" dirty="0">
                <a:latin typeface="Microsoft Sans Serif"/>
                <a:cs typeface="Microsoft Sans Serif"/>
              </a:rPr>
              <a:t> </a:t>
            </a:r>
            <a:r>
              <a:rPr sz="3000" spc="-185" dirty="0">
                <a:latin typeface="Microsoft Sans Serif"/>
                <a:cs typeface="Microsoft Sans Serif"/>
              </a:rPr>
              <a:t>the</a:t>
            </a:r>
            <a:r>
              <a:rPr sz="3000" spc="30" dirty="0">
                <a:latin typeface="Microsoft Sans Serif"/>
                <a:cs typeface="Microsoft Sans Serif"/>
              </a:rPr>
              <a:t> </a:t>
            </a:r>
            <a:r>
              <a:rPr sz="3000" spc="-185" dirty="0">
                <a:latin typeface="Microsoft Sans Serif"/>
                <a:cs typeface="Microsoft Sans Serif"/>
              </a:rPr>
              <a:t>distance</a:t>
            </a:r>
            <a:r>
              <a:rPr sz="3000" spc="10" dirty="0">
                <a:latin typeface="Microsoft Sans Serif"/>
                <a:cs typeface="Microsoft Sans Serif"/>
              </a:rPr>
              <a:t> </a:t>
            </a:r>
            <a:r>
              <a:rPr sz="3000" spc="-65" dirty="0">
                <a:latin typeface="Microsoft Sans Serif"/>
                <a:cs typeface="Microsoft Sans Serif"/>
              </a:rPr>
              <a:t>f</a:t>
            </a:r>
            <a:r>
              <a:rPr sz="3000" spc="-140" dirty="0">
                <a:latin typeface="Microsoft Sans Serif"/>
                <a:cs typeface="Microsoft Sans Serif"/>
              </a:rPr>
              <a:t>u</a:t>
            </a:r>
            <a:r>
              <a:rPr sz="3000" spc="-370" dirty="0">
                <a:latin typeface="Microsoft Sans Serif"/>
                <a:cs typeface="Microsoft Sans Serif"/>
              </a:rPr>
              <a:t>n</a:t>
            </a:r>
            <a:r>
              <a:rPr sz="3000" spc="-345" dirty="0">
                <a:latin typeface="Microsoft Sans Serif"/>
                <a:cs typeface="Microsoft Sans Serif"/>
              </a:rPr>
              <a:t>c</a:t>
            </a:r>
            <a:r>
              <a:rPr sz="3000" spc="-145" dirty="0">
                <a:latin typeface="Microsoft Sans Serif"/>
                <a:cs typeface="Microsoft Sans Serif"/>
              </a:rPr>
              <a:t>tion</a:t>
            </a:r>
            <a:r>
              <a:rPr sz="3000" spc="40" dirty="0">
                <a:latin typeface="Microsoft Sans Serif"/>
                <a:cs typeface="Microsoft Sans Serif"/>
              </a:rPr>
              <a:t> </a:t>
            </a:r>
            <a:r>
              <a:rPr sz="3000" spc="-210" dirty="0">
                <a:latin typeface="Microsoft Sans Serif"/>
                <a:cs typeface="Microsoft Sans Serif"/>
              </a:rPr>
              <a:t>D  </a:t>
            </a:r>
            <a:r>
              <a:rPr sz="3000" spc="-290" dirty="0">
                <a:latin typeface="Microsoft Sans Serif"/>
                <a:cs typeface="Microsoft Sans Serif"/>
              </a:rPr>
              <a:t>has</a:t>
            </a:r>
            <a:r>
              <a:rPr sz="3000" spc="20" dirty="0">
                <a:latin typeface="Microsoft Sans Serif"/>
                <a:cs typeface="Microsoft Sans Serif"/>
              </a:rPr>
              <a:t> </a:t>
            </a:r>
            <a:r>
              <a:rPr sz="3000" spc="100" dirty="0">
                <a:latin typeface="Microsoft Sans Serif"/>
                <a:cs typeface="Microsoft Sans Serif"/>
              </a:rPr>
              <a:t>f</a:t>
            </a:r>
            <a:r>
              <a:rPr sz="3000" spc="-85" dirty="0">
                <a:latin typeface="Microsoft Sans Serif"/>
                <a:cs typeface="Microsoft Sans Serif"/>
              </a:rPr>
              <a:t>oll</a:t>
            </a:r>
            <a:r>
              <a:rPr sz="3000" spc="-220" dirty="0">
                <a:latin typeface="Microsoft Sans Serif"/>
                <a:cs typeface="Microsoft Sans Serif"/>
              </a:rPr>
              <a:t>o</a:t>
            </a:r>
            <a:r>
              <a:rPr sz="3000" spc="-140" dirty="0">
                <a:latin typeface="Microsoft Sans Serif"/>
                <a:cs typeface="Microsoft Sans Serif"/>
              </a:rPr>
              <a:t>wing</a:t>
            </a:r>
            <a:r>
              <a:rPr sz="3000" spc="30" dirty="0">
                <a:latin typeface="Microsoft Sans Serif"/>
                <a:cs typeface="Microsoft Sans Serif"/>
              </a:rPr>
              <a:t> </a:t>
            </a:r>
            <a:r>
              <a:rPr sz="3000" spc="-10" dirty="0">
                <a:latin typeface="Microsoft Sans Serif"/>
                <a:cs typeface="Microsoft Sans Serif"/>
              </a:rPr>
              <a:t>p</a:t>
            </a:r>
            <a:r>
              <a:rPr sz="3000" spc="-70" dirty="0">
                <a:latin typeface="Microsoft Sans Serif"/>
                <a:cs typeface="Microsoft Sans Serif"/>
              </a:rPr>
              <a:t>r</a:t>
            </a:r>
            <a:r>
              <a:rPr sz="3000" spc="-100" dirty="0">
                <a:latin typeface="Microsoft Sans Serif"/>
                <a:cs typeface="Microsoft Sans Serif"/>
              </a:rPr>
              <a:t>ope</a:t>
            </a:r>
            <a:r>
              <a:rPr sz="3000" spc="-10" dirty="0">
                <a:latin typeface="Microsoft Sans Serif"/>
                <a:cs typeface="Microsoft Sans Serif"/>
              </a:rPr>
              <a:t>r</a:t>
            </a:r>
            <a:r>
              <a:rPr sz="3000" spc="-180" dirty="0">
                <a:latin typeface="Microsoft Sans Serif"/>
                <a:cs typeface="Microsoft Sans Serif"/>
              </a:rPr>
              <a:t>ties:</a:t>
            </a:r>
            <a:endParaRPr sz="30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7912" y="3391280"/>
            <a:ext cx="616648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717800" algn="l"/>
              </a:tabLst>
            </a:pPr>
            <a:r>
              <a:rPr sz="3000" spc="-95" dirty="0">
                <a:solidFill>
                  <a:srgbClr val="005DA1"/>
                </a:solidFill>
                <a:latin typeface="Microsoft Sans Serif"/>
                <a:cs typeface="Microsoft Sans Serif"/>
              </a:rPr>
              <a:t>1.</a:t>
            </a:r>
            <a:r>
              <a:rPr sz="3000" spc="-175" dirty="0">
                <a:solidFill>
                  <a:srgbClr val="005DA1"/>
                </a:solidFill>
                <a:latin typeface="Microsoft Sans Serif"/>
                <a:cs typeface="Microsoft Sans Serif"/>
              </a:rPr>
              <a:t> </a:t>
            </a:r>
            <a:r>
              <a:rPr sz="3000" spc="-215" dirty="0">
                <a:latin typeface="Microsoft Sans Serif"/>
                <a:cs typeface="Microsoft Sans Serif"/>
              </a:rPr>
              <a:t>D(p,</a:t>
            </a:r>
            <a:r>
              <a:rPr sz="3000" spc="25" dirty="0">
                <a:latin typeface="Microsoft Sans Serif"/>
                <a:cs typeface="Microsoft Sans Serif"/>
              </a:rPr>
              <a:t> </a:t>
            </a:r>
            <a:r>
              <a:rPr sz="3000" spc="-100" dirty="0">
                <a:latin typeface="Microsoft Sans Serif"/>
                <a:cs typeface="Microsoft Sans Serif"/>
              </a:rPr>
              <a:t>q)</a:t>
            </a:r>
            <a:r>
              <a:rPr sz="3000" spc="20" dirty="0">
                <a:latin typeface="Microsoft Sans Serif"/>
                <a:cs typeface="Microsoft Sans Serif"/>
              </a:rPr>
              <a:t> </a:t>
            </a:r>
            <a:r>
              <a:rPr sz="3000" spc="245" dirty="0">
                <a:latin typeface="Microsoft Sans Serif"/>
                <a:cs typeface="Microsoft Sans Serif"/>
              </a:rPr>
              <a:t>≥</a:t>
            </a:r>
            <a:r>
              <a:rPr sz="3000" spc="40" dirty="0">
                <a:latin typeface="Microsoft Sans Serif"/>
                <a:cs typeface="Microsoft Sans Serif"/>
              </a:rPr>
              <a:t> </a:t>
            </a:r>
            <a:r>
              <a:rPr sz="3000" spc="-15" dirty="0">
                <a:latin typeface="Microsoft Sans Serif"/>
                <a:cs typeface="Microsoft Sans Serif"/>
              </a:rPr>
              <a:t>0	</a:t>
            </a:r>
            <a:r>
              <a:rPr sz="3000" spc="-175" dirty="0">
                <a:latin typeface="Microsoft Sans Serif"/>
                <a:cs typeface="Microsoft Sans Serif"/>
              </a:rPr>
              <a:t>[D(p,</a:t>
            </a:r>
            <a:r>
              <a:rPr sz="3000" spc="10" dirty="0">
                <a:latin typeface="Microsoft Sans Serif"/>
                <a:cs typeface="Microsoft Sans Serif"/>
              </a:rPr>
              <a:t> </a:t>
            </a:r>
            <a:r>
              <a:rPr sz="3000" spc="-100" dirty="0">
                <a:latin typeface="Microsoft Sans Serif"/>
                <a:cs typeface="Microsoft Sans Serif"/>
              </a:rPr>
              <a:t>q)</a:t>
            </a:r>
            <a:r>
              <a:rPr sz="3000" dirty="0">
                <a:latin typeface="Microsoft Sans Serif"/>
                <a:cs typeface="Microsoft Sans Serif"/>
              </a:rPr>
              <a:t> </a:t>
            </a:r>
            <a:r>
              <a:rPr sz="3000" spc="245" dirty="0">
                <a:latin typeface="Microsoft Sans Serif"/>
                <a:cs typeface="Microsoft Sans Serif"/>
              </a:rPr>
              <a:t>=</a:t>
            </a:r>
            <a:r>
              <a:rPr sz="3000" spc="25" dirty="0">
                <a:latin typeface="Microsoft Sans Serif"/>
                <a:cs typeface="Microsoft Sans Serif"/>
              </a:rPr>
              <a:t> </a:t>
            </a:r>
            <a:r>
              <a:rPr sz="3000" spc="-95" dirty="0">
                <a:latin typeface="Microsoft Sans Serif"/>
                <a:cs typeface="Microsoft Sans Serif"/>
              </a:rPr>
              <a:t>0,</a:t>
            </a:r>
            <a:r>
              <a:rPr sz="3000" spc="10" dirty="0">
                <a:latin typeface="Microsoft Sans Serif"/>
                <a:cs typeface="Microsoft Sans Serif"/>
              </a:rPr>
              <a:t> </a:t>
            </a:r>
            <a:r>
              <a:rPr sz="3000" spc="95" dirty="0">
                <a:latin typeface="Microsoft Sans Serif"/>
                <a:cs typeface="Microsoft Sans Serif"/>
              </a:rPr>
              <a:t>iff</a:t>
            </a:r>
            <a:r>
              <a:rPr sz="3000" spc="110" dirty="0">
                <a:latin typeface="Microsoft Sans Serif"/>
                <a:cs typeface="Microsoft Sans Serif"/>
              </a:rPr>
              <a:t> </a:t>
            </a:r>
            <a:r>
              <a:rPr sz="3000" spc="-15" dirty="0">
                <a:latin typeface="Microsoft Sans Serif"/>
                <a:cs typeface="Microsoft Sans Serif"/>
              </a:rPr>
              <a:t>p</a:t>
            </a:r>
            <a:r>
              <a:rPr sz="3000" spc="20" dirty="0">
                <a:latin typeface="Microsoft Sans Serif"/>
                <a:cs typeface="Microsoft Sans Serif"/>
              </a:rPr>
              <a:t> </a:t>
            </a:r>
            <a:r>
              <a:rPr sz="3000" spc="245" dirty="0">
                <a:latin typeface="Microsoft Sans Serif"/>
                <a:cs typeface="Microsoft Sans Serif"/>
              </a:rPr>
              <a:t>=</a:t>
            </a:r>
            <a:r>
              <a:rPr sz="3000" spc="25" dirty="0">
                <a:latin typeface="Microsoft Sans Serif"/>
                <a:cs typeface="Microsoft Sans Serif"/>
              </a:rPr>
              <a:t> </a:t>
            </a:r>
            <a:r>
              <a:rPr sz="3000" spc="-25" dirty="0">
                <a:latin typeface="Microsoft Sans Serif"/>
                <a:cs typeface="Microsoft Sans Serif"/>
              </a:rPr>
              <a:t>q]</a:t>
            </a:r>
            <a:endParaRPr sz="30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27912" y="4391405"/>
            <a:ext cx="293751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95" dirty="0">
                <a:solidFill>
                  <a:srgbClr val="005DA1"/>
                </a:solidFill>
                <a:latin typeface="Microsoft Sans Serif"/>
                <a:cs typeface="Microsoft Sans Serif"/>
              </a:rPr>
              <a:t>2.</a:t>
            </a:r>
            <a:r>
              <a:rPr sz="3000" spc="-175" dirty="0">
                <a:solidFill>
                  <a:srgbClr val="005DA1"/>
                </a:solidFill>
                <a:latin typeface="Microsoft Sans Serif"/>
                <a:cs typeface="Microsoft Sans Serif"/>
              </a:rPr>
              <a:t> </a:t>
            </a:r>
            <a:r>
              <a:rPr sz="3000" spc="-275" dirty="0">
                <a:latin typeface="Microsoft Sans Serif"/>
                <a:cs typeface="Microsoft Sans Serif"/>
              </a:rPr>
              <a:t>D(</a:t>
            </a:r>
            <a:r>
              <a:rPr sz="3000" spc="-135" dirty="0">
                <a:latin typeface="Microsoft Sans Serif"/>
                <a:cs typeface="Microsoft Sans Serif"/>
              </a:rPr>
              <a:t>p</a:t>
            </a:r>
            <a:r>
              <a:rPr sz="3000" spc="-180" dirty="0">
                <a:latin typeface="Microsoft Sans Serif"/>
                <a:cs typeface="Microsoft Sans Serif"/>
              </a:rPr>
              <a:t>,</a:t>
            </a:r>
            <a:r>
              <a:rPr sz="3000" spc="20" dirty="0">
                <a:latin typeface="Microsoft Sans Serif"/>
                <a:cs typeface="Microsoft Sans Serif"/>
              </a:rPr>
              <a:t> </a:t>
            </a:r>
            <a:r>
              <a:rPr sz="3000" spc="-100" dirty="0">
                <a:latin typeface="Microsoft Sans Serif"/>
                <a:cs typeface="Microsoft Sans Serif"/>
              </a:rPr>
              <a:t>q)</a:t>
            </a:r>
            <a:r>
              <a:rPr sz="3000" spc="20" dirty="0">
                <a:latin typeface="Microsoft Sans Serif"/>
                <a:cs typeface="Microsoft Sans Serif"/>
              </a:rPr>
              <a:t> </a:t>
            </a:r>
            <a:r>
              <a:rPr sz="3000" spc="245" dirty="0">
                <a:latin typeface="Microsoft Sans Serif"/>
                <a:cs typeface="Microsoft Sans Serif"/>
              </a:rPr>
              <a:t>=</a:t>
            </a:r>
            <a:r>
              <a:rPr sz="3000" spc="30" dirty="0">
                <a:latin typeface="Microsoft Sans Serif"/>
                <a:cs typeface="Microsoft Sans Serif"/>
              </a:rPr>
              <a:t> </a:t>
            </a:r>
            <a:r>
              <a:rPr sz="3000" spc="-185" dirty="0">
                <a:latin typeface="Microsoft Sans Serif"/>
                <a:cs typeface="Microsoft Sans Serif"/>
              </a:rPr>
              <a:t>D(q,</a:t>
            </a:r>
            <a:r>
              <a:rPr sz="3000" spc="25" dirty="0">
                <a:latin typeface="Microsoft Sans Serif"/>
                <a:cs typeface="Microsoft Sans Serif"/>
              </a:rPr>
              <a:t> </a:t>
            </a:r>
            <a:r>
              <a:rPr sz="3000" spc="-100" dirty="0">
                <a:latin typeface="Microsoft Sans Serif"/>
                <a:cs typeface="Microsoft Sans Serif"/>
              </a:rPr>
              <a:t>p)</a:t>
            </a:r>
            <a:endParaRPr sz="30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27912" y="5392318"/>
            <a:ext cx="4347210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130" dirty="0">
                <a:solidFill>
                  <a:srgbClr val="005DA1"/>
                </a:solidFill>
                <a:latin typeface="Microsoft Sans Serif"/>
                <a:cs typeface="Microsoft Sans Serif"/>
              </a:rPr>
              <a:t>3</a:t>
            </a:r>
            <a:r>
              <a:rPr sz="3000" spc="-65" dirty="0">
                <a:solidFill>
                  <a:srgbClr val="005DA1"/>
                </a:solidFill>
                <a:latin typeface="Microsoft Sans Serif"/>
                <a:cs typeface="Microsoft Sans Serif"/>
              </a:rPr>
              <a:t>.</a:t>
            </a:r>
            <a:r>
              <a:rPr sz="3000" spc="-175" dirty="0">
                <a:solidFill>
                  <a:srgbClr val="005DA1"/>
                </a:solidFill>
                <a:latin typeface="Microsoft Sans Serif"/>
                <a:cs typeface="Microsoft Sans Serif"/>
              </a:rPr>
              <a:t> </a:t>
            </a:r>
            <a:r>
              <a:rPr sz="3000" spc="-270" dirty="0">
                <a:latin typeface="Microsoft Sans Serif"/>
                <a:cs typeface="Microsoft Sans Serif"/>
              </a:rPr>
              <a:t>D(</a:t>
            </a:r>
            <a:r>
              <a:rPr sz="3000" spc="-140" dirty="0">
                <a:latin typeface="Microsoft Sans Serif"/>
                <a:cs typeface="Microsoft Sans Serif"/>
              </a:rPr>
              <a:t>p</a:t>
            </a:r>
            <a:r>
              <a:rPr sz="3000" spc="-180" dirty="0">
                <a:latin typeface="Microsoft Sans Serif"/>
                <a:cs typeface="Microsoft Sans Serif"/>
              </a:rPr>
              <a:t>,</a:t>
            </a:r>
            <a:r>
              <a:rPr sz="3000" spc="20" dirty="0">
                <a:latin typeface="Microsoft Sans Serif"/>
                <a:cs typeface="Microsoft Sans Serif"/>
              </a:rPr>
              <a:t> </a:t>
            </a:r>
            <a:r>
              <a:rPr sz="3000" spc="-190" dirty="0">
                <a:latin typeface="Microsoft Sans Serif"/>
                <a:cs typeface="Microsoft Sans Serif"/>
              </a:rPr>
              <a:t>z)</a:t>
            </a:r>
            <a:r>
              <a:rPr sz="3000" spc="25" dirty="0">
                <a:latin typeface="Microsoft Sans Serif"/>
                <a:cs typeface="Microsoft Sans Serif"/>
              </a:rPr>
              <a:t> </a:t>
            </a:r>
            <a:r>
              <a:rPr sz="3000" spc="250" dirty="0">
                <a:latin typeface="Microsoft Sans Serif"/>
                <a:cs typeface="Microsoft Sans Serif"/>
              </a:rPr>
              <a:t>≤</a:t>
            </a:r>
            <a:r>
              <a:rPr sz="3000" spc="20" dirty="0">
                <a:latin typeface="Microsoft Sans Serif"/>
                <a:cs typeface="Microsoft Sans Serif"/>
              </a:rPr>
              <a:t> </a:t>
            </a:r>
            <a:r>
              <a:rPr sz="3000" spc="-270" dirty="0">
                <a:latin typeface="Microsoft Sans Serif"/>
                <a:cs typeface="Microsoft Sans Serif"/>
              </a:rPr>
              <a:t>D(</a:t>
            </a:r>
            <a:r>
              <a:rPr sz="3000" spc="-130" dirty="0">
                <a:latin typeface="Microsoft Sans Serif"/>
                <a:cs typeface="Microsoft Sans Serif"/>
              </a:rPr>
              <a:t>p</a:t>
            </a:r>
            <a:r>
              <a:rPr sz="3000" spc="-180" dirty="0">
                <a:latin typeface="Microsoft Sans Serif"/>
                <a:cs typeface="Microsoft Sans Serif"/>
              </a:rPr>
              <a:t>,</a:t>
            </a:r>
            <a:r>
              <a:rPr sz="3000" spc="30" dirty="0">
                <a:latin typeface="Microsoft Sans Serif"/>
                <a:cs typeface="Microsoft Sans Serif"/>
              </a:rPr>
              <a:t> </a:t>
            </a:r>
            <a:r>
              <a:rPr sz="3000" spc="-100" dirty="0">
                <a:latin typeface="Microsoft Sans Serif"/>
                <a:cs typeface="Microsoft Sans Serif"/>
              </a:rPr>
              <a:t>q)</a:t>
            </a:r>
            <a:r>
              <a:rPr sz="3000" spc="30" dirty="0">
                <a:latin typeface="Microsoft Sans Serif"/>
                <a:cs typeface="Microsoft Sans Serif"/>
              </a:rPr>
              <a:t> </a:t>
            </a:r>
            <a:r>
              <a:rPr sz="3000" spc="250" dirty="0">
                <a:latin typeface="Microsoft Sans Serif"/>
                <a:cs typeface="Microsoft Sans Serif"/>
              </a:rPr>
              <a:t>+</a:t>
            </a:r>
            <a:r>
              <a:rPr sz="3000" spc="30" dirty="0">
                <a:latin typeface="Microsoft Sans Serif"/>
                <a:cs typeface="Microsoft Sans Serif"/>
              </a:rPr>
              <a:t> </a:t>
            </a:r>
            <a:r>
              <a:rPr sz="3000" spc="-185" dirty="0">
                <a:latin typeface="Microsoft Sans Serif"/>
                <a:cs typeface="Microsoft Sans Serif"/>
              </a:rPr>
              <a:t>D(q,</a:t>
            </a:r>
            <a:r>
              <a:rPr sz="3000" spc="30" dirty="0">
                <a:latin typeface="Microsoft Sans Serif"/>
                <a:cs typeface="Microsoft Sans Serif"/>
              </a:rPr>
              <a:t> </a:t>
            </a:r>
            <a:r>
              <a:rPr sz="3000" spc="-195" dirty="0">
                <a:latin typeface="Microsoft Sans Serif"/>
                <a:cs typeface="Microsoft Sans Serif"/>
              </a:rPr>
              <a:t>z</a:t>
            </a:r>
            <a:r>
              <a:rPr sz="3000" spc="-190" dirty="0">
                <a:latin typeface="Microsoft Sans Serif"/>
                <a:cs typeface="Microsoft Sans Serif"/>
              </a:rPr>
              <a:t>)</a:t>
            </a:r>
            <a:endParaRPr sz="3000">
              <a:latin typeface="Microsoft Sans Serif"/>
              <a:cs typeface="Microsoft Sans Serif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319009" y="3452825"/>
            <a:ext cx="11341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60" dirty="0">
                <a:solidFill>
                  <a:srgbClr val="C00000"/>
                </a:solidFill>
                <a:latin typeface="Arial"/>
                <a:cs typeface="Arial"/>
              </a:rPr>
              <a:t>Identity</a:t>
            </a:r>
            <a:endParaRPr sz="2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480428" y="4357878"/>
            <a:ext cx="15195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340" dirty="0">
                <a:solidFill>
                  <a:srgbClr val="C00000"/>
                </a:solidFill>
                <a:latin typeface="Arial"/>
                <a:cs typeface="Arial"/>
              </a:rPr>
              <a:t>S</a:t>
            </a:r>
            <a:r>
              <a:rPr sz="2800" b="1" spc="-275" dirty="0">
                <a:solidFill>
                  <a:srgbClr val="C00000"/>
                </a:solidFill>
                <a:latin typeface="Arial"/>
                <a:cs typeface="Arial"/>
              </a:rPr>
              <a:t>y</a:t>
            </a:r>
            <a:r>
              <a:rPr sz="2800" b="1" spc="-280" dirty="0">
                <a:solidFill>
                  <a:srgbClr val="C00000"/>
                </a:solidFill>
                <a:latin typeface="Arial"/>
                <a:cs typeface="Arial"/>
              </a:rPr>
              <a:t>m</a:t>
            </a:r>
            <a:r>
              <a:rPr sz="2800" b="1" spc="-270" dirty="0">
                <a:solidFill>
                  <a:srgbClr val="C00000"/>
                </a:solidFill>
                <a:latin typeface="Arial"/>
                <a:cs typeface="Arial"/>
              </a:rPr>
              <a:t>me</a:t>
            </a:r>
            <a:r>
              <a:rPr sz="2800" b="1" spc="-150" dirty="0">
                <a:solidFill>
                  <a:srgbClr val="C00000"/>
                </a:solidFill>
                <a:latin typeface="Arial"/>
                <a:cs typeface="Arial"/>
              </a:rPr>
              <a:t>t</a:t>
            </a:r>
            <a:r>
              <a:rPr sz="2800" b="1" spc="-155" dirty="0">
                <a:solidFill>
                  <a:srgbClr val="C00000"/>
                </a:solidFill>
                <a:latin typeface="Arial"/>
                <a:cs typeface="Arial"/>
              </a:rPr>
              <a:t>r</a:t>
            </a:r>
            <a:r>
              <a:rPr sz="2800" b="1" spc="-75" dirty="0">
                <a:solidFill>
                  <a:srgbClr val="C00000"/>
                </a:solidFill>
                <a:latin typeface="Arial"/>
                <a:cs typeface="Arial"/>
              </a:rPr>
              <a:t>y</a:t>
            </a:r>
            <a:endParaRPr sz="2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566028" y="5424322"/>
            <a:ext cx="311340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430" dirty="0">
                <a:solidFill>
                  <a:srgbClr val="C00000"/>
                </a:solidFill>
                <a:latin typeface="Arial"/>
                <a:cs typeface="Arial"/>
              </a:rPr>
              <a:t>T</a:t>
            </a:r>
            <a:r>
              <a:rPr sz="2800" b="1" spc="-155" dirty="0">
                <a:solidFill>
                  <a:srgbClr val="C00000"/>
                </a:solidFill>
                <a:latin typeface="Arial"/>
                <a:cs typeface="Arial"/>
              </a:rPr>
              <a:t>riangular</a:t>
            </a:r>
            <a:r>
              <a:rPr sz="2800" b="1" spc="-3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800" b="1" spc="-150" dirty="0">
                <a:solidFill>
                  <a:srgbClr val="C00000"/>
                </a:solidFill>
                <a:latin typeface="Arial"/>
                <a:cs typeface="Arial"/>
              </a:rPr>
              <a:t>inequal</a:t>
            </a:r>
            <a:r>
              <a:rPr sz="2800" b="1" spc="-80" dirty="0">
                <a:solidFill>
                  <a:srgbClr val="C00000"/>
                </a:solidFill>
                <a:latin typeface="Arial"/>
                <a:cs typeface="Arial"/>
              </a:rPr>
              <a:t>i</a:t>
            </a:r>
            <a:r>
              <a:rPr sz="2800" b="1" spc="-140" dirty="0">
                <a:solidFill>
                  <a:srgbClr val="C00000"/>
                </a:solidFill>
                <a:latin typeface="Arial"/>
                <a:cs typeface="Arial"/>
              </a:rPr>
              <a:t>ty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387" y="344170"/>
            <a:ext cx="508762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355" dirty="0"/>
              <a:t>Distance</a:t>
            </a:r>
            <a:r>
              <a:rPr sz="4400" spc="-50" dirty="0"/>
              <a:t> </a:t>
            </a:r>
            <a:r>
              <a:rPr sz="4400" spc="-315" dirty="0"/>
              <a:t>Mea</a:t>
            </a:r>
            <a:r>
              <a:rPr sz="4400" spc="-265" dirty="0"/>
              <a:t>s</a:t>
            </a:r>
            <a:r>
              <a:rPr sz="4400" spc="-420" dirty="0"/>
              <a:t>u</a:t>
            </a:r>
            <a:r>
              <a:rPr sz="4400" spc="-185" dirty="0"/>
              <a:t>r</a:t>
            </a:r>
            <a:r>
              <a:rPr sz="4400" spc="-455" dirty="0"/>
              <a:t>es</a:t>
            </a:r>
            <a:r>
              <a:rPr sz="4400" spc="-75" dirty="0"/>
              <a:t> </a:t>
            </a:r>
            <a:r>
              <a:rPr sz="4400" dirty="0"/>
              <a:t>…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421640" y="1537157"/>
            <a:ext cx="4416425" cy="2021839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660400" marR="186690" indent="-610235">
              <a:lnSpc>
                <a:spcPts val="2600"/>
              </a:lnSpc>
              <a:spcBef>
                <a:spcPts val="720"/>
              </a:spcBef>
            </a:pPr>
            <a:r>
              <a:rPr sz="2700" spc="-415" dirty="0">
                <a:latin typeface="Microsoft Sans Serif"/>
                <a:cs typeface="Microsoft Sans Serif"/>
              </a:rPr>
              <a:t>T</a:t>
            </a:r>
            <a:r>
              <a:rPr sz="2700" spc="-370" dirty="0">
                <a:latin typeface="Microsoft Sans Serif"/>
                <a:cs typeface="Microsoft Sans Serif"/>
              </a:rPr>
              <a:t>h</a:t>
            </a:r>
            <a:r>
              <a:rPr sz="2700" spc="-155" dirty="0">
                <a:latin typeface="Microsoft Sans Serif"/>
                <a:cs typeface="Microsoft Sans Serif"/>
              </a:rPr>
              <a:t>e</a:t>
            </a:r>
            <a:r>
              <a:rPr sz="2700" spc="25" dirty="0">
                <a:latin typeface="Microsoft Sans Serif"/>
                <a:cs typeface="Microsoft Sans Serif"/>
              </a:rPr>
              <a:t> </a:t>
            </a:r>
            <a:r>
              <a:rPr sz="2700" spc="95" dirty="0">
                <a:latin typeface="Microsoft Sans Serif"/>
                <a:cs typeface="Microsoft Sans Serif"/>
              </a:rPr>
              <a:t>f</a:t>
            </a:r>
            <a:r>
              <a:rPr sz="2700" spc="-75" dirty="0">
                <a:latin typeface="Microsoft Sans Serif"/>
                <a:cs typeface="Microsoft Sans Serif"/>
              </a:rPr>
              <a:t>oll</a:t>
            </a:r>
            <a:r>
              <a:rPr sz="2700" spc="-210" dirty="0">
                <a:latin typeface="Microsoft Sans Serif"/>
                <a:cs typeface="Microsoft Sans Serif"/>
              </a:rPr>
              <a:t>o</a:t>
            </a:r>
            <a:r>
              <a:rPr sz="2700" spc="-125" dirty="0">
                <a:latin typeface="Microsoft Sans Serif"/>
                <a:cs typeface="Microsoft Sans Serif"/>
              </a:rPr>
              <a:t>wing</a:t>
            </a:r>
            <a:r>
              <a:rPr sz="2700" spc="5" dirty="0">
                <a:latin typeface="Microsoft Sans Serif"/>
                <a:cs typeface="Microsoft Sans Serif"/>
              </a:rPr>
              <a:t> </a:t>
            </a:r>
            <a:r>
              <a:rPr sz="2700" spc="-55" dirty="0">
                <a:latin typeface="Microsoft Sans Serif"/>
                <a:cs typeface="Microsoft Sans Serif"/>
              </a:rPr>
              <a:t>are</a:t>
            </a:r>
            <a:r>
              <a:rPr sz="2700" spc="30" dirty="0">
                <a:latin typeface="Microsoft Sans Serif"/>
                <a:cs typeface="Microsoft Sans Serif"/>
              </a:rPr>
              <a:t> </a:t>
            </a:r>
            <a:r>
              <a:rPr sz="2700" spc="-165" dirty="0">
                <a:latin typeface="Microsoft Sans Serif"/>
                <a:cs typeface="Microsoft Sans Serif"/>
              </a:rPr>
              <a:t>the</a:t>
            </a:r>
            <a:r>
              <a:rPr sz="2700" spc="30" dirty="0">
                <a:latin typeface="Microsoft Sans Serif"/>
                <a:cs typeface="Microsoft Sans Serif"/>
              </a:rPr>
              <a:t> </a:t>
            </a:r>
            <a:r>
              <a:rPr sz="2700" spc="-25" dirty="0">
                <a:latin typeface="Microsoft Sans Serif"/>
                <a:cs typeface="Microsoft Sans Serif"/>
              </a:rPr>
              <a:t>d</a:t>
            </a:r>
            <a:r>
              <a:rPr sz="2700" spc="-20" dirty="0">
                <a:latin typeface="Microsoft Sans Serif"/>
                <a:cs typeface="Microsoft Sans Serif"/>
              </a:rPr>
              <a:t>i</a:t>
            </a:r>
            <a:r>
              <a:rPr sz="2700" spc="-5" dirty="0">
                <a:latin typeface="Microsoft Sans Serif"/>
                <a:cs typeface="Microsoft Sans Serif"/>
              </a:rPr>
              <a:t>ffer</a:t>
            </a:r>
            <a:r>
              <a:rPr sz="2700" dirty="0">
                <a:latin typeface="Microsoft Sans Serif"/>
                <a:cs typeface="Microsoft Sans Serif"/>
              </a:rPr>
              <a:t>e</a:t>
            </a:r>
            <a:r>
              <a:rPr sz="2700" spc="-140" dirty="0">
                <a:latin typeface="Microsoft Sans Serif"/>
                <a:cs typeface="Microsoft Sans Serif"/>
              </a:rPr>
              <a:t>nt  </a:t>
            </a:r>
            <a:r>
              <a:rPr sz="2700" spc="-204" dirty="0">
                <a:latin typeface="Microsoft Sans Serif"/>
                <a:cs typeface="Microsoft Sans Serif"/>
              </a:rPr>
              <a:t>Distance</a:t>
            </a:r>
            <a:r>
              <a:rPr sz="2700" spc="25" dirty="0">
                <a:latin typeface="Microsoft Sans Serif"/>
                <a:cs typeface="Microsoft Sans Serif"/>
              </a:rPr>
              <a:t> </a:t>
            </a:r>
            <a:r>
              <a:rPr sz="2700" spc="-285" dirty="0">
                <a:latin typeface="Microsoft Sans Serif"/>
                <a:cs typeface="Microsoft Sans Serif"/>
              </a:rPr>
              <a:t>meas</a:t>
            </a:r>
            <a:r>
              <a:rPr sz="2700" spc="-254" dirty="0">
                <a:latin typeface="Microsoft Sans Serif"/>
                <a:cs typeface="Microsoft Sans Serif"/>
              </a:rPr>
              <a:t>u</a:t>
            </a:r>
            <a:r>
              <a:rPr sz="2700" spc="-195" dirty="0">
                <a:latin typeface="Microsoft Sans Serif"/>
                <a:cs typeface="Microsoft Sans Serif"/>
              </a:rPr>
              <a:t>res:</a:t>
            </a:r>
            <a:endParaRPr sz="27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50">
              <a:latin typeface="Microsoft Sans Serif"/>
              <a:cs typeface="Microsoft Sans Serif"/>
            </a:endParaRPr>
          </a:p>
          <a:p>
            <a:pPr marL="50800">
              <a:lnSpc>
                <a:spcPct val="100000"/>
              </a:lnSpc>
            </a:pPr>
            <a:r>
              <a:rPr sz="2700" b="1" spc="-345" dirty="0">
                <a:solidFill>
                  <a:srgbClr val="C00000"/>
                </a:solidFill>
                <a:latin typeface="Arial"/>
                <a:cs typeface="Arial"/>
              </a:rPr>
              <a:t>Euc</a:t>
            </a:r>
            <a:r>
              <a:rPr sz="2700" b="1" spc="-175" dirty="0">
                <a:solidFill>
                  <a:srgbClr val="C00000"/>
                </a:solidFill>
                <a:latin typeface="Arial"/>
                <a:cs typeface="Arial"/>
              </a:rPr>
              <a:t>l</a:t>
            </a:r>
            <a:r>
              <a:rPr sz="2700" b="1" spc="-85" dirty="0">
                <a:solidFill>
                  <a:srgbClr val="C00000"/>
                </a:solidFill>
                <a:latin typeface="Arial"/>
                <a:cs typeface="Arial"/>
              </a:rPr>
              <a:t>i</a:t>
            </a:r>
            <a:r>
              <a:rPr sz="2700" b="1" spc="-200" dirty="0">
                <a:solidFill>
                  <a:srgbClr val="C00000"/>
                </a:solidFill>
                <a:latin typeface="Arial"/>
                <a:cs typeface="Arial"/>
              </a:rPr>
              <a:t>d</a:t>
            </a:r>
            <a:r>
              <a:rPr sz="2700" b="1" spc="-170" dirty="0">
                <a:solidFill>
                  <a:srgbClr val="C00000"/>
                </a:solidFill>
                <a:latin typeface="Arial"/>
                <a:cs typeface="Arial"/>
              </a:rPr>
              <a:t>ean</a:t>
            </a:r>
            <a:r>
              <a:rPr sz="2700" b="1" spc="-3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700" b="1" spc="-204" dirty="0">
                <a:solidFill>
                  <a:srgbClr val="C00000"/>
                </a:solidFill>
                <a:latin typeface="Arial"/>
                <a:cs typeface="Arial"/>
              </a:rPr>
              <a:t>D</a:t>
            </a:r>
            <a:r>
              <a:rPr sz="2700" b="1" spc="-95" dirty="0">
                <a:solidFill>
                  <a:srgbClr val="C00000"/>
                </a:solidFill>
                <a:latin typeface="Arial"/>
                <a:cs typeface="Arial"/>
              </a:rPr>
              <a:t>i</a:t>
            </a:r>
            <a:r>
              <a:rPr sz="2700" b="1" spc="-345" dirty="0">
                <a:solidFill>
                  <a:srgbClr val="C00000"/>
                </a:solidFill>
                <a:latin typeface="Arial"/>
                <a:cs typeface="Arial"/>
              </a:rPr>
              <a:t>s</a:t>
            </a:r>
            <a:r>
              <a:rPr sz="2700" b="1" spc="-215" dirty="0">
                <a:solidFill>
                  <a:srgbClr val="C00000"/>
                </a:solidFill>
                <a:latin typeface="Arial"/>
                <a:cs typeface="Arial"/>
              </a:rPr>
              <a:t>t</a:t>
            </a:r>
            <a:r>
              <a:rPr sz="2700" b="1" spc="-229" dirty="0">
                <a:solidFill>
                  <a:srgbClr val="C00000"/>
                </a:solidFill>
                <a:latin typeface="Arial"/>
                <a:cs typeface="Arial"/>
              </a:rPr>
              <a:t>ance</a:t>
            </a:r>
            <a:r>
              <a:rPr sz="2700" b="1" spc="-5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700" b="1" spc="-200" dirty="0">
                <a:solidFill>
                  <a:srgbClr val="C00000"/>
                </a:solidFill>
                <a:latin typeface="Arial"/>
                <a:cs typeface="Arial"/>
              </a:rPr>
              <a:t>:</a:t>
            </a:r>
            <a:endParaRPr sz="2700">
              <a:latin typeface="Arial"/>
              <a:cs typeface="Arial"/>
            </a:endParaRPr>
          </a:p>
          <a:p>
            <a:pPr marL="526415">
              <a:lnSpc>
                <a:spcPct val="100000"/>
              </a:lnSpc>
              <a:spcBef>
                <a:spcPts val="50"/>
              </a:spcBef>
            </a:pPr>
            <a:r>
              <a:rPr sz="2700" spc="-175" dirty="0">
                <a:latin typeface="Microsoft Sans Serif"/>
                <a:cs typeface="Microsoft Sans Serif"/>
              </a:rPr>
              <a:t>D</a:t>
            </a:r>
            <a:r>
              <a:rPr sz="2700" spc="-262" baseline="-20061" dirty="0">
                <a:latin typeface="Microsoft Sans Serif"/>
                <a:cs typeface="Microsoft Sans Serif"/>
              </a:rPr>
              <a:t>e</a:t>
            </a:r>
            <a:r>
              <a:rPr sz="2700" spc="-175" dirty="0">
                <a:latin typeface="Microsoft Sans Serif"/>
                <a:cs typeface="Microsoft Sans Serif"/>
              </a:rPr>
              <a:t>(p,</a:t>
            </a:r>
            <a:r>
              <a:rPr sz="2700" spc="15" dirty="0">
                <a:latin typeface="Microsoft Sans Serif"/>
                <a:cs typeface="Microsoft Sans Serif"/>
              </a:rPr>
              <a:t> </a:t>
            </a:r>
            <a:r>
              <a:rPr sz="2700" spc="-90" dirty="0">
                <a:latin typeface="Microsoft Sans Serif"/>
                <a:cs typeface="Microsoft Sans Serif"/>
              </a:rPr>
              <a:t>q)</a:t>
            </a:r>
            <a:r>
              <a:rPr sz="2700" spc="30" dirty="0">
                <a:latin typeface="Microsoft Sans Serif"/>
                <a:cs typeface="Microsoft Sans Serif"/>
              </a:rPr>
              <a:t> </a:t>
            </a:r>
            <a:r>
              <a:rPr sz="2700" spc="220" dirty="0">
                <a:latin typeface="Microsoft Sans Serif"/>
                <a:cs typeface="Microsoft Sans Serif"/>
              </a:rPr>
              <a:t>=</a:t>
            </a:r>
            <a:r>
              <a:rPr sz="2700" spc="15" dirty="0">
                <a:latin typeface="Microsoft Sans Serif"/>
                <a:cs typeface="Microsoft Sans Serif"/>
              </a:rPr>
              <a:t> </a:t>
            </a:r>
            <a:r>
              <a:rPr sz="2700" spc="-120" dirty="0">
                <a:latin typeface="Microsoft Sans Serif"/>
                <a:cs typeface="Microsoft Sans Serif"/>
              </a:rPr>
              <a:t>[(x-s)</a:t>
            </a:r>
            <a:r>
              <a:rPr sz="2700" spc="-179" baseline="24691" dirty="0">
                <a:latin typeface="Microsoft Sans Serif"/>
                <a:cs typeface="Microsoft Sans Serif"/>
              </a:rPr>
              <a:t>2</a:t>
            </a:r>
            <a:r>
              <a:rPr sz="2700" spc="405" baseline="24691" dirty="0">
                <a:latin typeface="Microsoft Sans Serif"/>
                <a:cs typeface="Microsoft Sans Serif"/>
              </a:rPr>
              <a:t> </a:t>
            </a:r>
            <a:r>
              <a:rPr sz="2700" spc="220" dirty="0">
                <a:latin typeface="Microsoft Sans Serif"/>
                <a:cs typeface="Microsoft Sans Serif"/>
              </a:rPr>
              <a:t>+</a:t>
            </a:r>
            <a:r>
              <a:rPr sz="2700" spc="15" dirty="0">
                <a:latin typeface="Microsoft Sans Serif"/>
                <a:cs typeface="Microsoft Sans Serif"/>
              </a:rPr>
              <a:t> </a:t>
            </a:r>
            <a:r>
              <a:rPr sz="2700" dirty="0">
                <a:latin typeface="Microsoft Sans Serif"/>
                <a:cs typeface="Microsoft Sans Serif"/>
              </a:rPr>
              <a:t>(y-t)</a:t>
            </a:r>
            <a:r>
              <a:rPr sz="2700" baseline="24691" dirty="0">
                <a:latin typeface="Microsoft Sans Serif"/>
                <a:cs typeface="Microsoft Sans Serif"/>
              </a:rPr>
              <a:t>2</a:t>
            </a:r>
            <a:r>
              <a:rPr sz="2700" dirty="0">
                <a:latin typeface="Microsoft Sans Serif"/>
                <a:cs typeface="Microsoft Sans Serif"/>
              </a:rPr>
              <a:t>]</a:t>
            </a:r>
            <a:r>
              <a:rPr sz="2700" baseline="24691" dirty="0">
                <a:latin typeface="Microsoft Sans Serif"/>
                <a:cs typeface="Microsoft Sans Serif"/>
              </a:rPr>
              <a:t>1/2</a:t>
            </a:r>
            <a:endParaRPr sz="2700" baseline="24691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8940" y="3958208"/>
            <a:ext cx="4512945" cy="2109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100"/>
              </a:spcBef>
            </a:pPr>
            <a:r>
              <a:rPr sz="2700" b="1" spc="-235" dirty="0">
                <a:solidFill>
                  <a:srgbClr val="C00000"/>
                </a:solidFill>
                <a:latin typeface="Arial"/>
                <a:cs typeface="Arial"/>
              </a:rPr>
              <a:t>Ci</a:t>
            </a:r>
            <a:r>
              <a:rPr sz="2700" b="1" spc="-175" dirty="0">
                <a:solidFill>
                  <a:srgbClr val="C00000"/>
                </a:solidFill>
                <a:latin typeface="Arial"/>
                <a:cs typeface="Arial"/>
              </a:rPr>
              <a:t>t</a:t>
            </a:r>
            <a:r>
              <a:rPr sz="2700" b="1" spc="-70" dirty="0">
                <a:solidFill>
                  <a:srgbClr val="C00000"/>
                </a:solidFill>
                <a:latin typeface="Arial"/>
                <a:cs typeface="Arial"/>
              </a:rPr>
              <a:t>y</a:t>
            </a:r>
            <a:r>
              <a:rPr sz="2700" b="1" spc="-3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700" b="1" spc="-415" dirty="0">
                <a:solidFill>
                  <a:srgbClr val="C00000"/>
                </a:solidFill>
                <a:latin typeface="Arial"/>
                <a:cs typeface="Arial"/>
              </a:rPr>
              <a:t>B</a:t>
            </a:r>
            <a:r>
              <a:rPr sz="2700" b="1" spc="-170" dirty="0">
                <a:solidFill>
                  <a:srgbClr val="C00000"/>
                </a:solidFill>
                <a:latin typeface="Arial"/>
                <a:cs typeface="Arial"/>
              </a:rPr>
              <a:t>l</a:t>
            </a:r>
            <a:r>
              <a:rPr sz="2700" b="1" spc="-280" dirty="0">
                <a:solidFill>
                  <a:srgbClr val="C00000"/>
                </a:solidFill>
                <a:latin typeface="Arial"/>
                <a:cs typeface="Arial"/>
              </a:rPr>
              <a:t>ock</a:t>
            </a:r>
            <a:r>
              <a:rPr sz="2700" b="1" spc="-4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700" b="1" spc="-229" dirty="0">
                <a:solidFill>
                  <a:srgbClr val="C00000"/>
                </a:solidFill>
                <a:latin typeface="Arial"/>
                <a:cs typeface="Arial"/>
              </a:rPr>
              <a:t>Dis</a:t>
            </a:r>
            <a:r>
              <a:rPr sz="2700" b="1" spc="-165" dirty="0">
                <a:solidFill>
                  <a:srgbClr val="C00000"/>
                </a:solidFill>
                <a:latin typeface="Arial"/>
                <a:cs typeface="Arial"/>
              </a:rPr>
              <a:t>t</a:t>
            </a:r>
            <a:r>
              <a:rPr sz="2700" b="1" spc="-225" dirty="0">
                <a:solidFill>
                  <a:srgbClr val="C00000"/>
                </a:solidFill>
                <a:latin typeface="Arial"/>
                <a:cs typeface="Arial"/>
              </a:rPr>
              <a:t>ance:</a:t>
            </a:r>
            <a:endParaRPr sz="2700">
              <a:latin typeface="Arial"/>
              <a:cs typeface="Arial"/>
            </a:endParaRPr>
          </a:p>
          <a:p>
            <a:pPr marL="539115">
              <a:lnSpc>
                <a:spcPct val="100000"/>
              </a:lnSpc>
              <a:spcBef>
                <a:spcPts val="50"/>
              </a:spcBef>
            </a:pPr>
            <a:r>
              <a:rPr sz="2700" spc="-160" dirty="0">
                <a:latin typeface="Microsoft Sans Serif"/>
                <a:cs typeface="Microsoft Sans Serif"/>
              </a:rPr>
              <a:t>D</a:t>
            </a:r>
            <a:r>
              <a:rPr sz="2700" spc="-240" baseline="-20061" dirty="0">
                <a:latin typeface="Microsoft Sans Serif"/>
                <a:cs typeface="Microsoft Sans Serif"/>
              </a:rPr>
              <a:t>4</a:t>
            </a:r>
            <a:r>
              <a:rPr sz="2700" spc="-160" dirty="0">
                <a:latin typeface="Microsoft Sans Serif"/>
                <a:cs typeface="Microsoft Sans Serif"/>
              </a:rPr>
              <a:t>(p,</a:t>
            </a:r>
            <a:r>
              <a:rPr sz="2700" spc="15" dirty="0">
                <a:latin typeface="Microsoft Sans Serif"/>
                <a:cs typeface="Microsoft Sans Serif"/>
              </a:rPr>
              <a:t> </a:t>
            </a:r>
            <a:r>
              <a:rPr sz="2700" spc="-90" dirty="0">
                <a:latin typeface="Microsoft Sans Serif"/>
                <a:cs typeface="Microsoft Sans Serif"/>
              </a:rPr>
              <a:t>q)</a:t>
            </a:r>
            <a:r>
              <a:rPr sz="2700" spc="15" dirty="0">
                <a:latin typeface="Microsoft Sans Serif"/>
                <a:cs typeface="Microsoft Sans Serif"/>
              </a:rPr>
              <a:t> </a:t>
            </a:r>
            <a:r>
              <a:rPr sz="2700" spc="220" dirty="0">
                <a:latin typeface="Microsoft Sans Serif"/>
                <a:cs typeface="Microsoft Sans Serif"/>
              </a:rPr>
              <a:t>=</a:t>
            </a:r>
            <a:r>
              <a:rPr sz="2700" spc="25" dirty="0">
                <a:latin typeface="Microsoft Sans Serif"/>
                <a:cs typeface="Microsoft Sans Serif"/>
              </a:rPr>
              <a:t> </a:t>
            </a:r>
            <a:r>
              <a:rPr sz="2700" spc="200" dirty="0">
                <a:latin typeface="Microsoft Sans Serif"/>
                <a:cs typeface="Microsoft Sans Serif"/>
              </a:rPr>
              <a:t>|x-s|</a:t>
            </a:r>
            <a:r>
              <a:rPr sz="2700" spc="15" dirty="0">
                <a:latin typeface="Microsoft Sans Serif"/>
                <a:cs typeface="Microsoft Sans Serif"/>
              </a:rPr>
              <a:t> </a:t>
            </a:r>
            <a:r>
              <a:rPr sz="2700" spc="220" dirty="0">
                <a:latin typeface="Microsoft Sans Serif"/>
                <a:cs typeface="Microsoft Sans Serif"/>
              </a:rPr>
              <a:t>+</a:t>
            </a:r>
            <a:r>
              <a:rPr sz="2700" spc="20" dirty="0">
                <a:latin typeface="Microsoft Sans Serif"/>
                <a:cs typeface="Microsoft Sans Serif"/>
              </a:rPr>
              <a:t> </a:t>
            </a:r>
            <a:r>
              <a:rPr sz="2700" spc="285" dirty="0">
                <a:latin typeface="Microsoft Sans Serif"/>
                <a:cs typeface="Microsoft Sans Serif"/>
              </a:rPr>
              <a:t>|y-t|</a:t>
            </a:r>
            <a:endParaRPr sz="27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950">
              <a:latin typeface="Microsoft Sans Serif"/>
              <a:cs typeface="Microsoft Sans Serif"/>
            </a:endParaRPr>
          </a:p>
          <a:p>
            <a:pPr marL="63500">
              <a:lnSpc>
                <a:spcPct val="100000"/>
              </a:lnSpc>
            </a:pPr>
            <a:r>
              <a:rPr sz="2700" b="1" spc="-300" dirty="0">
                <a:solidFill>
                  <a:srgbClr val="C00000"/>
                </a:solidFill>
                <a:latin typeface="Arial"/>
                <a:cs typeface="Arial"/>
              </a:rPr>
              <a:t>Chess</a:t>
            </a:r>
            <a:r>
              <a:rPr sz="2700" b="1" spc="-5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700" b="1" spc="-400" dirty="0">
                <a:solidFill>
                  <a:srgbClr val="C00000"/>
                </a:solidFill>
                <a:latin typeface="Arial"/>
                <a:cs typeface="Arial"/>
              </a:rPr>
              <a:t>B</a:t>
            </a:r>
            <a:r>
              <a:rPr sz="2700" b="1" spc="-350" dirty="0">
                <a:solidFill>
                  <a:srgbClr val="C00000"/>
                </a:solidFill>
                <a:latin typeface="Arial"/>
                <a:cs typeface="Arial"/>
              </a:rPr>
              <a:t>o</a:t>
            </a:r>
            <a:r>
              <a:rPr sz="2700" b="1" spc="-170" dirty="0">
                <a:solidFill>
                  <a:srgbClr val="C00000"/>
                </a:solidFill>
                <a:latin typeface="Arial"/>
                <a:cs typeface="Arial"/>
              </a:rPr>
              <a:t>ard</a:t>
            </a:r>
            <a:r>
              <a:rPr sz="2700" b="1" spc="-2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700" b="1" spc="-229" dirty="0">
                <a:solidFill>
                  <a:srgbClr val="C00000"/>
                </a:solidFill>
                <a:latin typeface="Arial"/>
                <a:cs typeface="Arial"/>
              </a:rPr>
              <a:t>Dis</a:t>
            </a:r>
            <a:r>
              <a:rPr sz="2700" b="1" spc="-165" dirty="0">
                <a:solidFill>
                  <a:srgbClr val="C00000"/>
                </a:solidFill>
                <a:latin typeface="Arial"/>
                <a:cs typeface="Arial"/>
              </a:rPr>
              <a:t>t</a:t>
            </a:r>
            <a:r>
              <a:rPr sz="2700" b="1" spc="-225" dirty="0">
                <a:solidFill>
                  <a:srgbClr val="C00000"/>
                </a:solidFill>
                <a:latin typeface="Arial"/>
                <a:cs typeface="Arial"/>
              </a:rPr>
              <a:t>ance:</a:t>
            </a:r>
            <a:endParaRPr sz="2700">
              <a:latin typeface="Arial"/>
              <a:cs typeface="Arial"/>
            </a:endParaRPr>
          </a:p>
          <a:p>
            <a:pPr marL="539115">
              <a:lnSpc>
                <a:spcPct val="100000"/>
              </a:lnSpc>
              <a:spcBef>
                <a:spcPts val="45"/>
              </a:spcBef>
            </a:pPr>
            <a:r>
              <a:rPr sz="2700" spc="-160" dirty="0">
                <a:latin typeface="Microsoft Sans Serif"/>
                <a:cs typeface="Microsoft Sans Serif"/>
              </a:rPr>
              <a:t>D</a:t>
            </a:r>
            <a:r>
              <a:rPr sz="2700" spc="-240" baseline="-20061" dirty="0">
                <a:latin typeface="Microsoft Sans Serif"/>
                <a:cs typeface="Microsoft Sans Serif"/>
              </a:rPr>
              <a:t>8</a:t>
            </a:r>
            <a:r>
              <a:rPr sz="2700" spc="-160" dirty="0">
                <a:latin typeface="Microsoft Sans Serif"/>
                <a:cs typeface="Microsoft Sans Serif"/>
              </a:rPr>
              <a:t>(p,</a:t>
            </a:r>
            <a:r>
              <a:rPr sz="2700" spc="15" dirty="0">
                <a:latin typeface="Microsoft Sans Serif"/>
                <a:cs typeface="Microsoft Sans Serif"/>
              </a:rPr>
              <a:t> </a:t>
            </a:r>
            <a:r>
              <a:rPr sz="2700" spc="-95" dirty="0">
                <a:latin typeface="Microsoft Sans Serif"/>
                <a:cs typeface="Microsoft Sans Serif"/>
              </a:rPr>
              <a:t>q)</a:t>
            </a:r>
            <a:r>
              <a:rPr sz="2700" spc="25" dirty="0">
                <a:latin typeface="Microsoft Sans Serif"/>
                <a:cs typeface="Microsoft Sans Serif"/>
              </a:rPr>
              <a:t> </a:t>
            </a:r>
            <a:r>
              <a:rPr sz="2700" spc="225" dirty="0">
                <a:latin typeface="Microsoft Sans Serif"/>
                <a:cs typeface="Microsoft Sans Serif"/>
              </a:rPr>
              <a:t>=</a:t>
            </a:r>
            <a:r>
              <a:rPr sz="2700" spc="15" dirty="0">
                <a:latin typeface="Microsoft Sans Serif"/>
                <a:cs typeface="Microsoft Sans Serif"/>
              </a:rPr>
              <a:t> </a:t>
            </a:r>
            <a:r>
              <a:rPr sz="2700" spc="20" dirty="0">
                <a:latin typeface="Microsoft Sans Serif"/>
                <a:cs typeface="Microsoft Sans Serif"/>
              </a:rPr>
              <a:t>max(|x-s|,</a:t>
            </a:r>
            <a:r>
              <a:rPr sz="2700" spc="10" dirty="0">
                <a:latin typeface="Microsoft Sans Serif"/>
                <a:cs typeface="Microsoft Sans Serif"/>
              </a:rPr>
              <a:t> </a:t>
            </a:r>
            <a:r>
              <a:rPr sz="2700" spc="210" dirty="0">
                <a:latin typeface="Microsoft Sans Serif"/>
                <a:cs typeface="Microsoft Sans Serif"/>
              </a:rPr>
              <a:t>|y-t|)</a:t>
            </a:r>
            <a:endParaRPr sz="2700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05600" y="2133600"/>
            <a:ext cx="1371600" cy="1459991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05600" y="4419600"/>
            <a:ext cx="1371600" cy="1414272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6480428" y="3679317"/>
            <a:ext cx="18288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20" dirty="0">
                <a:latin typeface="Arial"/>
                <a:cs typeface="Arial"/>
              </a:rPr>
              <a:t>City</a:t>
            </a:r>
            <a:r>
              <a:rPr sz="1800" b="1" spc="-40" dirty="0">
                <a:latin typeface="Arial"/>
                <a:cs typeface="Arial"/>
              </a:rPr>
              <a:t> </a:t>
            </a:r>
            <a:r>
              <a:rPr sz="1800" b="1" spc="-175" dirty="0">
                <a:latin typeface="Arial"/>
                <a:cs typeface="Arial"/>
              </a:rPr>
              <a:t>Blo</a:t>
            </a:r>
            <a:r>
              <a:rPr sz="1800" b="1" spc="-270" dirty="0">
                <a:latin typeface="Arial"/>
                <a:cs typeface="Arial"/>
              </a:rPr>
              <a:t>c</a:t>
            </a:r>
            <a:r>
              <a:rPr sz="1800" b="1" spc="-140" dirty="0">
                <a:latin typeface="Arial"/>
                <a:cs typeface="Arial"/>
              </a:rPr>
              <a:t>k</a:t>
            </a:r>
            <a:r>
              <a:rPr sz="1800" b="1" spc="-40" dirty="0">
                <a:latin typeface="Arial"/>
                <a:cs typeface="Arial"/>
              </a:rPr>
              <a:t> </a:t>
            </a:r>
            <a:r>
              <a:rPr sz="1800" b="1" spc="-140" dirty="0">
                <a:latin typeface="Arial"/>
                <a:cs typeface="Arial"/>
              </a:rPr>
              <a:t>Dist</a:t>
            </a:r>
            <a:r>
              <a:rPr sz="1800" b="1" spc="-95" dirty="0">
                <a:latin typeface="Arial"/>
                <a:cs typeface="Arial"/>
              </a:rPr>
              <a:t>a</a:t>
            </a:r>
            <a:r>
              <a:rPr sz="1800" b="1" spc="-100" dirty="0">
                <a:latin typeface="Arial"/>
                <a:cs typeface="Arial"/>
              </a:rPr>
              <a:t>n</a:t>
            </a:r>
            <a:r>
              <a:rPr sz="1800" b="1" spc="-270" dirty="0">
                <a:latin typeface="Arial"/>
                <a:cs typeface="Arial"/>
              </a:rPr>
              <a:t>c</a:t>
            </a:r>
            <a:r>
              <a:rPr sz="1800" b="1" spc="-140" dirty="0">
                <a:latin typeface="Arial"/>
                <a:cs typeface="Arial"/>
              </a:rPr>
              <a:t>e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328028" y="5938520"/>
            <a:ext cx="20624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65" dirty="0">
                <a:latin typeface="Arial"/>
                <a:cs typeface="Arial"/>
              </a:rPr>
              <a:t>C</a:t>
            </a:r>
            <a:r>
              <a:rPr sz="1800" b="1" spc="-145" dirty="0">
                <a:latin typeface="Arial"/>
                <a:cs typeface="Arial"/>
              </a:rPr>
              <a:t>he</a:t>
            </a:r>
            <a:r>
              <a:rPr sz="1800" b="1" spc="-235" dirty="0">
                <a:latin typeface="Arial"/>
                <a:cs typeface="Arial"/>
              </a:rPr>
              <a:t>ss</a:t>
            </a:r>
            <a:r>
              <a:rPr sz="1800" b="1" spc="-45" dirty="0">
                <a:latin typeface="Arial"/>
                <a:cs typeface="Arial"/>
              </a:rPr>
              <a:t> </a:t>
            </a:r>
            <a:r>
              <a:rPr sz="1800" b="1" spc="-355" dirty="0">
                <a:latin typeface="Arial"/>
                <a:cs typeface="Arial"/>
              </a:rPr>
              <a:t>B</a:t>
            </a:r>
            <a:r>
              <a:rPr sz="1800" b="1" spc="-120" dirty="0">
                <a:latin typeface="Arial"/>
                <a:cs typeface="Arial"/>
              </a:rPr>
              <a:t>oard</a:t>
            </a:r>
            <a:r>
              <a:rPr sz="1800" b="1" spc="-40" dirty="0">
                <a:latin typeface="Arial"/>
                <a:cs typeface="Arial"/>
              </a:rPr>
              <a:t> </a:t>
            </a:r>
            <a:r>
              <a:rPr sz="1800" b="1" spc="-120" dirty="0">
                <a:latin typeface="Arial"/>
                <a:cs typeface="Arial"/>
              </a:rPr>
              <a:t>Dist</a:t>
            </a:r>
            <a:r>
              <a:rPr sz="1800" b="1" spc="-145" dirty="0">
                <a:latin typeface="Arial"/>
                <a:cs typeface="Arial"/>
              </a:rPr>
              <a:t>a</a:t>
            </a:r>
            <a:r>
              <a:rPr sz="1800" b="1" spc="-220" dirty="0">
                <a:latin typeface="Arial"/>
                <a:cs typeface="Arial"/>
              </a:rPr>
              <a:t>n</a:t>
            </a:r>
            <a:r>
              <a:rPr sz="1800" b="1" spc="-195" dirty="0">
                <a:latin typeface="Arial"/>
                <a:cs typeface="Arial"/>
              </a:rPr>
              <a:t>c</a:t>
            </a:r>
            <a:r>
              <a:rPr sz="1800" b="1" spc="-140" dirty="0">
                <a:latin typeface="Arial"/>
                <a:cs typeface="Arial"/>
              </a:rPr>
              <a:t>e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387" y="344170"/>
            <a:ext cx="485394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15" dirty="0"/>
              <a:t>Se</a:t>
            </a:r>
            <a:r>
              <a:rPr sz="4400" spc="-505" dirty="0"/>
              <a:t>n</a:t>
            </a:r>
            <a:r>
              <a:rPr sz="4400" spc="-450" dirty="0"/>
              <a:t>sor</a:t>
            </a:r>
            <a:r>
              <a:rPr sz="4400" spc="-470" dirty="0"/>
              <a:t>s</a:t>
            </a:r>
            <a:r>
              <a:rPr sz="4400" spc="-325" dirty="0"/>
              <a:t>:</a:t>
            </a:r>
            <a:r>
              <a:rPr sz="4400" spc="-90" dirty="0"/>
              <a:t> </a:t>
            </a:r>
            <a:r>
              <a:rPr spc="-290" dirty="0">
                <a:solidFill>
                  <a:srgbClr val="C00000"/>
                </a:solidFill>
              </a:rPr>
              <a:t>A</a:t>
            </a:r>
            <a:r>
              <a:rPr spc="-85" dirty="0">
                <a:solidFill>
                  <a:srgbClr val="C00000"/>
                </a:solidFill>
              </a:rPr>
              <a:t>r</a:t>
            </a:r>
            <a:r>
              <a:rPr spc="-285" dirty="0">
                <a:solidFill>
                  <a:srgbClr val="C00000"/>
                </a:solidFill>
              </a:rPr>
              <a:t>r</a:t>
            </a:r>
            <a:r>
              <a:rPr spc="-110" dirty="0">
                <a:solidFill>
                  <a:srgbClr val="C00000"/>
                </a:solidFill>
              </a:rPr>
              <a:t>ay</a:t>
            </a:r>
            <a:r>
              <a:rPr spc="-35" dirty="0">
                <a:solidFill>
                  <a:srgbClr val="C00000"/>
                </a:solidFill>
              </a:rPr>
              <a:t> </a:t>
            </a:r>
            <a:r>
              <a:rPr spc="-475" dirty="0">
                <a:solidFill>
                  <a:srgbClr val="C00000"/>
                </a:solidFill>
              </a:rPr>
              <a:t>Se</a:t>
            </a:r>
            <a:r>
              <a:rPr spc="-465" dirty="0">
                <a:solidFill>
                  <a:srgbClr val="C00000"/>
                </a:solidFill>
              </a:rPr>
              <a:t>n</a:t>
            </a:r>
            <a:r>
              <a:rPr spc="-385" dirty="0">
                <a:solidFill>
                  <a:srgbClr val="C00000"/>
                </a:solidFill>
              </a:rPr>
              <a:t>sor</a:t>
            </a:r>
            <a:endParaRPr sz="4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0600" y="1632204"/>
            <a:ext cx="7304458" cy="505968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387" y="344170"/>
            <a:ext cx="339725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330" dirty="0"/>
              <a:t>Assign</a:t>
            </a:r>
            <a:r>
              <a:rPr sz="4400" spc="-525" dirty="0"/>
              <a:t>m</a:t>
            </a:r>
            <a:r>
              <a:rPr sz="4400" spc="-340" dirty="0"/>
              <a:t>ent</a:t>
            </a:r>
            <a:r>
              <a:rPr sz="4400" spc="-85" dirty="0"/>
              <a:t> </a:t>
            </a:r>
            <a:r>
              <a:rPr sz="4400" spc="-90" dirty="0"/>
              <a:t>-</a:t>
            </a:r>
            <a:r>
              <a:rPr sz="4400" spc="-110" dirty="0"/>
              <a:t>1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691387" y="1616405"/>
            <a:ext cx="7851775" cy="26752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5080" indent="-457834">
              <a:lnSpc>
                <a:spcPct val="100000"/>
              </a:lnSpc>
              <a:spcBef>
                <a:spcPts val="100"/>
              </a:spcBef>
              <a:buClr>
                <a:srgbClr val="005EA3"/>
              </a:buClr>
              <a:buAutoNum type="arabicPeriod"/>
              <a:tabLst>
                <a:tab pos="469900" algn="l"/>
                <a:tab pos="470534" algn="l"/>
              </a:tabLst>
            </a:pPr>
            <a:r>
              <a:rPr sz="2400" spc="-145" dirty="0">
                <a:latin typeface="Microsoft Sans Serif"/>
                <a:cs typeface="Microsoft Sans Serif"/>
              </a:rPr>
              <a:t>When</a:t>
            </a:r>
            <a:r>
              <a:rPr sz="2400" spc="-140" dirty="0">
                <a:latin typeface="Microsoft Sans Serif"/>
                <a:cs typeface="Microsoft Sans Serif"/>
              </a:rPr>
              <a:t> </a:t>
            </a:r>
            <a:r>
              <a:rPr sz="2400" spc="-165" dirty="0">
                <a:latin typeface="Microsoft Sans Serif"/>
                <a:cs typeface="Microsoft Sans Serif"/>
              </a:rPr>
              <a:t>you</a:t>
            </a:r>
            <a:r>
              <a:rPr sz="2400" spc="-160" dirty="0">
                <a:latin typeface="Microsoft Sans Serif"/>
                <a:cs typeface="Microsoft Sans Serif"/>
              </a:rPr>
              <a:t> </a:t>
            </a:r>
            <a:r>
              <a:rPr sz="2400" spc="-114" dirty="0">
                <a:latin typeface="Microsoft Sans Serif"/>
                <a:cs typeface="Microsoft Sans Serif"/>
              </a:rPr>
              <a:t>enter </a:t>
            </a:r>
            <a:r>
              <a:rPr sz="2400" spc="-10" dirty="0">
                <a:latin typeface="Microsoft Sans Serif"/>
                <a:cs typeface="Microsoft Sans Serif"/>
              </a:rPr>
              <a:t>a </a:t>
            </a:r>
            <a:r>
              <a:rPr sz="2400" spc="-35" dirty="0">
                <a:latin typeface="Microsoft Sans Serif"/>
                <a:cs typeface="Microsoft Sans Serif"/>
              </a:rPr>
              <a:t>dark </a:t>
            </a:r>
            <a:r>
              <a:rPr sz="2400" spc="-90" dirty="0">
                <a:latin typeface="Microsoft Sans Serif"/>
                <a:cs typeface="Microsoft Sans Serif"/>
              </a:rPr>
              <a:t>theater </a:t>
            </a:r>
            <a:r>
              <a:rPr sz="2400" spc="-210" dirty="0">
                <a:latin typeface="Microsoft Sans Serif"/>
                <a:cs typeface="Microsoft Sans Serif"/>
              </a:rPr>
              <a:t>on</a:t>
            </a:r>
            <a:r>
              <a:rPr sz="2400" spc="-204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a </a:t>
            </a:r>
            <a:r>
              <a:rPr sz="2400" spc="-60" dirty="0">
                <a:latin typeface="Microsoft Sans Serif"/>
                <a:cs typeface="Microsoft Sans Serif"/>
              </a:rPr>
              <a:t>bright </a:t>
            </a:r>
            <a:r>
              <a:rPr sz="2400" spc="-100" dirty="0">
                <a:latin typeface="Microsoft Sans Serif"/>
                <a:cs typeface="Microsoft Sans Serif"/>
              </a:rPr>
              <a:t>day, </a:t>
            </a:r>
            <a:r>
              <a:rPr sz="2400" spc="-25" dirty="0">
                <a:latin typeface="Microsoft Sans Serif"/>
                <a:cs typeface="Microsoft Sans Serif"/>
              </a:rPr>
              <a:t>it </a:t>
            </a:r>
            <a:r>
              <a:rPr sz="2400" spc="-155" dirty="0">
                <a:latin typeface="Microsoft Sans Serif"/>
                <a:cs typeface="Microsoft Sans Serif"/>
              </a:rPr>
              <a:t>takes</a:t>
            </a:r>
            <a:r>
              <a:rPr sz="2400" spc="-150" dirty="0">
                <a:latin typeface="Microsoft Sans Serif"/>
                <a:cs typeface="Microsoft Sans Serif"/>
              </a:rPr>
              <a:t> an </a:t>
            </a:r>
            <a:r>
              <a:rPr sz="2400" spc="-145" dirty="0">
                <a:latin typeface="Microsoft Sans Serif"/>
                <a:cs typeface="Microsoft Sans Serif"/>
              </a:rPr>
              <a:t> </a:t>
            </a:r>
            <a:r>
              <a:rPr sz="2400" spc="-65" dirty="0">
                <a:latin typeface="Microsoft Sans Serif"/>
                <a:cs typeface="Microsoft Sans Serif"/>
              </a:rPr>
              <a:t>appreciable</a:t>
            </a:r>
            <a:r>
              <a:rPr sz="2400" spc="50" dirty="0">
                <a:latin typeface="Microsoft Sans Serif"/>
                <a:cs typeface="Microsoft Sans Serif"/>
              </a:rPr>
              <a:t> </a:t>
            </a:r>
            <a:r>
              <a:rPr sz="2400" spc="-80" dirty="0">
                <a:latin typeface="Microsoft Sans Serif"/>
                <a:cs typeface="Microsoft Sans Serif"/>
              </a:rPr>
              <a:t>interval</a:t>
            </a:r>
            <a:r>
              <a:rPr sz="2400" spc="1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of</a:t>
            </a:r>
            <a:r>
              <a:rPr sz="2400" spc="85" dirty="0">
                <a:latin typeface="Microsoft Sans Serif"/>
                <a:cs typeface="Microsoft Sans Serif"/>
              </a:rPr>
              <a:t> </a:t>
            </a:r>
            <a:r>
              <a:rPr sz="2400" spc="-145" dirty="0">
                <a:latin typeface="Microsoft Sans Serif"/>
                <a:cs typeface="Microsoft Sans Serif"/>
              </a:rPr>
              <a:t>time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-55" dirty="0">
                <a:latin typeface="Microsoft Sans Serif"/>
                <a:cs typeface="Microsoft Sans Serif"/>
              </a:rPr>
              <a:t>before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165" dirty="0">
                <a:latin typeface="Microsoft Sans Serif"/>
                <a:cs typeface="Microsoft Sans Serif"/>
              </a:rPr>
              <a:t>you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195" dirty="0">
                <a:latin typeface="Microsoft Sans Serif"/>
                <a:cs typeface="Microsoft Sans Serif"/>
              </a:rPr>
              <a:t>can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-225" dirty="0">
                <a:latin typeface="Microsoft Sans Serif"/>
                <a:cs typeface="Microsoft Sans Serif"/>
              </a:rPr>
              <a:t>see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-95" dirty="0">
                <a:latin typeface="Microsoft Sans Serif"/>
                <a:cs typeface="Microsoft Sans Serif"/>
              </a:rPr>
              <a:t>well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190" dirty="0">
                <a:latin typeface="Microsoft Sans Serif"/>
                <a:cs typeface="Microsoft Sans Serif"/>
              </a:rPr>
              <a:t>enough </a:t>
            </a:r>
            <a:r>
              <a:rPr sz="2400" spc="-625" dirty="0">
                <a:latin typeface="Microsoft Sans Serif"/>
                <a:cs typeface="Microsoft Sans Serif"/>
              </a:rPr>
              <a:t> </a:t>
            </a:r>
            <a:r>
              <a:rPr sz="2400" spc="-80" dirty="0">
                <a:latin typeface="Microsoft Sans Serif"/>
                <a:cs typeface="Microsoft Sans Serif"/>
              </a:rPr>
              <a:t>to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50" dirty="0">
                <a:latin typeface="Microsoft Sans Serif"/>
                <a:cs typeface="Microsoft Sans Serif"/>
              </a:rPr>
              <a:t>find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150" dirty="0">
                <a:latin typeface="Microsoft Sans Serif"/>
                <a:cs typeface="Microsoft Sans Serif"/>
              </a:rPr>
              <a:t>an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114" dirty="0">
                <a:latin typeface="Microsoft Sans Serif"/>
                <a:cs typeface="Microsoft Sans Serif"/>
              </a:rPr>
              <a:t>empty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145" dirty="0">
                <a:latin typeface="Microsoft Sans Serif"/>
                <a:cs typeface="Microsoft Sans Serif"/>
              </a:rPr>
              <a:t>seat.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130" dirty="0">
                <a:latin typeface="Microsoft Sans Serif"/>
                <a:cs typeface="Microsoft Sans Serif"/>
              </a:rPr>
              <a:t>Which</a:t>
            </a:r>
            <a:r>
              <a:rPr sz="2400" spc="1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of</a:t>
            </a:r>
            <a:r>
              <a:rPr sz="2400" spc="100" dirty="0">
                <a:latin typeface="Microsoft Sans Serif"/>
                <a:cs typeface="Microsoft Sans Serif"/>
              </a:rPr>
              <a:t> </a:t>
            </a:r>
            <a:r>
              <a:rPr sz="2400" spc="-145" dirty="0">
                <a:latin typeface="Microsoft Sans Serif"/>
                <a:cs typeface="Microsoft Sans Serif"/>
              </a:rPr>
              <a:t>the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150" dirty="0">
                <a:latin typeface="Microsoft Sans Serif"/>
                <a:cs typeface="Microsoft Sans Serif"/>
              </a:rPr>
              <a:t>visual</a:t>
            </a:r>
            <a:r>
              <a:rPr sz="2400" spc="10" dirty="0">
                <a:latin typeface="Microsoft Sans Serif"/>
                <a:cs typeface="Microsoft Sans Serif"/>
              </a:rPr>
              <a:t> </a:t>
            </a:r>
            <a:r>
              <a:rPr sz="2400" spc="-204" dirty="0">
                <a:latin typeface="Microsoft Sans Serif"/>
                <a:cs typeface="Microsoft Sans Serif"/>
              </a:rPr>
              <a:t>process</a:t>
            </a:r>
            <a:r>
              <a:rPr sz="2400" spc="35" dirty="0">
                <a:latin typeface="Microsoft Sans Serif"/>
                <a:cs typeface="Microsoft Sans Serif"/>
              </a:rPr>
              <a:t> </a:t>
            </a:r>
            <a:r>
              <a:rPr sz="2400" spc="-215" dirty="0">
                <a:latin typeface="Microsoft Sans Serif"/>
                <a:cs typeface="Microsoft Sans Serif"/>
              </a:rPr>
              <a:t>is</a:t>
            </a:r>
            <a:r>
              <a:rPr sz="2400" spc="10" dirty="0">
                <a:latin typeface="Microsoft Sans Serif"/>
                <a:cs typeface="Microsoft Sans Serif"/>
              </a:rPr>
              <a:t> </a:t>
            </a:r>
            <a:r>
              <a:rPr sz="2400" spc="-15" dirty="0">
                <a:latin typeface="Microsoft Sans Serif"/>
                <a:cs typeface="Microsoft Sans Serif"/>
              </a:rPr>
              <a:t>at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25" dirty="0">
                <a:latin typeface="Microsoft Sans Serif"/>
                <a:cs typeface="Microsoft Sans Serif"/>
              </a:rPr>
              <a:t>play </a:t>
            </a:r>
            <a:r>
              <a:rPr sz="2400" spc="-20" dirty="0">
                <a:latin typeface="Microsoft Sans Serif"/>
                <a:cs typeface="Microsoft Sans Serif"/>
              </a:rPr>
              <a:t> </a:t>
            </a:r>
            <a:r>
              <a:rPr sz="2400" spc="-155" dirty="0">
                <a:latin typeface="Microsoft Sans Serif"/>
                <a:cs typeface="Microsoft Sans Serif"/>
              </a:rPr>
              <a:t>in</a:t>
            </a:r>
            <a:r>
              <a:rPr sz="2400" spc="5" dirty="0">
                <a:latin typeface="Microsoft Sans Serif"/>
                <a:cs typeface="Microsoft Sans Serif"/>
              </a:rPr>
              <a:t> </a:t>
            </a:r>
            <a:r>
              <a:rPr sz="2400" spc="-180" dirty="0">
                <a:latin typeface="Microsoft Sans Serif"/>
                <a:cs typeface="Microsoft Sans Serif"/>
              </a:rPr>
              <a:t>this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165" dirty="0">
                <a:latin typeface="Microsoft Sans Serif"/>
                <a:cs typeface="Microsoft Sans Serif"/>
              </a:rPr>
              <a:t>situation?</a:t>
            </a:r>
            <a:endParaRPr sz="2400">
              <a:latin typeface="Microsoft Sans Serif"/>
              <a:cs typeface="Microsoft Sans Serif"/>
            </a:endParaRPr>
          </a:p>
          <a:p>
            <a:pPr marL="469900" marR="265430" indent="-457834">
              <a:lnSpc>
                <a:spcPct val="100000"/>
              </a:lnSpc>
              <a:spcBef>
                <a:spcPts val="700"/>
              </a:spcBef>
              <a:buClr>
                <a:srgbClr val="005EA3"/>
              </a:buClr>
              <a:buAutoNum type="arabicPeriod"/>
              <a:tabLst>
                <a:tab pos="469900" algn="l"/>
                <a:tab pos="470534" algn="l"/>
              </a:tabLst>
            </a:pPr>
            <a:r>
              <a:rPr sz="2400" spc="-235" dirty="0">
                <a:latin typeface="Microsoft Sans Serif"/>
                <a:cs typeface="Microsoft Sans Serif"/>
              </a:rPr>
              <a:t>Con</a:t>
            </a:r>
            <a:r>
              <a:rPr sz="2400" spc="-215" dirty="0">
                <a:latin typeface="Microsoft Sans Serif"/>
                <a:cs typeface="Microsoft Sans Serif"/>
              </a:rPr>
              <a:t>si</a:t>
            </a:r>
            <a:r>
              <a:rPr sz="2400" spc="-50" dirty="0">
                <a:latin typeface="Microsoft Sans Serif"/>
                <a:cs typeface="Microsoft Sans Serif"/>
              </a:rPr>
              <a:t>der</a:t>
            </a:r>
            <a:r>
              <a:rPr sz="2400" spc="10" dirty="0">
                <a:latin typeface="Microsoft Sans Serif"/>
                <a:cs typeface="Microsoft Sans Serif"/>
              </a:rPr>
              <a:t> </a:t>
            </a:r>
            <a:r>
              <a:rPr sz="2400" spc="-145" dirty="0">
                <a:latin typeface="Microsoft Sans Serif"/>
                <a:cs typeface="Microsoft Sans Serif"/>
              </a:rPr>
              <a:t>the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45" dirty="0">
                <a:latin typeface="Microsoft Sans Serif"/>
                <a:cs typeface="Microsoft Sans Serif"/>
              </a:rPr>
              <a:t>t</a:t>
            </a:r>
            <a:r>
              <a:rPr sz="2400" spc="-170" dirty="0">
                <a:latin typeface="Microsoft Sans Serif"/>
                <a:cs typeface="Microsoft Sans Serif"/>
              </a:rPr>
              <a:t>w</a:t>
            </a:r>
            <a:r>
              <a:rPr sz="2400" spc="-135" dirty="0">
                <a:latin typeface="Microsoft Sans Serif"/>
                <a:cs typeface="Microsoft Sans Serif"/>
              </a:rPr>
              <a:t>o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-150" dirty="0">
                <a:latin typeface="Microsoft Sans Serif"/>
                <a:cs typeface="Microsoft Sans Serif"/>
              </a:rPr>
              <a:t>im</a:t>
            </a:r>
            <a:r>
              <a:rPr sz="2400" spc="-160" dirty="0">
                <a:latin typeface="Microsoft Sans Serif"/>
                <a:cs typeface="Microsoft Sans Serif"/>
              </a:rPr>
              <a:t>a</a:t>
            </a:r>
            <a:r>
              <a:rPr sz="2400" spc="-70" dirty="0">
                <a:latin typeface="Microsoft Sans Serif"/>
                <a:cs typeface="Microsoft Sans Serif"/>
              </a:rPr>
              <a:t>g</a:t>
            </a:r>
            <a:r>
              <a:rPr sz="2400" spc="-135" dirty="0">
                <a:latin typeface="Microsoft Sans Serif"/>
                <a:cs typeface="Microsoft Sans Serif"/>
              </a:rPr>
              <a:t>e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-325" dirty="0">
                <a:latin typeface="Microsoft Sans Serif"/>
                <a:cs typeface="Microsoft Sans Serif"/>
              </a:rPr>
              <a:t>s</a:t>
            </a:r>
            <a:r>
              <a:rPr sz="2400" spc="-360" dirty="0">
                <a:latin typeface="Microsoft Sans Serif"/>
                <a:cs typeface="Microsoft Sans Serif"/>
              </a:rPr>
              <a:t>u</a:t>
            </a:r>
            <a:r>
              <a:rPr sz="2400" spc="-195" dirty="0">
                <a:latin typeface="Microsoft Sans Serif"/>
                <a:cs typeface="Microsoft Sans Serif"/>
              </a:rPr>
              <a:t>bset</a:t>
            </a:r>
            <a:r>
              <a:rPr sz="2400" spc="-250" dirty="0">
                <a:latin typeface="Microsoft Sans Serif"/>
                <a:cs typeface="Microsoft Sans Serif"/>
              </a:rPr>
              <a:t>s</a:t>
            </a:r>
            <a:r>
              <a:rPr sz="2400" spc="-145" dirty="0">
                <a:latin typeface="Microsoft Sans Serif"/>
                <a:cs typeface="Microsoft Sans Serif"/>
              </a:rPr>
              <a:t>,</a:t>
            </a:r>
            <a:r>
              <a:rPr sz="2400" spc="10" dirty="0">
                <a:latin typeface="Microsoft Sans Serif"/>
                <a:cs typeface="Microsoft Sans Serif"/>
              </a:rPr>
              <a:t> </a:t>
            </a:r>
            <a:r>
              <a:rPr sz="2400" spc="-210" dirty="0">
                <a:latin typeface="Microsoft Sans Serif"/>
                <a:cs typeface="Microsoft Sans Serif"/>
              </a:rPr>
              <a:t>S1</a:t>
            </a:r>
            <a:r>
              <a:rPr sz="2400" spc="15" dirty="0">
                <a:latin typeface="Microsoft Sans Serif"/>
                <a:cs typeface="Microsoft Sans Serif"/>
              </a:rPr>
              <a:t> </a:t>
            </a:r>
            <a:r>
              <a:rPr sz="2400" spc="-105" dirty="0">
                <a:latin typeface="Microsoft Sans Serif"/>
                <a:cs typeface="Microsoft Sans Serif"/>
              </a:rPr>
              <a:t>and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185" dirty="0">
                <a:latin typeface="Microsoft Sans Serif"/>
                <a:cs typeface="Microsoft Sans Serif"/>
              </a:rPr>
              <a:t>S2,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325" dirty="0">
                <a:latin typeface="Microsoft Sans Serif"/>
                <a:cs typeface="Microsoft Sans Serif"/>
              </a:rPr>
              <a:t>s</a:t>
            </a:r>
            <a:r>
              <a:rPr sz="2400" spc="-360" dirty="0">
                <a:latin typeface="Microsoft Sans Serif"/>
                <a:cs typeface="Microsoft Sans Serif"/>
              </a:rPr>
              <a:t>h</a:t>
            </a:r>
            <a:r>
              <a:rPr sz="2400" spc="-210" dirty="0">
                <a:latin typeface="Microsoft Sans Serif"/>
                <a:cs typeface="Microsoft Sans Serif"/>
              </a:rPr>
              <a:t>own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95" dirty="0">
                <a:latin typeface="Microsoft Sans Serif"/>
                <a:cs typeface="Microsoft Sans Serif"/>
              </a:rPr>
              <a:t>i</a:t>
            </a:r>
            <a:r>
              <a:rPr sz="2400" spc="-220" dirty="0">
                <a:latin typeface="Microsoft Sans Serif"/>
                <a:cs typeface="Microsoft Sans Serif"/>
              </a:rPr>
              <a:t>n</a:t>
            </a:r>
            <a:r>
              <a:rPr sz="2400" spc="10" dirty="0">
                <a:latin typeface="Microsoft Sans Serif"/>
                <a:cs typeface="Microsoft Sans Serif"/>
              </a:rPr>
              <a:t> </a:t>
            </a:r>
            <a:r>
              <a:rPr sz="2400" spc="-125" dirty="0">
                <a:latin typeface="Microsoft Sans Serif"/>
                <a:cs typeface="Microsoft Sans Serif"/>
              </a:rPr>
              <a:t>the  </a:t>
            </a:r>
            <a:r>
              <a:rPr sz="2400" spc="-85" dirty="0">
                <a:latin typeface="Microsoft Sans Serif"/>
                <a:cs typeface="Microsoft Sans Serif"/>
              </a:rPr>
              <a:t>following </a:t>
            </a:r>
            <a:r>
              <a:rPr sz="2400" spc="-70" dirty="0">
                <a:latin typeface="Microsoft Sans Serif"/>
                <a:cs typeface="Microsoft Sans Serif"/>
              </a:rPr>
              <a:t>figure. </a:t>
            </a:r>
            <a:r>
              <a:rPr sz="2400" spc="-190" dirty="0">
                <a:latin typeface="Microsoft Sans Serif"/>
                <a:cs typeface="Microsoft Sans Serif"/>
              </a:rPr>
              <a:t>For</a:t>
            </a:r>
            <a:r>
              <a:rPr sz="2400" spc="-185" dirty="0">
                <a:latin typeface="Microsoft Sans Serif"/>
                <a:cs typeface="Microsoft Sans Serif"/>
              </a:rPr>
              <a:t> </a:t>
            </a:r>
            <a:r>
              <a:rPr sz="2400" spc="-20" dirty="0">
                <a:latin typeface="Microsoft Sans Serif"/>
                <a:cs typeface="Microsoft Sans Serif"/>
              </a:rPr>
              <a:t>V={1}, </a:t>
            </a:r>
            <a:r>
              <a:rPr sz="2400" spc="-125" dirty="0">
                <a:latin typeface="Microsoft Sans Serif"/>
                <a:cs typeface="Microsoft Sans Serif"/>
              </a:rPr>
              <a:t>determine </a:t>
            </a:r>
            <a:r>
              <a:rPr sz="2400" spc="-145" dirty="0">
                <a:latin typeface="Microsoft Sans Serif"/>
                <a:cs typeface="Microsoft Sans Serif"/>
              </a:rPr>
              <a:t>whether</a:t>
            </a:r>
            <a:r>
              <a:rPr sz="2400" spc="-140" dirty="0">
                <a:latin typeface="Microsoft Sans Serif"/>
                <a:cs typeface="Microsoft Sans Serif"/>
              </a:rPr>
              <a:t> </a:t>
            </a:r>
            <a:r>
              <a:rPr sz="2400" spc="-195" dirty="0">
                <a:latin typeface="Microsoft Sans Serif"/>
                <a:cs typeface="Microsoft Sans Serif"/>
              </a:rPr>
              <a:t>these</a:t>
            </a:r>
            <a:r>
              <a:rPr sz="2400" spc="-190" dirty="0">
                <a:latin typeface="Microsoft Sans Serif"/>
                <a:cs typeface="Microsoft Sans Serif"/>
              </a:rPr>
              <a:t> </a:t>
            </a:r>
            <a:r>
              <a:rPr sz="2400" spc="-114" dirty="0">
                <a:latin typeface="Microsoft Sans Serif"/>
                <a:cs typeface="Microsoft Sans Serif"/>
              </a:rPr>
              <a:t>two </a:t>
            </a:r>
            <a:r>
              <a:rPr sz="2400" spc="-110" dirty="0">
                <a:latin typeface="Microsoft Sans Serif"/>
                <a:cs typeface="Microsoft Sans Serif"/>
              </a:rPr>
              <a:t> </a:t>
            </a:r>
            <a:r>
              <a:rPr sz="2400" spc="-235" dirty="0">
                <a:latin typeface="Microsoft Sans Serif"/>
                <a:cs typeface="Microsoft Sans Serif"/>
              </a:rPr>
              <a:t>subsets</a:t>
            </a:r>
            <a:r>
              <a:rPr sz="2400" spc="10" dirty="0">
                <a:latin typeface="Microsoft Sans Serif"/>
                <a:cs typeface="Microsoft Sans Serif"/>
              </a:rPr>
              <a:t> </a:t>
            </a:r>
            <a:r>
              <a:rPr sz="2400" spc="-50" dirty="0">
                <a:latin typeface="Microsoft Sans Serif"/>
                <a:cs typeface="Microsoft Sans Serif"/>
              </a:rPr>
              <a:t>are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-80" dirty="0">
                <a:latin typeface="Microsoft Sans Serif"/>
                <a:cs typeface="Microsoft Sans Serif"/>
              </a:rPr>
              <a:t>a)</a:t>
            </a:r>
            <a:r>
              <a:rPr sz="2400" spc="15" dirty="0">
                <a:latin typeface="Microsoft Sans Serif"/>
                <a:cs typeface="Microsoft Sans Serif"/>
              </a:rPr>
              <a:t> </a:t>
            </a:r>
            <a:r>
              <a:rPr sz="2400" spc="-90" dirty="0">
                <a:latin typeface="Microsoft Sans Serif"/>
                <a:cs typeface="Microsoft Sans Serif"/>
              </a:rPr>
              <a:t>4-adjacent,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-80" dirty="0">
                <a:latin typeface="Microsoft Sans Serif"/>
                <a:cs typeface="Microsoft Sans Serif"/>
              </a:rPr>
              <a:t>b)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-90" dirty="0">
                <a:latin typeface="Microsoft Sans Serif"/>
                <a:cs typeface="Microsoft Sans Serif"/>
              </a:rPr>
              <a:t>8-adjacent,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-70" dirty="0">
                <a:latin typeface="Microsoft Sans Serif"/>
                <a:cs typeface="Microsoft Sans Serif"/>
              </a:rPr>
              <a:t>or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215" dirty="0">
                <a:latin typeface="Microsoft Sans Serif"/>
                <a:cs typeface="Microsoft Sans Serif"/>
              </a:rPr>
              <a:t>c)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125" dirty="0">
                <a:latin typeface="Microsoft Sans Serif"/>
                <a:cs typeface="Microsoft Sans Serif"/>
              </a:rPr>
              <a:t>m-adjacent.</a:t>
            </a:r>
            <a:endParaRPr sz="2400">
              <a:latin typeface="Microsoft Sans Serif"/>
              <a:cs typeface="Microsoft Sans Serif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430017" y="4477130"/>
          <a:ext cx="3676015" cy="21031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40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56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5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51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639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512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7528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5679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1590" algn="ctr">
                        <a:lnSpc>
                          <a:spcPts val="1905"/>
                        </a:lnSpc>
                      </a:pPr>
                      <a:r>
                        <a:rPr sz="2000" b="1" dirty="0">
                          <a:latin typeface="Calibri"/>
                          <a:cs typeface="Calibri"/>
                        </a:rPr>
                        <a:t>S1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905"/>
                        </a:lnSpc>
                      </a:pPr>
                      <a:r>
                        <a:rPr sz="2000" b="1" dirty="0">
                          <a:latin typeface="Calibri"/>
                          <a:cs typeface="Calibri"/>
                        </a:rPr>
                        <a:t>S2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4789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2000" b="1" dirty="0"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49530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110489" algn="r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2000" b="1" dirty="0"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4953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22225" algn="ctr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2000" b="1" dirty="0"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4953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87630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2000" b="1" dirty="0"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4953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2000" b="1" dirty="0"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4953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2000" b="1" dirty="0"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4953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110489" algn="r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2000" b="1" dirty="0"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4953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2000" b="1" dirty="0"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4953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18110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2000" b="1" dirty="0"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4953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2000" b="1" dirty="0"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4953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9404">
                <a:tc>
                  <a:txBody>
                    <a:bodyPr/>
                    <a:lstStyle/>
                    <a:p>
                      <a:pPr marL="8255" algn="ctr">
                        <a:lnSpc>
                          <a:spcPts val="2355"/>
                        </a:lnSpc>
                      </a:pPr>
                      <a:r>
                        <a:rPr sz="2000" b="1" dirty="0"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110489" algn="r">
                        <a:lnSpc>
                          <a:spcPts val="2355"/>
                        </a:lnSpc>
                      </a:pPr>
                      <a:r>
                        <a:rPr sz="2000" b="1" dirty="0"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22225" algn="ctr">
                        <a:lnSpc>
                          <a:spcPts val="2355"/>
                        </a:lnSpc>
                      </a:pPr>
                      <a:r>
                        <a:rPr sz="2000" b="1" dirty="0"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7630">
                        <a:lnSpc>
                          <a:spcPts val="2355"/>
                        </a:lnSpc>
                      </a:pPr>
                      <a:r>
                        <a:rPr sz="2000" b="1" dirty="0"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55"/>
                        </a:lnSpc>
                      </a:pPr>
                      <a:r>
                        <a:rPr sz="2000" b="1" dirty="0"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55"/>
                        </a:lnSpc>
                      </a:pPr>
                      <a:r>
                        <a:rPr sz="2000" b="1" dirty="0"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110489" algn="r">
                        <a:lnSpc>
                          <a:spcPts val="2355"/>
                        </a:lnSpc>
                      </a:pPr>
                      <a:r>
                        <a:rPr sz="2000" b="1" dirty="0"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55"/>
                        </a:lnSpc>
                      </a:pPr>
                      <a:r>
                        <a:rPr sz="2000" b="1" dirty="0"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8110">
                        <a:lnSpc>
                          <a:spcPts val="2355"/>
                        </a:lnSpc>
                      </a:pPr>
                      <a:r>
                        <a:rPr sz="2000" b="1" dirty="0"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55"/>
                        </a:lnSpc>
                      </a:pPr>
                      <a:r>
                        <a:rPr sz="2000" b="1" dirty="0"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722">
                <a:tc>
                  <a:txBody>
                    <a:bodyPr/>
                    <a:lstStyle/>
                    <a:p>
                      <a:pPr marL="8890" algn="ctr">
                        <a:lnSpc>
                          <a:spcPts val="2355"/>
                        </a:lnSpc>
                      </a:pPr>
                      <a:r>
                        <a:rPr sz="2000" b="1" dirty="0"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110489" algn="r">
                        <a:lnSpc>
                          <a:spcPts val="2355"/>
                        </a:lnSpc>
                      </a:pPr>
                      <a:r>
                        <a:rPr sz="2000" b="1" dirty="0"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22225" algn="ctr">
                        <a:lnSpc>
                          <a:spcPts val="2355"/>
                        </a:lnSpc>
                      </a:pPr>
                      <a:r>
                        <a:rPr sz="2000" b="1" dirty="0"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7630">
                        <a:lnSpc>
                          <a:spcPts val="2355"/>
                        </a:lnSpc>
                      </a:pPr>
                      <a:r>
                        <a:rPr sz="2000" b="1" dirty="0"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355"/>
                        </a:lnSpc>
                      </a:pPr>
                      <a:r>
                        <a:rPr sz="2000" b="1" dirty="0"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55"/>
                        </a:lnSpc>
                      </a:pPr>
                      <a:r>
                        <a:rPr sz="2000" b="1" dirty="0"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110489" algn="r">
                        <a:lnSpc>
                          <a:spcPts val="2355"/>
                        </a:lnSpc>
                      </a:pPr>
                      <a:r>
                        <a:rPr sz="2000" b="1" dirty="0"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55"/>
                        </a:lnSpc>
                      </a:pPr>
                      <a:r>
                        <a:rPr sz="2000" b="1" dirty="0"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8110">
                        <a:lnSpc>
                          <a:spcPts val="2355"/>
                        </a:lnSpc>
                      </a:pPr>
                      <a:r>
                        <a:rPr sz="2000" b="1" dirty="0"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55"/>
                        </a:lnSpc>
                      </a:pPr>
                      <a:r>
                        <a:rPr sz="2000" b="1" dirty="0"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4096">
                <a:tc>
                  <a:txBody>
                    <a:bodyPr/>
                    <a:lstStyle/>
                    <a:p>
                      <a:pPr marL="8255" algn="ctr">
                        <a:lnSpc>
                          <a:spcPts val="2355"/>
                        </a:lnSpc>
                      </a:pPr>
                      <a:r>
                        <a:rPr sz="2000" b="1" dirty="0"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110489" algn="r">
                        <a:lnSpc>
                          <a:spcPts val="2355"/>
                        </a:lnSpc>
                      </a:pPr>
                      <a:r>
                        <a:rPr sz="2000" b="1" dirty="0"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2225" algn="ctr">
                        <a:lnSpc>
                          <a:spcPts val="2355"/>
                        </a:lnSpc>
                      </a:pPr>
                      <a:r>
                        <a:rPr sz="2000" b="1" dirty="0"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7630">
                        <a:lnSpc>
                          <a:spcPts val="2355"/>
                        </a:lnSpc>
                      </a:pPr>
                      <a:r>
                        <a:rPr sz="2000" b="1" dirty="0"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55"/>
                        </a:lnSpc>
                      </a:pPr>
                      <a:r>
                        <a:rPr sz="2000" b="1" dirty="0"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55"/>
                        </a:lnSpc>
                      </a:pPr>
                      <a:r>
                        <a:rPr sz="2000" b="1" dirty="0"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10489" algn="r">
                        <a:lnSpc>
                          <a:spcPts val="2355"/>
                        </a:lnSpc>
                      </a:pPr>
                      <a:r>
                        <a:rPr sz="2000" b="1" dirty="0"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55"/>
                        </a:lnSpc>
                      </a:pPr>
                      <a:r>
                        <a:rPr sz="2000" b="1" dirty="0"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8110">
                        <a:lnSpc>
                          <a:spcPts val="2355"/>
                        </a:lnSpc>
                      </a:pPr>
                      <a:r>
                        <a:rPr sz="2000" b="1" dirty="0"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55"/>
                        </a:lnSpc>
                      </a:pPr>
                      <a:r>
                        <a:rPr sz="2000" b="1" dirty="0"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7703"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2000" b="1" dirty="0"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50165" marB="0"/>
                </a:tc>
                <a:tc>
                  <a:txBody>
                    <a:bodyPr/>
                    <a:lstStyle/>
                    <a:p>
                      <a:pPr marR="110489" algn="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2000" b="1" dirty="0"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50165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22225"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2000" b="1" dirty="0"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50165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87630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2000" b="1" dirty="0"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50165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2000" b="1" dirty="0"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50165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2000" b="1" dirty="0"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50165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110489" algn="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2000" b="1" dirty="0"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50165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2000" b="1" dirty="0"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50165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18110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2000" b="1" dirty="0"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50165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2000" b="1" dirty="0"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50165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387" y="344170"/>
            <a:ext cx="410527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330" dirty="0"/>
              <a:t>Assign</a:t>
            </a:r>
            <a:r>
              <a:rPr sz="4400" spc="-525" dirty="0"/>
              <a:t>m</a:t>
            </a:r>
            <a:r>
              <a:rPr sz="4400" spc="-340" dirty="0"/>
              <a:t>ent</a:t>
            </a:r>
            <a:r>
              <a:rPr sz="4400" spc="-85" dirty="0"/>
              <a:t> </a:t>
            </a:r>
            <a:r>
              <a:rPr sz="4400" spc="-90" dirty="0"/>
              <a:t>-</a:t>
            </a:r>
            <a:r>
              <a:rPr sz="4400" spc="-110" dirty="0"/>
              <a:t>1</a:t>
            </a:r>
            <a:r>
              <a:rPr sz="4400" spc="-50" dirty="0"/>
              <a:t> </a:t>
            </a:r>
            <a:r>
              <a:rPr sz="4400" dirty="0"/>
              <a:t>…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691387" y="1527604"/>
            <a:ext cx="7588884" cy="2120900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469900" indent="-457834" algn="just">
              <a:lnSpc>
                <a:spcPct val="100000"/>
              </a:lnSpc>
              <a:spcBef>
                <a:spcPts val="800"/>
              </a:spcBef>
              <a:buClr>
                <a:srgbClr val="005EA3"/>
              </a:buClr>
              <a:buAutoNum type="arabicPeriod" startAt="3"/>
              <a:tabLst>
                <a:tab pos="470534" algn="l"/>
              </a:tabLst>
            </a:pPr>
            <a:r>
              <a:rPr sz="2400" spc="-275" dirty="0">
                <a:latin typeface="Microsoft Sans Serif"/>
                <a:cs typeface="Microsoft Sans Serif"/>
              </a:rPr>
              <a:t>Cons</a:t>
            </a:r>
            <a:r>
              <a:rPr sz="2400" spc="-50" dirty="0">
                <a:latin typeface="Microsoft Sans Serif"/>
                <a:cs typeface="Microsoft Sans Serif"/>
              </a:rPr>
              <a:t>ide</a:t>
            </a:r>
            <a:r>
              <a:rPr sz="2400" spc="-35" dirty="0">
                <a:latin typeface="Microsoft Sans Serif"/>
                <a:cs typeface="Microsoft Sans Serif"/>
              </a:rPr>
              <a:t>r</a:t>
            </a:r>
            <a:r>
              <a:rPr sz="2400" spc="5" dirty="0">
                <a:latin typeface="Microsoft Sans Serif"/>
                <a:cs typeface="Microsoft Sans Serif"/>
              </a:rPr>
              <a:t> </a:t>
            </a:r>
            <a:r>
              <a:rPr sz="2400" spc="-145" dirty="0">
                <a:latin typeface="Microsoft Sans Serif"/>
                <a:cs typeface="Microsoft Sans Serif"/>
              </a:rPr>
              <a:t>the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95" dirty="0">
                <a:latin typeface="Microsoft Sans Serif"/>
                <a:cs typeface="Microsoft Sans Serif"/>
              </a:rPr>
              <a:t>i</a:t>
            </a:r>
            <a:r>
              <a:rPr sz="2400" spc="-340" dirty="0">
                <a:latin typeface="Microsoft Sans Serif"/>
                <a:cs typeface="Microsoft Sans Serif"/>
              </a:rPr>
              <a:t>m</a:t>
            </a:r>
            <a:r>
              <a:rPr sz="2400" spc="-10" dirty="0">
                <a:latin typeface="Microsoft Sans Serif"/>
                <a:cs typeface="Microsoft Sans Serif"/>
              </a:rPr>
              <a:t>a</a:t>
            </a:r>
            <a:r>
              <a:rPr sz="2400" spc="-70" dirty="0">
                <a:latin typeface="Microsoft Sans Serif"/>
                <a:cs typeface="Microsoft Sans Serif"/>
              </a:rPr>
              <a:t>g</a:t>
            </a:r>
            <a:r>
              <a:rPr sz="2400" spc="-135" dirty="0">
                <a:latin typeface="Microsoft Sans Serif"/>
                <a:cs typeface="Microsoft Sans Serif"/>
              </a:rPr>
              <a:t>e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-210" dirty="0">
                <a:latin typeface="Microsoft Sans Serif"/>
                <a:cs typeface="Microsoft Sans Serif"/>
              </a:rPr>
              <a:t>seg</a:t>
            </a:r>
            <a:r>
              <a:rPr sz="2400" spc="-335" dirty="0">
                <a:latin typeface="Microsoft Sans Serif"/>
                <a:cs typeface="Microsoft Sans Serif"/>
              </a:rPr>
              <a:t>m</a:t>
            </a:r>
            <a:r>
              <a:rPr sz="2400" spc="-145" dirty="0">
                <a:latin typeface="Microsoft Sans Serif"/>
                <a:cs typeface="Microsoft Sans Serif"/>
              </a:rPr>
              <a:t>ent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270" dirty="0">
                <a:latin typeface="Microsoft Sans Serif"/>
                <a:cs typeface="Microsoft Sans Serif"/>
              </a:rPr>
              <a:t>sh</a:t>
            </a:r>
            <a:r>
              <a:rPr sz="2400" spc="-355" dirty="0">
                <a:latin typeface="Microsoft Sans Serif"/>
                <a:cs typeface="Microsoft Sans Serif"/>
              </a:rPr>
              <a:t>o</a:t>
            </a:r>
            <a:r>
              <a:rPr sz="2400" spc="-210" dirty="0">
                <a:latin typeface="Microsoft Sans Serif"/>
                <a:cs typeface="Microsoft Sans Serif"/>
              </a:rPr>
              <a:t>wn</a:t>
            </a:r>
            <a:endParaRPr sz="2400">
              <a:latin typeface="Microsoft Sans Serif"/>
              <a:cs typeface="Microsoft Sans Serif"/>
            </a:endParaRPr>
          </a:p>
          <a:p>
            <a:pPr marL="332740" marR="5080" lvl="1" algn="just">
              <a:lnSpc>
                <a:spcPct val="100000"/>
              </a:lnSpc>
              <a:spcBef>
                <a:spcPts val="700"/>
              </a:spcBef>
              <a:buAutoNum type="alphaLcParenR"/>
              <a:tabLst>
                <a:tab pos="668655" algn="l"/>
              </a:tabLst>
            </a:pPr>
            <a:r>
              <a:rPr sz="2400" spc="-190" dirty="0">
                <a:latin typeface="Microsoft Sans Serif"/>
                <a:cs typeface="Microsoft Sans Serif"/>
              </a:rPr>
              <a:t>Let </a:t>
            </a:r>
            <a:r>
              <a:rPr sz="2400" spc="-20" dirty="0">
                <a:latin typeface="Microsoft Sans Serif"/>
                <a:cs typeface="Microsoft Sans Serif"/>
              </a:rPr>
              <a:t>V={0,1} </a:t>
            </a:r>
            <a:r>
              <a:rPr sz="2400" spc="-105" dirty="0">
                <a:latin typeface="Microsoft Sans Serif"/>
                <a:cs typeface="Microsoft Sans Serif"/>
              </a:rPr>
              <a:t>and </a:t>
            </a:r>
            <a:r>
              <a:rPr sz="2400" spc="-185" dirty="0">
                <a:latin typeface="Microsoft Sans Serif"/>
                <a:cs typeface="Microsoft Sans Serif"/>
              </a:rPr>
              <a:t>compute </a:t>
            </a:r>
            <a:r>
              <a:rPr sz="2400" spc="-145" dirty="0">
                <a:latin typeface="Microsoft Sans Serif"/>
                <a:cs typeface="Microsoft Sans Serif"/>
              </a:rPr>
              <a:t>the </a:t>
            </a:r>
            <a:r>
              <a:rPr sz="2400" spc="-130" dirty="0">
                <a:latin typeface="Microsoft Sans Serif"/>
                <a:cs typeface="Microsoft Sans Serif"/>
              </a:rPr>
              <a:t>length </a:t>
            </a:r>
            <a:r>
              <a:rPr sz="2400" spc="-5" dirty="0">
                <a:latin typeface="Microsoft Sans Serif"/>
                <a:cs typeface="Microsoft Sans Serif"/>
              </a:rPr>
              <a:t>of </a:t>
            </a:r>
            <a:r>
              <a:rPr sz="2400" spc="-145" dirty="0">
                <a:latin typeface="Microsoft Sans Serif"/>
                <a:cs typeface="Microsoft Sans Serif"/>
              </a:rPr>
              <a:t>the </a:t>
            </a:r>
            <a:r>
              <a:rPr sz="2400" spc="-170" dirty="0">
                <a:latin typeface="Microsoft Sans Serif"/>
                <a:cs typeface="Microsoft Sans Serif"/>
              </a:rPr>
              <a:t>shortest </a:t>
            </a:r>
            <a:r>
              <a:rPr sz="2400" spc="-55" dirty="0">
                <a:latin typeface="Microsoft Sans Serif"/>
                <a:cs typeface="Microsoft Sans Serif"/>
              </a:rPr>
              <a:t>4-,8-, </a:t>
            </a:r>
            <a:r>
              <a:rPr sz="2400" spc="-50" dirty="0">
                <a:latin typeface="Microsoft Sans Serif"/>
                <a:cs typeface="Microsoft Sans Serif"/>
              </a:rPr>
              <a:t> </a:t>
            </a:r>
            <a:r>
              <a:rPr sz="2400" spc="-105" dirty="0">
                <a:latin typeface="Microsoft Sans Serif"/>
                <a:cs typeface="Microsoft Sans Serif"/>
              </a:rPr>
              <a:t>and </a:t>
            </a:r>
            <a:r>
              <a:rPr sz="2400" spc="-125" dirty="0">
                <a:latin typeface="Microsoft Sans Serif"/>
                <a:cs typeface="Microsoft Sans Serif"/>
              </a:rPr>
              <a:t>m-path </a:t>
            </a:r>
            <a:r>
              <a:rPr sz="2400" spc="-130" dirty="0">
                <a:latin typeface="Microsoft Sans Serif"/>
                <a:cs typeface="Microsoft Sans Serif"/>
              </a:rPr>
              <a:t>between </a:t>
            </a:r>
            <a:r>
              <a:rPr sz="2400" spc="-15" dirty="0">
                <a:latin typeface="Microsoft Sans Serif"/>
                <a:cs typeface="Microsoft Sans Serif"/>
              </a:rPr>
              <a:t>p </a:t>
            </a:r>
            <a:r>
              <a:rPr sz="2400" spc="-105" dirty="0">
                <a:latin typeface="Microsoft Sans Serif"/>
                <a:cs typeface="Microsoft Sans Serif"/>
              </a:rPr>
              <a:t>and </a:t>
            </a:r>
            <a:r>
              <a:rPr sz="2400" spc="-80" dirty="0">
                <a:latin typeface="Microsoft Sans Serif"/>
                <a:cs typeface="Microsoft Sans Serif"/>
              </a:rPr>
              <a:t>q. </a:t>
            </a:r>
            <a:r>
              <a:rPr sz="2400" spc="50" dirty="0">
                <a:latin typeface="Microsoft Sans Serif"/>
                <a:cs typeface="Microsoft Sans Serif"/>
              </a:rPr>
              <a:t>if </a:t>
            </a:r>
            <a:r>
              <a:rPr sz="2400" spc="-15" dirty="0">
                <a:latin typeface="Microsoft Sans Serif"/>
                <a:cs typeface="Microsoft Sans Serif"/>
              </a:rPr>
              <a:t>a </a:t>
            </a:r>
            <a:r>
              <a:rPr sz="2400" spc="-65" dirty="0">
                <a:latin typeface="Microsoft Sans Serif"/>
                <a:cs typeface="Microsoft Sans Serif"/>
              </a:rPr>
              <a:t>particular </a:t>
            </a:r>
            <a:r>
              <a:rPr sz="2400" spc="-85" dirty="0">
                <a:latin typeface="Microsoft Sans Serif"/>
                <a:cs typeface="Microsoft Sans Serif"/>
              </a:rPr>
              <a:t>path </a:t>
            </a:r>
            <a:r>
              <a:rPr sz="2400" spc="-175" dirty="0">
                <a:latin typeface="Microsoft Sans Serif"/>
                <a:cs typeface="Microsoft Sans Serif"/>
              </a:rPr>
              <a:t>does </a:t>
            </a:r>
            <a:r>
              <a:rPr sz="2400" spc="-145" dirty="0">
                <a:latin typeface="Microsoft Sans Serif"/>
                <a:cs typeface="Microsoft Sans Serif"/>
              </a:rPr>
              <a:t>not </a:t>
            </a:r>
            <a:r>
              <a:rPr sz="2400" spc="-140" dirty="0">
                <a:latin typeface="Microsoft Sans Serif"/>
                <a:cs typeface="Microsoft Sans Serif"/>
              </a:rPr>
              <a:t> </a:t>
            </a:r>
            <a:r>
              <a:rPr sz="2400" spc="-210" dirty="0">
                <a:latin typeface="Microsoft Sans Serif"/>
                <a:cs typeface="Microsoft Sans Serif"/>
              </a:rPr>
              <a:t>e</a:t>
            </a:r>
            <a:r>
              <a:rPr sz="2400" spc="-110" dirty="0">
                <a:latin typeface="Microsoft Sans Serif"/>
                <a:cs typeface="Microsoft Sans Serif"/>
              </a:rPr>
              <a:t>xist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20" dirty="0">
                <a:latin typeface="Microsoft Sans Serif"/>
                <a:cs typeface="Microsoft Sans Serif"/>
              </a:rPr>
              <a:t>b</a:t>
            </a:r>
            <a:r>
              <a:rPr sz="2400" spc="-80" dirty="0">
                <a:latin typeface="Microsoft Sans Serif"/>
                <a:cs typeface="Microsoft Sans Serif"/>
              </a:rPr>
              <a:t>et</a:t>
            </a:r>
            <a:r>
              <a:rPr sz="2400" spc="-190" dirty="0">
                <a:latin typeface="Microsoft Sans Serif"/>
                <a:cs typeface="Microsoft Sans Serif"/>
              </a:rPr>
              <a:t>w</a:t>
            </a:r>
            <a:r>
              <a:rPr sz="2400" spc="-185" dirty="0">
                <a:latin typeface="Microsoft Sans Serif"/>
                <a:cs typeface="Microsoft Sans Serif"/>
              </a:rPr>
              <a:t>een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195" dirty="0">
                <a:latin typeface="Microsoft Sans Serif"/>
                <a:cs typeface="Microsoft Sans Serif"/>
              </a:rPr>
              <a:t>these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45" dirty="0">
                <a:latin typeface="Microsoft Sans Serif"/>
                <a:cs typeface="Microsoft Sans Serif"/>
              </a:rPr>
              <a:t>t</a:t>
            </a:r>
            <a:r>
              <a:rPr sz="2400" spc="-175" dirty="0">
                <a:latin typeface="Microsoft Sans Serif"/>
                <a:cs typeface="Microsoft Sans Serif"/>
              </a:rPr>
              <a:t>w</a:t>
            </a:r>
            <a:r>
              <a:rPr sz="2400" spc="-135" dirty="0">
                <a:latin typeface="Microsoft Sans Serif"/>
                <a:cs typeface="Microsoft Sans Serif"/>
              </a:rPr>
              <a:t>o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-75" dirty="0">
                <a:latin typeface="Microsoft Sans Serif"/>
                <a:cs typeface="Microsoft Sans Serif"/>
              </a:rPr>
              <a:t>p</a:t>
            </a:r>
            <a:r>
              <a:rPr sz="2400" spc="-85" dirty="0">
                <a:latin typeface="Microsoft Sans Serif"/>
                <a:cs typeface="Microsoft Sans Serif"/>
              </a:rPr>
              <a:t>o</a:t>
            </a:r>
            <a:r>
              <a:rPr sz="2400" spc="-170" dirty="0">
                <a:latin typeface="Microsoft Sans Serif"/>
                <a:cs typeface="Microsoft Sans Serif"/>
              </a:rPr>
              <a:t>int</a:t>
            </a:r>
            <a:r>
              <a:rPr sz="2400" spc="-280" dirty="0">
                <a:latin typeface="Microsoft Sans Serif"/>
                <a:cs typeface="Microsoft Sans Serif"/>
              </a:rPr>
              <a:t>s</a:t>
            </a:r>
            <a:r>
              <a:rPr sz="2400" spc="-145" dirty="0">
                <a:latin typeface="Microsoft Sans Serif"/>
                <a:cs typeface="Microsoft Sans Serif"/>
              </a:rPr>
              <a:t>,</a:t>
            </a:r>
            <a:r>
              <a:rPr sz="2400" spc="10" dirty="0">
                <a:latin typeface="Microsoft Sans Serif"/>
                <a:cs typeface="Microsoft Sans Serif"/>
              </a:rPr>
              <a:t> </a:t>
            </a:r>
            <a:r>
              <a:rPr sz="2400" spc="-210" dirty="0">
                <a:latin typeface="Microsoft Sans Serif"/>
                <a:cs typeface="Microsoft Sans Serif"/>
              </a:rPr>
              <a:t>e</a:t>
            </a:r>
            <a:r>
              <a:rPr sz="2400" spc="-5" dirty="0">
                <a:latin typeface="Microsoft Sans Serif"/>
                <a:cs typeface="Microsoft Sans Serif"/>
              </a:rPr>
              <a:t>x</a:t>
            </a:r>
            <a:r>
              <a:rPr sz="2400" spc="-15" dirty="0">
                <a:latin typeface="Microsoft Sans Serif"/>
                <a:cs typeface="Microsoft Sans Serif"/>
              </a:rPr>
              <a:t>p</a:t>
            </a:r>
            <a:r>
              <a:rPr sz="2400" spc="-80" dirty="0">
                <a:latin typeface="Microsoft Sans Serif"/>
                <a:cs typeface="Microsoft Sans Serif"/>
              </a:rPr>
              <a:t>lai</a:t>
            </a:r>
            <a:r>
              <a:rPr sz="2400" spc="-120" dirty="0">
                <a:latin typeface="Microsoft Sans Serif"/>
                <a:cs typeface="Microsoft Sans Serif"/>
              </a:rPr>
              <a:t>n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145" dirty="0">
                <a:latin typeface="Microsoft Sans Serif"/>
                <a:cs typeface="Microsoft Sans Serif"/>
              </a:rPr>
              <a:t>w</a:t>
            </a:r>
            <a:r>
              <a:rPr sz="2400" spc="-330" dirty="0">
                <a:latin typeface="Microsoft Sans Serif"/>
                <a:cs typeface="Microsoft Sans Serif"/>
              </a:rPr>
              <a:t>h</a:t>
            </a:r>
            <a:r>
              <a:rPr sz="2400" spc="-145" dirty="0">
                <a:latin typeface="Microsoft Sans Serif"/>
                <a:cs typeface="Microsoft Sans Serif"/>
              </a:rPr>
              <a:t>y.</a:t>
            </a:r>
            <a:endParaRPr sz="2400">
              <a:latin typeface="Microsoft Sans Serif"/>
              <a:cs typeface="Microsoft Sans Serif"/>
            </a:endParaRPr>
          </a:p>
          <a:p>
            <a:pPr marL="668020" lvl="1" indent="-335915" algn="just">
              <a:lnSpc>
                <a:spcPct val="100000"/>
              </a:lnSpc>
              <a:spcBef>
                <a:spcPts val="695"/>
              </a:spcBef>
              <a:buAutoNum type="alphaLcParenR"/>
              <a:tabLst>
                <a:tab pos="668655" algn="l"/>
              </a:tabLst>
            </a:pPr>
            <a:r>
              <a:rPr sz="2400" spc="-155" dirty="0">
                <a:latin typeface="Microsoft Sans Serif"/>
                <a:cs typeface="Microsoft Sans Serif"/>
              </a:rPr>
              <a:t>Repeat</a:t>
            </a:r>
            <a:r>
              <a:rPr sz="2400" spc="5" dirty="0">
                <a:latin typeface="Microsoft Sans Serif"/>
                <a:cs typeface="Microsoft Sans Serif"/>
              </a:rPr>
              <a:t> </a:t>
            </a:r>
            <a:r>
              <a:rPr sz="2400" spc="-20" dirty="0">
                <a:latin typeface="Microsoft Sans Serif"/>
                <a:cs typeface="Microsoft Sans Serif"/>
              </a:rPr>
              <a:t>for</a:t>
            </a:r>
            <a:r>
              <a:rPr sz="2400" spc="5" dirty="0">
                <a:latin typeface="Microsoft Sans Serif"/>
                <a:cs typeface="Microsoft Sans Serif"/>
              </a:rPr>
              <a:t> </a:t>
            </a:r>
            <a:r>
              <a:rPr sz="2400" spc="-20" dirty="0">
                <a:latin typeface="Microsoft Sans Serif"/>
                <a:cs typeface="Microsoft Sans Serif"/>
              </a:rPr>
              <a:t>V={1,2}</a:t>
            </a:r>
            <a:endParaRPr sz="2400">
              <a:latin typeface="Microsoft Sans Serif"/>
              <a:cs typeface="Microsoft Sans Serif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3022473" y="4208271"/>
          <a:ext cx="2795270" cy="15354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56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87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94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62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4080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ts val="1905"/>
                        </a:lnSpc>
                      </a:pPr>
                      <a:r>
                        <a:rPr sz="2000" b="1" dirty="0">
                          <a:latin typeface="Calibri"/>
                          <a:cs typeface="Calibri"/>
                        </a:rPr>
                        <a:t>3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68910" algn="r">
                        <a:lnSpc>
                          <a:spcPts val="1905"/>
                        </a:lnSpc>
                      </a:pPr>
                      <a:r>
                        <a:rPr sz="2000" b="1" dirty="0"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05"/>
                        </a:lnSpc>
                      </a:pPr>
                      <a:r>
                        <a:rPr sz="2000" b="1" dirty="0">
                          <a:latin typeface="Calibri"/>
                          <a:cs typeface="Calibri"/>
                        </a:rPr>
                        <a:t>2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ts val="1905"/>
                        </a:lnSpc>
                      </a:pPr>
                      <a:r>
                        <a:rPr sz="2000" b="1" dirty="0"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ts val="1905"/>
                        </a:lnSpc>
                      </a:pPr>
                      <a:r>
                        <a:rPr sz="2000" b="1" dirty="0">
                          <a:latin typeface="Calibri"/>
                          <a:cs typeface="Calibri"/>
                        </a:rPr>
                        <a:t>(q)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9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000" b="1" dirty="0">
                          <a:latin typeface="Calibri"/>
                          <a:cs typeface="Calibri"/>
                        </a:rPr>
                        <a:t>2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2860" marB="0"/>
                </a:tc>
                <a:tc>
                  <a:txBody>
                    <a:bodyPr/>
                    <a:lstStyle/>
                    <a:p>
                      <a:pPr marR="168910" algn="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000" b="1" dirty="0">
                          <a:latin typeface="Calibri"/>
                          <a:cs typeface="Calibri"/>
                        </a:rPr>
                        <a:t>2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286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000" b="1" dirty="0"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2860" marB="0"/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000" b="1" dirty="0">
                          <a:latin typeface="Calibri"/>
                          <a:cs typeface="Calibri"/>
                        </a:rPr>
                        <a:t>2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286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69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000" b="1" dirty="0"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2860" marB="0"/>
                </a:tc>
                <a:tc>
                  <a:txBody>
                    <a:bodyPr/>
                    <a:lstStyle/>
                    <a:p>
                      <a:pPr marR="168910" algn="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000" b="1" dirty="0">
                          <a:latin typeface="Calibri"/>
                          <a:cs typeface="Calibri"/>
                        </a:rPr>
                        <a:t>2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286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000" b="1" dirty="0"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2860" marB="0"/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000" b="1" dirty="0"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286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0588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000" b="1" dirty="0">
                          <a:latin typeface="Calibri"/>
                          <a:cs typeface="Calibri"/>
                        </a:rPr>
                        <a:t>(p)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2860" marB="0"/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000" b="1" dirty="0"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2860" marB="0"/>
                </a:tc>
                <a:tc>
                  <a:txBody>
                    <a:bodyPr/>
                    <a:lstStyle/>
                    <a:p>
                      <a:pPr marR="168910" algn="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000" b="1" dirty="0"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286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000" b="1" dirty="0"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2860" marB="0"/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000" b="1" dirty="0">
                          <a:latin typeface="Calibri"/>
                          <a:cs typeface="Calibri"/>
                        </a:rPr>
                        <a:t>2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286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09800" y="1752600"/>
            <a:ext cx="4933188" cy="29718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43961" y="4956505"/>
            <a:ext cx="391731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i="1" spc="-40" dirty="0">
                <a:solidFill>
                  <a:srgbClr val="001F5F"/>
                </a:solidFill>
                <a:latin typeface="Cambria"/>
                <a:cs typeface="Cambria"/>
              </a:rPr>
              <a:t>Any</a:t>
            </a:r>
            <a:r>
              <a:rPr sz="4800" i="1" spc="10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4800" i="1" spc="-360" dirty="0">
                <a:solidFill>
                  <a:srgbClr val="001F5F"/>
                </a:solidFill>
                <a:latin typeface="Cambria"/>
                <a:cs typeface="Cambria"/>
              </a:rPr>
              <a:t>Questions</a:t>
            </a:r>
            <a:r>
              <a:rPr sz="4800" i="1" spc="114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4800" i="1" spc="-5" dirty="0">
                <a:solidFill>
                  <a:srgbClr val="001F5F"/>
                </a:solidFill>
                <a:latin typeface="Cambria"/>
                <a:cs typeface="Cambria"/>
              </a:rPr>
              <a:t>?</a:t>
            </a:r>
            <a:endParaRPr sz="48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387" y="344170"/>
            <a:ext cx="774001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150" dirty="0"/>
              <a:t>A</a:t>
            </a:r>
            <a:r>
              <a:rPr sz="4400" spc="-55" dirty="0"/>
              <a:t> </a:t>
            </a:r>
            <a:r>
              <a:rPr sz="4400" spc="-310" dirty="0"/>
              <a:t>simple</a:t>
            </a:r>
            <a:r>
              <a:rPr sz="4400" spc="-50" dirty="0"/>
              <a:t> </a:t>
            </a:r>
            <a:r>
              <a:rPr sz="4400" spc="-215" dirty="0"/>
              <a:t>im</a:t>
            </a:r>
            <a:r>
              <a:rPr sz="4400" spc="-125" dirty="0"/>
              <a:t>a</a:t>
            </a:r>
            <a:r>
              <a:rPr sz="4400" spc="-350" dirty="0"/>
              <a:t>ge</a:t>
            </a:r>
            <a:r>
              <a:rPr sz="4400" spc="-50" dirty="0"/>
              <a:t> </a:t>
            </a:r>
            <a:r>
              <a:rPr sz="4400" spc="-140" dirty="0"/>
              <a:t>f</a:t>
            </a:r>
            <a:r>
              <a:rPr sz="4400" spc="-420" dirty="0"/>
              <a:t>o</a:t>
            </a:r>
            <a:r>
              <a:rPr sz="4400" spc="-185" dirty="0"/>
              <a:t>r</a:t>
            </a:r>
            <a:r>
              <a:rPr sz="4400" spc="-340" dirty="0"/>
              <a:t>m</a:t>
            </a:r>
            <a:r>
              <a:rPr sz="4400" spc="-125" dirty="0"/>
              <a:t>a</a:t>
            </a:r>
            <a:r>
              <a:rPr sz="4400" spc="-275" dirty="0"/>
              <a:t>tion</a:t>
            </a:r>
            <a:r>
              <a:rPr sz="4400" spc="-50" dirty="0"/>
              <a:t> </a:t>
            </a:r>
            <a:r>
              <a:rPr sz="4400" spc="-310" dirty="0"/>
              <a:t>model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691387" y="1534109"/>
            <a:ext cx="7971155" cy="41224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32740" indent="-320675">
              <a:lnSpc>
                <a:spcPct val="100000"/>
              </a:lnSpc>
              <a:spcBef>
                <a:spcPts val="95"/>
              </a:spcBef>
              <a:buClr>
                <a:srgbClr val="DD8046"/>
              </a:buClr>
              <a:buSzPct val="58928"/>
              <a:buFont typeface="Wingdings"/>
              <a:buChar char=""/>
              <a:tabLst>
                <a:tab pos="332740" algn="l"/>
                <a:tab pos="333375" algn="l"/>
              </a:tabLst>
            </a:pPr>
            <a:r>
              <a:rPr sz="2800" spc="-180" dirty="0">
                <a:latin typeface="Microsoft Sans Serif"/>
                <a:cs typeface="Microsoft Sans Serif"/>
              </a:rPr>
              <a:t>Image: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spc="-15" dirty="0">
                <a:latin typeface="Microsoft Sans Serif"/>
                <a:cs typeface="Microsoft Sans Serif"/>
              </a:rPr>
              <a:t>a</a:t>
            </a:r>
            <a:r>
              <a:rPr sz="2800" spc="40" dirty="0">
                <a:latin typeface="Microsoft Sans Serif"/>
                <a:cs typeface="Microsoft Sans Serif"/>
              </a:rPr>
              <a:t> </a:t>
            </a:r>
            <a:r>
              <a:rPr sz="2800" spc="-114" dirty="0">
                <a:latin typeface="Microsoft Sans Serif"/>
                <a:cs typeface="Microsoft Sans Serif"/>
              </a:rPr>
              <a:t>2-D</a:t>
            </a:r>
            <a:r>
              <a:rPr sz="2800" spc="25" dirty="0">
                <a:latin typeface="Microsoft Sans Serif"/>
                <a:cs typeface="Microsoft Sans Serif"/>
              </a:rPr>
              <a:t> </a:t>
            </a:r>
            <a:r>
              <a:rPr sz="2800" spc="-125" dirty="0">
                <a:latin typeface="Microsoft Sans Serif"/>
                <a:cs typeface="Microsoft Sans Serif"/>
              </a:rPr>
              <a:t>light-intensity</a:t>
            </a:r>
            <a:r>
              <a:rPr sz="2800" spc="65" dirty="0">
                <a:latin typeface="Microsoft Sans Serif"/>
                <a:cs typeface="Microsoft Sans Serif"/>
              </a:rPr>
              <a:t> </a:t>
            </a:r>
            <a:r>
              <a:rPr sz="2800" spc="-175" dirty="0">
                <a:latin typeface="Microsoft Sans Serif"/>
                <a:cs typeface="Microsoft Sans Serif"/>
              </a:rPr>
              <a:t>function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spc="-60" dirty="0">
                <a:latin typeface="Microsoft Sans Serif"/>
                <a:cs typeface="Microsoft Sans Serif"/>
              </a:rPr>
              <a:t>f(x,y)</a:t>
            </a:r>
            <a:endParaRPr sz="2800">
              <a:latin typeface="Microsoft Sans Serif"/>
              <a:cs typeface="Microsoft Sans Serif"/>
            </a:endParaRPr>
          </a:p>
          <a:p>
            <a:pPr marL="332740" marR="1177925" indent="-320675">
              <a:lnSpc>
                <a:spcPts val="2690"/>
              </a:lnSpc>
              <a:spcBef>
                <a:spcPts val="675"/>
              </a:spcBef>
              <a:buClr>
                <a:srgbClr val="DD8046"/>
              </a:buClr>
              <a:buSzPct val="58928"/>
              <a:buFont typeface="Wingdings"/>
              <a:buChar char=""/>
              <a:tabLst>
                <a:tab pos="332740" algn="l"/>
                <a:tab pos="333375" algn="l"/>
              </a:tabLst>
            </a:pPr>
            <a:r>
              <a:rPr sz="2800" spc="-75" dirty="0">
                <a:latin typeface="Microsoft Sans Serif"/>
                <a:cs typeface="Microsoft Sans Serif"/>
              </a:rPr>
              <a:t>f(x,y):</a:t>
            </a:r>
            <a:r>
              <a:rPr sz="2800" spc="25" dirty="0">
                <a:latin typeface="Microsoft Sans Serif"/>
                <a:cs typeface="Microsoft Sans Serif"/>
              </a:rPr>
              <a:t> </a:t>
            </a:r>
            <a:r>
              <a:rPr sz="2800" spc="-175" dirty="0">
                <a:latin typeface="Microsoft Sans Serif"/>
                <a:cs typeface="Microsoft Sans Serif"/>
              </a:rPr>
              <a:t>the</a:t>
            </a:r>
            <a:r>
              <a:rPr sz="2800" spc="40" dirty="0">
                <a:latin typeface="Microsoft Sans Serif"/>
                <a:cs typeface="Microsoft Sans Serif"/>
              </a:rPr>
              <a:t> </a:t>
            </a:r>
            <a:r>
              <a:rPr sz="2800" spc="-160" dirty="0">
                <a:latin typeface="Microsoft Sans Serif"/>
                <a:cs typeface="Microsoft Sans Serif"/>
              </a:rPr>
              <a:t>intensity</a:t>
            </a:r>
            <a:r>
              <a:rPr sz="2800" spc="45" dirty="0">
                <a:latin typeface="Microsoft Sans Serif"/>
                <a:cs typeface="Microsoft Sans Serif"/>
              </a:rPr>
              <a:t> </a:t>
            </a:r>
            <a:r>
              <a:rPr sz="2800" spc="-250" dirty="0">
                <a:latin typeface="Microsoft Sans Serif"/>
                <a:cs typeface="Microsoft Sans Serif"/>
              </a:rPr>
              <a:t>is</a:t>
            </a:r>
            <a:r>
              <a:rPr sz="2800" spc="40" dirty="0">
                <a:latin typeface="Microsoft Sans Serif"/>
                <a:cs typeface="Microsoft Sans Serif"/>
              </a:rPr>
              <a:t> </a:t>
            </a:r>
            <a:r>
              <a:rPr sz="2800" spc="-95" dirty="0">
                <a:latin typeface="Microsoft Sans Serif"/>
                <a:cs typeface="Microsoft Sans Serif"/>
              </a:rPr>
              <a:t>called</a:t>
            </a:r>
            <a:r>
              <a:rPr sz="2800" spc="25" dirty="0">
                <a:latin typeface="Microsoft Sans Serif"/>
                <a:cs typeface="Microsoft Sans Serif"/>
              </a:rPr>
              <a:t> </a:t>
            </a:r>
            <a:r>
              <a:rPr sz="2800" spc="-175" dirty="0">
                <a:latin typeface="Microsoft Sans Serif"/>
                <a:cs typeface="Microsoft Sans Serif"/>
              </a:rPr>
              <a:t>the</a:t>
            </a:r>
            <a:r>
              <a:rPr sz="2800" spc="60" dirty="0">
                <a:latin typeface="Microsoft Sans Serif"/>
                <a:cs typeface="Microsoft Sans Serif"/>
              </a:rPr>
              <a:t> </a:t>
            </a:r>
            <a:r>
              <a:rPr sz="2800" b="1" spc="-150" dirty="0">
                <a:latin typeface="Arial"/>
                <a:cs typeface="Arial"/>
              </a:rPr>
              <a:t>gray</a:t>
            </a:r>
            <a:r>
              <a:rPr sz="2800" b="1" spc="-20" dirty="0">
                <a:latin typeface="Arial"/>
                <a:cs typeface="Arial"/>
              </a:rPr>
              <a:t> </a:t>
            </a:r>
            <a:r>
              <a:rPr sz="2800" b="1" spc="-140" dirty="0">
                <a:latin typeface="Arial"/>
                <a:cs typeface="Arial"/>
              </a:rPr>
              <a:t>level</a:t>
            </a:r>
            <a:r>
              <a:rPr sz="2800" b="1" spc="-15" dirty="0">
                <a:latin typeface="Arial"/>
                <a:cs typeface="Arial"/>
              </a:rPr>
              <a:t> </a:t>
            </a:r>
            <a:r>
              <a:rPr sz="2800" spc="-25" dirty="0">
                <a:latin typeface="Microsoft Sans Serif"/>
                <a:cs typeface="Microsoft Sans Serif"/>
              </a:rPr>
              <a:t>for </a:t>
            </a:r>
            <a:r>
              <a:rPr sz="2800" spc="-730" dirty="0">
                <a:latin typeface="Microsoft Sans Serif"/>
                <a:cs typeface="Microsoft Sans Serif"/>
              </a:rPr>
              <a:t> </a:t>
            </a:r>
            <a:r>
              <a:rPr sz="2800" spc="-305" dirty="0">
                <a:latin typeface="Microsoft Sans Serif"/>
                <a:cs typeface="Microsoft Sans Serif"/>
              </a:rPr>
              <a:t>mono</a:t>
            </a:r>
            <a:r>
              <a:rPr sz="2800" spc="-135" dirty="0">
                <a:latin typeface="Microsoft Sans Serif"/>
                <a:cs typeface="Microsoft Sans Serif"/>
              </a:rPr>
              <a:t>c</a:t>
            </a:r>
            <a:r>
              <a:rPr sz="2800" spc="-210" dirty="0">
                <a:latin typeface="Microsoft Sans Serif"/>
                <a:cs typeface="Microsoft Sans Serif"/>
              </a:rPr>
              <a:t>h</a:t>
            </a:r>
            <a:r>
              <a:rPr sz="2800" spc="-190" dirty="0">
                <a:latin typeface="Microsoft Sans Serif"/>
                <a:cs typeface="Microsoft Sans Serif"/>
              </a:rPr>
              <a:t>r</a:t>
            </a:r>
            <a:r>
              <a:rPr sz="2800" spc="-265" dirty="0">
                <a:latin typeface="Microsoft Sans Serif"/>
                <a:cs typeface="Microsoft Sans Serif"/>
              </a:rPr>
              <a:t>ome</a:t>
            </a:r>
            <a:r>
              <a:rPr sz="2800" spc="25" dirty="0">
                <a:latin typeface="Microsoft Sans Serif"/>
                <a:cs typeface="Microsoft Sans Serif"/>
              </a:rPr>
              <a:t> </a:t>
            </a:r>
            <a:r>
              <a:rPr sz="2800" spc="-135" dirty="0">
                <a:latin typeface="Microsoft Sans Serif"/>
                <a:cs typeface="Microsoft Sans Serif"/>
              </a:rPr>
              <a:t>ima</a:t>
            </a:r>
            <a:r>
              <a:rPr sz="2800" spc="-190" dirty="0">
                <a:latin typeface="Microsoft Sans Serif"/>
                <a:cs typeface="Microsoft Sans Serif"/>
              </a:rPr>
              <a:t>g</a:t>
            </a:r>
            <a:r>
              <a:rPr sz="2800" spc="-160" dirty="0">
                <a:latin typeface="Microsoft Sans Serif"/>
                <a:cs typeface="Microsoft Sans Serif"/>
              </a:rPr>
              <a:t>e</a:t>
            </a:r>
            <a:endParaRPr sz="2800">
              <a:latin typeface="Microsoft Sans Serif"/>
              <a:cs typeface="Microsoft Sans Serif"/>
            </a:endParaRPr>
          </a:p>
          <a:p>
            <a:pPr marL="332740" indent="-320675">
              <a:lnSpc>
                <a:spcPct val="100000"/>
              </a:lnSpc>
              <a:spcBef>
                <a:spcPts val="170"/>
              </a:spcBef>
              <a:buClr>
                <a:srgbClr val="DD8046"/>
              </a:buClr>
              <a:buSzPct val="60416"/>
              <a:buFont typeface="Wingdings"/>
              <a:buChar char=""/>
              <a:tabLst>
                <a:tab pos="332740" algn="l"/>
                <a:tab pos="333375" algn="l"/>
              </a:tabLst>
            </a:pPr>
            <a:r>
              <a:rPr sz="2400" spc="-10" dirty="0">
                <a:latin typeface="Microsoft Sans Serif"/>
                <a:cs typeface="Microsoft Sans Serif"/>
              </a:rPr>
              <a:t>0</a:t>
            </a:r>
            <a:r>
              <a:rPr sz="2400" spc="5" dirty="0">
                <a:latin typeface="Microsoft Sans Serif"/>
                <a:cs typeface="Microsoft Sans Serif"/>
              </a:rPr>
              <a:t> </a:t>
            </a:r>
            <a:r>
              <a:rPr sz="2400" spc="200" dirty="0">
                <a:latin typeface="Microsoft Sans Serif"/>
                <a:cs typeface="Microsoft Sans Serif"/>
              </a:rPr>
              <a:t>&lt;</a:t>
            </a:r>
            <a:r>
              <a:rPr sz="2400" spc="10" dirty="0">
                <a:latin typeface="Microsoft Sans Serif"/>
                <a:cs typeface="Microsoft Sans Serif"/>
              </a:rPr>
              <a:t> </a:t>
            </a:r>
            <a:r>
              <a:rPr sz="2400" spc="-55" dirty="0">
                <a:latin typeface="Microsoft Sans Serif"/>
                <a:cs typeface="Microsoft Sans Serif"/>
              </a:rPr>
              <a:t>f(x,y)</a:t>
            </a:r>
            <a:r>
              <a:rPr sz="2400" spc="10" dirty="0">
                <a:latin typeface="Microsoft Sans Serif"/>
                <a:cs typeface="Microsoft Sans Serif"/>
              </a:rPr>
              <a:t> </a:t>
            </a:r>
            <a:r>
              <a:rPr sz="2400" spc="200" dirty="0">
                <a:latin typeface="Microsoft Sans Serif"/>
                <a:cs typeface="Microsoft Sans Serif"/>
              </a:rPr>
              <a:t>&lt;</a:t>
            </a:r>
            <a:r>
              <a:rPr sz="2400" spc="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Symbol"/>
                <a:cs typeface="Symbol"/>
              </a:rPr>
              <a:t></a:t>
            </a:r>
            <a:endParaRPr sz="2400">
              <a:latin typeface="Symbol"/>
              <a:cs typeface="Symbo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har char=""/>
            </a:pPr>
            <a:endParaRPr sz="3350">
              <a:latin typeface="Symbol"/>
              <a:cs typeface="Symbol"/>
            </a:endParaRPr>
          </a:p>
          <a:p>
            <a:pPr marL="332740" indent="-320675">
              <a:lnSpc>
                <a:spcPct val="100000"/>
              </a:lnSpc>
              <a:buClr>
                <a:srgbClr val="DD8046"/>
              </a:buClr>
              <a:buSzPct val="60344"/>
              <a:buFont typeface="Wingdings"/>
              <a:buChar char=""/>
              <a:tabLst>
                <a:tab pos="333375" algn="l"/>
              </a:tabLst>
            </a:pPr>
            <a:r>
              <a:rPr sz="2900" spc="-114" dirty="0">
                <a:latin typeface="Microsoft Sans Serif"/>
                <a:cs typeface="Microsoft Sans Serif"/>
              </a:rPr>
              <a:t>Nature</a:t>
            </a:r>
            <a:r>
              <a:rPr sz="2900" spc="-15" dirty="0">
                <a:latin typeface="Microsoft Sans Serif"/>
                <a:cs typeface="Microsoft Sans Serif"/>
              </a:rPr>
              <a:t> </a:t>
            </a:r>
            <a:r>
              <a:rPr sz="2900" dirty="0">
                <a:latin typeface="Microsoft Sans Serif"/>
                <a:cs typeface="Microsoft Sans Serif"/>
              </a:rPr>
              <a:t>of</a:t>
            </a:r>
            <a:r>
              <a:rPr sz="2900" spc="80" dirty="0">
                <a:latin typeface="Microsoft Sans Serif"/>
                <a:cs typeface="Microsoft Sans Serif"/>
              </a:rPr>
              <a:t> </a:t>
            </a:r>
            <a:r>
              <a:rPr sz="2900" spc="-75" dirty="0">
                <a:latin typeface="Microsoft Sans Serif"/>
                <a:cs typeface="Microsoft Sans Serif"/>
              </a:rPr>
              <a:t>f(x,y):</a:t>
            </a:r>
            <a:endParaRPr sz="29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har char=""/>
            </a:pPr>
            <a:endParaRPr sz="2800">
              <a:latin typeface="Microsoft Sans Serif"/>
              <a:cs typeface="Microsoft Sans Serif"/>
            </a:endParaRPr>
          </a:p>
          <a:p>
            <a:pPr marL="652780" marR="263525" lvl="1" indent="-274320">
              <a:lnSpc>
                <a:spcPts val="2810"/>
              </a:lnSpc>
              <a:buClr>
                <a:srgbClr val="005EA3"/>
              </a:buClr>
              <a:buFont typeface="Wingdings"/>
              <a:buChar char=""/>
              <a:tabLst>
                <a:tab pos="653415" algn="l"/>
              </a:tabLst>
            </a:pPr>
            <a:r>
              <a:rPr sz="2600" spc="-300" dirty="0">
                <a:latin typeface="Microsoft Sans Serif"/>
                <a:cs typeface="Microsoft Sans Serif"/>
              </a:rPr>
              <a:t>The</a:t>
            </a:r>
            <a:r>
              <a:rPr sz="2600" spc="5" dirty="0">
                <a:latin typeface="Microsoft Sans Serif"/>
                <a:cs typeface="Microsoft Sans Serif"/>
              </a:rPr>
              <a:t> </a:t>
            </a:r>
            <a:r>
              <a:rPr sz="2600" spc="-210" dirty="0">
                <a:latin typeface="Microsoft Sans Serif"/>
                <a:cs typeface="Microsoft Sans Serif"/>
              </a:rPr>
              <a:t>am</a:t>
            </a:r>
            <a:r>
              <a:rPr sz="2600" spc="-160" dirty="0">
                <a:latin typeface="Microsoft Sans Serif"/>
                <a:cs typeface="Microsoft Sans Serif"/>
              </a:rPr>
              <a:t>o</a:t>
            </a:r>
            <a:r>
              <a:rPr sz="2600" spc="-210" dirty="0">
                <a:latin typeface="Microsoft Sans Serif"/>
                <a:cs typeface="Microsoft Sans Serif"/>
              </a:rPr>
              <a:t>unt</a:t>
            </a:r>
            <a:r>
              <a:rPr sz="2600" spc="5" dirty="0">
                <a:latin typeface="Microsoft Sans Serif"/>
                <a:cs typeface="Microsoft Sans Serif"/>
              </a:rPr>
              <a:t> </a:t>
            </a:r>
            <a:r>
              <a:rPr sz="2600" dirty="0">
                <a:latin typeface="Microsoft Sans Serif"/>
                <a:cs typeface="Microsoft Sans Serif"/>
              </a:rPr>
              <a:t>of</a:t>
            </a:r>
            <a:r>
              <a:rPr sz="2600" spc="90" dirty="0">
                <a:latin typeface="Microsoft Sans Serif"/>
                <a:cs typeface="Microsoft Sans Serif"/>
              </a:rPr>
              <a:t> </a:t>
            </a:r>
            <a:r>
              <a:rPr sz="2600" spc="-225" dirty="0">
                <a:latin typeface="Microsoft Sans Serif"/>
                <a:cs typeface="Microsoft Sans Serif"/>
              </a:rPr>
              <a:t>source</a:t>
            </a:r>
            <a:r>
              <a:rPr sz="2600" spc="-10" dirty="0">
                <a:latin typeface="Microsoft Sans Serif"/>
                <a:cs typeface="Microsoft Sans Serif"/>
              </a:rPr>
              <a:t> </a:t>
            </a:r>
            <a:r>
              <a:rPr sz="2600" spc="-30" dirty="0">
                <a:latin typeface="Microsoft Sans Serif"/>
                <a:cs typeface="Microsoft Sans Serif"/>
              </a:rPr>
              <a:t>l</a:t>
            </a:r>
            <a:r>
              <a:rPr sz="2600" spc="-20" dirty="0">
                <a:latin typeface="Microsoft Sans Serif"/>
                <a:cs typeface="Microsoft Sans Serif"/>
              </a:rPr>
              <a:t>i</a:t>
            </a:r>
            <a:r>
              <a:rPr sz="2600" spc="-114" dirty="0">
                <a:latin typeface="Microsoft Sans Serif"/>
                <a:cs typeface="Microsoft Sans Serif"/>
              </a:rPr>
              <a:t>ght</a:t>
            </a:r>
            <a:r>
              <a:rPr sz="2600" spc="25" dirty="0">
                <a:latin typeface="Microsoft Sans Serif"/>
                <a:cs typeface="Microsoft Sans Serif"/>
              </a:rPr>
              <a:t> </a:t>
            </a:r>
            <a:r>
              <a:rPr sz="2600" spc="-155" dirty="0">
                <a:latin typeface="Microsoft Sans Serif"/>
                <a:cs typeface="Microsoft Sans Serif"/>
              </a:rPr>
              <a:t>inciden</a:t>
            </a:r>
            <a:r>
              <a:rPr sz="2600" spc="-95" dirty="0">
                <a:latin typeface="Microsoft Sans Serif"/>
                <a:cs typeface="Microsoft Sans Serif"/>
              </a:rPr>
              <a:t>t</a:t>
            </a:r>
            <a:r>
              <a:rPr sz="2600" spc="-5" dirty="0">
                <a:latin typeface="Microsoft Sans Serif"/>
                <a:cs typeface="Microsoft Sans Serif"/>
              </a:rPr>
              <a:t> </a:t>
            </a:r>
            <a:r>
              <a:rPr sz="2600" spc="-225" dirty="0">
                <a:latin typeface="Microsoft Sans Serif"/>
                <a:cs typeface="Microsoft Sans Serif"/>
              </a:rPr>
              <a:t>on</a:t>
            </a:r>
            <a:r>
              <a:rPr sz="2600" spc="25" dirty="0">
                <a:latin typeface="Microsoft Sans Serif"/>
                <a:cs typeface="Microsoft Sans Serif"/>
              </a:rPr>
              <a:t> </a:t>
            </a:r>
            <a:r>
              <a:rPr sz="2600" spc="-160" dirty="0">
                <a:latin typeface="Microsoft Sans Serif"/>
                <a:cs typeface="Microsoft Sans Serif"/>
              </a:rPr>
              <a:t>the</a:t>
            </a:r>
            <a:r>
              <a:rPr sz="2600" spc="5" dirty="0">
                <a:latin typeface="Microsoft Sans Serif"/>
                <a:cs typeface="Microsoft Sans Serif"/>
              </a:rPr>
              <a:t> </a:t>
            </a:r>
            <a:r>
              <a:rPr sz="2600" spc="-370" dirty="0">
                <a:latin typeface="Microsoft Sans Serif"/>
                <a:cs typeface="Microsoft Sans Serif"/>
              </a:rPr>
              <a:t>s</a:t>
            </a:r>
            <a:r>
              <a:rPr sz="2600" spc="-385" dirty="0">
                <a:latin typeface="Microsoft Sans Serif"/>
                <a:cs typeface="Microsoft Sans Serif"/>
              </a:rPr>
              <a:t>c</a:t>
            </a:r>
            <a:r>
              <a:rPr sz="2600" spc="-200" dirty="0">
                <a:latin typeface="Microsoft Sans Serif"/>
                <a:cs typeface="Microsoft Sans Serif"/>
              </a:rPr>
              <a:t>ene</a:t>
            </a:r>
            <a:r>
              <a:rPr sz="2600" spc="10" dirty="0">
                <a:latin typeface="Microsoft Sans Serif"/>
                <a:cs typeface="Microsoft Sans Serif"/>
              </a:rPr>
              <a:t> </a:t>
            </a:r>
            <a:r>
              <a:rPr sz="2600" spc="-80" dirty="0">
                <a:latin typeface="Microsoft Sans Serif"/>
                <a:cs typeface="Microsoft Sans Serif"/>
              </a:rPr>
              <a:t>b</a:t>
            </a:r>
            <a:r>
              <a:rPr sz="2600" spc="-75" dirty="0">
                <a:latin typeface="Microsoft Sans Serif"/>
                <a:cs typeface="Microsoft Sans Serif"/>
              </a:rPr>
              <a:t>e</a:t>
            </a:r>
            <a:r>
              <a:rPr sz="2600" spc="-100" dirty="0">
                <a:latin typeface="Microsoft Sans Serif"/>
                <a:cs typeface="Microsoft Sans Serif"/>
              </a:rPr>
              <a:t>ing  </a:t>
            </a:r>
            <a:r>
              <a:rPr sz="2600" spc="-120" dirty="0">
                <a:latin typeface="Microsoft Sans Serif"/>
                <a:cs typeface="Microsoft Sans Serif"/>
              </a:rPr>
              <a:t>viewed</a:t>
            </a:r>
            <a:endParaRPr sz="2600">
              <a:latin typeface="Microsoft Sans Serif"/>
              <a:cs typeface="Microsoft Sans Serif"/>
            </a:endParaRPr>
          </a:p>
          <a:p>
            <a:pPr marL="652780" lvl="1" indent="-274955">
              <a:lnSpc>
                <a:spcPct val="100000"/>
              </a:lnSpc>
              <a:spcBef>
                <a:spcPts val="245"/>
              </a:spcBef>
              <a:buClr>
                <a:srgbClr val="005EA3"/>
              </a:buClr>
              <a:buFont typeface="Wingdings"/>
              <a:buChar char=""/>
              <a:tabLst>
                <a:tab pos="653415" algn="l"/>
              </a:tabLst>
            </a:pPr>
            <a:r>
              <a:rPr sz="2600" spc="-300" dirty="0">
                <a:latin typeface="Microsoft Sans Serif"/>
                <a:cs typeface="Microsoft Sans Serif"/>
              </a:rPr>
              <a:t>The</a:t>
            </a:r>
            <a:r>
              <a:rPr sz="2600" spc="5" dirty="0">
                <a:latin typeface="Microsoft Sans Serif"/>
                <a:cs typeface="Microsoft Sans Serif"/>
              </a:rPr>
              <a:t> </a:t>
            </a:r>
            <a:r>
              <a:rPr sz="2600" spc="-200" dirty="0">
                <a:latin typeface="Microsoft Sans Serif"/>
                <a:cs typeface="Microsoft Sans Serif"/>
              </a:rPr>
              <a:t>amount</a:t>
            </a:r>
            <a:r>
              <a:rPr sz="2600" spc="5" dirty="0">
                <a:latin typeface="Microsoft Sans Serif"/>
                <a:cs typeface="Microsoft Sans Serif"/>
              </a:rPr>
              <a:t> </a:t>
            </a:r>
            <a:r>
              <a:rPr sz="2600" dirty="0">
                <a:latin typeface="Microsoft Sans Serif"/>
                <a:cs typeface="Microsoft Sans Serif"/>
              </a:rPr>
              <a:t>of</a:t>
            </a:r>
            <a:r>
              <a:rPr sz="2600" spc="90" dirty="0">
                <a:latin typeface="Microsoft Sans Serif"/>
                <a:cs typeface="Microsoft Sans Serif"/>
              </a:rPr>
              <a:t> </a:t>
            </a:r>
            <a:r>
              <a:rPr sz="2600" spc="-80" dirty="0">
                <a:latin typeface="Microsoft Sans Serif"/>
                <a:cs typeface="Microsoft Sans Serif"/>
              </a:rPr>
              <a:t>light</a:t>
            </a:r>
            <a:r>
              <a:rPr sz="2600" spc="10" dirty="0">
                <a:latin typeface="Microsoft Sans Serif"/>
                <a:cs typeface="Microsoft Sans Serif"/>
              </a:rPr>
              <a:t> </a:t>
            </a:r>
            <a:r>
              <a:rPr sz="2600" spc="-70" dirty="0">
                <a:latin typeface="Microsoft Sans Serif"/>
                <a:cs typeface="Microsoft Sans Serif"/>
              </a:rPr>
              <a:t>reflected</a:t>
            </a:r>
            <a:r>
              <a:rPr sz="2600" spc="-15" dirty="0">
                <a:latin typeface="Microsoft Sans Serif"/>
                <a:cs typeface="Microsoft Sans Serif"/>
              </a:rPr>
              <a:t> </a:t>
            </a:r>
            <a:r>
              <a:rPr sz="2600" spc="-70" dirty="0">
                <a:latin typeface="Microsoft Sans Serif"/>
                <a:cs typeface="Microsoft Sans Serif"/>
              </a:rPr>
              <a:t>by</a:t>
            </a:r>
            <a:r>
              <a:rPr sz="2600" spc="25" dirty="0">
                <a:latin typeface="Microsoft Sans Serif"/>
                <a:cs typeface="Microsoft Sans Serif"/>
              </a:rPr>
              <a:t> </a:t>
            </a:r>
            <a:r>
              <a:rPr sz="2600" spc="-160" dirty="0">
                <a:latin typeface="Microsoft Sans Serif"/>
                <a:cs typeface="Microsoft Sans Serif"/>
              </a:rPr>
              <a:t>the</a:t>
            </a:r>
            <a:r>
              <a:rPr sz="2600" spc="5" dirty="0">
                <a:latin typeface="Microsoft Sans Serif"/>
                <a:cs typeface="Microsoft Sans Serif"/>
              </a:rPr>
              <a:t> </a:t>
            </a:r>
            <a:r>
              <a:rPr sz="2600" spc="-155" dirty="0">
                <a:latin typeface="Microsoft Sans Serif"/>
                <a:cs typeface="Microsoft Sans Serif"/>
              </a:rPr>
              <a:t>objects</a:t>
            </a:r>
            <a:r>
              <a:rPr sz="2600" spc="-15" dirty="0">
                <a:latin typeface="Microsoft Sans Serif"/>
                <a:cs typeface="Microsoft Sans Serif"/>
              </a:rPr>
              <a:t> </a:t>
            </a:r>
            <a:r>
              <a:rPr sz="2600" spc="-170" dirty="0">
                <a:latin typeface="Microsoft Sans Serif"/>
                <a:cs typeface="Microsoft Sans Serif"/>
              </a:rPr>
              <a:t>in</a:t>
            </a:r>
            <a:r>
              <a:rPr sz="2600" spc="25" dirty="0">
                <a:latin typeface="Microsoft Sans Serif"/>
                <a:cs typeface="Microsoft Sans Serif"/>
              </a:rPr>
              <a:t> </a:t>
            </a:r>
            <a:r>
              <a:rPr sz="2600" spc="-160" dirty="0">
                <a:latin typeface="Microsoft Sans Serif"/>
                <a:cs typeface="Microsoft Sans Serif"/>
              </a:rPr>
              <a:t>the</a:t>
            </a:r>
            <a:r>
              <a:rPr sz="2600" spc="5" dirty="0">
                <a:latin typeface="Microsoft Sans Serif"/>
                <a:cs typeface="Microsoft Sans Serif"/>
              </a:rPr>
              <a:t> </a:t>
            </a:r>
            <a:r>
              <a:rPr sz="2600" spc="-270" dirty="0">
                <a:latin typeface="Microsoft Sans Serif"/>
                <a:cs typeface="Microsoft Sans Serif"/>
              </a:rPr>
              <a:t>scene</a:t>
            </a:r>
            <a:endParaRPr sz="26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667255" y="2200655"/>
            <a:ext cx="2170430" cy="1527175"/>
            <a:chOff x="1667255" y="2200655"/>
            <a:chExt cx="2170430" cy="1527175"/>
          </a:xfrm>
        </p:grpSpPr>
        <p:sp>
          <p:nvSpPr>
            <p:cNvPr id="3" name="object 3"/>
            <p:cNvSpPr/>
            <p:nvPr/>
          </p:nvSpPr>
          <p:spPr>
            <a:xfrm>
              <a:off x="1677161" y="2210561"/>
              <a:ext cx="2150745" cy="1507490"/>
            </a:xfrm>
            <a:custGeom>
              <a:avLst/>
              <a:gdLst/>
              <a:ahLst/>
              <a:cxnLst/>
              <a:rect l="l" t="t" r="r" b="b"/>
              <a:pathLst>
                <a:path w="2150745" h="1507489">
                  <a:moveTo>
                    <a:pt x="1075182" y="0"/>
                  </a:moveTo>
                  <a:lnTo>
                    <a:pt x="1018076" y="1044"/>
                  </a:lnTo>
                  <a:lnTo>
                    <a:pt x="961747" y="4144"/>
                  </a:lnTo>
                  <a:lnTo>
                    <a:pt x="906268" y="9246"/>
                  </a:lnTo>
                  <a:lnTo>
                    <a:pt x="851716" y="16298"/>
                  </a:lnTo>
                  <a:lnTo>
                    <a:pt x="798163" y="25249"/>
                  </a:lnTo>
                  <a:lnTo>
                    <a:pt x="745684" y="36046"/>
                  </a:lnTo>
                  <a:lnTo>
                    <a:pt x="694353" y="48638"/>
                  </a:lnTo>
                  <a:lnTo>
                    <a:pt x="644245" y="62971"/>
                  </a:lnTo>
                  <a:lnTo>
                    <a:pt x="595433" y="78994"/>
                  </a:lnTo>
                  <a:lnTo>
                    <a:pt x="547992" y="96656"/>
                  </a:lnTo>
                  <a:lnTo>
                    <a:pt x="501997" y="115903"/>
                  </a:lnTo>
                  <a:lnTo>
                    <a:pt x="457522" y="136683"/>
                  </a:lnTo>
                  <a:lnTo>
                    <a:pt x="414640" y="158946"/>
                  </a:lnTo>
                  <a:lnTo>
                    <a:pt x="373426" y="182637"/>
                  </a:lnTo>
                  <a:lnTo>
                    <a:pt x="333955" y="207707"/>
                  </a:lnTo>
                  <a:lnTo>
                    <a:pt x="296301" y="234101"/>
                  </a:lnTo>
                  <a:lnTo>
                    <a:pt x="260537" y="261768"/>
                  </a:lnTo>
                  <a:lnTo>
                    <a:pt x="226739" y="290657"/>
                  </a:lnTo>
                  <a:lnTo>
                    <a:pt x="194980" y="320715"/>
                  </a:lnTo>
                  <a:lnTo>
                    <a:pt x="165335" y="351889"/>
                  </a:lnTo>
                  <a:lnTo>
                    <a:pt x="137879" y="384128"/>
                  </a:lnTo>
                  <a:lnTo>
                    <a:pt x="112684" y="417380"/>
                  </a:lnTo>
                  <a:lnTo>
                    <a:pt x="89827" y="451592"/>
                  </a:lnTo>
                  <a:lnTo>
                    <a:pt x="69380" y="486713"/>
                  </a:lnTo>
                  <a:lnTo>
                    <a:pt x="51419" y="522690"/>
                  </a:lnTo>
                  <a:lnTo>
                    <a:pt x="36017" y="559471"/>
                  </a:lnTo>
                  <a:lnTo>
                    <a:pt x="23249" y="597005"/>
                  </a:lnTo>
                  <a:lnTo>
                    <a:pt x="13189" y="635238"/>
                  </a:lnTo>
                  <a:lnTo>
                    <a:pt x="5911" y="674119"/>
                  </a:lnTo>
                  <a:lnTo>
                    <a:pt x="1490" y="713597"/>
                  </a:lnTo>
                  <a:lnTo>
                    <a:pt x="0" y="753617"/>
                  </a:lnTo>
                  <a:lnTo>
                    <a:pt x="1490" y="793638"/>
                  </a:lnTo>
                  <a:lnTo>
                    <a:pt x="5911" y="833116"/>
                  </a:lnTo>
                  <a:lnTo>
                    <a:pt x="13189" y="871997"/>
                  </a:lnTo>
                  <a:lnTo>
                    <a:pt x="23249" y="910230"/>
                  </a:lnTo>
                  <a:lnTo>
                    <a:pt x="36017" y="947764"/>
                  </a:lnTo>
                  <a:lnTo>
                    <a:pt x="51419" y="984545"/>
                  </a:lnTo>
                  <a:lnTo>
                    <a:pt x="69380" y="1020522"/>
                  </a:lnTo>
                  <a:lnTo>
                    <a:pt x="89827" y="1055643"/>
                  </a:lnTo>
                  <a:lnTo>
                    <a:pt x="112684" y="1089855"/>
                  </a:lnTo>
                  <a:lnTo>
                    <a:pt x="137879" y="1123107"/>
                  </a:lnTo>
                  <a:lnTo>
                    <a:pt x="165335" y="1155346"/>
                  </a:lnTo>
                  <a:lnTo>
                    <a:pt x="194980" y="1186520"/>
                  </a:lnTo>
                  <a:lnTo>
                    <a:pt x="226739" y="1216578"/>
                  </a:lnTo>
                  <a:lnTo>
                    <a:pt x="260537" y="1245467"/>
                  </a:lnTo>
                  <a:lnTo>
                    <a:pt x="296301" y="1273134"/>
                  </a:lnTo>
                  <a:lnTo>
                    <a:pt x="333955" y="1299528"/>
                  </a:lnTo>
                  <a:lnTo>
                    <a:pt x="373426" y="1324598"/>
                  </a:lnTo>
                  <a:lnTo>
                    <a:pt x="414640" y="1348289"/>
                  </a:lnTo>
                  <a:lnTo>
                    <a:pt x="457522" y="1370552"/>
                  </a:lnTo>
                  <a:lnTo>
                    <a:pt x="501997" y="1391332"/>
                  </a:lnTo>
                  <a:lnTo>
                    <a:pt x="547992" y="1410579"/>
                  </a:lnTo>
                  <a:lnTo>
                    <a:pt x="595433" y="1428241"/>
                  </a:lnTo>
                  <a:lnTo>
                    <a:pt x="644245" y="1444264"/>
                  </a:lnTo>
                  <a:lnTo>
                    <a:pt x="694353" y="1458597"/>
                  </a:lnTo>
                  <a:lnTo>
                    <a:pt x="745684" y="1471189"/>
                  </a:lnTo>
                  <a:lnTo>
                    <a:pt x="798163" y="1481986"/>
                  </a:lnTo>
                  <a:lnTo>
                    <a:pt x="851716" y="1490937"/>
                  </a:lnTo>
                  <a:lnTo>
                    <a:pt x="906268" y="1497989"/>
                  </a:lnTo>
                  <a:lnTo>
                    <a:pt x="961747" y="1503091"/>
                  </a:lnTo>
                  <a:lnTo>
                    <a:pt x="1018076" y="1506191"/>
                  </a:lnTo>
                  <a:lnTo>
                    <a:pt x="1075182" y="1507236"/>
                  </a:lnTo>
                  <a:lnTo>
                    <a:pt x="2150364" y="1507236"/>
                  </a:lnTo>
                  <a:lnTo>
                    <a:pt x="2150364" y="1286510"/>
                  </a:lnTo>
                  <a:lnTo>
                    <a:pt x="1835403" y="1286510"/>
                  </a:lnTo>
                  <a:lnTo>
                    <a:pt x="1880364" y="1253016"/>
                  </a:lnTo>
                  <a:lnTo>
                    <a:pt x="1922118" y="1217853"/>
                  </a:lnTo>
                  <a:lnTo>
                    <a:pt x="1960598" y="1181133"/>
                  </a:lnTo>
                  <a:lnTo>
                    <a:pt x="1995735" y="1142972"/>
                  </a:lnTo>
                  <a:lnTo>
                    <a:pt x="2027463" y="1103485"/>
                  </a:lnTo>
                  <a:lnTo>
                    <a:pt x="2055713" y="1062786"/>
                  </a:lnTo>
                  <a:lnTo>
                    <a:pt x="2080416" y="1020991"/>
                  </a:lnTo>
                  <a:lnTo>
                    <a:pt x="2101506" y="978214"/>
                  </a:lnTo>
                  <a:lnTo>
                    <a:pt x="2118913" y="934570"/>
                  </a:lnTo>
                  <a:lnTo>
                    <a:pt x="2132571" y="890173"/>
                  </a:lnTo>
                  <a:lnTo>
                    <a:pt x="2142410" y="845139"/>
                  </a:lnTo>
                  <a:lnTo>
                    <a:pt x="2148364" y="799582"/>
                  </a:lnTo>
                  <a:lnTo>
                    <a:pt x="2150364" y="753617"/>
                  </a:lnTo>
                  <a:lnTo>
                    <a:pt x="2148873" y="713597"/>
                  </a:lnTo>
                  <a:lnTo>
                    <a:pt x="2144452" y="674119"/>
                  </a:lnTo>
                  <a:lnTo>
                    <a:pt x="2137174" y="635238"/>
                  </a:lnTo>
                  <a:lnTo>
                    <a:pt x="2127114" y="597005"/>
                  </a:lnTo>
                  <a:lnTo>
                    <a:pt x="2114346" y="559471"/>
                  </a:lnTo>
                  <a:lnTo>
                    <a:pt x="2098944" y="522690"/>
                  </a:lnTo>
                  <a:lnTo>
                    <a:pt x="2080983" y="486713"/>
                  </a:lnTo>
                  <a:lnTo>
                    <a:pt x="2060536" y="451592"/>
                  </a:lnTo>
                  <a:lnTo>
                    <a:pt x="2037679" y="417380"/>
                  </a:lnTo>
                  <a:lnTo>
                    <a:pt x="2012484" y="384128"/>
                  </a:lnTo>
                  <a:lnTo>
                    <a:pt x="1985028" y="351889"/>
                  </a:lnTo>
                  <a:lnTo>
                    <a:pt x="1955383" y="320715"/>
                  </a:lnTo>
                  <a:lnTo>
                    <a:pt x="1923624" y="290657"/>
                  </a:lnTo>
                  <a:lnTo>
                    <a:pt x="1889826" y="261768"/>
                  </a:lnTo>
                  <a:lnTo>
                    <a:pt x="1854062" y="234101"/>
                  </a:lnTo>
                  <a:lnTo>
                    <a:pt x="1816408" y="207707"/>
                  </a:lnTo>
                  <a:lnTo>
                    <a:pt x="1776937" y="182637"/>
                  </a:lnTo>
                  <a:lnTo>
                    <a:pt x="1735723" y="158946"/>
                  </a:lnTo>
                  <a:lnTo>
                    <a:pt x="1692841" y="136683"/>
                  </a:lnTo>
                  <a:lnTo>
                    <a:pt x="1648366" y="115903"/>
                  </a:lnTo>
                  <a:lnTo>
                    <a:pt x="1602371" y="96656"/>
                  </a:lnTo>
                  <a:lnTo>
                    <a:pt x="1554930" y="78994"/>
                  </a:lnTo>
                  <a:lnTo>
                    <a:pt x="1506118" y="62971"/>
                  </a:lnTo>
                  <a:lnTo>
                    <a:pt x="1456010" y="48638"/>
                  </a:lnTo>
                  <a:lnTo>
                    <a:pt x="1404679" y="36046"/>
                  </a:lnTo>
                  <a:lnTo>
                    <a:pt x="1352200" y="25249"/>
                  </a:lnTo>
                  <a:lnTo>
                    <a:pt x="1298647" y="16298"/>
                  </a:lnTo>
                  <a:lnTo>
                    <a:pt x="1244095" y="9246"/>
                  </a:lnTo>
                  <a:lnTo>
                    <a:pt x="1188616" y="4144"/>
                  </a:lnTo>
                  <a:lnTo>
                    <a:pt x="1132287" y="1044"/>
                  </a:lnTo>
                  <a:lnTo>
                    <a:pt x="1075182" y="0"/>
                  </a:lnTo>
                  <a:close/>
                </a:path>
              </a:pathLst>
            </a:custGeom>
            <a:solidFill>
              <a:srgbClr val="EBB3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677161" y="2210561"/>
              <a:ext cx="2150745" cy="1507490"/>
            </a:xfrm>
            <a:custGeom>
              <a:avLst/>
              <a:gdLst/>
              <a:ahLst/>
              <a:cxnLst/>
              <a:rect l="l" t="t" r="r" b="b"/>
              <a:pathLst>
                <a:path w="2150745" h="1507489">
                  <a:moveTo>
                    <a:pt x="1075182" y="1507236"/>
                  </a:moveTo>
                  <a:lnTo>
                    <a:pt x="1018076" y="1506191"/>
                  </a:lnTo>
                  <a:lnTo>
                    <a:pt x="961747" y="1503091"/>
                  </a:lnTo>
                  <a:lnTo>
                    <a:pt x="906268" y="1497989"/>
                  </a:lnTo>
                  <a:lnTo>
                    <a:pt x="851716" y="1490937"/>
                  </a:lnTo>
                  <a:lnTo>
                    <a:pt x="798163" y="1481986"/>
                  </a:lnTo>
                  <a:lnTo>
                    <a:pt x="745684" y="1471189"/>
                  </a:lnTo>
                  <a:lnTo>
                    <a:pt x="694353" y="1458597"/>
                  </a:lnTo>
                  <a:lnTo>
                    <a:pt x="644245" y="1444264"/>
                  </a:lnTo>
                  <a:lnTo>
                    <a:pt x="595433" y="1428241"/>
                  </a:lnTo>
                  <a:lnTo>
                    <a:pt x="547992" y="1410579"/>
                  </a:lnTo>
                  <a:lnTo>
                    <a:pt x="501997" y="1391332"/>
                  </a:lnTo>
                  <a:lnTo>
                    <a:pt x="457522" y="1370552"/>
                  </a:lnTo>
                  <a:lnTo>
                    <a:pt x="414640" y="1348289"/>
                  </a:lnTo>
                  <a:lnTo>
                    <a:pt x="373426" y="1324598"/>
                  </a:lnTo>
                  <a:lnTo>
                    <a:pt x="333955" y="1299528"/>
                  </a:lnTo>
                  <a:lnTo>
                    <a:pt x="296301" y="1273134"/>
                  </a:lnTo>
                  <a:lnTo>
                    <a:pt x="260537" y="1245467"/>
                  </a:lnTo>
                  <a:lnTo>
                    <a:pt x="226739" y="1216578"/>
                  </a:lnTo>
                  <a:lnTo>
                    <a:pt x="194980" y="1186520"/>
                  </a:lnTo>
                  <a:lnTo>
                    <a:pt x="165335" y="1155346"/>
                  </a:lnTo>
                  <a:lnTo>
                    <a:pt x="137879" y="1123107"/>
                  </a:lnTo>
                  <a:lnTo>
                    <a:pt x="112684" y="1089855"/>
                  </a:lnTo>
                  <a:lnTo>
                    <a:pt x="89827" y="1055643"/>
                  </a:lnTo>
                  <a:lnTo>
                    <a:pt x="69380" y="1020522"/>
                  </a:lnTo>
                  <a:lnTo>
                    <a:pt x="51419" y="984545"/>
                  </a:lnTo>
                  <a:lnTo>
                    <a:pt x="36017" y="947764"/>
                  </a:lnTo>
                  <a:lnTo>
                    <a:pt x="23249" y="910230"/>
                  </a:lnTo>
                  <a:lnTo>
                    <a:pt x="13189" y="871997"/>
                  </a:lnTo>
                  <a:lnTo>
                    <a:pt x="5911" y="833116"/>
                  </a:lnTo>
                  <a:lnTo>
                    <a:pt x="1490" y="793638"/>
                  </a:lnTo>
                  <a:lnTo>
                    <a:pt x="0" y="753617"/>
                  </a:lnTo>
                  <a:lnTo>
                    <a:pt x="1490" y="713597"/>
                  </a:lnTo>
                  <a:lnTo>
                    <a:pt x="5911" y="674119"/>
                  </a:lnTo>
                  <a:lnTo>
                    <a:pt x="13189" y="635238"/>
                  </a:lnTo>
                  <a:lnTo>
                    <a:pt x="23249" y="597005"/>
                  </a:lnTo>
                  <a:lnTo>
                    <a:pt x="36017" y="559471"/>
                  </a:lnTo>
                  <a:lnTo>
                    <a:pt x="51419" y="522690"/>
                  </a:lnTo>
                  <a:lnTo>
                    <a:pt x="69380" y="486713"/>
                  </a:lnTo>
                  <a:lnTo>
                    <a:pt x="89827" y="451592"/>
                  </a:lnTo>
                  <a:lnTo>
                    <a:pt x="112684" y="417380"/>
                  </a:lnTo>
                  <a:lnTo>
                    <a:pt x="137879" y="384128"/>
                  </a:lnTo>
                  <a:lnTo>
                    <a:pt x="165335" y="351889"/>
                  </a:lnTo>
                  <a:lnTo>
                    <a:pt x="194980" y="320715"/>
                  </a:lnTo>
                  <a:lnTo>
                    <a:pt x="226739" y="290657"/>
                  </a:lnTo>
                  <a:lnTo>
                    <a:pt x="260537" y="261768"/>
                  </a:lnTo>
                  <a:lnTo>
                    <a:pt x="296301" y="234101"/>
                  </a:lnTo>
                  <a:lnTo>
                    <a:pt x="333955" y="207707"/>
                  </a:lnTo>
                  <a:lnTo>
                    <a:pt x="373426" y="182637"/>
                  </a:lnTo>
                  <a:lnTo>
                    <a:pt x="414640" y="158946"/>
                  </a:lnTo>
                  <a:lnTo>
                    <a:pt x="457522" y="136683"/>
                  </a:lnTo>
                  <a:lnTo>
                    <a:pt x="501997" y="115903"/>
                  </a:lnTo>
                  <a:lnTo>
                    <a:pt x="547992" y="96656"/>
                  </a:lnTo>
                  <a:lnTo>
                    <a:pt x="595433" y="78994"/>
                  </a:lnTo>
                  <a:lnTo>
                    <a:pt x="644245" y="62971"/>
                  </a:lnTo>
                  <a:lnTo>
                    <a:pt x="694353" y="48638"/>
                  </a:lnTo>
                  <a:lnTo>
                    <a:pt x="745684" y="36046"/>
                  </a:lnTo>
                  <a:lnTo>
                    <a:pt x="798163" y="25249"/>
                  </a:lnTo>
                  <a:lnTo>
                    <a:pt x="851716" y="16298"/>
                  </a:lnTo>
                  <a:lnTo>
                    <a:pt x="906268" y="9246"/>
                  </a:lnTo>
                  <a:lnTo>
                    <a:pt x="961747" y="4144"/>
                  </a:lnTo>
                  <a:lnTo>
                    <a:pt x="1018076" y="1044"/>
                  </a:lnTo>
                  <a:lnTo>
                    <a:pt x="1075182" y="0"/>
                  </a:lnTo>
                  <a:lnTo>
                    <a:pt x="1132287" y="1044"/>
                  </a:lnTo>
                  <a:lnTo>
                    <a:pt x="1188616" y="4144"/>
                  </a:lnTo>
                  <a:lnTo>
                    <a:pt x="1244095" y="9246"/>
                  </a:lnTo>
                  <a:lnTo>
                    <a:pt x="1298647" y="16298"/>
                  </a:lnTo>
                  <a:lnTo>
                    <a:pt x="1352200" y="25249"/>
                  </a:lnTo>
                  <a:lnTo>
                    <a:pt x="1404679" y="36046"/>
                  </a:lnTo>
                  <a:lnTo>
                    <a:pt x="1456010" y="48638"/>
                  </a:lnTo>
                  <a:lnTo>
                    <a:pt x="1506118" y="62971"/>
                  </a:lnTo>
                  <a:lnTo>
                    <a:pt x="1554930" y="78994"/>
                  </a:lnTo>
                  <a:lnTo>
                    <a:pt x="1602371" y="96656"/>
                  </a:lnTo>
                  <a:lnTo>
                    <a:pt x="1648366" y="115903"/>
                  </a:lnTo>
                  <a:lnTo>
                    <a:pt x="1692841" y="136683"/>
                  </a:lnTo>
                  <a:lnTo>
                    <a:pt x="1735723" y="158946"/>
                  </a:lnTo>
                  <a:lnTo>
                    <a:pt x="1776937" y="182637"/>
                  </a:lnTo>
                  <a:lnTo>
                    <a:pt x="1816408" y="207707"/>
                  </a:lnTo>
                  <a:lnTo>
                    <a:pt x="1854062" y="234101"/>
                  </a:lnTo>
                  <a:lnTo>
                    <a:pt x="1889826" y="261768"/>
                  </a:lnTo>
                  <a:lnTo>
                    <a:pt x="1923624" y="290657"/>
                  </a:lnTo>
                  <a:lnTo>
                    <a:pt x="1955383" y="320715"/>
                  </a:lnTo>
                  <a:lnTo>
                    <a:pt x="1985028" y="351889"/>
                  </a:lnTo>
                  <a:lnTo>
                    <a:pt x="2012484" y="384128"/>
                  </a:lnTo>
                  <a:lnTo>
                    <a:pt x="2037679" y="417380"/>
                  </a:lnTo>
                  <a:lnTo>
                    <a:pt x="2060536" y="451592"/>
                  </a:lnTo>
                  <a:lnTo>
                    <a:pt x="2080983" y="486713"/>
                  </a:lnTo>
                  <a:lnTo>
                    <a:pt x="2098944" y="522690"/>
                  </a:lnTo>
                  <a:lnTo>
                    <a:pt x="2114346" y="559471"/>
                  </a:lnTo>
                  <a:lnTo>
                    <a:pt x="2127114" y="597005"/>
                  </a:lnTo>
                  <a:lnTo>
                    <a:pt x="2137174" y="635238"/>
                  </a:lnTo>
                  <a:lnTo>
                    <a:pt x="2144452" y="674119"/>
                  </a:lnTo>
                  <a:lnTo>
                    <a:pt x="2148873" y="713597"/>
                  </a:lnTo>
                  <a:lnTo>
                    <a:pt x="2150364" y="753617"/>
                  </a:lnTo>
                  <a:lnTo>
                    <a:pt x="2148364" y="799582"/>
                  </a:lnTo>
                  <a:lnTo>
                    <a:pt x="2142410" y="845139"/>
                  </a:lnTo>
                  <a:lnTo>
                    <a:pt x="2132571" y="890173"/>
                  </a:lnTo>
                  <a:lnTo>
                    <a:pt x="2118913" y="934570"/>
                  </a:lnTo>
                  <a:lnTo>
                    <a:pt x="2101506" y="978214"/>
                  </a:lnTo>
                  <a:lnTo>
                    <a:pt x="2080416" y="1020991"/>
                  </a:lnTo>
                  <a:lnTo>
                    <a:pt x="2055713" y="1062786"/>
                  </a:lnTo>
                  <a:lnTo>
                    <a:pt x="2027463" y="1103485"/>
                  </a:lnTo>
                  <a:lnTo>
                    <a:pt x="1995735" y="1142972"/>
                  </a:lnTo>
                  <a:lnTo>
                    <a:pt x="1960598" y="1181133"/>
                  </a:lnTo>
                  <a:lnTo>
                    <a:pt x="1922118" y="1217853"/>
                  </a:lnTo>
                  <a:lnTo>
                    <a:pt x="1880364" y="1253016"/>
                  </a:lnTo>
                  <a:lnTo>
                    <a:pt x="1835403" y="1286510"/>
                  </a:lnTo>
                  <a:lnTo>
                    <a:pt x="2150364" y="1286510"/>
                  </a:lnTo>
                  <a:lnTo>
                    <a:pt x="2150364" y="1507236"/>
                  </a:lnTo>
                  <a:lnTo>
                    <a:pt x="1075182" y="1507236"/>
                  </a:lnTo>
                  <a:close/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2178811" y="2630881"/>
            <a:ext cx="1146175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sz="2000" spc="-114" dirty="0">
                <a:latin typeface="Microsoft Sans Serif"/>
                <a:cs typeface="Microsoft Sans Serif"/>
              </a:rPr>
              <a:t>Illumination</a:t>
            </a:r>
            <a:endParaRPr sz="2000">
              <a:latin typeface="Microsoft Sans Serif"/>
              <a:cs typeface="Microsoft Sans Serif"/>
            </a:endParaRPr>
          </a:p>
          <a:p>
            <a:pPr algn="ctr">
              <a:lnSpc>
                <a:spcPct val="100000"/>
              </a:lnSpc>
            </a:pPr>
            <a:r>
              <a:rPr sz="2000" spc="-170" dirty="0">
                <a:latin typeface="Microsoft Sans Serif"/>
                <a:cs typeface="Microsoft Sans Serif"/>
              </a:rPr>
              <a:t>Source</a:t>
            </a:r>
            <a:endParaRPr sz="2000">
              <a:latin typeface="Microsoft Sans Serif"/>
              <a:cs typeface="Microsoft Sans Serif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536691" y="2200655"/>
            <a:ext cx="2170430" cy="1527175"/>
            <a:chOff x="5536691" y="2200655"/>
            <a:chExt cx="2170430" cy="1527175"/>
          </a:xfrm>
        </p:grpSpPr>
        <p:sp>
          <p:nvSpPr>
            <p:cNvPr id="7" name="object 7"/>
            <p:cNvSpPr/>
            <p:nvPr/>
          </p:nvSpPr>
          <p:spPr>
            <a:xfrm>
              <a:off x="5546597" y="2210561"/>
              <a:ext cx="2150745" cy="1507490"/>
            </a:xfrm>
            <a:custGeom>
              <a:avLst/>
              <a:gdLst/>
              <a:ahLst/>
              <a:cxnLst/>
              <a:rect l="l" t="t" r="r" b="b"/>
              <a:pathLst>
                <a:path w="2150745" h="1507489">
                  <a:moveTo>
                    <a:pt x="1075181" y="0"/>
                  </a:moveTo>
                  <a:lnTo>
                    <a:pt x="1018076" y="1044"/>
                  </a:lnTo>
                  <a:lnTo>
                    <a:pt x="961747" y="4144"/>
                  </a:lnTo>
                  <a:lnTo>
                    <a:pt x="906268" y="9246"/>
                  </a:lnTo>
                  <a:lnTo>
                    <a:pt x="851716" y="16298"/>
                  </a:lnTo>
                  <a:lnTo>
                    <a:pt x="798163" y="25249"/>
                  </a:lnTo>
                  <a:lnTo>
                    <a:pt x="745684" y="36046"/>
                  </a:lnTo>
                  <a:lnTo>
                    <a:pt x="694353" y="48638"/>
                  </a:lnTo>
                  <a:lnTo>
                    <a:pt x="644245" y="62971"/>
                  </a:lnTo>
                  <a:lnTo>
                    <a:pt x="595433" y="78994"/>
                  </a:lnTo>
                  <a:lnTo>
                    <a:pt x="547992" y="96656"/>
                  </a:lnTo>
                  <a:lnTo>
                    <a:pt x="501997" y="115903"/>
                  </a:lnTo>
                  <a:lnTo>
                    <a:pt x="457522" y="136683"/>
                  </a:lnTo>
                  <a:lnTo>
                    <a:pt x="414640" y="158946"/>
                  </a:lnTo>
                  <a:lnTo>
                    <a:pt x="373426" y="182637"/>
                  </a:lnTo>
                  <a:lnTo>
                    <a:pt x="333955" y="207707"/>
                  </a:lnTo>
                  <a:lnTo>
                    <a:pt x="296301" y="234101"/>
                  </a:lnTo>
                  <a:lnTo>
                    <a:pt x="260537" y="261768"/>
                  </a:lnTo>
                  <a:lnTo>
                    <a:pt x="226739" y="290657"/>
                  </a:lnTo>
                  <a:lnTo>
                    <a:pt x="194980" y="320715"/>
                  </a:lnTo>
                  <a:lnTo>
                    <a:pt x="165335" y="351889"/>
                  </a:lnTo>
                  <a:lnTo>
                    <a:pt x="137879" y="384128"/>
                  </a:lnTo>
                  <a:lnTo>
                    <a:pt x="112684" y="417380"/>
                  </a:lnTo>
                  <a:lnTo>
                    <a:pt x="89827" y="451592"/>
                  </a:lnTo>
                  <a:lnTo>
                    <a:pt x="69380" y="486713"/>
                  </a:lnTo>
                  <a:lnTo>
                    <a:pt x="51419" y="522690"/>
                  </a:lnTo>
                  <a:lnTo>
                    <a:pt x="36017" y="559471"/>
                  </a:lnTo>
                  <a:lnTo>
                    <a:pt x="23249" y="597005"/>
                  </a:lnTo>
                  <a:lnTo>
                    <a:pt x="13189" y="635238"/>
                  </a:lnTo>
                  <a:lnTo>
                    <a:pt x="5911" y="674119"/>
                  </a:lnTo>
                  <a:lnTo>
                    <a:pt x="1490" y="713597"/>
                  </a:lnTo>
                  <a:lnTo>
                    <a:pt x="0" y="753617"/>
                  </a:lnTo>
                  <a:lnTo>
                    <a:pt x="1999" y="799582"/>
                  </a:lnTo>
                  <a:lnTo>
                    <a:pt x="7953" y="845139"/>
                  </a:lnTo>
                  <a:lnTo>
                    <a:pt x="17792" y="890173"/>
                  </a:lnTo>
                  <a:lnTo>
                    <a:pt x="31450" y="934570"/>
                  </a:lnTo>
                  <a:lnTo>
                    <a:pt x="48857" y="978214"/>
                  </a:lnTo>
                  <a:lnTo>
                    <a:pt x="69947" y="1020991"/>
                  </a:lnTo>
                  <a:lnTo>
                    <a:pt x="94650" y="1062786"/>
                  </a:lnTo>
                  <a:lnTo>
                    <a:pt x="122900" y="1103485"/>
                  </a:lnTo>
                  <a:lnTo>
                    <a:pt x="154628" y="1142972"/>
                  </a:lnTo>
                  <a:lnTo>
                    <a:pt x="189765" y="1181133"/>
                  </a:lnTo>
                  <a:lnTo>
                    <a:pt x="228245" y="1217853"/>
                  </a:lnTo>
                  <a:lnTo>
                    <a:pt x="269999" y="1253016"/>
                  </a:lnTo>
                  <a:lnTo>
                    <a:pt x="314960" y="1286510"/>
                  </a:lnTo>
                  <a:lnTo>
                    <a:pt x="0" y="1286510"/>
                  </a:lnTo>
                  <a:lnTo>
                    <a:pt x="0" y="1507236"/>
                  </a:lnTo>
                  <a:lnTo>
                    <a:pt x="1075181" y="1507236"/>
                  </a:lnTo>
                  <a:lnTo>
                    <a:pt x="1132287" y="1506191"/>
                  </a:lnTo>
                  <a:lnTo>
                    <a:pt x="1188616" y="1503091"/>
                  </a:lnTo>
                  <a:lnTo>
                    <a:pt x="1244095" y="1497989"/>
                  </a:lnTo>
                  <a:lnTo>
                    <a:pt x="1298647" y="1490937"/>
                  </a:lnTo>
                  <a:lnTo>
                    <a:pt x="1352200" y="1481986"/>
                  </a:lnTo>
                  <a:lnTo>
                    <a:pt x="1404679" y="1471189"/>
                  </a:lnTo>
                  <a:lnTo>
                    <a:pt x="1456010" y="1458597"/>
                  </a:lnTo>
                  <a:lnTo>
                    <a:pt x="1506118" y="1444264"/>
                  </a:lnTo>
                  <a:lnTo>
                    <a:pt x="1554930" y="1428241"/>
                  </a:lnTo>
                  <a:lnTo>
                    <a:pt x="1602371" y="1410579"/>
                  </a:lnTo>
                  <a:lnTo>
                    <a:pt x="1648366" y="1391332"/>
                  </a:lnTo>
                  <a:lnTo>
                    <a:pt x="1692841" y="1370552"/>
                  </a:lnTo>
                  <a:lnTo>
                    <a:pt x="1735723" y="1348289"/>
                  </a:lnTo>
                  <a:lnTo>
                    <a:pt x="1776937" y="1324598"/>
                  </a:lnTo>
                  <a:lnTo>
                    <a:pt x="1816408" y="1299528"/>
                  </a:lnTo>
                  <a:lnTo>
                    <a:pt x="1854062" y="1273134"/>
                  </a:lnTo>
                  <a:lnTo>
                    <a:pt x="1889826" y="1245467"/>
                  </a:lnTo>
                  <a:lnTo>
                    <a:pt x="1923624" y="1216578"/>
                  </a:lnTo>
                  <a:lnTo>
                    <a:pt x="1955383" y="1186520"/>
                  </a:lnTo>
                  <a:lnTo>
                    <a:pt x="1985028" y="1155346"/>
                  </a:lnTo>
                  <a:lnTo>
                    <a:pt x="2012484" y="1123107"/>
                  </a:lnTo>
                  <a:lnTo>
                    <a:pt x="2037679" y="1089855"/>
                  </a:lnTo>
                  <a:lnTo>
                    <a:pt x="2060536" y="1055643"/>
                  </a:lnTo>
                  <a:lnTo>
                    <a:pt x="2080983" y="1020522"/>
                  </a:lnTo>
                  <a:lnTo>
                    <a:pt x="2098944" y="984545"/>
                  </a:lnTo>
                  <a:lnTo>
                    <a:pt x="2114346" y="947764"/>
                  </a:lnTo>
                  <a:lnTo>
                    <a:pt x="2127114" y="910230"/>
                  </a:lnTo>
                  <a:lnTo>
                    <a:pt x="2137174" y="871997"/>
                  </a:lnTo>
                  <a:lnTo>
                    <a:pt x="2144452" y="833116"/>
                  </a:lnTo>
                  <a:lnTo>
                    <a:pt x="2148873" y="793638"/>
                  </a:lnTo>
                  <a:lnTo>
                    <a:pt x="2150363" y="753617"/>
                  </a:lnTo>
                  <a:lnTo>
                    <a:pt x="2148873" y="713597"/>
                  </a:lnTo>
                  <a:lnTo>
                    <a:pt x="2144452" y="674119"/>
                  </a:lnTo>
                  <a:lnTo>
                    <a:pt x="2137174" y="635238"/>
                  </a:lnTo>
                  <a:lnTo>
                    <a:pt x="2127114" y="597005"/>
                  </a:lnTo>
                  <a:lnTo>
                    <a:pt x="2114346" y="559471"/>
                  </a:lnTo>
                  <a:lnTo>
                    <a:pt x="2098944" y="522690"/>
                  </a:lnTo>
                  <a:lnTo>
                    <a:pt x="2080983" y="486713"/>
                  </a:lnTo>
                  <a:lnTo>
                    <a:pt x="2060536" y="451592"/>
                  </a:lnTo>
                  <a:lnTo>
                    <a:pt x="2037679" y="417380"/>
                  </a:lnTo>
                  <a:lnTo>
                    <a:pt x="2012484" y="384128"/>
                  </a:lnTo>
                  <a:lnTo>
                    <a:pt x="1985028" y="351889"/>
                  </a:lnTo>
                  <a:lnTo>
                    <a:pt x="1955383" y="320715"/>
                  </a:lnTo>
                  <a:lnTo>
                    <a:pt x="1923624" y="290657"/>
                  </a:lnTo>
                  <a:lnTo>
                    <a:pt x="1889826" y="261768"/>
                  </a:lnTo>
                  <a:lnTo>
                    <a:pt x="1854062" y="234101"/>
                  </a:lnTo>
                  <a:lnTo>
                    <a:pt x="1816408" y="207707"/>
                  </a:lnTo>
                  <a:lnTo>
                    <a:pt x="1776937" y="182637"/>
                  </a:lnTo>
                  <a:lnTo>
                    <a:pt x="1735723" y="158946"/>
                  </a:lnTo>
                  <a:lnTo>
                    <a:pt x="1692841" y="136683"/>
                  </a:lnTo>
                  <a:lnTo>
                    <a:pt x="1648366" y="115903"/>
                  </a:lnTo>
                  <a:lnTo>
                    <a:pt x="1602371" y="96656"/>
                  </a:lnTo>
                  <a:lnTo>
                    <a:pt x="1554930" y="78994"/>
                  </a:lnTo>
                  <a:lnTo>
                    <a:pt x="1506118" y="62971"/>
                  </a:lnTo>
                  <a:lnTo>
                    <a:pt x="1456010" y="48638"/>
                  </a:lnTo>
                  <a:lnTo>
                    <a:pt x="1404679" y="36046"/>
                  </a:lnTo>
                  <a:lnTo>
                    <a:pt x="1352200" y="25249"/>
                  </a:lnTo>
                  <a:lnTo>
                    <a:pt x="1298647" y="16298"/>
                  </a:lnTo>
                  <a:lnTo>
                    <a:pt x="1244095" y="9246"/>
                  </a:lnTo>
                  <a:lnTo>
                    <a:pt x="1188616" y="4144"/>
                  </a:lnTo>
                  <a:lnTo>
                    <a:pt x="1132287" y="1044"/>
                  </a:lnTo>
                  <a:lnTo>
                    <a:pt x="1075181" y="0"/>
                  </a:lnTo>
                  <a:close/>
                </a:path>
              </a:pathLst>
            </a:custGeom>
            <a:solidFill>
              <a:srgbClr val="EBB3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546597" y="2210561"/>
              <a:ext cx="2150745" cy="1507490"/>
            </a:xfrm>
            <a:custGeom>
              <a:avLst/>
              <a:gdLst/>
              <a:ahLst/>
              <a:cxnLst/>
              <a:rect l="l" t="t" r="r" b="b"/>
              <a:pathLst>
                <a:path w="2150745" h="1507489">
                  <a:moveTo>
                    <a:pt x="1075181" y="1507236"/>
                  </a:moveTo>
                  <a:lnTo>
                    <a:pt x="1132287" y="1506191"/>
                  </a:lnTo>
                  <a:lnTo>
                    <a:pt x="1188616" y="1503091"/>
                  </a:lnTo>
                  <a:lnTo>
                    <a:pt x="1244095" y="1497989"/>
                  </a:lnTo>
                  <a:lnTo>
                    <a:pt x="1298647" y="1490937"/>
                  </a:lnTo>
                  <a:lnTo>
                    <a:pt x="1352200" y="1481986"/>
                  </a:lnTo>
                  <a:lnTo>
                    <a:pt x="1404679" y="1471189"/>
                  </a:lnTo>
                  <a:lnTo>
                    <a:pt x="1456010" y="1458597"/>
                  </a:lnTo>
                  <a:lnTo>
                    <a:pt x="1506118" y="1444264"/>
                  </a:lnTo>
                  <a:lnTo>
                    <a:pt x="1554930" y="1428241"/>
                  </a:lnTo>
                  <a:lnTo>
                    <a:pt x="1602371" y="1410579"/>
                  </a:lnTo>
                  <a:lnTo>
                    <a:pt x="1648366" y="1391332"/>
                  </a:lnTo>
                  <a:lnTo>
                    <a:pt x="1692841" y="1370552"/>
                  </a:lnTo>
                  <a:lnTo>
                    <a:pt x="1735723" y="1348289"/>
                  </a:lnTo>
                  <a:lnTo>
                    <a:pt x="1776937" y="1324598"/>
                  </a:lnTo>
                  <a:lnTo>
                    <a:pt x="1816408" y="1299528"/>
                  </a:lnTo>
                  <a:lnTo>
                    <a:pt x="1854062" y="1273134"/>
                  </a:lnTo>
                  <a:lnTo>
                    <a:pt x="1889826" y="1245467"/>
                  </a:lnTo>
                  <a:lnTo>
                    <a:pt x="1923624" y="1216578"/>
                  </a:lnTo>
                  <a:lnTo>
                    <a:pt x="1955383" y="1186520"/>
                  </a:lnTo>
                  <a:lnTo>
                    <a:pt x="1985028" y="1155346"/>
                  </a:lnTo>
                  <a:lnTo>
                    <a:pt x="2012484" y="1123107"/>
                  </a:lnTo>
                  <a:lnTo>
                    <a:pt x="2037679" y="1089855"/>
                  </a:lnTo>
                  <a:lnTo>
                    <a:pt x="2060536" y="1055643"/>
                  </a:lnTo>
                  <a:lnTo>
                    <a:pt x="2080983" y="1020522"/>
                  </a:lnTo>
                  <a:lnTo>
                    <a:pt x="2098944" y="984545"/>
                  </a:lnTo>
                  <a:lnTo>
                    <a:pt x="2114346" y="947764"/>
                  </a:lnTo>
                  <a:lnTo>
                    <a:pt x="2127114" y="910230"/>
                  </a:lnTo>
                  <a:lnTo>
                    <a:pt x="2137174" y="871997"/>
                  </a:lnTo>
                  <a:lnTo>
                    <a:pt x="2144452" y="833116"/>
                  </a:lnTo>
                  <a:lnTo>
                    <a:pt x="2148873" y="793638"/>
                  </a:lnTo>
                  <a:lnTo>
                    <a:pt x="2150363" y="753617"/>
                  </a:lnTo>
                  <a:lnTo>
                    <a:pt x="2148873" y="713597"/>
                  </a:lnTo>
                  <a:lnTo>
                    <a:pt x="2144452" y="674119"/>
                  </a:lnTo>
                  <a:lnTo>
                    <a:pt x="2137174" y="635238"/>
                  </a:lnTo>
                  <a:lnTo>
                    <a:pt x="2127114" y="597005"/>
                  </a:lnTo>
                  <a:lnTo>
                    <a:pt x="2114346" y="559471"/>
                  </a:lnTo>
                  <a:lnTo>
                    <a:pt x="2098944" y="522690"/>
                  </a:lnTo>
                  <a:lnTo>
                    <a:pt x="2080983" y="486713"/>
                  </a:lnTo>
                  <a:lnTo>
                    <a:pt x="2060536" y="451592"/>
                  </a:lnTo>
                  <a:lnTo>
                    <a:pt x="2037679" y="417380"/>
                  </a:lnTo>
                  <a:lnTo>
                    <a:pt x="2012484" y="384128"/>
                  </a:lnTo>
                  <a:lnTo>
                    <a:pt x="1985028" y="351889"/>
                  </a:lnTo>
                  <a:lnTo>
                    <a:pt x="1955383" y="320715"/>
                  </a:lnTo>
                  <a:lnTo>
                    <a:pt x="1923624" y="290657"/>
                  </a:lnTo>
                  <a:lnTo>
                    <a:pt x="1889826" y="261768"/>
                  </a:lnTo>
                  <a:lnTo>
                    <a:pt x="1854062" y="234101"/>
                  </a:lnTo>
                  <a:lnTo>
                    <a:pt x="1816408" y="207707"/>
                  </a:lnTo>
                  <a:lnTo>
                    <a:pt x="1776937" y="182637"/>
                  </a:lnTo>
                  <a:lnTo>
                    <a:pt x="1735723" y="158946"/>
                  </a:lnTo>
                  <a:lnTo>
                    <a:pt x="1692841" y="136683"/>
                  </a:lnTo>
                  <a:lnTo>
                    <a:pt x="1648366" y="115903"/>
                  </a:lnTo>
                  <a:lnTo>
                    <a:pt x="1602371" y="96656"/>
                  </a:lnTo>
                  <a:lnTo>
                    <a:pt x="1554930" y="78994"/>
                  </a:lnTo>
                  <a:lnTo>
                    <a:pt x="1506118" y="62971"/>
                  </a:lnTo>
                  <a:lnTo>
                    <a:pt x="1456010" y="48638"/>
                  </a:lnTo>
                  <a:lnTo>
                    <a:pt x="1404679" y="36046"/>
                  </a:lnTo>
                  <a:lnTo>
                    <a:pt x="1352200" y="25249"/>
                  </a:lnTo>
                  <a:lnTo>
                    <a:pt x="1298647" y="16298"/>
                  </a:lnTo>
                  <a:lnTo>
                    <a:pt x="1244095" y="9246"/>
                  </a:lnTo>
                  <a:lnTo>
                    <a:pt x="1188616" y="4144"/>
                  </a:lnTo>
                  <a:lnTo>
                    <a:pt x="1132287" y="1044"/>
                  </a:lnTo>
                  <a:lnTo>
                    <a:pt x="1075181" y="0"/>
                  </a:lnTo>
                  <a:lnTo>
                    <a:pt x="1018076" y="1044"/>
                  </a:lnTo>
                  <a:lnTo>
                    <a:pt x="961747" y="4144"/>
                  </a:lnTo>
                  <a:lnTo>
                    <a:pt x="906268" y="9246"/>
                  </a:lnTo>
                  <a:lnTo>
                    <a:pt x="851716" y="16298"/>
                  </a:lnTo>
                  <a:lnTo>
                    <a:pt x="798163" y="25249"/>
                  </a:lnTo>
                  <a:lnTo>
                    <a:pt x="745684" y="36046"/>
                  </a:lnTo>
                  <a:lnTo>
                    <a:pt x="694353" y="48638"/>
                  </a:lnTo>
                  <a:lnTo>
                    <a:pt x="644245" y="62971"/>
                  </a:lnTo>
                  <a:lnTo>
                    <a:pt x="595433" y="78994"/>
                  </a:lnTo>
                  <a:lnTo>
                    <a:pt x="547992" y="96656"/>
                  </a:lnTo>
                  <a:lnTo>
                    <a:pt x="501997" y="115903"/>
                  </a:lnTo>
                  <a:lnTo>
                    <a:pt x="457522" y="136683"/>
                  </a:lnTo>
                  <a:lnTo>
                    <a:pt x="414640" y="158946"/>
                  </a:lnTo>
                  <a:lnTo>
                    <a:pt x="373426" y="182637"/>
                  </a:lnTo>
                  <a:lnTo>
                    <a:pt x="333955" y="207707"/>
                  </a:lnTo>
                  <a:lnTo>
                    <a:pt x="296301" y="234101"/>
                  </a:lnTo>
                  <a:lnTo>
                    <a:pt x="260537" y="261768"/>
                  </a:lnTo>
                  <a:lnTo>
                    <a:pt x="226739" y="290657"/>
                  </a:lnTo>
                  <a:lnTo>
                    <a:pt x="194980" y="320715"/>
                  </a:lnTo>
                  <a:lnTo>
                    <a:pt x="165335" y="351889"/>
                  </a:lnTo>
                  <a:lnTo>
                    <a:pt x="137879" y="384128"/>
                  </a:lnTo>
                  <a:lnTo>
                    <a:pt x="112684" y="417380"/>
                  </a:lnTo>
                  <a:lnTo>
                    <a:pt x="89827" y="451592"/>
                  </a:lnTo>
                  <a:lnTo>
                    <a:pt x="69380" y="486713"/>
                  </a:lnTo>
                  <a:lnTo>
                    <a:pt x="51419" y="522690"/>
                  </a:lnTo>
                  <a:lnTo>
                    <a:pt x="36017" y="559471"/>
                  </a:lnTo>
                  <a:lnTo>
                    <a:pt x="23249" y="597005"/>
                  </a:lnTo>
                  <a:lnTo>
                    <a:pt x="13189" y="635238"/>
                  </a:lnTo>
                  <a:lnTo>
                    <a:pt x="5911" y="674119"/>
                  </a:lnTo>
                  <a:lnTo>
                    <a:pt x="1490" y="713597"/>
                  </a:lnTo>
                  <a:lnTo>
                    <a:pt x="0" y="753617"/>
                  </a:lnTo>
                  <a:lnTo>
                    <a:pt x="1999" y="799582"/>
                  </a:lnTo>
                  <a:lnTo>
                    <a:pt x="7953" y="845139"/>
                  </a:lnTo>
                  <a:lnTo>
                    <a:pt x="17792" y="890173"/>
                  </a:lnTo>
                  <a:lnTo>
                    <a:pt x="31450" y="934570"/>
                  </a:lnTo>
                  <a:lnTo>
                    <a:pt x="48857" y="978214"/>
                  </a:lnTo>
                  <a:lnTo>
                    <a:pt x="69947" y="1020991"/>
                  </a:lnTo>
                  <a:lnTo>
                    <a:pt x="94650" y="1062786"/>
                  </a:lnTo>
                  <a:lnTo>
                    <a:pt x="122900" y="1103485"/>
                  </a:lnTo>
                  <a:lnTo>
                    <a:pt x="154628" y="1142972"/>
                  </a:lnTo>
                  <a:lnTo>
                    <a:pt x="189765" y="1181133"/>
                  </a:lnTo>
                  <a:lnTo>
                    <a:pt x="228245" y="1217853"/>
                  </a:lnTo>
                  <a:lnTo>
                    <a:pt x="269999" y="1253016"/>
                  </a:lnTo>
                  <a:lnTo>
                    <a:pt x="314960" y="1286510"/>
                  </a:lnTo>
                  <a:lnTo>
                    <a:pt x="0" y="1286510"/>
                  </a:lnTo>
                  <a:lnTo>
                    <a:pt x="0" y="1507236"/>
                  </a:lnTo>
                  <a:lnTo>
                    <a:pt x="1075181" y="1507236"/>
                  </a:lnTo>
                  <a:close/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6023609" y="2173986"/>
            <a:ext cx="1196340" cy="1550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065" marR="5080" algn="ctr">
              <a:lnSpc>
                <a:spcPct val="100000"/>
              </a:lnSpc>
              <a:spcBef>
                <a:spcPts val="105"/>
              </a:spcBef>
            </a:pPr>
            <a:r>
              <a:rPr sz="2000" spc="-500" dirty="0">
                <a:latin typeface="Microsoft Sans Serif"/>
                <a:cs typeface="Microsoft Sans Serif"/>
              </a:rPr>
              <a:t>R</a:t>
            </a:r>
            <a:r>
              <a:rPr sz="2000" dirty="0">
                <a:latin typeface="Microsoft Sans Serif"/>
                <a:cs typeface="Microsoft Sans Serif"/>
              </a:rPr>
              <a:t>e</a:t>
            </a:r>
            <a:r>
              <a:rPr sz="2000" spc="5" dirty="0">
                <a:latin typeface="Microsoft Sans Serif"/>
                <a:cs typeface="Microsoft Sans Serif"/>
              </a:rPr>
              <a:t>f</a:t>
            </a:r>
            <a:r>
              <a:rPr sz="2000" spc="-45" dirty="0">
                <a:latin typeface="Microsoft Sans Serif"/>
                <a:cs typeface="Microsoft Sans Serif"/>
              </a:rPr>
              <a:t>l</a:t>
            </a:r>
            <a:r>
              <a:rPr sz="2000" spc="-90" dirty="0">
                <a:latin typeface="Microsoft Sans Serif"/>
                <a:cs typeface="Microsoft Sans Serif"/>
              </a:rPr>
              <a:t>e</a:t>
            </a:r>
            <a:r>
              <a:rPr sz="2000" spc="-160" dirty="0">
                <a:latin typeface="Microsoft Sans Serif"/>
                <a:cs typeface="Microsoft Sans Serif"/>
              </a:rPr>
              <a:t>c</a:t>
            </a:r>
            <a:r>
              <a:rPr sz="2000" spc="-100" dirty="0">
                <a:latin typeface="Microsoft Sans Serif"/>
                <a:cs typeface="Microsoft Sans Serif"/>
              </a:rPr>
              <a:t>t</a:t>
            </a:r>
            <a:r>
              <a:rPr sz="2000" spc="-114" dirty="0">
                <a:latin typeface="Microsoft Sans Serif"/>
                <a:cs typeface="Microsoft Sans Serif"/>
              </a:rPr>
              <a:t>io</a:t>
            </a:r>
            <a:r>
              <a:rPr sz="2000" spc="-150" dirty="0">
                <a:latin typeface="Microsoft Sans Serif"/>
                <a:cs typeface="Microsoft Sans Serif"/>
              </a:rPr>
              <a:t>n</a:t>
            </a:r>
            <a:r>
              <a:rPr sz="2000" spc="-20" dirty="0">
                <a:latin typeface="Microsoft Sans Serif"/>
                <a:cs typeface="Microsoft Sans Serif"/>
              </a:rPr>
              <a:t> </a:t>
            </a:r>
            <a:r>
              <a:rPr sz="2000" spc="430" dirty="0">
                <a:latin typeface="Microsoft Sans Serif"/>
                <a:cs typeface="Microsoft Sans Serif"/>
              </a:rPr>
              <a:t>/  </a:t>
            </a:r>
            <a:r>
              <a:rPr sz="2000" spc="-100" dirty="0">
                <a:latin typeface="Microsoft Sans Serif"/>
                <a:cs typeface="Microsoft Sans Serif"/>
              </a:rPr>
              <a:t>Absorption </a:t>
            </a:r>
            <a:r>
              <a:rPr sz="2000" spc="-9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of</a:t>
            </a:r>
            <a:r>
              <a:rPr sz="2000" spc="35" dirty="0">
                <a:latin typeface="Microsoft Sans Serif"/>
                <a:cs typeface="Microsoft Sans Serif"/>
              </a:rPr>
              <a:t> </a:t>
            </a:r>
            <a:r>
              <a:rPr sz="2000" spc="-85" dirty="0">
                <a:latin typeface="Microsoft Sans Serif"/>
                <a:cs typeface="Microsoft Sans Serif"/>
              </a:rPr>
              <a:t>energy </a:t>
            </a:r>
            <a:r>
              <a:rPr sz="2000" spc="-80" dirty="0">
                <a:latin typeface="Microsoft Sans Serif"/>
                <a:cs typeface="Microsoft Sans Serif"/>
              </a:rPr>
              <a:t> </a:t>
            </a:r>
            <a:r>
              <a:rPr sz="2000" spc="50" dirty="0">
                <a:latin typeface="Microsoft Sans Serif"/>
                <a:cs typeface="Microsoft Sans Serif"/>
              </a:rPr>
              <a:t>f</a:t>
            </a:r>
            <a:r>
              <a:rPr sz="2000" spc="30" dirty="0">
                <a:latin typeface="Microsoft Sans Serif"/>
                <a:cs typeface="Microsoft Sans Serif"/>
              </a:rPr>
              <a:t>r</a:t>
            </a:r>
            <a:r>
              <a:rPr sz="2000" spc="-220" dirty="0">
                <a:latin typeface="Microsoft Sans Serif"/>
                <a:cs typeface="Microsoft Sans Serif"/>
              </a:rPr>
              <a:t>om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spc="-210" dirty="0">
                <a:latin typeface="Microsoft Sans Serif"/>
                <a:cs typeface="Microsoft Sans Serif"/>
              </a:rPr>
              <a:t>s</a:t>
            </a:r>
            <a:r>
              <a:rPr sz="2000" spc="-229" dirty="0">
                <a:latin typeface="Microsoft Sans Serif"/>
                <a:cs typeface="Microsoft Sans Serif"/>
              </a:rPr>
              <a:t>o</a:t>
            </a:r>
            <a:r>
              <a:rPr sz="2000" spc="-125" dirty="0">
                <a:latin typeface="Microsoft Sans Serif"/>
                <a:cs typeface="Microsoft Sans Serif"/>
              </a:rPr>
              <a:t>urce  </a:t>
            </a:r>
            <a:r>
              <a:rPr sz="2000" spc="-55" dirty="0">
                <a:latin typeface="Microsoft Sans Serif"/>
                <a:cs typeface="Microsoft Sans Serif"/>
              </a:rPr>
              <a:t>by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spc="-85" dirty="0">
                <a:latin typeface="Microsoft Sans Serif"/>
                <a:cs typeface="Microsoft Sans Serif"/>
              </a:rPr>
              <a:t>object</a:t>
            </a:r>
            <a:endParaRPr sz="2000">
              <a:latin typeface="Microsoft Sans Serif"/>
              <a:cs typeface="Microsoft Sans Serif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4281804" y="2525902"/>
            <a:ext cx="810895" cy="876935"/>
            <a:chOff x="4281804" y="2525902"/>
            <a:chExt cx="810895" cy="876935"/>
          </a:xfrm>
        </p:grpSpPr>
        <p:sp>
          <p:nvSpPr>
            <p:cNvPr id="11" name="object 11"/>
            <p:cNvSpPr/>
            <p:nvPr/>
          </p:nvSpPr>
          <p:spPr>
            <a:xfrm>
              <a:off x="4291711" y="2536189"/>
              <a:ext cx="791210" cy="855980"/>
            </a:xfrm>
            <a:custGeom>
              <a:avLst/>
              <a:gdLst/>
              <a:ahLst/>
              <a:cxnLst/>
              <a:rect l="l" t="t" r="r" b="b"/>
              <a:pathLst>
                <a:path w="791210" h="855979">
                  <a:moveTo>
                    <a:pt x="790702" y="300990"/>
                  </a:moveTo>
                  <a:lnTo>
                    <a:pt x="521843" y="300990"/>
                  </a:lnTo>
                  <a:lnTo>
                    <a:pt x="521843" y="0"/>
                  </a:lnTo>
                  <a:lnTo>
                    <a:pt x="268859" y="0"/>
                  </a:lnTo>
                  <a:lnTo>
                    <a:pt x="268859" y="300990"/>
                  </a:lnTo>
                  <a:lnTo>
                    <a:pt x="0" y="300990"/>
                  </a:lnTo>
                  <a:lnTo>
                    <a:pt x="0" y="554990"/>
                  </a:lnTo>
                  <a:lnTo>
                    <a:pt x="268859" y="554990"/>
                  </a:lnTo>
                  <a:lnTo>
                    <a:pt x="268859" y="855980"/>
                  </a:lnTo>
                  <a:lnTo>
                    <a:pt x="521843" y="855980"/>
                  </a:lnTo>
                  <a:lnTo>
                    <a:pt x="521843" y="554990"/>
                  </a:lnTo>
                  <a:lnTo>
                    <a:pt x="790702" y="554990"/>
                  </a:lnTo>
                  <a:lnTo>
                    <a:pt x="790702" y="300990"/>
                  </a:lnTo>
                  <a:close/>
                </a:path>
              </a:pathLst>
            </a:custGeom>
            <a:solidFill>
              <a:srgbClr val="EBB3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291710" y="2535808"/>
              <a:ext cx="791210" cy="857250"/>
            </a:xfrm>
            <a:custGeom>
              <a:avLst/>
              <a:gdLst/>
              <a:ahLst/>
              <a:cxnLst/>
              <a:rect l="l" t="t" r="r" b="b"/>
              <a:pathLst>
                <a:path w="791210" h="857250">
                  <a:moveTo>
                    <a:pt x="0" y="301878"/>
                  </a:moveTo>
                  <a:lnTo>
                    <a:pt x="268859" y="301878"/>
                  </a:lnTo>
                  <a:lnTo>
                    <a:pt x="268859" y="0"/>
                  </a:lnTo>
                  <a:lnTo>
                    <a:pt x="521842" y="0"/>
                  </a:lnTo>
                  <a:lnTo>
                    <a:pt x="521842" y="301878"/>
                  </a:lnTo>
                  <a:lnTo>
                    <a:pt x="790701" y="301878"/>
                  </a:lnTo>
                  <a:lnTo>
                    <a:pt x="790701" y="554863"/>
                  </a:lnTo>
                  <a:lnTo>
                    <a:pt x="521842" y="554863"/>
                  </a:lnTo>
                  <a:lnTo>
                    <a:pt x="521842" y="856741"/>
                  </a:lnTo>
                  <a:lnTo>
                    <a:pt x="268859" y="856741"/>
                  </a:lnTo>
                  <a:lnTo>
                    <a:pt x="268859" y="554863"/>
                  </a:lnTo>
                  <a:lnTo>
                    <a:pt x="0" y="554863"/>
                  </a:lnTo>
                  <a:lnTo>
                    <a:pt x="0" y="301878"/>
                  </a:lnTo>
                  <a:close/>
                </a:path>
              </a:pathLst>
            </a:custGeom>
            <a:ln w="198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2598420" y="3878579"/>
            <a:ext cx="4535805" cy="1732914"/>
            <a:chOff x="2598420" y="3878579"/>
            <a:chExt cx="4535805" cy="1732914"/>
          </a:xfrm>
        </p:grpSpPr>
        <p:sp>
          <p:nvSpPr>
            <p:cNvPr id="14" name="object 14"/>
            <p:cNvSpPr/>
            <p:nvPr/>
          </p:nvSpPr>
          <p:spPr>
            <a:xfrm>
              <a:off x="2608326" y="3888739"/>
              <a:ext cx="4516120" cy="1713230"/>
            </a:xfrm>
            <a:custGeom>
              <a:avLst/>
              <a:gdLst/>
              <a:ahLst/>
              <a:cxnLst/>
              <a:rect l="l" t="t" r="r" b="b"/>
              <a:pathLst>
                <a:path w="4516120" h="1713229">
                  <a:moveTo>
                    <a:pt x="4515612" y="0"/>
                  </a:moveTo>
                  <a:lnTo>
                    <a:pt x="0" y="0"/>
                  </a:lnTo>
                  <a:lnTo>
                    <a:pt x="0" y="213360"/>
                  </a:lnTo>
                  <a:lnTo>
                    <a:pt x="0" y="1498600"/>
                  </a:lnTo>
                  <a:lnTo>
                    <a:pt x="0" y="1713230"/>
                  </a:lnTo>
                  <a:lnTo>
                    <a:pt x="4515612" y="1713230"/>
                  </a:lnTo>
                  <a:lnTo>
                    <a:pt x="4515612" y="1498600"/>
                  </a:lnTo>
                  <a:lnTo>
                    <a:pt x="4515612" y="213868"/>
                  </a:lnTo>
                  <a:lnTo>
                    <a:pt x="4301490" y="213868"/>
                  </a:lnTo>
                  <a:lnTo>
                    <a:pt x="4301490" y="1498600"/>
                  </a:lnTo>
                  <a:lnTo>
                    <a:pt x="214122" y="1498600"/>
                  </a:lnTo>
                  <a:lnTo>
                    <a:pt x="214122" y="213360"/>
                  </a:lnTo>
                  <a:lnTo>
                    <a:pt x="4515612" y="213360"/>
                  </a:lnTo>
                  <a:lnTo>
                    <a:pt x="4515612" y="0"/>
                  </a:lnTo>
                  <a:close/>
                </a:path>
              </a:pathLst>
            </a:custGeom>
            <a:solidFill>
              <a:srgbClr val="EBB3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608326" y="3888485"/>
              <a:ext cx="4516120" cy="1713230"/>
            </a:xfrm>
            <a:custGeom>
              <a:avLst/>
              <a:gdLst/>
              <a:ahLst/>
              <a:cxnLst/>
              <a:rect l="l" t="t" r="r" b="b"/>
              <a:pathLst>
                <a:path w="4516120" h="1713229">
                  <a:moveTo>
                    <a:pt x="0" y="0"/>
                  </a:moveTo>
                  <a:lnTo>
                    <a:pt x="4515612" y="0"/>
                  </a:lnTo>
                  <a:lnTo>
                    <a:pt x="4515612" y="1712976"/>
                  </a:lnTo>
                  <a:lnTo>
                    <a:pt x="0" y="1712976"/>
                  </a:lnTo>
                  <a:lnTo>
                    <a:pt x="0" y="0"/>
                  </a:lnTo>
                  <a:close/>
                </a:path>
              </a:pathLst>
            </a:custGeom>
            <a:ln w="198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2822448" y="4102608"/>
            <a:ext cx="4087495" cy="1285240"/>
          </a:xfrm>
          <a:prstGeom prst="rect">
            <a:avLst/>
          </a:prstGeom>
          <a:ln w="19811">
            <a:solidFill>
              <a:srgbClr val="000000"/>
            </a:solidFill>
          </a:ln>
        </p:spPr>
        <p:txBody>
          <a:bodyPr vert="horz" wrap="square" lIns="0" tIns="3810" rIns="0" bIns="0" rtlCol="0">
            <a:spAutoFit/>
          </a:bodyPr>
          <a:lstStyle/>
          <a:p>
            <a:pPr marL="1426210" marR="746125" indent="-678180">
              <a:lnSpc>
                <a:spcPct val="100000"/>
              </a:lnSpc>
              <a:spcBef>
                <a:spcPts val="30"/>
              </a:spcBef>
            </a:pPr>
            <a:r>
              <a:rPr sz="4000" spc="-254" dirty="0">
                <a:latin typeface="Microsoft Sans Serif"/>
                <a:cs typeface="Microsoft Sans Serif"/>
              </a:rPr>
              <a:t>Image</a:t>
            </a:r>
            <a:r>
              <a:rPr sz="4000" dirty="0">
                <a:latin typeface="Microsoft Sans Serif"/>
                <a:cs typeface="Microsoft Sans Serif"/>
              </a:rPr>
              <a:t> </a:t>
            </a:r>
            <a:r>
              <a:rPr sz="4000" spc="-5" dirty="0">
                <a:latin typeface="Microsoft Sans Serif"/>
                <a:cs typeface="Microsoft Sans Serif"/>
              </a:rPr>
              <a:t>of</a:t>
            </a:r>
            <a:r>
              <a:rPr sz="4000" spc="114" dirty="0">
                <a:latin typeface="Microsoft Sans Serif"/>
                <a:cs typeface="Microsoft Sans Serif"/>
              </a:rPr>
              <a:t> </a:t>
            </a:r>
            <a:r>
              <a:rPr sz="4000" spc="-245" dirty="0">
                <a:latin typeface="Microsoft Sans Serif"/>
                <a:cs typeface="Microsoft Sans Serif"/>
              </a:rPr>
              <a:t>the </a:t>
            </a:r>
            <a:r>
              <a:rPr sz="4000" spc="-1050" dirty="0">
                <a:latin typeface="Microsoft Sans Serif"/>
                <a:cs typeface="Microsoft Sans Serif"/>
              </a:rPr>
              <a:t> </a:t>
            </a:r>
            <a:r>
              <a:rPr sz="4000" spc="-170" dirty="0">
                <a:latin typeface="Microsoft Sans Serif"/>
                <a:cs typeface="Microsoft Sans Serif"/>
              </a:rPr>
              <a:t>object</a:t>
            </a:r>
            <a:endParaRPr sz="4000">
              <a:latin typeface="Microsoft Sans Serif"/>
              <a:cs typeface="Microsoft Sans Serif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1667255" y="1362455"/>
            <a:ext cx="6344920" cy="629920"/>
            <a:chOff x="1667255" y="1362455"/>
            <a:chExt cx="6344920" cy="629920"/>
          </a:xfrm>
        </p:grpSpPr>
        <p:sp>
          <p:nvSpPr>
            <p:cNvPr id="18" name="object 18"/>
            <p:cNvSpPr/>
            <p:nvPr/>
          </p:nvSpPr>
          <p:spPr>
            <a:xfrm>
              <a:off x="1677161" y="1372361"/>
              <a:ext cx="6324600" cy="609600"/>
            </a:xfrm>
            <a:custGeom>
              <a:avLst/>
              <a:gdLst/>
              <a:ahLst/>
              <a:cxnLst/>
              <a:rect l="l" t="t" r="r" b="b"/>
              <a:pathLst>
                <a:path w="6324600" h="609600">
                  <a:moveTo>
                    <a:pt x="6222999" y="0"/>
                  </a:moveTo>
                  <a:lnTo>
                    <a:pt x="101600" y="0"/>
                  </a:lnTo>
                  <a:lnTo>
                    <a:pt x="62043" y="7981"/>
                  </a:lnTo>
                  <a:lnTo>
                    <a:pt x="29749" y="29749"/>
                  </a:lnTo>
                  <a:lnTo>
                    <a:pt x="7981" y="62043"/>
                  </a:lnTo>
                  <a:lnTo>
                    <a:pt x="0" y="101600"/>
                  </a:lnTo>
                  <a:lnTo>
                    <a:pt x="0" y="508000"/>
                  </a:lnTo>
                  <a:lnTo>
                    <a:pt x="7981" y="547556"/>
                  </a:lnTo>
                  <a:lnTo>
                    <a:pt x="29749" y="579850"/>
                  </a:lnTo>
                  <a:lnTo>
                    <a:pt x="62043" y="601618"/>
                  </a:lnTo>
                  <a:lnTo>
                    <a:pt x="101600" y="609600"/>
                  </a:lnTo>
                  <a:lnTo>
                    <a:pt x="6222999" y="609600"/>
                  </a:lnTo>
                  <a:lnTo>
                    <a:pt x="6262556" y="601618"/>
                  </a:lnTo>
                  <a:lnTo>
                    <a:pt x="6294850" y="579850"/>
                  </a:lnTo>
                  <a:lnTo>
                    <a:pt x="6316618" y="547556"/>
                  </a:lnTo>
                  <a:lnTo>
                    <a:pt x="6324599" y="508000"/>
                  </a:lnTo>
                  <a:lnTo>
                    <a:pt x="6324599" y="101600"/>
                  </a:lnTo>
                  <a:lnTo>
                    <a:pt x="6316618" y="62043"/>
                  </a:lnTo>
                  <a:lnTo>
                    <a:pt x="6294850" y="29749"/>
                  </a:lnTo>
                  <a:lnTo>
                    <a:pt x="6262556" y="7981"/>
                  </a:lnTo>
                  <a:lnTo>
                    <a:pt x="6222999" y="0"/>
                  </a:lnTo>
                  <a:close/>
                </a:path>
              </a:pathLst>
            </a:custGeom>
            <a:solidFill>
              <a:srgbClr val="005EA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677161" y="1372361"/>
              <a:ext cx="6324600" cy="609600"/>
            </a:xfrm>
            <a:custGeom>
              <a:avLst/>
              <a:gdLst/>
              <a:ahLst/>
              <a:cxnLst/>
              <a:rect l="l" t="t" r="r" b="b"/>
              <a:pathLst>
                <a:path w="6324600" h="609600">
                  <a:moveTo>
                    <a:pt x="0" y="101600"/>
                  </a:moveTo>
                  <a:lnTo>
                    <a:pt x="7981" y="62043"/>
                  </a:lnTo>
                  <a:lnTo>
                    <a:pt x="29749" y="29749"/>
                  </a:lnTo>
                  <a:lnTo>
                    <a:pt x="62043" y="7981"/>
                  </a:lnTo>
                  <a:lnTo>
                    <a:pt x="101600" y="0"/>
                  </a:lnTo>
                  <a:lnTo>
                    <a:pt x="6222999" y="0"/>
                  </a:lnTo>
                  <a:lnTo>
                    <a:pt x="6262556" y="7981"/>
                  </a:lnTo>
                  <a:lnTo>
                    <a:pt x="6294850" y="29749"/>
                  </a:lnTo>
                  <a:lnTo>
                    <a:pt x="6316618" y="62043"/>
                  </a:lnTo>
                  <a:lnTo>
                    <a:pt x="6324599" y="101600"/>
                  </a:lnTo>
                  <a:lnTo>
                    <a:pt x="6324599" y="508000"/>
                  </a:lnTo>
                  <a:lnTo>
                    <a:pt x="6316618" y="547556"/>
                  </a:lnTo>
                  <a:lnTo>
                    <a:pt x="6294850" y="579850"/>
                  </a:lnTo>
                  <a:lnTo>
                    <a:pt x="6262556" y="601618"/>
                  </a:lnTo>
                  <a:lnTo>
                    <a:pt x="6222999" y="609600"/>
                  </a:lnTo>
                  <a:lnTo>
                    <a:pt x="101600" y="609600"/>
                  </a:lnTo>
                  <a:lnTo>
                    <a:pt x="62043" y="601618"/>
                  </a:lnTo>
                  <a:lnTo>
                    <a:pt x="29749" y="579850"/>
                  </a:lnTo>
                  <a:lnTo>
                    <a:pt x="7981" y="547556"/>
                  </a:lnTo>
                  <a:lnTo>
                    <a:pt x="0" y="508000"/>
                  </a:lnTo>
                  <a:lnTo>
                    <a:pt x="0" y="101600"/>
                  </a:lnTo>
                  <a:close/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2131567" y="1464005"/>
            <a:ext cx="541464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0" dirty="0">
                <a:solidFill>
                  <a:srgbClr val="FFFFFF"/>
                </a:solidFill>
                <a:latin typeface="Arial"/>
                <a:cs typeface="Arial"/>
              </a:rPr>
              <a:t>f(</a:t>
            </a:r>
            <a:r>
              <a:rPr sz="2400" b="1" spc="-55" dirty="0">
                <a:solidFill>
                  <a:srgbClr val="FFFFFF"/>
                </a:solidFill>
                <a:latin typeface="Arial"/>
                <a:cs typeface="Arial"/>
              </a:rPr>
              <a:t>x,</a:t>
            </a:r>
            <a:r>
              <a:rPr sz="240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55" dirty="0">
                <a:solidFill>
                  <a:srgbClr val="FFFFFF"/>
                </a:solidFill>
                <a:latin typeface="Arial"/>
                <a:cs typeface="Arial"/>
              </a:rPr>
              <a:t>y)</a:t>
            </a:r>
            <a:r>
              <a:rPr sz="24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180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24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220" dirty="0">
                <a:solidFill>
                  <a:srgbClr val="FFFFFF"/>
                </a:solidFill>
                <a:latin typeface="Arial"/>
                <a:cs typeface="Arial"/>
              </a:rPr>
              <a:t>cha</a:t>
            </a:r>
            <a:r>
              <a:rPr sz="2400" b="1" spc="-12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400" b="1" spc="-204" dirty="0">
                <a:solidFill>
                  <a:srgbClr val="FFFFFF"/>
                </a:solidFill>
                <a:latin typeface="Arial"/>
                <a:cs typeface="Arial"/>
              </a:rPr>
              <a:t>acte</a:t>
            </a:r>
            <a:r>
              <a:rPr sz="2400" b="1" spc="-15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400" b="1" spc="-3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400" b="1" spc="-85" dirty="0">
                <a:solidFill>
                  <a:srgbClr val="FFFFFF"/>
                </a:solidFill>
                <a:latin typeface="Arial"/>
                <a:cs typeface="Arial"/>
              </a:rPr>
              <a:t>z</a:t>
            </a:r>
            <a:r>
              <a:rPr sz="2400" b="1" spc="-190" dirty="0">
                <a:solidFill>
                  <a:srgbClr val="FFFFFF"/>
                </a:solidFill>
                <a:latin typeface="Arial"/>
                <a:cs typeface="Arial"/>
              </a:rPr>
              <a:t>ed</a:t>
            </a:r>
            <a:r>
              <a:rPr sz="2400" b="1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250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2400" b="1" spc="-6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24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4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400" b="1" spc="-130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2400" b="1" spc="-19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4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254" dirty="0">
                <a:solidFill>
                  <a:srgbClr val="FFFFFF"/>
                </a:solidFill>
                <a:latin typeface="Arial"/>
                <a:cs typeface="Arial"/>
              </a:rPr>
              <a:t>com</a:t>
            </a:r>
            <a:r>
              <a:rPr sz="2400" b="1" spc="-235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2400" b="1" spc="-19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400" b="1" spc="-204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2400" b="1" spc="-215" dirty="0">
                <a:solidFill>
                  <a:srgbClr val="FFFFFF"/>
                </a:solidFill>
                <a:latin typeface="Arial"/>
                <a:cs typeface="Arial"/>
              </a:rPr>
              <a:t>ents</a:t>
            </a:r>
            <a:endParaRPr sz="2400">
              <a:latin typeface="Arial"/>
              <a:cs typeface="Arial"/>
            </a:endParaRPr>
          </a:p>
        </p:txBody>
      </p:sp>
      <p:graphicFrame>
        <p:nvGraphicFramePr>
          <p:cNvPr id="21" name="object 21"/>
          <p:cNvGraphicFramePr>
            <a:graphicFrameLocks noGrp="1"/>
          </p:cNvGraphicFramePr>
          <p:nvPr/>
        </p:nvGraphicFramePr>
        <p:xfrm>
          <a:off x="123444" y="5722620"/>
          <a:ext cx="8915400" cy="9540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1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1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54024">
                <a:tc>
                  <a:txBody>
                    <a:bodyPr/>
                    <a:lstStyle/>
                    <a:p>
                      <a:pPr marL="387985" marR="383540" indent="138620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800" dirty="0">
                          <a:latin typeface="Arial MT"/>
                          <a:cs typeface="Arial MT"/>
                        </a:rPr>
                        <a:t>i(x, </a:t>
                      </a:r>
                      <a:r>
                        <a:rPr sz="2800" spc="-5" dirty="0">
                          <a:latin typeface="Arial MT"/>
                          <a:cs typeface="Arial MT"/>
                        </a:rPr>
                        <a:t>y) </a:t>
                      </a:r>
                      <a:r>
                        <a:rPr sz="28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800" spc="-5" dirty="0">
                          <a:latin typeface="Arial MT"/>
                          <a:cs typeface="Arial MT"/>
                        </a:rPr>
                        <a:t>illumination</a:t>
                      </a:r>
                      <a:r>
                        <a:rPr sz="28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800" spc="-5" dirty="0">
                          <a:latin typeface="Arial MT"/>
                          <a:cs typeface="Arial MT"/>
                        </a:rPr>
                        <a:t>component</a:t>
                      </a:r>
                      <a:endParaRPr sz="2800">
                        <a:latin typeface="Arial MT"/>
                        <a:cs typeface="Arial MT"/>
                      </a:endParaRPr>
                    </a:p>
                  </a:txBody>
                  <a:tcPr marL="0" marR="0" marT="36830" marB="0">
                    <a:lnL w="76200">
                      <a:solidFill>
                        <a:srgbClr val="6F2F9F"/>
                      </a:solidFill>
                      <a:prstDash val="solid"/>
                    </a:lnL>
                    <a:lnR w="76200">
                      <a:solidFill>
                        <a:srgbClr val="6F2F9F"/>
                      </a:solidFill>
                      <a:prstDash val="solid"/>
                    </a:lnR>
                    <a:lnT w="76200">
                      <a:solidFill>
                        <a:srgbClr val="6F2F9F"/>
                      </a:solidFill>
                      <a:prstDash val="solid"/>
                    </a:lnT>
                    <a:lnB w="76200">
                      <a:solidFill>
                        <a:srgbClr val="6F2F9F"/>
                      </a:solidFill>
                      <a:prstDash val="solid"/>
                    </a:lnB>
                    <a:solidFill>
                      <a:srgbClr val="D3E1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6F2F9F"/>
                      </a:solidFill>
                      <a:prstDash val="solid"/>
                    </a:lnL>
                    <a:lnR w="76200">
                      <a:solidFill>
                        <a:srgbClr val="6F2F9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08305" marR="404495" indent="134747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800" dirty="0">
                          <a:latin typeface="Arial MT"/>
                          <a:cs typeface="Arial MT"/>
                        </a:rPr>
                        <a:t>r(x, </a:t>
                      </a:r>
                      <a:r>
                        <a:rPr sz="2800" spc="-5" dirty="0">
                          <a:latin typeface="Arial MT"/>
                          <a:cs typeface="Arial MT"/>
                        </a:rPr>
                        <a:t>y) </a:t>
                      </a:r>
                      <a:r>
                        <a:rPr sz="28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800" spc="-5" dirty="0">
                          <a:latin typeface="Arial MT"/>
                          <a:cs typeface="Arial MT"/>
                        </a:rPr>
                        <a:t>reflectance</a:t>
                      </a:r>
                      <a:r>
                        <a:rPr sz="28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800" spc="-5" dirty="0">
                          <a:latin typeface="Arial MT"/>
                          <a:cs typeface="Arial MT"/>
                        </a:rPr>
                        <a:t>component</a:t>
                      </a:r>
                      <a:endParaRPr sz="2800">
                        <a:latin typeface="Arial MT"/>
                        <a:cs typeface="Arial MT"/>
                      </a:endParaRPr>
                    </a:p>
                  </a:txBody>
                  <a:tcPr marL="0" marR="0" marT="36830" marB="0">
                    <a:lnL w="76200">
                      <a:solidFill>
                        <a:srgbClr val="6F2F9F"/>
                      </a:solidFill>
                      <a:prstDash val="solid"/>
                    </a:lnL>
                    <a:lnR w="76200">
                      <a:solidFill>
                        <a:srgbClr val="6F2F9F"/>
                      </a:solidFill>
                      <a:prstDash val="solid"/>
                    </a:lnR>
                    <a:lnT w="76200">
                      <a:solidFill>
                        <a:srgbClr val="6F2F9F"/>
                      </a:solidFill>
                      <a:prstDash val="solid"/>
                    </a:lnT>
                    <a:lnB w="76200">
                      <a:solidFill>
                        <a:srgbClr val="6F2F9F"/>
                      </a:solidFill>
                      <a:prstDash val="solid"/>
                    </a:lnB>
                    <a:solidFill>
                      <a:srgbClr val="D3E1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2" name="object 22"/>
          <p:cNvSpPr txBox="1">
            <a:spLocks noGrp="1"/>
          </p:cNvSpPr>
          <p:nvPr>
            <p:ph type="title"/>
          </p:nvPr>
        </p:nvSpPr>
        <p:spPr>
          <a:xfrm>
            <a:off x="691387" y="377698"/>
            <a:ext cx="7668259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40" dirty="0"/>
              <a:t>A</a:t>
            </a:r>
            <a:r>
              <a:rPr spc="-50" dirty="0"/>
              <a:t> </a:t>
            </a:r>
            <a:r>
              <a:rPr spc="-240" dirty="0"/>
              <a:t>si</a:t>
            </a:r>
            <a:r>
              <a:rPr spc="-500" dirty="0"/>
              <a:t>m</a:t>
            </a:r>
            <a:r>
              <a:rPr spc="-240" dirty="0"/>
              <a:t>ple</a:t>
            </a:r>
            <a:r>
              <a:rPr spc="-60" dirty="0"/>
              <a:t> </a:t>
            </a:r>
            <a:r>
              <a:rPr spc="-200" dirty="0"/>
              <a:t>im</a:t>
            </a:r>
            <a:r>
              <a:rPr spc="-95" dirty="0"/>
              <a:t>a</a:t>
            </a:r>
            <a:r>
              <a:rPr spc="-325" dirty="0"/>
              <a:t>ge</a:t>
            </a:r>
            <a:r>
              <a:rPr spc="-50" dirty="0"/>
              <a:t> </a:t>
            </a:r>
            <a:r>
              <a:rPr spc="-135" dirty="0"/>
              <a:t>f</a:t>
            </a:r>
            <a:r>
              <a:rPr spc="-385" dirty="0"/>
              <a:t>o</a:t>
            </a:r>
            <a:r>
              <a:rPr spc="-165" dirty="0"/>
              <a:t>r</a:t>
            </a:r>
            <a:r>
              <a:rPr spc="-315" dirty="0"/>
              <a:t>m</a:t>
            </a:r>
            <a:r>
              <a:rPr spc="-110" dirty="0"/>
              <a:t>a</a:t>
            </a:r>
            <a:r>
              <a:rPr spc="-175" dirty="0"/>
              <a:t>ti</a:t>
            </a:r>
            <a:r>
              <a:rPr spc="-335" dirty="0"/>
              <a:t>o</a:t>
            </a:r>
            <a:r>
              <a:rPr spc="-325" dirty="0"/>
              <a:t>n</a:t>
            </a:r>
            <a:r>
              <a:rPr spc="-75" dirty="0"/>
              <a:t> </a:t>
            </a:r>
            <a:r>
              <a:rPr spc="-370" dirty="0"/>
              <a:t>mo</a:t>
            </a:r>
            <a:r>
              <a:rPr spc="-290" dirty="0"/>
              <a:t>d</a:t>
            </a:r>
            <a:r>
              <a:rPr spc="-195" dirty="0"/>
              <a:t>el</a:t>
            </a:r>
            <a:r>
              <a:rPr spc="-65" dirty="0"/>
              <a:t> </a:t>
            </a:r>
            <a:r>
              <a:rPr spc="-5" dirty="0"/>
              <a:t>…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91312" y="836637"/>
            <a:ext cx="8552815" cy="974090"/>
            <a:chOff x="591312" y="836637"/>
            <a:chExt cx="8552815" cy="97409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60676" y="836637"/>
              <a:ext cx="6242304" cy="973874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2590800" y="1066799"/>
              <a:ext cx="5791200" cy="523240"/>
            </a:xfrm>
            <a:custGeom>
              <a:avLst/>
              <a:gdLst/>
              <a:ahLst/>
              <a:cxnLst/>
              <a:rect l="l" t="t" r="r" b="b"/>
              <a:pathLst>
                <a:path w="5791200" h="523240">
                  <a:moveTo>
                    <a:pt x="5791200" y="0"/>
                  </a:moveTo>
                  <a:lnTo>
                    <a:pt x="0" y="0"/>
                  </a:lnTo>
                  <a:lnTo>
                    <a:pt x="0" y="522732"/>
                  </a:lnTo>
                  <a:lnTo>
                    <a:pt x="5791200" y="522732"/>
                  </a:lnTo>
                  <a:lnTo>
                    <a:pt x="5791200" y="0"/>
                  </a:lnTo>
                  <a:close/>
                </a:path>
              </a:pathLst>
            </a:custGeom>
            <a:solidFill>
              <a:srgbClr val="E4DE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80460" y="998219"/>
              <a:ext cx="1760982" cy="78714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974335" y="998219"/>
              <a:ext cx="546353" cy="78714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053583" y="998219"/>
              <a:ext cx="2265425" cy="787146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2288794" y="950337"/>
            <a:ext cx="4796155" cy="1731010"/>
          </a:xfrm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marL="1612265">
              <a:lnSpc>
                <a:spcPct val="100000"/>
              </a:lnSpc>
              <a:spcBef>
                <a:spcPts val="1200"/>
              </a:spcBef>
            </a:pPr>
            <a:r>
              <a:rPr sz="2800" dirty="0">
                <a:latin typeface="Arial MT"/>
                <a:cs typeface="Arial MT"/>
              </a:rPr>
              <a:t>f(x,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y)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= i(x,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y)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r(x,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y)</a:t>
            </a:r>
            <a:endParaRPr sz="2800">
              <a:latin typeface="Arial MT"/>
              <a:cs typeface="Arial MT"/>
            </a:endParaRPr>
          </a:p>
          <a:p>
            <a:pPr marL="12700">
              <a:lnSpc>
                <a:spcPts val="2380"/>
              </a:lnSpc>
              <a:spcBef>
                <a:spcPts val="800"/>
              </a:spcBef>
            </a:pPr>
            <a:r>
              <a:rPr sz="2000" spc="-114" dirty="0">
                <a:latin typeface="Microsoft Sans Serif"/>
                <a:cs typeface="Microsoft Sans Serif"/>
              </a:rPr>
              <a:t>where</a:t>
            </a:r>
            <a:endParaRPr sz="2000">
              <a:latin typeface="Microsoft Sans Serif"/>
              <a:cs typeface="Microsoft Sans Serif"/>
            </a:endParaRPr>
          </a:p>
          <a:p>
            <a:pPr marL="1794510">
              <a:lnSpc>
                <a:spcPts val="3340"/>
              </a:lnSpc>
            </a:pPr>
            <a:r>
              <a:rPr sz="2800" spc="-15" dirty="0">
                <a:latin typeface="Microsoft Sans Serif"/>
                <a:cs typeface="Microsoft Sans Serif"/>
              </a:rPr>
              <a:t>0</a:t>
            </a:r>
            <a:r>
              <a:rPr sz="2800" spc="25" dirty="0">
                <a:latin typeface="Microsoft Sans Serif"/>
                <a:cs typeface="Microsoft Sans Serif"/>
              </a:rPr>
              <a:t> </a:t>
            </a:r>
            <a:r>
              <a:rPr sz="2800" spc="225" dirty="0">
                <a:latin typeface="Microsoft Sans Serif"/>
                <a:cs typeface="Microsoft Sans Serif"/>
              </a:rPr>
              <a:t>&lt;</a:t>
            </a:r>
            <a:r>
              <a:rPr sz="2800" spc="20" dirty="0">
                <a:latin typeface="Microsoft Sans Serif"/>
                <a:cs typeface="Microsoft Sans Serif"/>
              </a:rPr>
              <a:t> </a:t>
            </a:r>
            <a:r>
              <a:rPr sz="2800" spc="-95" dirty="0">
                <a:latin typeface="Microsoft Sans Serif"/>
                <a:cs typeface="Microsoft Sans Serif"/>
              </a:rPr>
              <a:t>i(x,</a:t>
            </a:r>
            <a:r>
              <a:rPr sz="2800" spc="10" dirty="0">
                <a:latin typeface="Microsoft Sans Serif"/>
                <a:cs typeface="Microsoft Sans Serif"/>
              </a:rPr>
              <a:t> </a:t>
            </a:r>
            <a:r>
              <a:rPr sz="2800" spc="-90" dirty="0">
                <a:latin typeface="Microsoft Sans Serif"/>
                <a:cs typeface="Microsoft Sans Serif"/>
              </a:rPr>
              <a:t>y)</a:t>
            </a:r>
            <a:r>
              <a:rPr sz="2800" spc="25" dirty="0">
                <a:latin typeface="Microsoft Sans Serif"/>
                <a:cs typeface="Microsoft Sans Serif"/>
              </a:rPr>
              <a:t> </a:t>
            </a:r>
            <a:r>
              <a:rPr sz="2800" spc="225" dirty="0">
                <a:latin typeface="Microsoft Sans Serif"/>
                <a:cs typeface="Microsoft Sans Serif"/>
              </a:rPr>
              <a:t>&lt;</a:t>
            </a:r>
            <a:r>
              <a:rPr sz="2800" spc="10" dirty="0">
                <a:latin typeface="Microsoft Sans Serif"/>
                <a:cs typeface="Microsoft Sans Serif"/>
              </a:rPr>
              <a:t> </a:t>
            </a:r>
            <a:r>
              <a:rPr sz="2800" spc="355" dirty="0">
                <a:latin typeface="Microsoft Sans Serif"/>
                <a:cs typeface="Microsoft Sans Serif"/>
              </a:rPr>
              <a:t>∞</a:t>
            </a:r>
            <a:endParaRPr sz="2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2000" spc="-90" dirty="0">
                <a:latin typeface="Microsoft Sans Serif"/>
                <a:cs typeface="Microsoft Sans Serif"/>
              </a:rPr>
              <a:t>and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078351" y="2650058"/>
            <a:ext cx="21297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5" dirty="0">
                <a:latin typeface="Microsoft Sans Serif"/>
                <a:cs typeface="Microsoft Sans Serif"/>
              </a:rPr>
              <a:t>0</a:t>
            </a:r>
            <a:r>
              <a:rPr sz="2800" spc="15" dirty="0">
                <a:latin typeface="Microsoft Sans Serif"/>
                <a:cs typeface="Microsoft Sans Serif"/>
              </a:rPr>
              <a:t> </a:t>
            </a:r>
            <a:r>
              <a:rPr sz="2800" spc="229" dirty="0">
                <a:latin typeface="Microsoft Sans Serif"/>
                <a:cs typeface="Microsoft Sans Serif"/>
              </a:rPr>
              <a:t>&lt;</a:t>
            </a:r>
            <a:r>
              <a:rPr sz="2800" spc="10" dirty="0">
                <a:latin typeface="Microsoft Sans Serif"/>
                <a:cs typeface="Microsoft Sans Serif"/>
              </a:rPr>
              <a:t> </a:t>
            </a:r>
            <a:r>
              <a:rPr sz="2800" spc="-85" dirty="0">
                <a:latin typeface="Microsoft Sans Serif"/>
                <a:cs typeface="Microsoft Sans Serif"/>
              </a:rPr>
              <a:t>r(x,</a:t>
            </a:r>
            <a:r>
              <a:rPr sz="2800" spc="5" dirty="0">
                <a:latin typeface="Microsoft Sans Serif"/>
                <a:cs typeface="Microsoft Sans Serif"/>
              </a:rPr>
              <a:t> </a:t>
            </a:r>
            <a:r>
              <a:rPr sz="2800" spc="-90" dirty="0">
                <a:latin typeface="Microsoft Sans Serif"/>
                <a:cs typeface="Microsoft Sans Serif"/>
              </a:rPr>
              <a:t>y)</a:t>
            </a:r>
            <a:r>
              <a:rPr sz="2800" spc="20" dirty="0">
                <a:latin typeface="Microsoft Sans Serif"/>
                <a:cs typeface="Microsoft Sans Serif"/>
              </a:rPr>
              <a:t> </a:t>
            </a:r>
            <a:r>
              <a:rPr sz="2800" spc="229" dirty="0">
                <a:latin typeface="Microsoft Sans Serif"/>
                <a:cs typeface="Microsoft Sans Serif"/>
              </a:rPr>
              <a:t>&lt;</a:t>
            </a:r>
            <a:r>
              <a:rPr sz="2800" spc="15" dirty="0">
                <a:latin typeface="Microsoft Sans Serif"/>
                <a:cs typeface="Microsoft Sans Serif"/>
              </a:rPr>
              <a:t> </a:t>
            </a:r>
            <a:r>
              <a:rPr sz="2800" spc="-15" dirty="0">
                <a:latin typeface="Microsoft Sans Serif"/>
                <a:cs typeface="Microsoft Sans Serif"/>
              </a:rPr>
              <a:t>1</a:t>
            </a:r>
            <a:endParaRPr sz="2800">
              <a:latin typeface="Microsoft Sans Serif"/>
              <a:cs typeface="Microsoft Sans Serif"/>
            </a:endParaRPr>
          </a:p>
        </p:txBody>
      </p:sp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04756" y="3502087"/>
            <a:ext cx="4719915" cy="3192908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457200" y="3654552"/>
            <a:ext cx="4419600" cy="2893060"/>
          </a:xfrm>
          <a:prstGeom prst="rect">
            <a:avLst/>
          </a:prstGeom>
          <a:ln w="76200">
            <a:solidFill>
              <a:srgbClr val="B85B21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154940">
              <a:lnSpc>
                <a:spcPct val="100000"/>
              </a:lnSpc>
              <a:spcBef>
                <a:spcPts val="275"/>
              </a:spcBef>
            </a:pPr>
            <a:r>
              <a:rPr sz="3200" spc="-25" dirty="0">
                <a:latin typeface="Arial MT"/>
                <a:cs typeface="Arial MT"/>
              </a:rPr>
              <a:t>Typical</a:t>
            </a:r>
            <a:r>
              <a:rPr sz="3200" spc="-4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values</a:t>
            </a:r>
            <a:r>
              <a:rPr sz="3200" spc="-3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of</a:t>
            </a:r>
            <a:r>
              <a:rPr sz="3200" spc="-2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i(x,</a:t>
            </a:r>
            <a:r>
              <a:rPr sz="3200" spc="-3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y)</a:t>
            </a:r>
            <a:endParaRPr sz="3200">
              <a:latin typeface="Arial MT"/>
              <a:cs typeface="Arial MT"/>
            </a:endParaRPr>
          </a:p>
          <a:p>
            <a:pPr marL="91440" marR="455930">
              <a:lnSpc>
                <a:spcPct val="100000"/>
              </a:lnSpc>
              <a:spcBef>
                <a:spcPts val="2440"/>
              </a:spcBef>
              <a:buFont typeface="Wingdings"/>
              <a:buChar char=""/>
              <a:tabLst>
                <a:tab pos="432434" algn="l"/>
                <a:tab pos="433705" algn="l"/>
              </a:tabLst>
            </a:pPr>
            <a:r>
              <a:rPr sz="2000" dirty="0">
                <a:latin typeface="Arial MT"/>
                <a:cs typeface="Arial MT"/>
              </a:rPr>
              <a:t>On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sunny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spc="-40" dirty="0">
                <a:latin typeface="Arial MT"/>
                <a:cs typeface="Arial MT"/>
              </a:rPr>
              <a:t>day,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illumination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on </a:t>
            </a:r>
            <a:r>
              <a:rPr sz="2000" spc="-54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earth’s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surface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is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C00000"/>
                </a:solidFill>
                <a:latin typeface="Arial MT"/>
                <a:cs typeface="Arial MT"/>
              </a:rPr>
              <a:t>90,000</a:t>
            </a:r>
            <a:r>
              <a:rPr sz="2000" spc="-30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C00000"/>
                </a:solidFill>
                <a:latin typeface="Arial MT"/>
                <a:cs typeface="Arial MT"/>
              </a:rPr>
              <a:t>lm/m</a:t>
            </a:r>
            <a:r>
              <a:rPr sz="1950" baseline="25641" dirty="0">
                <a:solidFill>
                  <a:srgbClr val="C00000"/>
                </a:solidFill>
                <a:latin typeface="Arial MT"/>
                <a:cs typeface="Arial MT"/>
              </a:rPr>
              <a:t>2</a:t>
            </a:r>
            <a:endParaRPr sz="1950" baseline="25641">
              <a:latin typeface="Arial MT"/>
              <a:cs typeface="Arial MT"/>
            </a:endParaRPr>
          </a:p>
          <a:p>
            <a:pPr marL="433070" indent="-342265">
              <a:lnSpc>
                <a:spcPct val="100000"/>
              </a:lnSpc>
              <a:spcBef>
                <a:spcPts val="1200"/>
              </a:spcBef>
              <a:buFont typeface="Wingdings"/>
              <a:buChar char=""/>
              <a:tabLst>
                <a:tab pos="432434" algn="l"/>
                <a:tab pos="433705" algn="l"/>
              </a:tabLst>
            </a:pPr>
            <a:r>
              <a:rPr sz="2000" dirty="0">
                <a:latin typeface="Arial MT"/>
                <a:cs typeface="Arial MT"/>
              </a:rPr>
              <a:t>On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 cloudy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day</a:t>
            </a:r>
            <a:r>
              <a:rPr sz="2000" spc="-5" dirty="0">
                <a:latin typeface="Arial MT"/>
                <a:cs typeface="Arial MT"/>
              </a:rPr>
              <a:t> it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is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C00000"/>
                </a:solidFill>
                <a:latin typeface="Arial MT"/>
                <a:cs typeface="Arial MT"/>
              </a:rPr>
              <a:t>10,000</a:t>
            </a:r>
            <a:r>
              <a:rPr sz="2000" spc="-25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C00000"/>
                </a:solidFill>
                <a:latin typeface="Arial MT"/>
                <a:cs typeface="Arial MT"/>
              </a:rPr>
              <a:t>lm/m</a:t>
            </a:r>
            <a:r>
              <a:rPr sz="1950" baseline="25641" dirty="0">
                <a:solidFill>
                  <a:srgbClr val="C00000"/>
                </a:solidFill>
                <a:latin typeface="Arial MT"/>
                <a:cs typeface="Arial MT"/>
              </a:rPr>
              <a:t>2</a:t>
            </a:r>
            <a:endParaRPr sz="1950" baseline="25641">
              <a:latin typeface="Arial MT"/>
              <a:cs typeface="Arial MT"/>
            </a:endParaRPr>
          </a:p>
          <a:p>
            <a:pPr marL="433070" indent="-342265">
              <a:lnSpc>
                <a:spcPct val="100000"/>
              </a:lnSpc>
              <a:spcBef>
                <a:spcPts val="1200"/>
              </a:spcBef>
              <a:buFont typeface="Wingdings"/>
              <a:buChar char=""/>
              <a:tabLst>
                <a:tab pos="432434" algn="l"/>
                <a:tab pos="433705" algn="l"/>
              </a:tabLst>
            </a:pPr>
            <a:r>
              <a:rPr sz="2000" dirty="0">
                <a:latin typeface="Arial MT"/>
                <a:cs typeface="Arial MT"/>
              </a:rPr>
              <a:t>Full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moon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yields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C00000"/>
                </a:solidFill>
                <a:latin typeface="Arial MT"/>
                <a:cs typeface="Arial MT"/>
              </a:rPr>
              <a:t>0.01</a:t>
            </a:r>
            <a:r>
              <a:rPr sz="2000" spc="-20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C00000"/>
                </a:solidFill>
                <a:latin typeface="Arial MT"/>
                <a:cs typeface="Arial MT"/>
              </a:rPr>
              <a:t>lm/m</a:t>
            </a:r>
            <a:r>
              <a:rPr sz="1950" baseline="25641" dirty="0">
                <a:solidFill>
                  <a:srgbClr val="C00000"/>
                </a:solidFill>
                <a:latin typeface="Arial MT"/>
                <a:cs typeface="Arial MT"/>
              </a:rPr>
              <a:t>2</a:t>
            </a:r>
            <a:endParaRPr sz="1950" baseline="25641">
              <a:latin typeface="Arial MT"/>
              <a:cs typeface="Arial MT"/>
            </a:endParaRPr>
          </a:p>
          <a:p>
            <a:pPr marL="433070" indent="-342265">
              <a:lnSpc>
                <a:spcPct val="100000"/>
              </a:lnSpc>
              <a:spcBef>
                <a:spcPts val="1200"/>
              </a:spcBef>
              <a:buSzPct val="111111"/>
              <a:buFont typeface="Wingdings"/>
              <a:buChar char=""/>
              <a:tabLst>
                <a:tab pos="432434" algn="l"/>
                <a:tab pos="433705" algn="l"/>
              </a:tabLst>
            </a:pPr>
            <a:r>
              <a:rPr sz="1800" spc="-5" dirty="0">
                <a:latin typeface="Arial MT"/>
                <a:cs typeface="Arial MT"/>
              </a:rPr>
              <a:t>Commercial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office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yields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C00000"/>
                </a:solidFill>
                <a:latin typeface="Arial MT"/>
                <a:cs typeface="Arial MT"/>
              </a:rPr>
              <a:t>1000</a:t>
            </a:r>
            <a:r>
              <a:rPr sz="2000" spc="-25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C00000"/>
                </a:solidFill>
                <a:latin typeface="Arial MT"/>
                <a:cs typeface="Arial MT"/>
              </a:rPr>
              <a:t>lm/m</a:t>
            </a:r>
            <a:r>
              <a:rPr sz="1950" baseline="25641" dirty="0">
                <a:solidFill>
                  <a:srgbClr val="C00000"/>
                </a:solidFill>
                <a:latin typeface="Arial MT"/>
                <a:cs typeface="Arial MT"/>
              </a:rPr>
              <a:t>2</a:t>
            </a:r>
            <a:endParaRPr sz="1950" baseline="25641">
              <a:latin typeface="Arial MT"/>
              <a:cs typeface="Arial MT"/>
            </a:endParaRPr>
          </a:p>
        </p:txBody>
      </p:sp>
      <p:pic>
        <p:nvPicPr>
          <p:cNvPr id="12" name="object 1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849367" y="3401567"/>
            <a:ext cx="3936491" cy="3433572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5029200" y="3581400"/>
            <a:ext cx="3581400" cy="3078480"/>
          </a:xfrm>
          <a:prstGeom prst="rect">
            <a:avLst/>
          </a:prstGeom>
          <a:ln w="76200">
            <a:solidFill>
              <a:srgbClr val="B85B21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1271270" marR="281940" indent="-981710">
              <a:lnSpc>
                <a:spcPct val="100000"/>
              </a:lnSpc>
              <a:spcBef>
                <a:spcPts val="275"/>
              </a:spcBef>
            </a:pPr>
            <a:r>
              <a:rPr sz="3200" spc="-25" dirty="0">
                <a:latin typeface="Arial MT"/>
                <a:cs typeface="Arial MT"/>
              </a:rPr>
              <a:t>Typical</a:t>
            </a:r>
            <a:r>
              <a:rPr sz="3200" spc="-5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values</a:t>
            </a:r>
            <a:r>
              <a:rPr sz="3200" spc="-30" dirty="0">
                <a:latin typeface="Arial MT"/>
                <a:cs typeface="Arial MT"/>
              </a:rPr>
              <a:t> </a:t>
            </a:r>
            <a:r>
              <a:rPr sz="3200" spc="-10" dirty="0">
                <a:latin typeface="Arial MT"/>
                <a:cs typeface="Arial MT"/>
              </a:rPr>
              <a:t>of </a:t>
            </a:r>
            <a:r>
              <a:rPr sz="3200" spc="-87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r(x,</a:t>
            </a:r>
            <a:r>
              <a:rPr sz="3200" spc="-3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y)</a:t>
            </a:r>
            <a:endParaRPr sz="3200">
              <a:latin typeface="Arial MT"/>
              <a:cs typeface="Arial MT"/>
            </a:endParaRPr>
          </a:p>
          <a:p>
            <a:pPr marL="433705" indent="-341630">
              <a:lnSpc>
                <a:spcPct val="100000"/>
              </a:lnSpc>
              <a:spcBef>
                <a:spcPts val="2440"/>
              </a:spcBef>
              <a:buFont typeface="Wingdings"/>
              <a:buChar char=""/>
              <a:tabLst>
                <a:tab pos="433070" algn="l"/>
                <a:tab pos="433705" algn="l"/>
              </a:tabLst>
            </a:pPr>
            <a:r>
              <a:rPr sz="2000" dirty="0">
                <a:latin typeface="Arial MT"/>
                <a:cs typeface="Arial MT"/>
              </a:rPr>
              <a:t>for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black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velvet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–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C00000"/>
                </a:solidFill>
                <a:latin typeface="Arial MT"/>
                <a:cs typeface="Arial MT"/>
              </a:rPr>
              <a:t>0.01</a:t>
            </a:r>
            <a:endParaRPr sz="2000">
              <a:latin typeface="Arial MT"/>
              <a:cs typeface="Arial MT"/>
            </a:endParaRPr>
          </a:p>
          <a:p>
            <a:pPr marL="433705" indent="-341630">
              <a:lnSpc>
                <a:spcPct val="100000"/>
              </a:lnSpc>
              <a:spcBef>
                <a:spcPts val="1195"/>
              </a:spcBef>
              <a:buFont typeface="Wingdings"/>
              <a:buChar char=""/>
              <a:tabLst>
                <a:tab pos="433070" algn="l"/>
                <a:tab pos="433705" algn="l"/>
                <a:tab pos="2212340" algn="l"/>
              </a:tabLst>
            </a:pPr>
            <a:r>
              <a:rPr sz="2000" dirty="0">
                <a:latin typeface="Arial MT"/>
                <a:cs typeface="Arial MT"/>
              </a:rPr>
              <a:t>Stainless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steel	–</a:t>
            </a:r>
            <a:r>
              <a:rPr sz="2000" spc="-55" dirty="0"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C00000"/>
                </a:solidFill>
                <a:latin typeface="Arial MT"/>
                <a:cs typeface="Arial MT"/>
              </a:rPr>
              <a:t>0.65</a:t>
            </a:r>
            <a:endParaRPr sz="2000">
              <a:latin typeface="Arial MT"/>
              <a:cs typeface="Arial MT"/>
            </a:endParaRPr>
          </a:p>
          <a:p>
            <a:pPr marL="433705" indent="-341630">
              <a:lnSpc>
                <a:spcPct val="100000"/>
              </a:lnSpc>
              <a:spcBef>
                <a:spcPts val="1205"/>
              </a:spcBef>
              <a:buFont typeface="Wingdings"/>
              <a:buChar char=""/>
              <a:tabLst>
                <a:tab pos="433070" algn="l"/>
                <a:tab pos="433705" algn="l"/>
              </a:tabLst>
            </a:pPr>
            <a:r>
              <a:rPr sz="2000" dirty="0">
                <a:latin typeface="Arial MT"/>
                <a:cs typeface="Arial MT"/>
              </a:rPr>
              <a:t>Flat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white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wall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paint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–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C00000"/>
                </a:solidFill>
                <a:latin typeface="Arial MT"/>
                <a:cs typeface="Arial MT"/>
              </a:rPr>
              <a:t>0.90</a:t>
            </a:r>
            <a:endParaRPr sz="2000">
              <a:latin typeface="Arial MT"/>
              <a:cs typeface="Arial MT"/>
            </a:endParaRPr>
          </a:p>
          <a:p>
            <a:pPr marL="433705" indent="-341630">
              <a:lnSpc>
                <a:spcPct val="100000"/>
              </a:lnSpc>
              <a:spcBef>
                <a:spcPts val="1200"/>
              </a:spcBef>
              <a:buSzPct val="111111"/>
              <a:buFont typeface="Wingdings"/>
              <a:buChar char=""/>
              <a:tabLst>
                <a:tab pos="433070" algn="l"/>
                <a:tab pos="433705" algn="l"/>
              </a:tabLst>
            </a:pPr>
            <a:r>
              <a:rPr sz="1800" spc="-5" dirty="0">
                <a:latin typeface="Arial MT"/>
                <a:cs typeface="Arial MT"/>
              </a:rPr>
              <a:t>Snow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–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C00000"/>
                </a:solidFill>
                <a:latin typeface="Arial MT"/>
                <a:cs typeface="Arial MT"/>
              </a:rPr>
              <a:t>0.93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071622" y="2930270"/>
            <a:ext cx="800100" cy="218440"/>
          </a:xfrm>
          <a:custGeom>
            <a:avLst/>
            <a:gdLst/>
            <a:ahLst/>
            <a:cxnLst/>
            <a:rect l="l" t="t" r="r" b="b"/>
            <a:pathLst>
              <a:path w="800100" h="218439">
                <a:moveTo>
                  <a:pt x="0" y="218058"/>
                </a:moveTo>
                <a:lnTo>
                  <a:pt x="388619" y="111378"/>
                </a:lnTo>
                <a:lnTo>
                  <a:pt x="800100" y="0"/>
                </a:lnTo>
              </a:path>
            </a:pathLst>
          </a:custGeom>
          <a:ln w="19812">
            <a:solidFill>
              <a:srgbClr val="6B85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677161" y="2896361"/>
            <a:ext cx="1371600" cy="612775"/>
          </a:xfrm>
          <a:prstGeom prst="rect">
            <a:avLst/>
          </a:prstGeom>
          <a:solidFill>
            <a:srgbClr val="005EA3"/>
          </a:solidFill>
          <a:ln w="19812">
            <a:solidFill>
              <a:srgbClr val="6B859A"/>
            </a:solidFill>
          </a:ln>
        </p:spPr>
        <p:txBody>
          <a:bodyPr vert="horz" wrap="square" lIns="0" tIns="1968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55"/>
              </a:spcBef>
            </a:pPr>
            <a:r>
              <a:rPr sz="1800" spc="-120" dirty="0">
                <a:solidFill>
                  <a:srgbClr val="FFFFFF"/>
                </a:solidFill>
                <a:latin typeface="Microsoft Sans Serif"/>
                <a:cs typeface="Microsoft Sans Serif"/>
              </a:rPr>
              <a:t>Total</a:t>
            </a:r>
            <a:endParaRPr sz="1800">
              <a:latin typeface="Microsoft Sans Serif"/>
              <a:cs typeface="Microsoft Sans Serif"/>
            </a:endParaRPr>
          </a:p>
          <a:p>
            <a:pPr algn="ctr">
              <a:lnSpc>
                <a:spcPct val="100000"/>
              </a:lnSpc>
            </a:pPr>
            <a:r>
              <a:rPr sz="1800" spc="-90" dirty="0">
                <a:solidFill>
                  <a:srgbClr val="FFFFFF"/>
                </a:solidFill>
                <a:latin typeface="Microsoft Sans Serif"/>
                <a:cs typeface="Microsoft Sans Serif"/>
              </a:rPr>
              <a:t>Absorption</a:t>
            </a:r>
            <a:endParaRPr sz="1800">
              <a:latin typeface="Microsoft Sans Serif"/>
              <a:cs typeface="Microsoft Sans Serif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6330696" y="2889885"/>
            <a:ext cx="2062480" cy="705485"/>
            <a:chOff x="6330696" y="2889885"/>
            <a:chExt cx="2062480" cy="705485"/>
          </a:xfrm>
        </p:grpSpPr>
        <p:sp>
          <p:nvSpPr>
            <p:cNvPr id="17" name="object 17"/>
            <p:cNvSpPr/>
            <p:nvPr/>
          </p:nvSpPr>
          <p:spPr>
            <a:xfrm>
              <a:off x="7011162" y="2972562"/>
              <a:ext cx="1371600" cy="612775"/>
            </a:xfrm>
            <a:custGeom>
              <a:avLst/>
              <a:gdLst/>
              <a:ahLst/>
              <a:cxnLst/>
              <a:rect l="l" t="t" r="r" b="b"/>
              <a:pathLst>
                <a:path w="1371600" h="612775">
                  <a:moveTo>
                    <a:pt x="1371600" y="0"/>
                  </a:moveTo>
                  <a:lnTo>
                    <a:pt x="0" y="0"/>
                  </a:lnTo>
                  <a:lnTo>
                    <a:pt x="0" y="612648"/>
                  </a:lnTo>
                  <a:lnTo>
                    <a:pt x="1371600" y="612648"/>
                  </a:lnTo>
                  <a:lnTo>
                    <a:pt x="1371600" y="0"/>
                  </a:lnTo>
                  <a:close/>
                </a:path>
              </a:pathLst>
            </a:custGeom>
            <a:solidFill>
              <a:srgbClr val="005EA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340602" y="2899791"/>
              <a:ext cx="2042160" cy="685800"/>
            </a:xfrm>
            <a:custGeom>
              <a:avLst/>
              <a:gdLst/>
              <a:ahLst/>
              <a:cxnLst/>
              <a:rect l="l" t="t" r="r" b="b"/>
              <a:pathLst>
                <a:path w="2042159" h="685800">
                  <a:moveTo>
                    <a:pt x="670559" y="685419"/>
                  </a:moveTo>
                  <a:lnTo>
                    <a:pt x="2042159" y="685419"/>
                  </a:lnTo>
                  <a:lnTo>
                    <a:pt x="2042159" y="72771"/>
                  </a:lnTo>
                  <a:lnTo>
                    <a:pt x="670559" y="72771"/>
                  </a:lnTo>
                  <a:lnTo>
                    <a:pt x="670559" y="685419"/>
                  </a:lnTo>
                  <a:close/>
                </a:path>
                <a:path w="2042159" h="685800">
                  <a:moveTo>
                    <a:pt x="586740" y="401066"/>
                  </a:moveTo>
                  <a:lnTo>
                    <a:pt x="365759" y="263906"/>
                  </a:lnTo>
                  <a:lnTo>
                    <a:pt x="0" y="0"/>
                  </a:lnTo>
                </a:path>
              </a:pathLst>
            </a:custGeom>
            <a:ln w="19812">
              <a:solidFill>
                <a:srgbClr val="6B85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7021068" y="2979241"/>
            <a:ext cx="135191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spc="-120" dirty="0">
                <a:solidFill>
                  <a:srgbClr val="FFFFFF"/>
                </a:solidFill>
                <a:latin typeface="Microsoft Sans Serif"/>
                <a:cs typeface="Microsoft Sans Serif"/>
              </a:rPr>
              <a:t>Total</a:t>
            </a:r>
            <a:endParaRPr sz="1800">
              <a:latin typeface="Microsoft Sans Serif"/>
              <a:cs typeface="Microsoft Sans Serif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800" spc="-114" dirty="0">
                <a:solidFill>
                  <a:srgbClr val="FFFFFF"/>
                </a:solidFill>
                <a:latin typeface="Microsoft Sans Serif"/>
                <a:cs typeface="Microsoft Sans Serif"/>
              </a:rPr>
              <a:t>Reflection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691387" y="149098"/>
            <a:ext cx="753618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40" dirty="0"/>
              <a:t>A</a:t>
            </a:r>
            <a:r>
              <a:rPr spc="-50" dirty="0"/>
              <a:t> </a:t>
            </a:r>
            <a:r>
              <a:rPr spc="-240" dirty="0"/>
              <a:t>si</a:t>
            </a:r>
            <a:r>
              <a:rPr spc="-500" dirty="0"/>
              <a:t>m</a:t>
            </a:r>
            <a:r>
              <a:rPr spc="-240" dirty="0"/>
              <a:t>ple</a:t>
            </a:r>
            <a:r>
              <a:rPr spc="-60" dirty="0"/>
              <a:t> </a:t>
            </a:r>
            <a:r>
              <a:rPr spc="-200" dirty="0"/>
              <a:t>im</a:t>
            </a:r>
            <a:r>
              <a:rPr spc="-95" dirty="0"/>
              <a:t>a</a:t>
            </a:r>
            <a:r>
              <a:rPr spc="-325" dirty="0"/>
              <a:t>ge</a:t>
            </a:r>
            <a:r>
              <a:rPr spc="-50" dirty="0"/>
              <a:t> </a:t>
            </a:r>
            <a:r>
              <a:rPr spc="-135" dirty="0"/>
              <a:t>f</a:t>
            </a:r>
            <a:r>
              <a:rPr spc="-385" dirty="0"/>
              <a:t>o</a:t>
            </a:r>
            <a:r>
              <a:rPr spc="-165" dirty="0"/>
              <a:t>r</a:t>
            </a:r>
            <a:r>
              <a:rPr spc="-315" dirty="0"/>
              <a:t>m</a:t>
            </a:r>
            <a:r>
              <a:rPr spc="-110" dirty="0"/>
              <a:t>a</a:t>
            </a:r>
            <a:r>
              <a:rPr spc="-175" dirty="0"/>
              <a:t>ti</a:t>
            </a:r>
            <a:r>
              <a:rPr spc="-335" dirty="0"/>
              <a:t>o</a:t>
            </a:r>
            <a:r>
              <a:rPr spc="-325" dirty="0"/>
              <a:t>n</a:t>
            </a:r>
            <a:r>
              <a:rPr spc="-75" dirty="0"/>
              <a:t> </a:t>
            </a:r>
            <a:r>
              <a:rPr spc="-370" dirty="0"/>
              <a:t>mo</a:t>
            </a:r>
            <a:r>
              <a:rPr spc="-290" dirty="0"/>
              <a:t>d</a:t>
            </a:r>
            <a:r>
              <a:rPr spc="-260" dirty="0"/>
              <a:t>e</a:t>
            </a:r>
            <a:r>
              <a:rPr spc="-125" dirty="0"/>
              <a:t>l</a:t>
            </a:r>
            <a:r>
              <a:rPr spc="-5" dirty="0"/>
              <a:t>…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1387" y="344170"/>
            <a:ext cx="7936230" cy="3653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1" spc="-215" dirty="0">
                <a:solidFill>
                  <a:srgbClr val="003399"/>
                </a:solidFill>
                <a:latin typeface="Arial"/>
                <a:cs typeface="Arial"/>
              </a:rPr>
              <a:t>Im</a:t>
            </a:r>
            <a:r>
              <a:rPr sz="4400" b="1" spc="-120" dirty="0">
                <a:solidFill>
                  <a:srgbClr val="003399"/>
                </a:solidFill>
                <a:latin typeface="Arial"/>
                <a:cs typeface="Arial"/>
              </a:rPr>
              <a:t>a</a:t>
            </a:r>
            <a:r>
              <a:rPr sz="4400" b="1" spc="-350" dirty="0">
                <a:solidFill>
                  <a:srgbClr val="003399"/>
                </a:solidFill>
                <a:latin typeface="Arial"/>
                <a:cs typeface="Arial"/>
              </a:rPr>
              <a:t>ge</a:t>
            </a:r>
            <a:r>
              <a:rPr sz="4400" b="1" spc="-5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4400" b="1" spc="-260" dirty="0">
                <a:solidFill>
                  <a:srgbClr val="003399"/>
                </a:solidFill>
                <a:latin typeface="Arial"/>
                <a:cs typeface="Arial"/>
              </a:rPr>
              <a:t>Digi</a:t>
            </a:r>
            <a:r>
              <a:rPr sz="4400" b="1" spc="-200" dirty="0">
                <a:solidFill>
                  <a:srgbClr val="003399"/>
                </a:solidFill>
                <a:latin typeface="Arial"/>
                <a:cs typeface="Arial"/>
              </a:rPr>
              <a:t>t</a:t>
            </a:r>
            <a:r>
              <a:rPr sz="4400" b="1" spc="-85" dirty="0">
                <a:solidFill>
                  <a:srgbClr val="003399"/>
                </a:solidFill>
                <a:latin typeface="Arial"/>
                <a:cs typeface="Arial"/>
              </a:rPr>
              <a:t>iz</a:t>
            </a:r>
            <a:r>
              <a:rPr sz="4400" b="1" spc="-45" dirty="0">
                <a:solidFill>
                  <a:srgbClr val="003399"/>
                </a:solidFill>
                <a:latin typeface="Arial"/>
                <a:cs typeface="Arial"/>
              </a:rPr>
              <a:t>a</a:t>
            </a:r>
            <a:r>
              <a:rPr sz="4400" b="1" spc="-275" dirty="0">
                <a:solidFill>
                  <a:srgbClr val="003399"/>
                </a:solidFill>
                <a:latin typeface="Arial"/>
                <a:cs typeface="Arial"/>
              </a:rPr>
              <a:t>tion</a:t>
            </a:r>
            <a:endParaRPr sz="4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950">
              <a:latin typeface="Arial"/>
              <a:cs typeface="Arial"/>
            </a:endParaRPr>
          </a:p>
          <a:p>
            <a:pPr marL="339090" indent="-327025">
              <a:lnSpc>
                <a:spcPct val="100000"/>
              </a:lnSpc>
              <a:buClr>
                <a:srgbClr val="DD8046"/>
              </a:buClr>
              <a:buSzPct val="57291"/>
              <a:buFont typeface="Wingdings"/>
              <a:buChar char=""/>
              <a:tabLst>
                <a:tab pos="339725" algn="l"/>
              </a:tabLst>
            </a:pPr>
            <a:r>
              <a:rPr sz="4800" b="1" spc="-680" dirty="0">
                <a:latin typeface="Arial"/>
                <a:cs typeface="Arial"/>
              </a:rPr>
              <a:t>W</a:t>
            </a:r>
            <a:r>
              <a:rPr sz="4800" b="1" spc="-540" dirty="0">
                <a:latin typeface="Arial"/>
                <a:cs typeface="Arial"/>
              </a:rPr>
              <a:t>h</a:t>
            </a:r>
            <a:r>
              <a:rPr sz="4800" b="1" spc="-125" dirty="0">
                <a:latin typeface="Arial"/>
                <a:cs typeface="Arial"/>
              </a:rPr>
              <a:t>y</a:t>
            </a:r>
            <a:r>
              <a:rPr sz="4800" b="1" spc="-55" dirty="0">
                <a:latin typeface="Arial"/>
                <a:cs typeface="Arial"/>
              </a:rPr>
              <a:t> </a:t>
            </a:r>
            <a:r>
              <a:rPr sz="4800" b="1" spc="-385" dirty="0">
                <a:latin typeface="Arial"/>
                <a:cs typeface="Arial"/>
              </a:rPr>
              <a:t>do</a:t>
            </a:r>
            <a:r>
              <a:rPr sz="4800" b="1" spc="-55" dirty="0">
                <a:latin typeface="Arial"/>
                <a:cs typeface="Arial"/>
              </a:rPr>
              <a:t> </a:t>
            </a:r>
            <a:r>
              <a:rPr sz="4800" b="1" spc="-155" dirty="0">
                <a:latin typeface="Arial"/>
                <a:cs typeface="Arial"/>
              </a:rPr>
              <a:t>we</a:t>
            </a:r>
            <a:r>
              <a:rPr sz="4800" b="1" spc="-60" dirty="0">
                <a:latin typeface="Arial"/>
                <a:cs typeface="Arial"/>
              </a:rPr>
              <a:t> </a:t>
            </a:r>
            <a:r>
              <a:rPr sz="4800" b="1" spc="-380" dirty="0">
                <a:latin typeface="Arial"/>
                <a:cs typeface="Arial"/>
              </a:rPr>
              <a:t>need</a:t>
            </a:r>
            <a:r>
              <a:rPr sz="4800" b="1" spc="-55" dirty="0">
                <a:latin typeface="Arial"/>
                <a:cs typeface="Arial"/>
              </a:rPr>
              <a:t> </a:t>
            </a:r>
            <a:r>
              <a:rPr sz="4800" b="1" spc="-195" dirty="0">
                <a:latin typeface="Arial"/>
                <a:cs typeface="Arial"/>
              </a:rPr>
              <a:t>digitiz</a:t>
            </a:r>
            <a:r>
              <a:rPr sz="4800" b="1" spc="-175" dirty="0">
                <a:latin typeface="Arial"/>
                <a:cs typeface="Arial"/>
              </a:rPr>
              <a:t>a</a:t>
            </a:r>
            <a:r>
              <a:rPr sz="4800" b="1" spc="-370" dirty="0">
                <a:latin typeface="Arial"/>
                <a:cs typeface="Arial"/>
              </a:rPr>
              <a:t>tion?</a:t>
            </a:r>
            <a:endParaRPr sz="4800">
              <a:latin typeface="Arial"/>
              <a:cs typeface="Arial"/>
            </a:endParaRPr>
          </a:p>
          <a:p>
            <a:pPr marL="339090" indent="-327025">
              <a:lnSpc>
                <a:spcPct val="100000"/>
              </a:lnSpc>
              <a:spcBef>
                <a:spcPts val="710"/>
              </a:spcBef>
              <a:buClr>
                <a:srgbClr val="DD8046"/>
              </a:buClr>
              <a:buSzPct val="57291"/>
              <a:buFont typeface="Wingdings"/>
              <a:buChar char=""/>
              <a:tabLst>
                <a:tab pos="339725" algn="l"/>
              </a:tabLst>
            </a:pPr>
            <a:r>
              <a:rPr sz="4800" b="1" spc="-459" dirty="0">
                <a:latin typeface="Arial"/>
                <a:cs typeface="Arial"/>
              </a:rPr>
              <a:t>Wh</a:t>
            </a:r>
            <a:r>
              <a:rPr sz="4800" b="1" spc="-250" dirty="0">
                <a:latin typeface="Arial"/>
                <a:cs typeface="Arial"/>
              </a:rPr>
              <a:t>a</a:t>
            </a:r>
            <a:r>
              <a:rPr sz="4800" b="1" spc="-355" dirty="0">
                <a:latin typeface="Arial"/>
                <a:cs typeface="Arial"/>
              </a:rPr>
              <a:t>t</a:t>
            </a:r>
            <a:r>
              <a:rPr sz="4800" b="1" spc="-55" dirty="0">
                <a:latin typeface="Arial"/>
                <a:cs typeface="Arial"/>
              </a:rPr>
              <a:t> </a:t>
            </a:r>
            <a:r>
              <a:rPr sz="4800" b="1" spc="-355" dirty="0">
                <a:latin typeface="Arial"/>
                <a:cs typeface="Arial"/>
              </a:rPr>
              <a:t>is</a:t>
            </a:r>
            <a:r>
              <a:rPr sz="4800" b="1" spc="-55" dirty="0">
                <a:latin typeface="Arial"/>
                <a:cs typeface="Arial"/>
              </a:rPr>
              <a:t> </a:t>
            </a:r>
            <a:r>
              <a:rPr sz="4800" b="1" spc="-195" dirty="0">
                <a:latin typeface="Arial"/>
                <a:cs typeface="Arial"/>
              </a:rPr>
              <a:t>digitiz</a:t>
            </a:r>
            <a:r>
              <a:rPr sz="4800" b="1" spc="-180" dirty="0">
                <a:latin typeface="Arial"/>
                <a:cs typeface="Arial"/>
              </a:rPr>
              <a:t>a</a:t>
            </a:r>
            <a:r>
              <a:rPr sz="4800" b="1" spc="-370" dirty="0">
                <a:latin typeface="Arial"/>
                <a:cs typeface="Arial"/>
              </a:rPr>
              <a:t>tion?</a:t>
            </a:r>
            <a:endParaRPr sz="4800">
              <a:latin typeface="Arial"/>
              <a:cs typeface="Arial"/>
            </a:endParaRPr>
          </a:p>
          <a:p>
            <a:pPr marL="339090" indent="-327025">
              <a:lnSpc>
                <a:spcPct val="100000"/>
              </a:lnSpc>
              <a:spcBef>
                <a:spcPts val="695"/>
              </a:spcBef>
              <a:buClr>
                <a:srgbClr val="DD8046"/>
              </a:buClr>
              <a:buSzPct val="57291"/>
              <a:buFont typeface="Wingdings"/>
              <a:buChar char=""/>
              <a:tabLst>
                <a:tab pos="339725" algn="l"/>
              </a:tabLst>
            </a:pPr>
            <a:r>
              <a:rPr sz="4800" b="1" spc="-420" dirty="0">
                <a:latin typeface="Arial"/>
                <a:cs typeface="Arial"/>
              </a:rPr>
              <a:t>H</a:t>
            </a:r>
            <a:r>
              <a:rPr sz="4800" b="1" spc="-484" dirty="0">
                <a:latin typeface="Arial"/>
                <a:cs typeface="Arial"/>
              </a:rPr>
              <a:t>o</a:t>
            </a:r>
            <a:r>
              <a:rPr sz="4800" b="1" spc="65" dirty="0">
                <a:latin typeface="Arial"/>
                <a:cs typeface="Arial"/>
              </a:rPr>
              <a:t>w</a:t>
            </a:r>
            <a:r>
              <a:rPr sz="4800" b="1" spc="-60" dirty="0">
                <a:latin typeface="Arial"/>
                <a:cs typeface="Arial"/>
              </a:rPr>
              <a:t> </a:t>
            </a:r>
            <a:r>
              <a:rPr sz="4800" b="1" spc="-370" dirty="0">
                <a:latin typeface="Arial"/>
                <a:cs typeface="Arial"/>
              </a:rPr>
              <a:t>to</a:t>
            </a:r>
            <a:r>
              <a:rPr sz="4800" b="1" spc="-55" dirty="0">
                <a:latin typeface="Arial"/>
                <a:cs typeface="Arial"/>
              </a:rPr>
              <a:t> </a:t>
            </a:r>
            <a:r>
              <a:rPr sz="4800" b="1" spc="-210" dirty="0">
                <a:latin typeface="Arial"/>
                <a:cs typeface="Arial"/>
              </a:rPr>
              <a:t>digiti</a:t>
            </a:r>
            <a:r>
              <a:rPr sz="4800" b="1" spc="-295" dirty="0">
                <a:latin typeface="Arial"/>
                <a:cs typeface="Arial"/>
              </a:rPr>
              <a:t>z</a:t>
            </a:r>
            <a:r>
              <a:rPr sz="4800" b="1" spc="-375" dirty="0">
                <a:latin typeface="Arial"/>
                <a:cs typeface="Arial"/>
              </a:rPr>
              <a:t>e</a:t>
            </a:r>
            <a:r>
              <a:rPr sz="4800" b="1" spc="-60" dirty="0">
                <a:latin typeface="Arial"/>
                <a:cs typeface="Arial"/>
              </a:rPr>
              <a:t> </a:t>
            </a:r>
            <a:r>
              <a:rPr sz="4800" b="1" spc="-265" dirty="0">
                <a:latin typeface="Arial"/>
                <a:cs typeface="Arial"/>
              </a:rPr>
              <a:t>an</a:t>
            </a:r>
            <a:r>
              <a:rPr sz="4800" b="1" spc="-60" dirty="0">
                <a:latin typeface="Arial"/>
                <a:cs typeface="Arial"/>
              </a:rPr>
              <a:t> </a:t>
            </a:r>
            <a:r>
              <a:rPr sz="4800" b="1" spc="-235" dirty="0">
                <a:latin typeface="Arial"/>
                <a:cs typeface="Arial"/>
              </a:rPr>
              <a:t>im</a:t>
            </a:r>
            <a:r>
              <a:rPr sz="4800" b="1" spc="-135" dirty="0">
                <a:latin typeface="Arial"/>
                <a:cs typeface="Arial"/>
              </a:rPr>
              <a:t>a</a:t>
            </a:r>
            <a:r>
              <a:rPr sz="4800" b="1" spc="-470" dirty="0">
                <a:latin typeface="Arial"/>
                <a:cs typeface="Arial"/>
              </a:rPr>
              <a:t>ge?</a:t>
            </a:r>
            <a:endParaRPr sz="4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DIP Chap 3</Template>
  <TotalTime>1</TotalTime>
  <Words>2661</Words>
  <Application>Microsoft Office PowerPoint</Application>
  <PresentationFormat>On-screen Show (4:3)</PresentationFormat>
  <Paragraphs>430</Paragraphs>
  <Slides>52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61" baseType="lpstr">
      <vt:lpstr>Arial</vt:lpstr>
      <vt:lpstr>Arial MT</vt:lpstr>
      <vt:lpstr>Calibri</vt:lpstr>
      <vt:lpstr>Cambria</vt:lpstr>
      <vt:lpstr>Microsoft Sans Serif</vt:lpstr>
      <vt:lpstr>Symbol</vt:lpstr>
      <vt:lpstr>Times New Roman</vt:lpstr>
      <vt:lpstr>Wingdings</vt:lpstr>
      <vt:lpstr>Office Theme</vt:lpstr>
      <vt:lpstr>MCSC0009:</vt:lpstr>
      <vt:lpstr>Sensors</vt:lpstr>
      <vt:lpstr>Sensors: Single Sensors</vt:lpstr>
      <vt:lpstr>Sensors: Linear Sensor</vt:lpstr>
      <vt:lpstr>Sensors: Array Sensor</vt:lpstr>
      <vt:lpstr>A simple image formation model</vt:lpstr>
      <vt:lpstr>A simple image formation model …</vt:lpstr>
      <vt:lpstr>A simple image formation model…</vt:lpstr>
      <vt:lpstr>PowerPoint Presentation</vt:lpstr>
      <vt:lpstr>Why Digitization?</vt:lpstr>
      <vt:lpstr>What is desired?</vt:lpstr>
      <vt:lpstr>Image as a Matrix of Numbers</vt:lpstr>
      <vt:lpstr>What is Digitization?</vt:lpstr>
      <vt:lpstr>Image Sampling and Quantization</vt:lpstr>
      <vt:lpstr>Sampling and Quantization</vt:lpstr>
      <vt:lpstr>Sampling and Quantization</vt:lpstr>
      <vt:lpstr>Aliasing</vt:lpstr>
      <vt:lpstr>Digital Image?</vt:lpstr>
      <vt:lpstr>Digital Image?</vt:lpstr>
      <vt:lpstr>Image Size</vt:lpstr>
      <vt:lpstr>Image Size</vt:lpstr>
      <vt:lpstr>Coordinate Convention used</vt:lpstr>
      <vt:lpstr>Image Resolution</vt:lpstr>
      <vt:lpstr>Image Resolution</vt:lpstr>
      <vt:lpstr>Spatial Resolution</vt:lpstr>
      <vt:lpstr>PowerPoint Presentation</vt:lpstr>
      <vt:lpstr>Checkerboard Effect</vt:lpstr>
      <vt:lpstr>Gray level (Intensity) Resolution</vt:lpstr>
      <vt:lpstr>Gray level (Intensity) Resolution …</vt:lpstr>
      <vt:lpstr>False Contouring</vt:lpstr>
      <vt:lpstr>Gray level (Intensity) Resolution …</vt:lpstr>
      <vt:lpstr>Resolution: How Much Is Enough?</vt:lpstr>
      <vt:lpstr>Resolution: How Much Is Enough? ...</vt:lpstr>
      <vt:lpstr>Question</vt:lpstr>
      <vt:lpstr>Question …</vt:lpstr>
      <vt:lpstr>Question …</vt:lpstr>
      <vt:lpstr>Question …</vt:lpstr>
      <vt:lpstr>Basic Relationship between Pixels</vt:lpstr>
      <vt:lpstr>Basic Relationship between Pixels …</vt:lpstr>
      <vt:lpstr>Basic Relationship between Pixels …</vt:lpstr>
      <vt:lpstr>Basic Relationship between Pixels …</vt:lpstr>
      <vt:lpstr>Adjacency</vt:lpstr>
      <vt:lpstr>Examples: Adjacency and Path</vt:lpstr>
      <vt:lpstr>Examples: Adjacency and Path</vt:lpstr>
      <vt:lpstr>Examples: Adjacency and Path …</vt:lpstr>
      <vt:lpstr>Path</vt:lpstr>
      <vt:lpstr>Connectivity</vt:lpstr>
      <vt:lpstr>Distance Measures</vt:lpstr>
      <vt:lpstr>Distance Measures …</vt:lpstr>
      <vt:lpstr>Assignment -1</vt:lpstr>
      <vt:lpstr>Assignment -1 …</vt:lpstr>
      <vt:lpstr>Any Questions 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MCSC0009:</dc:title>
  <dc:creator>Divyanshu Singh</dc:creator>
  <cp:lastModifiedBy>Divyanshu Singh</cp:lastModifiedBy>
  <cp:revision>1</cp:revision>
  <dcterms:created xsi:type="dcterms:W3CDTF">2022-08-17T09:00:37Z</dcterms:created>
  <dcterms:modified xsi:type="dcterms:W3CDTF">2022-08-17T09:01:50Z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2022-02-22T00:00:00Z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2022-03-12T00:00:00Z</vt:filetime>
  </property>
</Properties>
</file>