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256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182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77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37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047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984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53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407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21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334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192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BB85-A11A-43D1-81C6-50A8DD6DC17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D1D1-D63D-4324-B30B-944482EF81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400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BUBBLE SORT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14400" y="3789040"/>
            <a:ext cx="7239000" cy="1752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Sharma</a:t>
            </a:r>
            <a:endParaRPr lang="en-GB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6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885" y="1600200"/>
            <a:ext cx="762222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52056" cy="365125"/>
          </a:xfrm>
        </p:spPr>
        <p:txBody>
          <a:bodyPr/>
          <a:lstStyle/>
          <a:p>
            <a:r>
              <a:rPr lang="en-GB" dirty="0" smtClean="0"/>
              <a:t>&lt;BCSC0807</a:t>
            </a:r>
            <a:r>
              <a:rPr lang="en-GB" dirty="0"/>
              <a:t>:</a:t>
            </a:r>
            <a:r>
              <a:rPr lang="en-GB" dirty="0" smtClean="0"/>
              <a:t>Design and Analysis of Algorithms Lab&gt;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81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bubble-s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7638"/>
            <a:ext cx="5616624" cy="467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52056" cy="365125"/>
          </a:xfrm>
        </p:spPr>
        <p:txBody>
          <a:bodyPr/>
          <a:lstStyle/>
          <a:p>
            <a:r>
              <a:rPr lang="en-GB" dirty="0" smtClean="0"/>
              <a:t>&lt;BCSC0807</a:t>
            </a:r>
            <a:r>
              <a:rPr lang="en-GB" dirty="0"/>
              <a:t>:</a:t>
            </a:r>
            <a:r>
              <a:rPr lang="en-GB" dirty="0" smtClean="0"/>
              <a:t>Design and Analysis of Algorithms Lab&gt;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44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IN" sz="4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18864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011492" y="1268760"/>
            <a:ext cx="57207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002060"/>
                </a:solidFill>
              </a:rPr>
              <a:t>def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bubbleSort</a:t>
            </a:r>
            <a:r>
              <a:rPr lang="en-IN" b="1" dirty="0">
                <a:solidFill>
                  <a:srgbClr val="00206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): </a:t>
            </a:r>
          </a:p>
          <a:p>
            <a:r>
              <a:rPr lang="en-IN" b="1" dirty="0">
                <a:solidFill>
                  <a:srgbClr val="002060"/>
                </a:solidFill>
              </a:rPr>
              <a:t>    </a:t>
            </a:r>
            <a:r>
              <a:rPr lang="en-IN" b="1" dirty="0" smtClean="0">
                <a:solidFill>
                  <a:srgbClr val="002060"/>
                </a:solidFill>
              </a:rPr>
              <a:t>   n </a:t>
            </a:r>
            <a:r>
              <a:rPr lang="en-IN" b="1" dirty="0">
                <a:solidFill>
                  <a:srgbClr val="002060"/>
                </a:solidFill>
              </a:rPr>
              <a:t>= </a:t>
            </a:r>
            <a:r>
              <a:rPr lang="en-IN" b="1" dirty="0" err="1">
                <a:solidFill>
                  <a:srgbClr val="002060"/>
                </a:solidFill>
              </a:rPr>
              <a:t>len</a:t>
            </a:r>
            <a:r>
              <a:rPr lang="en-IN" b="1" dirty="0">
                <a:solidFill>
                  <a:srgbClr val="00206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) 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       </a:t>
            </a:r>
            <a:r>
              <a:rPr lang="en-IN" b="1" dirty="0">
                <a:solidFill>
                  <a:srgbClr val="002060"/>
                </a:solidFill>
              </a:rPr>
              <a:t>for </a:t>
            </a:r>
            <a:r>
              <a:rPr lang="en-IN" b="1" dirty="0" err="1">
                <a:solidFill>
                  <a:srgbClr val="002060"/>
                </a:solidFill>
              </a:rPr>
              <a:t>i</a:t>
            </a:r>
            <a:r>
              <a:rPr lang="en-IN" b="1" dirty="0">
                <a:solidFill>
                  <a:srgbClr val="002060"/>
                </a:solidFill>
              </a:rPr>
              <a:t> in range(n): </a:t>
            </a:r>
          </a:p>
          <a:p>
            <a:r>
              <a:rPr lang="en-IN" b="1" dirty="0">
                <a:solidFill>
                  <a:srgbClr val="002060"/>
                </a:solidFill>
              </a:rPr>
              <a:t>  </a:t>
            </a:r>
            <a:r>
              <a:rPr lang="en-IN" b="1" dirty="0" smtClean="0">
                <a:solidFill>
                  <a:srgbClr val="002060"/>
                </a:solidFill>
              </a:rPr>
              <a:t>            </a:t>
            </a:r>
            <a:r>
              <a:rPr lang="en-IN" b="1" dirty="0">
                <a:solidFill>
                  <a:srgbClr val="002060"/>
                </a:solidFill>
              </a:rPr>
              <a:t>for j in range(0, n-i-1): </a:t>
            </a:r>
          </a:p>
          <a:p>
            <a:r>
              <a:rPr lang="en-IN" b="1" dirty="0">
                <a:solidFill>
                  <a:srgbClr val="002060"/>
                </a:solidFill>
              </a:rPr>
              <a:t>  </a:t>
            </a:r>
            <a:r>
              <a:rPr lang="en-IN" b="1" dirty="0" smtClean="0">
                <a:solidFill>
                  <a:srgbClr val="002060"/>
                </a:solidFill>
              </a:rPr>
              <a:t>	  if 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[j] &gt; 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[j+1] : </a:t>
            </a:r>
          </a:p>
          <a:p>
            <a:r>
              <a:rPr lang="en-IN" b="1" dirty="0">
                <a:solidFill>
                  <a:srgbClr val="002060"/>
                </a:solidFill>
              </a:rPr>
              <a:t>               </a:t>
            </a:r>
            <a:r>
              <a:rPr lang="en-IN" b="1" dirty="0" smtClean="0">
                <a:solidFill>
                  <a:srgbClr val="002060"/>
                </a:solidFill>
              </a:rPr>
              <a:t>         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[j], 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[j+1] = 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[j+1], 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[j] </a:t>
            </a:r>
          </a:p>
          <a:p>
            <a:r>
              <a:rPr lang="en-IN" b="1" dirty="0">
                <a:solidFill>
                  <a:srgbClr val="002060"/>
                </a:solidFill>
              </a:rPr>
              <a:t>  </a:t>
            </a:r>
          </a:p>
          <a:p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 = [12, 1, 25, 50, 27, 15, 23] 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 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 err="1">
                <a:solidFill>
                  <a:srgbClr val="002060"/>
                </a:solidFill>
              </a:rPr>
              <a:t>bubbleSort</a:t>
            </a:r>
            <a:r>
              <a:rPr lang="en-IN" b="1" dirty="0">
                <a:solidFill>
                  <a:srgbClr val="00206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) 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 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print ("Sorted array is:") </a:t>
            </a:r>
          </a:p>
          <a:p>
            <a:r>
              <a:rPr lang="en-IN" b="1" dirty="0">
                <a:solidFill>
                  <a:srgbClr val="002060"/>
                </a:solidFill>
              </a:rPr>
              <a:t>for </a:t>
            </a:r>
            <a:r>
              <a:rPr lang="en-IN" b="1" dirty="0" err="1">
                <a:solidFill>
                  <a:srgbClr val="002060"/>
                </a:solidFill>
              </a:rPr>
              <a:t>i</a:t>
            </a:r>
            <a:r>
              <a:rPr lang="en-IN" b="1" dirty="0">
                <a:solidFill>
                  <a:srgbClr val="002060"/>
                </a:solidFill>
              </a:rPr>
              <a:t> in range(</a:t>
            </a:r>
            <a:r>
              <a:rPr lang="en-IN" b="1" dirty="0" err="1">
                <a:solidFill>
                  <a:srgbClr val="002060"/>
                </a:solidFill>
              </a:rPr>
              <a:t>len</a:t>
            </a:r>
            <a:r>
              <a:rPr lang="en-IN" b="1" dirty="0">
                <a:solidFill>
                  <a:srgbClr val="00206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)): </a:t>
            </a:r>
          </a:p>
          <a:p>
            <a:r>
              <a:rPr lang="en-IN" b="1" dirty="0">
                <a:solidFill>
                  <a:srgbClr val="002060"/>
                </a:solidFill>
              </a:rPr>
              <a:t>   </a:t>
            </a:r>
            <a:r>
              <a:rPr lang="en-IN" b="1" dirty="0" smtClean="0">
                <a:solidFill>
                  <a:srgbClr val="002060"/>
                </a:solidFill>
              </a:rPr>
              <a:t>    </a:t>
            </a:r>
            <a:r>
              <a:rPr lang="en-IN" b="1" dirty="0">
                <a:solidFill>
                  <a:srgbClr val="002060"/>
                </a:solidFill>
              </a:rPr>
              <a:t>print ("%d" %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[</a:t>
            </a:r>
            <a:r>
              <a:rPr lang="en-IN" b="1" dirty="0" err="1">
                <a:solidFill>
                  <a:srgbClr val="002060"/>
                </a:solidFill>
              </a:rPr>
              <a:t>i</a:t>
            </a:r>
            <a:r>
              <a:rPr lang="en-IN" b="1" dirty="0">
                <a:solidFill>
                  <a:srgbClr val="002060"/>
                </a:solidFill>
              </a:rPr>
              <a:t>])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52056" cy="365125"/>
          </a:xfrm>
        </p:spPr>
        <p:txBody>
          <a:bodyPr/>
          <a:lstStyle/>
          <a:p>
            <a:r>
              <a:rPr lang="en-GB" dirty="0" smtClean="0"/>
              <a:t>&lt;BCSC0807</a:t>
            </a:r>
            <a:r>
              <a:rPr lang="en-GB" dirty="0"/>
              <a:t>:</a:t>
            </a:r>
            <a:r>
              <a:rPr lang="en-GB" dirty="0" smtClean="0"/>
              <a:t>Design and Analysis of Algorithms Lab&gt;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4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8760"/>
            <a:ext cx="8363272" cy="5022677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52056" cy="365125"/>
          </a:xfrm>
        </p:spPr>
        <p:txBody>
          <a:bodyPr/>
          <a:lstStyle/>
          <a:p>
            <a:r>
              <a:rPr lang="en-GB" dirty="0" smtClean="0"/>
              <a:t>&lt;BCSC0807</a:t>
            </a:r>
            <a:r>
              <a:rPr lang="en-GB" dirty="0"/>
              <a:t>:</a:t>
            </a:r>
            <a:r>
              <a:rPr lang="en-GB" dirty="0" smtClean="0"/>
              <a:t>Design and Analysis of Algorithms Lab&gt;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4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Learning…</a:t>
            </a:r>
            <a:endParaRPr lang="en-IN" sz="4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373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76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BUBBLE SORT</vt:lpstr>
      <vt:lpstr>Example</vt:lpstr>
      <vt:lpstr>Example</vt:lpstr>
      <vt:lpstr>Program</vt:lpstr>
      <vt:lpstr>Algorithm</vt:lpstr>
      <vt:lpstr>Thank You        Keep Learning…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Windows User</dc:creator>
  <cp:lastModifiedBy>Windows User</cp:lastModifiedBy>
  <cp:revision>17</cp:revision>
  <dcterms:created xsi:type="dcterms:W3CDTF">2020-07-06T08:38:04Z</dcterms:created>
  <dcterms:modified xsi:type="dcterms:W3CDTF">2020-07-10T09:27:29Z</dcterms:modified>
</cp:coreProperties>
</file>