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0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6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0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0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59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7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8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BB3B42-A792-4084-A4D3-CB7DE5DF433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D3B99BB-1AD8-4E3F-929B-842148136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of a game&#10;&#10;Description automatically generated">
            <a:extLst>
              <a:ext uri="{FF2B5EF4-FFF2-40B4-BE49-F238E27FC236}">
                <a16:creationId xmlns:a16="http://schemas.microsoft.com/office/drawing/2014/main" id="{4861136A-2276-ADC1-EAA0-5F4F67979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8" y="837698"/>
            <a:ext cx="4914256" cy="491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12357-7F5D-541C-411B-17282A58DBC1}"/>
              </a:ext>
            </a:extLst>
          </p:cNvPr>
          <p:cNvSpPr txBox="1"/>
          <p:nvPr/>
        </p:nvSpPr>
        <p:spPr>
          <a:xfrm>
            <a:off x="610538" y="1106046"/>
            <a:ext cx="4914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Python &amp; Flask: </a:t>
            </a:r>
          </a:p>
          <a:p>
            <a:r>
              <a:rPr lang="en-CA" sz="4800" b="1" dirty="0">
                <a:solidFill>
                  <a:schemeClr val="bg1"/>
                </a:solidFill>
              </a:rPr>
              <a:t>Tic Tac Toe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6F66-95C6-CE72-1E38-EE6AD06A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1" y="768096"/>
            <a:ext cx="2947482" cy="2084832"/>
          </a:xfrm>
        </p:spPr>
        <p:txBody>
          <a:bodyPr/>
          <a:lstStyle/>
          <a:p>
            <a:r>
              <a:rPr lang="en-CA" b="1" dirty="0"/>
              <a:t>What we are making</a:t>
            </a:r>
          </a:p>
        </p:txBody>
      </p:sp>
      <p:pic>
        <p:nvPicPr>
          <p:cNvPr id="5" name="Content Placeholder 4" descr="A yellow and black snake and a chili pepper&#10;&#10;Description automatically generated">
            <a:extLst>
              <a:ext uri="{FF2B5EF4-FFF2-40B4-BE49-F238E27FC236}">
                <a16:creationId xmlns:a16="http://schemas.microsoft.com/office/drawing/2014/main" id="{CCD5214E-8179-7A5A-4722-CBEE6797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8" y="3247856"/>
            <a:ext cx="3035887" cy="1708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26ED6-E10F-F121-E04A-53EBE338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65" y="718968"/>
            <a:ext cx="67627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F330-C561-AE2F-9297-4574C0ED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make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B587E-8E90-020E-032D-EAD8EA3332D3}"/>
              </a:ext>
            </a:extLst>
          </p:cNvPr>
          <p:cNvSpPr txBox="1"/>
          <p:nvPr/>
        </p:nvSpPr>
        <p:spPr>
          <a:xfrm>
            <a:off x="4224528" y="646707"/>
            <a:ext cx="4544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Programming Basics (Python)</a:t>
            </a:r>
          </a:p>
          <a:p>
            <a:pPr marL="800100" lvl="1" indent="-342900">
              <a:buAutoNum type="arabicPeriod"/>
            </a:pPr>
            <a:r>
              <a:rPr lang="en-CA" dirty="0"/>
              <a:t>Variables</a:t>
            </a:r>
          </a:p>
          <a:p>
            <a:pPr marL="800100" lvl="1" indent="-342900">
              <a:buAutoNum type="arabicPeriod"/>
            </a:pPr>
            <a:r>
              <a:rPr lang="en-CA" dirty="0"/>
              <a:t>Data Types</a:t>
            </a:r>
          </a:p>
          <a:p>
            <a:pPr marL="800100" lvl="1" indent="-342900">
              <a:buAutoNum type="arabicPeriod"/>
            </a:pPr>
            <a:r>
              <a:rPr lang="en-CA" dirty="0"/>
              <a:t>Functions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Web Development: HTML and CSS</a:t>
            </a:r>
          </a:p>
          <a:p>
            <a:pPr marL="800100" lvl="1" indent="-342900">
              <a:buAutoNum type="arabicPeriod"/>
            </a:pPr>
            <a:r>
              <a:rPr lang="en-CA" dirty="0"/>
              <a:t>HTML</a:t>
            </a:r>
          </a:p>
          <a:p>
            <a:pPr marL="800100" lvl="1" indent="-342900">
              <a:buAutoNum type="arabicPeriod"/>
            </a:pPr>
            <a:r>
              <a:rPr lang="en-CA" dirty="0"/>
              <a:t>CSS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Flask Framework Basics</a:t>
            </a:r>
          </a:p>
          <a:p>
            <a:pPr marL="800100" lvl="1" indent="-342900">
              <a:buAutoNum type="arabicPeriod"/>
            </a:pPr>
            <a:r>
              <a:rPr lang="en-CA" dirty="0"/>
              <a:t>Routes</a:t>
            </a:r>
          </a:p>
          <a:p>
            <a:pPr marL="800100" lvl="1" indent="-342900">
              <a:buAutoNum type="arabicPeriod"/>
            </a:pPr>
            <a:r>
              <a:rPr lang="en-CA" dirty="0"/>
              <a:t>Templates</a:t>
            </a:r>
          </a:p>
          <a:p>
            <a:pPr marL="800100" lvl="1" indent="-342900">
              <a:buAutoNum type="arabicPeriod"/>
            </a:pPr>
            <a:r>
              <a:rPr lang="en-CA" dirty="0"/>
              <a:t>Server-Client Interaction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Logic Building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Debugging and Testing</a:t>
            </a:r>
          </a:p>
          <a:p>
            <a:pPr marL="800100" lvl="1" indent="-342900">
              <a:buAutoNum type="arabicPeriod"/>
            </a:pPr>
            <a:r>
              <a:rPr lang="en-CA" dirty="0"/>
              <a:t>Fixing and finding issues</a:t>
            </a:r>
          </a:p>
        </p:txBody>
      </p:sp>
    </p:spTree>
    <p:extLst>
      <p:ext uri="{BB962C8B-B14F-4D97-AF65-F5344CB8AC3E}">
        <p14:creationId xmlns:p14="http://schemas.microsoft.com/office/powerpoint/2010/main" val="27174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EA-CE71-612A-586C-897E221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BFB35-6F26-7AD5-F0A8-08CD5017292A}"/>
              </a:ext>
            </a:extLst>
          </p:cNvPr>
          <p:cNvSpPr txBox="1"/>
          <p:nvPr/>
        </p:nvSpPr>
        <p:spPr>
          <a:xfrm>
            <a:off x="3483864" y="673264"/>
            <a:ext cx="4544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CA" dirty="0"/>
              <a:t>Variables:</a:t>
            </a:r>
          </a:p>
          <a:p>
            <a:pPr marL="1257300" lvl="2" indent="-342900">
              <a:buAutoNum type="arabicPeriod"/>
            </a:pPr>
            <a:r>
              <a:rPr lang="en-CA" dirty="0"/>
              <a:t>Used to store information</a:t>
            </a:r>
          </a:p>
          <a:p>
            <a:pPr marL="1257300" lvl="2" indent="-342900">
              <a:buAutoNum type="arabicPeriod"/>
            </a:pPr>
            <a:endParaRPr lang="en-CA" dirty="0"/>
          </a:p>
          <a:p>
            <a:pPr lvl="1"/>
            <a:endParaRPr lang="en-CA" dirty="0"/>
          </a:p>
          <a:p>
            <a:pPr marL="800100" lvl="1" indent="-342900">
              <a:buAutoNum type="arabicPeriod"/>
            </a:pPr>
            <a:r>
              <a:rPr lang="en-CA" dirty="0"/>
              <a:t>Data Types:</a:t>
            </a:r>
          </a:p>
          <a:p>
            <a:pPr marL="1257300" lvl="2" indent="-342900">
              <a:buAutoNum type="arabicPeriod"/>
            </a:pPr>
            <a:r>
              <a:rPr lang="en-CA" dirty="0"/>
              <a:t>Way to store information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2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0041-4E8D-3B67-5BD1-2296380A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	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27615-9397-D7F7-8D46-CF71E9F388C2}"/>
              </a:ext>
            </a:extLst>
          </p:cNvPr>
          <p:cNvSpPr txBox="1"/>
          <p:nvPr/>
        </p:nvSpPr>
        <p:spPr>
          <a:xfrm>
            <a:off x="3483864" y="673264"/>
            <a:ext cx="4544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CA" dirty="0"/>
              <a:t>Integer</a:t>
            </a:r>
          </a:p>
          <a:p>
            <a:pPr marL="800100" lvl="1" indent="-342900">
              <a:buAutoNum type="arabicPeriod"/>
            </a:pPr>
            <a:r>
              <a:rPr lang="en-CA" dirty="0"/>
              <a:t>Float</a:t>
            </a:r>
          </a:p>
          <a:p>
            <a:pPr marL="800100" lvl="1" indent="-342900">
              <a:buAutoNum type="arabicPeriod"/>
            </a:pPr>
            <a:r>
              <a:rPr lang="en-CA" dirty="0"/>
              <a:t>String</a:t>
            </a:r>
          </a:p>
          <a:p>
            <a:pPr marL="800100" lvl="1" indent="-342900">
              <a:buAutoNum type="arabicPeriod"/>
            </a:pPr>
            <a:r>
              <a:rPr lang="en-CA" dirty="0"/>
              <a:t>Boolean</a:t>
            </a:r>
          </a:p>
          <a:p>
            <a:pPr marL="800100" lvl="1" indent="-342900">
              <a:buAutoNum type="arabicPeriod"/>
            </a:pPr>
            <a:r>
              <a:rPr lang="en-CA" dirty="0"/>
              <a:t>Array/List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r>
              <a:rPr lang="en-CA" dirty="0"/>
              <a:t>Dictionary</a:t>
            </a:r>
          </a:p>
          <a:p>
            <a:pPr marL="800100" lvl="1" indent="-342900">
              <a:buAutoNum type="arabicPeriod"/>
            </a:pPr>
            <a:r>
              <a:rPr lang="en-CA" dirty="0"/>
              <a:t>Set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68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A21D-2CA5-4339-B587-7E9D5BA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48185-9A56-D338-83CE-6AFD63B21AA0}"/>
              </a:ext>
            </a:extLst>
          </p:cNvPr>
          <p:cNvSpPr txBox="1"/>
          <p:nvPr/>
        </p:nvSpPr>
        <p:spPr>
          <a:xfrm>
            <a:off x="3483864" y="673264"/>
            <a:ext cx="454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</p:txBody>
      </p:sp>
      <p:pic>
        <p:nvPicPr>
          <p:cNvPr id="6" name="Picture 5" descr="A person in a white shirt and black pants&#10;&#10;Description automatically generated">
            <a:extLst>
              <a:ext uri="{FF2B5EF4-FFF2-40B4-BE49-F238E27FC236}">
                <a16:creationId xmlns:a16="http://schemas.microsoft.com/office/drawing/2014/main" id="{A0C46C97-06FD-1207-DAD5-402E5228F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64" y="1550427"/>
            <a:ext cx="7508240" cy="3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B7B6-90F8-5518-E7FB-B4B9876C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Framework Basics</a:t>
            </a:r>
            <a:br>
              <a:rPr lang="en-CA" dirty="0"/>
            </a:br>
            <a:endParaRPr lang="en-CA" dirty="0"/>
          </a:p>
        </p:txBody>
      </p:sp>
      <p:pic>
        <p:nvPicPr>
          <p:cNvPr id="7" name="Picture 6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F9E28872-524E-F4E0-8CB9-AFB58C7B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72" y="2295358"/>
            <a:ext cx="5220067" cy="3841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5ABF3-C07D-9455-90C5-79280CECD922}"/>
              </a:ext>
            </a:extLst>
          </p:cNvPr>
          <p:cNvSpPr txBox="1"/>
          <p:nvPr/>
        </p:nvSpPr>
        <p:spPr>
          <a:xfrm>
            <a:off x="3890772" y="721208"/>
            <a:ext cx="6099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Flask is a popular micro web framework for Python. It's designed to make it easy to set up simple web applications. Understanding Flask involves grasping three core concepts: routes, templates, and server-client interaction.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552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F9F1-8781-3F2D-C5D7-CA95F3C7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Routes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2CEE78-509C-491D-7151-E2041DF8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184" y="745577"/>
            <a:ext cx="62712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 in Flask are URLs or endpoints that define the web address where your application can be accessed. Each route is associated with a Python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client requests a specific URL, Flask runs the associated function and returns the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 are created using the @app.route</a:t>
            </a:r>
          </a:p>
        </p:txBody>
      </p:sp>
    </p:spTree>
    <p:extLst>
      <p:ext uri="{BB962C8B-B14F-4D97-AF65-F5344CB8AC3E}">
        <p14:creationId xmlns:p14="http://schemas.microsoft.com/office/powerpoint/2010/main" val="37827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95ED-4CBD-7CB8-959A-DBCEF837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0D07-B1C1-2598-4504-5C16387BCFF0}"/>
              </a:ext>
            </a:extLst>
          </p:cNvPr>
          <p:cNvSpPr txBox="1"/>
          <p:nvPr/>
        </p:nvSpPr>
        <p:spPr>
          <a:xfrm>
            <a:off x="4251960" y="859536"/>
            <a:ext cx="5596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Templates are files that contain static data and placeholders for dynamic data. Flask uses Jinja2 templating engine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allow you to separate the design of your webpage (HTML, CSS), from the Python code, making it easier to design and modify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pass data from your Flask application to these templates, which gets rendered into final HTML to be presented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Templates are usually HTML files stored in a ‘templates’ folder.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5034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155</TotalTime>
  <Words>268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PowerPoint Presentation</vt:lpstr>
      <vt:lpstr>What we are making</vt:lpstr>
      <vt:lpstr>How we make this</vt:lpstr>
      <vt:lpstr>Python Variables</vt:lpstr>
      <vt:lpstr>Python  Data Types</vt:lpstr>
      <vt:lpstr>Web Development</vt:lpstr>
      <vt:lpstr>Flask Framework Basics </vt:lpstr>
      <vt:lpstr>Routes</vt:lpstr>
      <vt:lpstr>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Foster</dc:creator>
  <cp:lastModifiedBy>Andrew Foster</cp:lastModifiedBy>
  <cp:revision>2</cp:revision>
  <dcterms:created xsi:type="dcterms:W3CDTF">2024-01-15T18:07:15Z</dcterms:created>
  <dcterms:modified xsi:type="dcterms:W3CDTF">2024-01-15T20:42:18Z</dcterms:modified>
</cp:coreProperties>
</file>