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/>
    <p:restoredTop sz="94687"/>
  </p:normalViewPr>
  <p:slideViewPr>
    <p:cSldViewPr snapToGrid="0">
      <p:cViewPr varScale="1">
        <p:scale>
          <a:sx n="188" d="100"/>
          <a:sy n="188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9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7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4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D2E432-A50A-5779-3CBD-3DD19C392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092" b="25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FDAE9-48B5-8B91-1BC5-3EC6973B5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KSU Athletics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49F3-47A2-DAC2-9FF7-6570C08E0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AJ Johnson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878B-BE0E-0E68-2F05-D83EA122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49FB-CFBA-8340-8605-4993BEEA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Pinpoint and validate our data origins.</a:t>
            </a:r>
          </a:p>
          <a:p>
            <a:r>
              <a:rPr lang="en-US" dirty="0"/>
              <a:t>Define and refine our data handling methodologies.</a:t>
            </a:r>
          </a:p>
          <a:p>
            <a:r>
              <a:rPr lang="en-US" dirty="0"/>
              <a:t>Design and implement a robust, scalable database system.</a:t>
            </a:r>
          </a:p>
        </p:txBody>
      </p:sp>
    </p:spTree>
    <p:extLst>
      <p:ext uri="{BB962C8B-B14F-4D97-AF65-F5344CB8AC3E}">
        <p14:creationId xmlns:p14="http://schemas.microsoft.com/office/powerpoint/2010/main" val="368077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AF8B-A982-D76A-E3F6-0D6731F5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Identifying 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C4D9-8692-BBB4-AEA5-1289934E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Enhance Student Participation in KSU Athletic Events</a:t>
            </a:r>
          </a:p>
          <a:p>
            <a:r>
              <a:rPr lang="en-US" sz="2400" dirty="0"/>
              <a:t>Maximize Ticket Revenue Streams</a:t>
            </a:r>
          </a:p>
          <a:p>
            <a:r>
              <a:rPr lang="en-US" sz="2400" dirty="0"/>
              <a:t>Establish the Foundation for Future KSU Software Initiatives</a:t>
            </a:r>
          </a:p>
          <a:p>
            <a:r>
              <a:rPr lang="en-US" sz="2400" dirty="0"/>
              <a:t>Foster a Data-Driven Organizational Culture</a:t>
            </a:r>
          </a:p>
        </p:txBody>
      </p:sp>
    </p:spTree>
    <p:extLst>
      <p:ext uri="{BB962C8B-B14F-4D97-AF65-F5344CB8AC3E}">
        <p14:creationId xmlns:p14="http://schemas.microsoft.com/office/powerpoint/2010/main" val="275120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F6A6-47D9-A985-C9B6-F473B9AD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Business Opportunity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A8E2-1DA3-DC35-B205-1E77D31A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Comprehensive Solution: Offer a one-stop tool for identifying various fan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Efficiency &amp; Automation: Streamline the identification process, saving staff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Data Hub: Serve as a stepping stone to a future data warehouse for KSU.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Customizability: In-house development ensures flexibility for department-specific needs.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14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CD5F-BC7C-1367-3982-60F9D155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Business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292A-6DA9-E04F-8B55-6E380EA9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Increase Revenue: Systematically identify and target potential ticket purchasers.</a:t>
            </a:r>
          </a:p>
          <a:p>
            <a:r>
              <a:rPr lang="en-US" sz="2400" dirty="0"/>
              <a:t>Cost Savings: Reduce operational expenses by automating the identification process.</a:t>
            </a:r>
          </a:p>
          <a:p>
            <a:r>
              <a:rPr lang="en-US" sz="2400" dirty="0"/>
              <a:t>Boost Attendance: Meet and exceed attendance goals as KSU transitions into C-USA.</a:t>
            </a:r>
          </a:p>
          <a:p>
            <a:r>
              <a:rPr lang="en-US" sz="2400" dirty="0"/>
              <a:t>Insight into Trends: Offer rapid analysis of fan behavior and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11E8-4DC8-079B-5F44-7CB31198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Our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B56F-59E4-F271-C4E7-BDCEC970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72812"/>
            <a:ext cx="11274612" cy="501942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trends that are both relevant and significant to ticket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 feasibility score to each potential data source to evaluate the ease and practicality of acquiring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Establish a defined schedule for updating the dataset, taking into consideration whether continuous, real-time data retrieval is necessary or if periodic data pulls are sufficient.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Classify data sources based on their relevance and importance. Subsequently, prioritize them in accordance with their potential impact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43596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5D9E-F5B6-DA0E-F855-38D16C67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and Potential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3DA-ABD0-3BDA-3B5C-A53DC5A1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  <a:p>
            <a:r>
              <a:rPr lang="en-US" dirty="0"/>
              <a:t>External</a:t>
            </a:r>
          </a:p>
          <a:p>
            <a:r>
              <a:rPr lang="en-US" dirty="0"/>
              <a:t>Architect to expand</a:t>
            </a:r>
          </a:p>
          <a:p>
            <a:pPr lvl="1"/>
            <a:endParaRPr lang="en-US" dirty="0"/>
          </a:p>
        </p:txBody>
      </p:sp>
      <p:pic>
        <p:nvPicPr>
          <p:cNvPr id="4" name="Picture 3" descr="A diagram of data warehouse&#10;&#10;Description automatically generated">
            <a:extLst>
              <a:ext uri="{FF2B5EF4-FFF2-40B4-BE49-F238E27FC236}">
                <a16:creationId xmlns:a16="http://schemas.microsoft.com/office/drawing/2014/main" id="{0262EE37-14A3-4FEB-C5EE-2B9EB35C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4919"/>
            <a:ext cx="5775001" cy="52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9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EA2161-1DAA-7C34-775F-D2F17A1D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7311F-B923-0893-1112-0299898138E7}"/>
              </a:ext>
            </a:extLst>
          </p:cNvPr>
          <p:cNvSpPr txBox="1"/>
          <p:nvPr/>
        </p:nvSpPr>
        <p:spPr>
          <a:xfrm>
            <a:off x="896558" y="2259204"/>
            <a:ext cx="5412901" cy="344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Data Sources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Data Normalization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Data Warehouse</a:t>
            </a:r>
          </a:p>
        </p:txBody>
      </p:sp>
      <p:pic>
        <p:nvPicPr>
          <p:cNvPr id="9" name="Content Placeholder 8" descr="A diagram of data processing&#10;&#10;Description automatically generated">
            <a:extLst>
              <a:ext uri="{FF2B5EF4-FFF2-40B4-BE49-F238E27FC236}">
                <a16:creationId xmlns:a16="http://schemas.microsoft.com/office/drawing/2014/main" id="{AB3A0275-2ABF-41B7-362E-A68BA86B8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67468" y="263074"/>
            <a:ext cx="4986332" cy="633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80AB-56B7-0CB2-F612-EC3B8B71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accomplish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43C7-8B7C-7716-56AA-0CF127FE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Trend Identification: </a:t>
            </a:r>
            <a:r>
              <a:rPr lang="en-US" sz="2400" dirty="0"/>
              <a:t>Recognize initial patterns from persistent data sources for actionable insights.</a:t>
            </a:r>
          </a:p>
          <a:p>
            <a:r>
              <a:rPr lang="en-US" sz="2400" b="1" dirty="0"/>
              <a:t>Infrastructure Development: </a:t>
            </a:r>
            <a:r>
              <a:rPr lang="en-US" sz="2400" dirty="0"/>
              <a:t>Construct a sustainable architecture and processes designed for long-term utility and modularity.</a:t>
            </a:r>
          </a:p>
          <a:p>
            <a:r>
              <a:rPr lang="en-US" sz="2400" b="1" dirty="0"/>
              <a:t>User-Centric Design: </a:t>
            </a:r>
            <a:r>
              <a:rPr lang="en-US" sz="2400" dirty="0"/>
              <a:t>Develop an intuitive interface that caters to the needs of business users, ensuring smooth integration into existing workflows.</a:t>
            </a:r>
          </a:p>
          <a:p>
            <a:r>
              <a:rPr lang="en-US" sz="2400" b="1" dirty="0"/>
              <a:t>Continuous Improvement: </a:t>
            </a:r>
            <a:r>
              <a:rPr lang="en-US" sz="2400" dirty="0"/>
              <a:t>Regularly review and adapt based on feedback, ensuring our system remains relevant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36125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31F8-21D2-2E0B-67C1-9EFEB61D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8C93-FB94-AA89-A285-CDF0AAA8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based or Machine Learning Algorithm</a:t>
            </a:r>
          </a:p>
          <a:p>
            <a:r>
              <a:rPr lang="en-US" dirty="0"/>
              <a:t>Dedicated software for data preparation or built in to Owl Vision</a:t>
            </a:r>
          </a:p>
        </p:txBody>
      </p:sp>
    </p:spTree>
    <p:extLst>
      <p:ext uri="{BB962C8B-B14F-4D97-AF65-F5344CB8AC3E}">
        <p14:creationId xmlns:p14="http://schemas.microsoft.com/office/powerpoint/2010/main" val="15477036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373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Sabon Next LT</vt:lpstr>
      <vt:lpstr>Söhne</vt:lpstr>
      <vt:lpstr>DappledVTI</vt:lpstr>
      <vt:lpstr>KSU Athletics Data Warehouse</vt:lpstr>
      <vt:lpstr>Identifying Our Goals</vt:lpstr>
      <vt:lpstr>Business Opportunity</vt:lpstr>
      <vt:lpstr>Business Objectives</vt:lpstr>
      <vt:lpstr>Identifying Our Sources</vt:lpstr>
      <vt:lpstr>Initial and Potential Data Sources</vt:lpstr>
      <vt:lpstr>Data Pipeline</vt:lpstr>
      <vt:lpstr>How do we accomplish this?</vt:lpstr>
      <vt:lpstr>Things to Consider</vt:lpstr>
      <vt:lpstr>Where do we go from 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KSU Athletics Data Warehouse</dc:title>
  <dc:creator>Aj Johnson</dc:creator>
  <cp:lastModifiedBy>Aj Johnson</cp:lastModifiedBy>
  <cp:revision>12</cp:revision>
  <cp:lastPrinted>2023-10-22T16:48:51Z</cp:lastPrinted>
  <dcterms:created xsi:type="dcterms:W3CDTF">2023-10-22T14:46:01Z</dcterms:created>
  <dcterms:modified xsi:type="dcterms:W3CDTF">2023-10-24T17:00:57Z</dcterms:modified>
</cp:coreProperties>
</file>