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/>
    <p:restoredTop sz="96327"/>
  </p:normalViewPr>
  <p:slideViewPr>
    <p:cSldViewPr snapToGrid="0">
      <p:cViewPr varScale="1">
        <p:scale>
          <a:sx n="189" d="100"/>
          <a:sy n="189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2A49F-EF5E-4C2C-9A06-878511529B0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FFBDB-1A1B-4DBD-ACE6-407CF6AC7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Monolithic vs. Multi Container-Based Server</a:t>
          </a:r>
          <a:endParaRPr lang="en-US" dirty="0"/>
        </a:p>
      </dgm:t>
    </dgm:pt>
    <dgm:pt modelId="{E7374FB0-6818-46BD-A216-8B2DE778F0EE}" type="parTrans" cxnId="{AB51F89C-B7DA-4467-8B28-7274B165351C}">
      <dgm:prSet/>
      <dgm:spPr/>
      <dgm:t>
        <a:bodyPr/>
        <a:lstStyle/>
        <a:p>
          <a:endParaRPr lang="en-US"/>
        </a:p>
      </dgm:t>
    </dgm:pt>
    <dgm:pt modelId="{9547C7A8-DFA6-4B91-8AF3-17A43F7BE37B}" type="sibTrans" cxnId="{AB51F89C-B7DA-4467-8B28-7274B16535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987C0F-F699-42E6-82F0-BDA894C21D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GraphQL &amp; REST hybrid or purely REST</a:t>
          </a:r>
          <a:endParaRPr lang="en-US" dirty="0"/>
        </a:p>
      </dgm:t>
    </dgm:pt>
    <dgm:pt modelId="{7DFB4677-A9E3-42F7-87E6-780A112C8721}" type="parTrans" cxnId="{2381B779-6062-4463-9D9D-4F427FC92E9E}">
      <dgm:prSet/>
      <dgm:spPr/>
      <dgm:t>
        <a:bodyPr/>
        <a:lstStyle/>
        <a:p>
          <a:endParaRPr lang="en-US"/>
        </a:p>
      </dgm:t>
    </dgm:pt>
    <dgm:pt modelId="{EFFBAC83-311C-43FA-A810-AE02A12527CF}" type="sibTrans" cxnId="{2381B779-6062-4463-9D9D-4F427FC92E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BE74A8-7660-420D-9BB4-CB416F9FBA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Separate Athletics Database or use existing systems</a:t>
          </a:r>
          <a:endParaRPr lang="en-US" dirty="0"/>
        </a:p>
      </dgm:t>
    </dgm:pt>
    <dgm:pt modelId="{2674A646-D0CC-4AE5-9F75-23EA578AB799}" type="parTrans" cxnId="{798AC779-9873-44AA-BC15-DB63C3DCA803}">
      <dgm:prSet/>
      <dgm:spPr/>
      <dgm:t>
        <a:bodyPr/>
        <a:lstStyle/>
        <a:p>
          <a:endParaRPr lang="en-US"/>
        </a:p>
      </dgm:t>
    </dgm:pt>
    <dgm:pt modelId="{5EECAD6A-0A80-4971-ADBE-B2B0BFD8B263}" type="sibTrans" cxnId="{798AC779-9873-44AA-BC15-DB63C3DCA8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C44179-4955-42B2-A510-DA3D518FF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New or existing authentication system</a:t>
          </a:r>
          <a:endParaRPr lang="en-US"/>
        </a:p>
      </dgm:t>
    </dgm:pt>
    <dgm:pt modelId="{3F2472BB-95A7-4748-85F4-D22641131BE8}" type="parTrans" cxnId="{D217E865-F533-464F-B9B3-4861A6FE5EB3}">
      <dgm:prSet/>
      <dgm:spPr/>
      <dgm:t>
        <a:bodyPr/>
        <a:lstStyle/>
        <a:p>
          <a:endParaRPr lang="en-US"/>
        </a:p>
      </dgm:t>
    </dgm:pt>
    <dgm:pt modelId="{A33F2657-C9DF-43D0-8760-FA73E5510EDA}" type="sibTrans" cxnId="{D217E865-F533-464F-B9B3-4861A6FE5EB3}">
      <dgm:prSet/>
      <dgm:spPr/>
      <dgm:t>
        <a:bodyPr/>
        <a:lstStyle/>
        <a:p>
          <a:endParaRPr lang="en-US"/>
        </a:p>
      </dgm:t>
    </dgm:pt>
    <dgm:pt modelId="{D072F513-F840-4ACB-8051-1A53E7EB2332}" type="pres">
      <dgm:prSet presAssocID="{7582A49F-EF5E-4C2C-9A06-878511529B0D}" presName="root" presStyleCnt="0">
        <dgm:presLayoutVars>
          <dgm:dir/>
          <dgm:resizeHandles val="exact"/>
        </dgm:presLayoutVars>
      </dgm:prSet>
      <dgm:spPr/>
    </dgm:pt>
    <dgm:pt modelId="{FF60ABF4-2651-4C25-B907-C6D830EA1740}" type="pres">
      <dgm:prSet presAssocID="{7582A49F-EF5E-4C2C-9A06-878511529B0D}" presName="container" presStyleCnt="0">
        <dgm:presLayoutVars>
          <dgm:dir/>
          <dgm:resizeHandles val="exact"/>
        </dgm:presLayoutVars>
      </dgm:prSet>
      <dgm:spPr/>
    </dgm:pt>
    <dgm:pt modelId="{5B5224CC-EBFA-455D-928A-0371AC1240EF}" type="pres">
      <dgm:prSet presAssocID="{C4BE74A8-7660-420D-9BB4-CB416F9FBAEB}" presName="compNode" presStyleCnt="0"/>
      <dgm:spPr/>
    </dgm:pt>
    <dgm:pt modelId="{DAE3C33A-8D0B-4E00-B322-4B25E5573939}" type="pres">
      <dgm:prSet presAssocID="{C4BE74A8-7660-420D-9BB4-CB416F9FBAEB}" presName="iconBgRect" presStyleLbl="bgShp" presStyleIdx="0" presStyleCnt="4"/>
      <dgm:spPr/>
    </dgm:pt>
    <dgm:pt modelId="{021D1017-58A0-4916-AE8E-7A4787CE2631}" type="pres">
      <dgm:prSet presAssocID="{C4BE74A8-7660-420D-9BB4-CB416F9FBA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9AAE3C-6D49-4B69-8B3F-673FAF70D624}" type="pres">
      <dgm:prSet presAssocID="{C4BE74A8-7660-420D-9BB4-CB416F9FBAEB}" presName="spaceRect" presStyleCnt="0"/>
      <dgm:spPr/>
    </dgm:pt>
    <dgm:pt modelId="{ED38C34F-D887-41EA-89BE-7395FE38FE22}" type="pres">
      <dgm:prSet presAssocID="{C4BE74A8-7660-420D-9BB4-CB416F9FBAEB}" presName="textRect" presStyleLbl="revTx" presStyleIdx="0" presStyleCnt="4">
        <dgm:presLayoutVars>
          <dgm:chMax val="1"/>
          <dgm:chPref val="1"/>
        </dgm:presLayoutVars>
      </dgm:prSet>
      <dgm:spPr/>
    </dgm:pt>
    <dgm:pt modelId="{9CDE7D9E-7D14-4DA4-9E8D-E1E423A34F68}" type="pres">
      <dgm:prSet presAssocID="{5EECAD6A-0A80-4971-ADBE-B2B0BFD8B263}" presName="sibTrans" presStyleLbl="sibTrans2D1" presStyleIdx="0" presStyleCnt="0"/>
      <dgm:spPr/>
    </dgm:pt>
    <dgm:pt modelId="{3FF0CE72-BEED-4E52-BB47-C0AF61BF6839}" type="pres">
      <dgm:prSet presAssocID="{79987C0F-F699-42E6-82F0-BDA894C21D80}" presName="compNode" presStyleCnt="0"/>
      <dgm:spPr/>
    </dgm:pt>
    <dgm:pt modelId="{A5A5E45A-310F-429E-979E-E945E5D63D5C}" type="pres">
      <dgm:prSet presAssocID="{79987C0F-F699-42E6-82F0-BDA894C21D80}" presName="iconBgRect" presStyleLbl="bgShp" presStyleIdx="1" presStyleCnt="4"/>
      <dgm:spPr/>
    </dgm:pt>
    <dgm:pt modelId="{94E0ED94-4B57-4625-B57A-853F5FE7507A}" type="pres">
      <dgm:prSet presAssocID="{79987C0F-F699-42E6-82F0-BDA894C21D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6C28DA07-346B-41D4-A736-4FBD1C36562E}" type="pres">
      <dgm:prSet presAssocID="{79987C0F-F699-42E6-82F0-BDA894C21D80}" presName="spaceRect" presStyleCnt="0"/>
      <dgm:spPr/>
    </dgm:pt>
    <dgm:pt modelId="{E147C839-86B8-4C99-AC54-6582EF8B26CE}" type="pres">
      <dgm:prSet presAssocID="{79987C0F-F699-42E6-82F0-BDA894C21D80}" presName="textRect" presStyleLbl="revTx" presStyleIdx="1" presStyleCnt="4">
        <dgm:presLayoutVars>
          <dgm:chMax val="1"/>
          <dgm:chPref val="1"/>
        </dgm:presLayoutVars>
      </dgm:prSet>
      <dgm:spPr/>
    </dgm:pt>
    <dgm:pt modelId="{38AEA478-08DF-4A05-ACD8-2B46C4AF464B}" type="pres">
      <dgm:prSet presAssocID="{EFFBAC83-311C-43FA-A810-AE02A12527CF}" presName="sibTrans" presStyleLbl="sibTrans2D1" presStyleIdx="0" presStyleCnt="0"/>
      <dgm:spPr/>
    </dgm:pt>
    <dgm:pt modelId="{CED2C2C3-6A46-48D0-BC60-21D4A287B367}" type="pres">
      <dgm:prSet presAssocID="{8C4FFBDB-1A1B-4DBD-ACE6-407CF6AC72B4}" presName="compNode" presStyleCnt="0"/>
      <dgm:spPr/>
    </dgm:pt>
    <dgm:pt modelId="{673AB31E-A35F-4483-977E-A3EC38215917}" type="pres">
      <dgm:prSet presAssocID="{8C4FFBDB-1A1B-4DBD-ACE6-407CF6AC72B4}" presName="iconBgRect" presStyleLbl="bgShp" presStyleIdx="2" presStyleCnt="4"/>
      <dgm:spPr/>
    </dgm:pt>
    <dgm:pt modelId="{F5E0AEA9-26E1-4EA5-B63D-6BC487C17C58}" type="pres">
      <dgm:prSet presAssocID="{8C4FFBDB-1A1B-4DBD-ACE6-407CF6AC72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EBA997-82A7-4D22-895B-5072EF9FC4A9}" type="pres">
      <dgm:prSet presAssocID="{8C4FFBDB-1A1B-4DBD-ACE6-407CF6AC72B4}" presName="spaceRect" presStyleCnt="0"/>
      <dgm:spPr/>
    </dgm:pt>
    <dgm:pt modelId="{16C45DF2-97BA-4CD5-B56E-FBE464F227CC}" type="pres">
      <dgm:prSet presAssocID="{8C4FFBDB-1A1B-4DBD-ACE6-407CF6AC72B4}" presName="textRect" presStyleLbl="revTx" presStyleIdx="2" presStyleCnt="4">
        <dgm:presLayoutVars>
          <dgm:chMax val="1"/>
          <dgm:chPref val="1"/>
        </dgm:presLayoutVars>
      </dgm:prSet>
      <dgm:spPr/>
    </dgm:pt>
    <dgm:pt modelId="{BD0F90EE-AA34-450D-A6B6-21D834A34F4D}" type="pres">
      <dgm:prSet presAssocID="{9547C7A8-DFA6-4B91-8AF3-17A43F7BE37B}" presName="sibTrans" presStyleLbl="sibTrans2D1" presStyleIdx="0" presStyleCnt="0"/>
      <dgm:spPr/>
    </dgm:pt>
    <dgm:pt modelId="{87A2E96A-B70D-4E7B-A0D3-E1CD69AB989C}" type="pres">
      <dgm:prSet presAssocID="{B2C44179-4955-42B2-A510-DA3D518FF6F7}" presName="compNode" presStyleCnt="0"/>
      <dgm:spPr/>
    </dgm:pt>
    <dgm:pt modelId="{376E22FC-1CF4-4B27-9A57-DB713249FFDC}" type="pres">
      <dgm:prSet presAssocID="{B2C44179-4955-42B2-A510-DA3D518FF6F7}" presName="iconBgRect" presStyleLbl="bgShp" presStyleIdx="3" presStyleCnt="4"/>
      <dgm:spPr/>
    </dgm:pt>
    <dgm:pt modelId="{154955A7-CAF0-49AE-B24E-56377213EA50}" type="pres">
      <dgm:prSet presAssocID="{B2C44179-4955-42B2-A510-DA3D518FF6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ACDEEE6-9C50-49CF-9E76-9573CFA0E652}" type="pres">
      <dgm:prSet presAssocID="{B2C44179-4955-42B2-A510-DA3D518FF6F7}" presName="spaceRect" presStyleCnt="0"/>
      <dgm:spPr/>
    </dgm:pt>
    <dgm:pt modelId="{B5218D9C-C170-4B2D-97B8-CF2F3C7D168C}" type="pres">
      <dgm:prSet presAssocID="{B2C44179-4955-42B2-A510-DA3D518FF6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28354A-1000-6D4B-85BE-9D5EBF59417A}" type="presOf" srcId="{8C4FFBDB-1A1B-4DBD-ACE6-407CF6AC72B4}" destId="{16C45DF2-97BA-4CD5-B56E-FBE464F227CC}" srcOrd="0" destOrd="0" presId="urn:microsoft.com/office/officeart/2018/2/layout/IconCircleList"/>
    <dgm:cxn modelId="{92C60860-6C5B-DE45-B3EC-054AC8B3CB6A}" type="presOf" srcId="{9547C7A8-DFA6-4B91-8AF3-17A43F7BE37B}" destId="{BD0F90EE-AA34-450D-A6B6-21D834A34F4D}" srcOrd="0" destOrd="0" presId="urn:microsoft.com/office/officeart/2018/2/layout/IconCircleList"/>
    <dgm:cxn modelId="{D217E865-F533-464F-B9B3-4861A6FE5EB3}" srcId="{7582A49F-EF5E-4C2C-9A06-878511529B0D}" destId="{B2C44179-4955-42B2-A510-DA3D518FF6F7}" srcOrd="3" destOrd="0" parTransId="{3F2472BB-95A7-4748-85F4-D22641131BE8}" sibTransId="{A33F2657-C9DF-43D0-8760-FA73E5510EDA}"/>
    <dgm:cxn modelId="{040FD078-A830-3D4E-A3E3-1E8022AE4B0D}" type="presOf" srcId="{79987C0F-F699-42E6-82F0-BDA894C21D80}" destId="{E147C839-86B8-4C99-AC54-6582EF8B26CE}" srcOrd="0" destOrd="0" presId="urn:microsoft.com/office/officeart/2018/2/layout/IconCircleList"/>
    <dgm:cxn modelId="{2381B779-6062-4463-9D9D-4F427FC92E9E}" srcId="{7582A49F-EF5E-4C2C-9A06-878511529B0D}" destId="{79987C0F-F699-42E6-82F0-BDA894C21D80}" srcOrd="1" destOrd="0" parTransId="{7DFB4677-A9E3-42F7-87E6-780A112C8721}" sibTransId="{EFFBAC83-311C-43FA-A810-AE02A12527CF}"/>
    <dgm:cxn modelId="{798AC779-9873-44AA-BC15-DB63C3DCA803}" srcId="{7582A49F-EF5E-4C2C-9A06-878511529B0D}" destId="{C4BE74A8-7660-420D-9BB4-CB416F9FBAEB}" srcOrd="0" destOrd="0" parTransId="{2674A646-D0CC-4AE5-9F75-23EA578AB799}" sibTransId="{5EECAD6A-0A80-4971-ADBE-B2B0BFD8B263}"/>
    <dgm:cxn modelId="{631E859B-98DE-464E-8F90-09E4598C3309}" type="presOf" srcId="{C4BE74A8-7660-420D-9BB4-CB416F9FBAEB}" destId="{ED38C34F-D887-41EA-89BE-7395FE38FE22}" srcOrd="0" destOrd="0" presId="urn:microsoft.com/office/officeart/2018/2/layout/IconCircleList"/>
    <dgm:cxn modelId="{AB51F89C-B7DA-4467-8B28-7274B165351C}" srcId="{7582A49F-EF5E-4C2C-9A06-878511529B0D}" destId="{8C4FFBDB-1A1B-4DBD-ACE6-407CF6AC72B4}" srcOrd="2" destOrd="0" parTransId="{E7374FB0-6818-46BD-A216-8B2DE778F0EE}" sibTransId="{9547C7A8-DFA6-4B91-8AF3-17A43F7BE37B}"/>
    <dgm:cxn modelId="{B25DE9CA-3BDE-4909-853F-1C6FC1A6095D}" type="presOf" srcId="{7582A49F-EF5E-4C2C-9A06-878511529B0D}" destId="{D072F513-F840-4ACB-8051-1A53E7EB2332}" srcOrd="0" destOrd="0" presId="urn:microsoft.com/office/officeart/2018/2/layout/IconCircleList"/>
    <dgm:cxn modelId="{AFA372D1-AD50-8646-BA77-B71F7305321C}" type="presOf" srcId="{B2C44179-4955-42B2-A510-DA3D518FF6F7}" destId="{B5218D9C-C170-4B2D-97B8-CF2F3C7D168C}" srcOrd="0" destOrd="0" presId="urn:microsoft.com/office/officeart/2018/2/layout/IconCircleList"/>
    <dgm:cxn modelId="{2C6B6AD4-7655-3E44-9661-361C65061BF1}" type="presOf" srcId="{5EECAD6A-0A80-4971-ADBE-B2B0BFD8B263}" destId="{9CDE7D9E-7D14-4DA4-9E8D-E1E423A34F68}" srcOrd="0" destOrd="0" presId="urn:microsoft.com/office/officeart/2018/2/layout/IconCircleList"/>
    <dgm:cxn modelId="{E82E03EC-7315-E047-964C-018FBCA8CE0B}" type="presOf" srcId="{EFFBAC83-311C-43FA-A810-AE02A12527CF}" destId="{38AEA478-08DF-4A05-ACD8-2B46C4AF464B}" srcOrd="0" destOrd="0" presId="urn:microsoft.com/office/officeart/2018/2/layout/IconCircleList"/>
    <dgm:cxn modelId="{C757921C-77B4-2447-B881-C70C851F777A}" type="presParOf" srcId="{D072F513-F840-4ACB-8051-1A53E7EB2332}" destId="{FF60ABF4-2651-4C25-B907-C6D830EA1740}" srcOrd="0" destOrd="0" presId="urn:microsoft.com/office/officeart/2018/2/layout/IconCircleList"/>
    <dgm:cxn modelId="{C5D9E1CE-E255-ED49-95EB-ECF567267164}" type="presParOf" srcId="{FF60ABF4-2651-4C25-B907-C6D830EA1740}" destId="{5B5224CC-EBFA-455D-928A-0371AC1240EF}" srcOrd="0" destOrd="0" presId="urn:microsoft.com/office/officeart/2018/2/layout/IconCircleList"/>
    <dgm:cxn modelId="{30B49E5C-643D-E347-A19C-7ABABDA5B3AA}" type="presParOf" srcId="{5B5224CC-EBFA-455D-928A-0371AC1240EF}" destId="{DAE3C33A-8D0B-4E00-B322-4B25E5573939}" srcOrd="0" destOrd="0" presId="urn:microsoft.com/office/officeart/2018/2/layout/IconCircleList"/>
    <dgm:cxn modelId="{DA2E2ABC-1BFF-B041-BE9C-E8A6808040DE}" type="presParOf" srcId="{5B5224CC-EBFA-455D-928A-0371AC1240EF}" destId="{021D1017-58A0-4916-AE8E-7A4787CE2631}" srcOrd="1" destOrd="0" presId="urn:microsoft.com/office/officeart/2018/2/layout/IconCircleList"/>
    <dgm:cxn modelId="{59FF6A91-1375-5D4C-B301-69059A801723}" type="presParOf" srcId="{5B5224CC-EBFA-455D-928A-0371AC1240EF}" destId="{109AAE3C-6D49-4B69-8B3F-673FAF70D624}" srcOrd="2" destOrd="0" presId="urn:microsoft.com/office/officeart/2018/2/layout/IconCircleList"/>
    <dgm:cxn modelId="{4239C2A3-3448-F84A-AFCA-DB252F320412}" type="presParOf" srcId="{5B5224CC-EBFA-455D-928A-0371AC1240EF}" destId="{ED38C34F-D887-41EA-89BE-7395FE38FE22}" srcOrd="3" destOrd="0" presId="urn:microsoft.com/office/officeart/2018/2/layout/IconCircleList"/>
    <dgm:cxn modelId="{7B060C80-5C42-B94B-814B-569C1BB67901}" type="presParOf" srcId="{FF60ABF4-2651-4C25-B907-C6D830EA1740}" destId="{9CDE7D9E-7D14-4DA4-9E8D-E1E423A34F68}" srcOrd="1" destOrd="0" presId="urn:microsoft.com/office/officeart/2018/2/layout/IconCircleList"/>
    <dgm:cxn modelId="{BE297638-0A4E-1541-A689-91D4632B28E3}" type="presParOf" srcId="{FF60ABF4-2651-4C25-B907-C6D830EA1740}" destId="{3FF0CE72-BEED-4E52-BB47-C0AF61BF6839}" srcOrd="2" destOrd="0" presId="urn:microsoft.com/office/officeart/2018/2/layout/IconCircleList"/>
    <dgm:cxn modelId="{02265D9B-4F76-054A-B8D8-1570D1226836}" type="presParOf" srcId="{3FF0CE72-BEED-4E52-BB47-C0AF61BF6839}" destId="{A5A5E45A-310F-429E-979E-E945E5D63D5C}" srcOrd="0" destOrd="0" presId="urn:microsoft.com/office/officeart/2018/2/layout/IconCircleList"/>
    <dgm:cxn modelId="{818FC1D8-87AB-8546-B229-6A8AFEEA16C3}" type="presParOf" srcId="{3FF0CE72-BEED-4E52-BB47-C0AF61BF6839}" destId="{94E0ED94-4B57-4625-B57A-853F5FE7507A}" srcOrd="1" destOrd="0" presId="urn:microsoft.com/office/officeart/2018/2/layout/IconCircleList"/>
    <dgm:cxn modelId="{D7746029-BC74-0948-B4E9-72864955C3F1}" type="presParOf" srcId="{3FF0CE72-BEED-4E52-BB47-C0AF61BF6839}" destId="{6C28DA07-346B-41D4-A736-4FBD1C36562E}" srcOrd="2" destOrd="0" presId="urn:microsoft.com/office/officeart/2018/2/layout/IconCircleList"/>
    <dgm:cxn modelId="{7AC049B8-B034-0644-BE3D-93F43F3BAED0}" type="presParOf" srcId="{3FF0CE72-BEED-4E52-BB47-C0AF61BF6839}" destId="{E147C839-86B8-4C99-AC54-6582EF8B26CE}" srcOrd="3" destOrd="0" presId="urn:microsoft.com/office/officeart/2018/2/layout/IconCircleList"/>
    <dgm:cxn modelId="{ACAB8C65-BC69-FA49-9CBF-0FE0F3D659DE}" type="presParOf" srcId="{FF60ABF4-2651-4C25-B907-C6D830EA1740}" destId="{38AEA478-08DF-4A05-ACD8-2B46C4AF464B}" srcOrd="3" destOrd="0" presId="urn:microsoft.com/office/officeart/2018/2/layout/IconCircleList"/>
    <dgm:cxn modelId="{69548F3C-416B-D449-8497-B0DFB24C6760}" type="presParOf" srcId="{FF60ABF4-2651-4C25-B907-C6D830EA1740}" destId="{CED2C2C3-6A46-48D0-BC60-21D4A287B367}" srcOrd="4" destOrd="0" presId="urn:microsoft.com/office/officeart/2018/2/layout/IconCircleList"/>
    <dgm:cxn modelId="{D7FCFA7D-05AB-3E46-AF95-52EA2FF74C6E}" type="presParOf" srcId="{CED2C2C3-6A46-48D0-BC60-21D4A287B367}" destId="{673AB31E-A35F-4483-977E-A3EC38215917}" srcOrd="0" destOrd="0" presId="urn:microsoft.com/office/officeart/2018/2/layout/IconCircleList"/>
    <dgm:cxn modelId="{2F1F21E5-41EF-8F44-8BFB-FB6F5BA1B0DC}" type="presParOf" srcId="{CED2C2C3-6A46-48D0-BC60-21D4A287B367}" destId="{F5E0AEA9-26E1-4EA5-B63D-6BC487C17C58}" srcOrd="1" destOrd="0" presId="urn:microsoft.com/office/officeart/2018/2/layout/IconCircleList"/>
    <dgm:cxn modelId="{E1286F19-3F26-8D47-9FF7-1DCC41F37D2B}" type="presParOf" srcId="{CED2C2C3-6A46-48D0-BC60-21D4A287B367}" destId="{3DEBA997-82A7-4D22-895B-5072EF9FC4A9}" srcOrd="2" destOrd="0" presId="urn:microsoft.com/office/officeart/2018/2/layout/IconCircleList"/>
    <dgm:cxn modelId="{AB29D491-9450-9041-82C0-8C8962DD4CC2}" type="presParOf" srcId="{CED2C2C3-6A46-48D0-BC60-21D4A287B367}" destId="{16C45DF2-97BA-4CD5-B56E-FBE464F227CC}" srcOrd="3" destOrd="0" presId="urn:microsoft.com/office/officeart/2018/2/layout/IconCircleList"/>
    <dgm:cxn modelId="{DE1990E4-D364-4043-BF2A-008A2953FCE0}" type="presParOf" srcId="{FF60ABF4-2651-4C25-B907-C6D830EA1740}" destId="{BD0F90EE-AA34-450D-A6B6-21D834A34F4D}" srcOrd="5" destOrd="0" presId="urn:microsoft.com/office/officeart/2018/2/layout/IconCircleList"/>
    <dgm:cxn modelId="{638BB21B-7D7F-C440-BC47-8BD9DCC3E44F}" type="presParOf" srcId="{FF60ABF4-2651-4C25-B907-C6D830EA1740}" destId="{87A2E96A-B70D-4E7B-A0D3-E1CD69AB989C}" srcOrd="6" destOrd="0" presId="urn:microsoft.com/office/officeart/2018/2/layout/IconCircleList"/>
    <dgm:cxn modelId="{30592364-BF18-0F48-82F7-E1E45574D67C}" type="presParOf" srcId="{87A2E96A-B70D-4E7B-A0D3-E1CD69AB989C}" destId="{376E22FC-1CF4-4B27-9A57-DB713249FFDC}" srcOrd="0" destOrd="0" presId="urn:microsoft.com/office/officeart/2018/2/layout/IconCircleList"/>
    <dgm:cxn modelId="{AEDB9394-ACB3-7442-A709-FF4198CB8A55}" type="presParOf" srcId="{87A2E96A-B70D-4E7B-A0D3-E1CD69AB989C}" destId="{154955A7-CAF0-49AE-B24E-56377213EA50}" srcOrd="1" destOrd="0" presId="urn:microsoft.com/office/officeart/2018/2/layout/IconCircleList"/>
    <dgm:cxn modelId="{B87F58D1-04B7-AA44-A259-E1774CFE0380}" type="presParOf" srcId="{87A2E96A-B70D-4E7B-A0D3-E1CD69AB989C}" destId="{8ACDEEE6-9C50-49CF-9E76-9573CFA0E652}" srcOrd="2" destOrd="0" presId="urn:microsoft.com/office/officeart/2018/2/layout/IconCircleList"/>
    <dgm:cxn modelId="{F3D8E88E-D219-8249-825D-FBFDA1E02E0E}" type="presParOf" srcId="{87A2E96A-B70D-4E7B-A0D3-E1CD69AB989C}" destId="{B5218D9C-C170-4B2D-97B8-CF2F3C7D16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3C33A-8D0B-4E00-B322-4B25E5573939}">
      <dsp:nvSpPr>
        <dsp:cNvPr id="0" name=""/>
        <dsp:cNvSpPr/>
      </dsp:nvSpPr>
      <dsp:spPr>
        <a:xfrm>
          <a:off x="33004" y="237513"/>
          <a:ext cx="1085749" cy="10857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D1017-58A0-4916-AE8E-7A4787CE2631}">
      <dsp:nvSpPr>
        <dsp:cNvPr id="0" name=""/>
        <dsp:cNvSpPr/>
      </dsp:nvSpPr>
      <dsp:spPr>
        <a:xfrm>
          <a:off x="261011" y="465521"/>
          <a:ext cx="629734" cy="629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8C34F-D887-41EA-89BE-7395FE38FE22}">
      <dsp:nvSpPr>
        <dsp:cNvPr id="0" name=""/>
        <dsp:cNvSpPr/>
      </dsp:nvSpPr>
      <dsp:spPr>
        <a:xfrm>
          <a:off x="1351414" y="237513"/>
          <a:ext cx="2559266" cy="108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Separate Athletics Database or use existing systems</a:t>
          </a:r>
          <a:endParaRPr lang="en-US" sz="2300" kern="1200" dirty="0"/>
        </a:p>
      </dsp:txBody>
      <dsp:txXfrm>
        <a:off x="1351414" y="237513"/>
        <a:ext cx="2559266" cy="1085749"/>
      </dsp:txXfrm>
    </dsp:sp>
    <dsp:sp modelId="{A5A5E45A-310F-429E-979E-E945E5D63D5C}">
      <dsp:nvSpPr>
        <dsp:cNvPr id="0" name=""/>
        <dsp:cNvSpPr/>
      </dsp:nvSpPr>
      <dsp:spPr>
        <a:xfrm>
          <a:off x="4356614" y="237513"/>
          <a:ext cx="1085749" cy="10857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0ED94-4B57-4625-B57A-853F5FE7507A}">
      <dsp:nvSpPr>
        <dsp:cNvPr id="0" name=""/>
        <dsp:cNvSpPr/>
      </dsp:nvSpPr>
      <dsp:spPr>
        <a:xfrm>
          <a:off x="4584621" y="465521"/>
          <a:ext cx="629734" cy="629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7C839-86B8-4C99-AC54-6582EF8B26CE}">
      <dsp:nvSpPr>
        <dsp:cNvPr id="0" name=""/>
        <dsp:cNvSpPr/>
      </dsp:nvSpPr>
      <dsp:spPr>
        <a:xfrm>
          <a:off x="5675024" y="237513"/>
          <a:ext cx="2559266" cy="108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GraphQL &amp; REST hybrid or purely REST</a:t>
          </a:r>
          <a:endParaRPr lang="en-US" sz="2300" kern="1200" dirty="0"/>
        </a:p>
      </dsp:txBody>
      <dsp:txXfrm>
        <a:off x="5675024" y="237513"/>
        <a:ext cx="2559266" cy="1085749"/>
      </dsp:txXfrm>
    </dsp:sp>
    <dsp:sp modelId="{673AB31E-A35F-4483-977E-A3EC38215917}">
      <dsp:nvSpPr>
        <dsp:cNvPr id="0" name=""/>
        <dsp:cNvSpPr/>
      </dsp:nvSpPr>
      <dsp:spPr>
        <a:xfrm>
          <a:off x="33004" y="1865322"/>
          <a:ext cx="1085749" cy="10857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0AEA9-26E1-4EA5-B63D-6BC487C17C58}">
      <dsp:nvSpPr>
        <dsp:cNvPr id="0" name=""/>
        <dsp:cNvSpPr/>
      </dsp:nvSpPr>
      <dsp:spPr>
        <a:xfrm>
          <a:off x="261011" y="2093330"/>
          <a:ext cx="629734" cy="629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45DF2-97BA-4CD5-B56E-FBE464F227CC}">
      <dsp:nvSpPr>
        <dsp:cNvPr id="0" name=""/>
        <dsp:cNvSpPr/>
      </dsp:nvSpPr>
      <dsp:spPr>
        <a:xfrm>
          <a:off x="1351414" y="1865322"/>
          <a:ext cx="2559266" cy="108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Monolithic vs. Multi Container-Based Server</a:t>
          </a:r>
          <a:endParaRPr lang="en-US" sz="2300" kern="1200" dirty="0"/>
        </a:p>
      </dsp:txBody>
      <dsp:txXfrm>
        <a:off x="1351414" y="1865322"/>
        <a:ext cx="2559266" cy="1085749"/>
      </dsp:txXfrm>
    </dsp:sp>
    <dsp:sp modelId="{376E22FC-1CF4-4B27-9A57-DB713249FFDC}">
      <dsp:nvSpPr>
        <dsp:cNvPr id="0" name=""/>
        <dsp:cNvSpPr/>
      </dsp:nvSpPr>
      <dsp:spPr>
        <a:xfrm>
          <a:off x="4356614" y="1865322"/>
          <a:ext cx="1085749" cy="10857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955A7-CAF0-49AE-B24E-56377213EA50}">
      <dsp:nvSpPr>
        <dsp:cNvPr id="0" name=""/>
        <dsp:cNvSpPr/>
      </dsp:nvSpPr>
      <dsp:spPr>
        <a:xfrm>
          <a:off x="4584621" y="2093330"/>
          <a:ext cx="629734" cy="629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18D9C-C170-4B2D-97B8-CF2F3C7D168C}">
      <dsp:nvSpPr>
        <dsp:cNvPr id="0" name=""/>
        <dsp:cNvSpPr/>
      </dsp:nvSpPr>
      <dsp:spPr>
        <a:xfrm>
          <a:off x="5675024" y="1865322"/>
          <a:ext cx="2559266" cy="108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New or existing authentication system</a:t>
          </a:r>
          <a:endParaRPr lang="en-US" sz="2300" kern="1200"/>
        </a:p>
      </dsp:txBody>
      <dsp:txXfrm>
        <a:off x="5675024" y="1865322"/>
        <a:ext cx="2559266" cy="1085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10/24/23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902" r:id="rId6"/>
    <p:sldLayoutId id="2147483897" r:id="rId7"/>
    <p:sldLayoutId id="2147483898" r:id="rId8"/>
    <p:sldLayoutId id="2147483899" r:id="rId9"/>
    <p:sldLayoutId id="2147483901" r:id="rId10"/>
    <p:sldLayoutId id="214748390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nerated by DALL·E">
            <a:extLst>
              <a:ext uri="{FF2B5EF4-FFF2-40B4-BE49-F238E27FC236}">
                <a16:creationId xmlns:a16="http://schemas.microsoft.com/office/drawing/2014/main" id="{979F5FC1-D578-4DCF-699A-CC8BC8605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9"/>
          <a:stretch/>
        </p:blipFill>
        <p:spPr bwMode="auto">
          <a:xfrm>
            <a:off x="5224242" y="1096772"/>
            <a:ext cx="6503180" cy="57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A91F7-4EF5-EAE4-B508-7ED674CC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5765505" cy="2722164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/>
              <a:t>Owl Vision: Technical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0CAC0-5993-8892-C40E-CEF9E204B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2" cy="882904"/>
          </a:xfrm>
        </p:spPr>
        <p:txBody>
          <a:bodyPr>
            <a:normAutofit/>
          </a:bodyPr>
          <a:lstStyle/>
          <a:p>
            <a:r>
              <a:rPr lang="en-US"/>
              <a:t>AJ Johnson</a:t>
            </a:r>
          </a:p>
        </p:txBody>
      </p:sp>
      <p:sp>
        <p:nvSpPr>
          <p:cNvPr id="1033" name="Cross 1032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55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306DF-E44A-79D7-D5BB-428F0232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EEDE09-7ED9-EFAE-5761-344F7BB2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661758" cy="3188586"/>
          </a:xfrm>
        </p:spPr>
        <p:txBody>
          <a:bodyPr>
            <a:normAutofit/>
          </a:bodyPr>
          <a:lstStyle/>
          <a:p>
            <a:r>
              <a:rPr lang="en-US" dirty="0"/>
              <a:t>Separation of concerns</a:t>
            </a:r>
          </a:p>
          <a:p>
            <a:r>
              <a:rPr lang="en-US" dirty="0"/>
              <a:t>Manage database access</a:t>
            </a:r>
          </a:p>
          <a:p>
            <a:r>
              <a:rPr lang="en-US" dirty="0"/>
              <a:t>Low coupling, High cohesion</a:t>
            </a:r>
          </a:p>
        </p:txBody>
      </p:sp>
      <p:pic>
        <p:nvPicPr>
          <p:cNvPr id="7" name="Picture 6" descr="A diagram of a data warehouse&#10;&#10;Description automatically generated">
            <a:extLst>
              <a:ext uri="{FF2B5EF4-FFF2-40B4-BE49-F238E27FC236}">
                <a16:creationId xmlns:a16="http://schemas.microsoft.com/office/drawing/2014/main" id="{5E6C444C-8E21-3897-9515-80B6EB04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97" y="1158814"/>
            <a:ext cx="6784826" cy="56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0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443A6-D9D7-B581-BA43-BF63538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Breaking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BF4D-DE84-6F7F-9E64-B0930048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Backend Controller: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Handles basic UI functions.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Routes requests to specific modules.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Authentication System: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Validates user credentials.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Grants access to the system.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Report Generation System (RGS):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Compiles data reports.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Exports results.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16557B1-DBBD-E121-F7C4-23DD2281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06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06309-6CC0-1664-4CB0-CE6F2F38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Breaking it down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07B-CD4D-77DF-88F5-B7517C07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Database Controller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Process read and write requests to athletic data warehouse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Data Integration &amp; Normalization Pipeline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Gather, clean, and rewrite data to athletic data warehouse</a:t>
            </a:r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5BE43E-E2A7-B8E7-0CD2-3D5ACA73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06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8B893-B68E-C0A1-6A73-60D80BE4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816549" cy="1446550"/>
          </a:xfrm>
        </p:spPr>
        <p:txBody>
          <a:bodyPr>
            <a:normAutofit/>
          </a:bodyPr>
          <a:lstStyle/>
          <a:p>
            <a:r>
              <a:rPr lang="en-US" dirty="0"/>
              <a:t>Database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3102-8A05-48E4-1C50-9058692F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8205"/>
            <a:ext cx="4509421" cy="4285813"/>
          </a:xfrm>
        </p:spPr>
        <p:txBody>
          <a:bodyPr>
            <a:normAutofit/>
          </a:bodyPr>
          <a:lstStyle/>
          <a:p>
            <a:r>
              <a:rPr lang="en-US" dirty="0"/>
              <a:t>Fast, Reliable, Secure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Microsoft SQL Server (MSSQL)</a:t>
            </a:r>
          </a:p>
          <a:p>
            <a:pPr lvl="1"/>
            <a:r>
              <a:rPr lang="en-US" dirty="0"/>
              <a:t>MySQL</a:t>
            </a:r>
          </a:p>
          <a:p>
            <a:pPr lvl="1"/>
            <a:endParaRPr lang="en-US" dirty="0"/>
          </a:p>
          <a:p>
            <a:r>
              <a:rPr lang="en-US" dirty="0"/>
              <a:t>Postgres is a very popular database for these kinds of tasks. 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88822CC1-EC82-76C5-37E1-FDC0AF5B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5395" y="1497220"/>
            <a:ext cx="4127230" cy="412723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B9EC-B276-FEA0-AD9D-7107DF67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34CF-59A3-1185-4A8D-76459125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038525"/>
            <a:ext cx="5158576" cy="38416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Backend: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Node.js with Express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Database Object Relational Mapper (ORM): </a:t>
            </a:r>
            <a:r>
              <a:rPr lang="en-US" sz="1400" dirty="0" err="1"/>
              <a:t>Sequelize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Database: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PostgreSQL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Communication Protocols: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RESTful API’s using Express.js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GraphQL: For efficient data queries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Version Control and CI/CD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GitHub for VC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GitHub Actions for CI/CD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7D26BD98-9E8C-FDED-22A7-EED594C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5452" y="1491673"/>
            <a:ext cx="4127230" cy="412723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5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66D4-B871-B02C-C52E-1844A8E2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AAD6BE-C391-8510-18BE-94F0F650F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02493"/>
              </p:ext>
            </p:extLst>
          </p:nvPr>
        </p:nvGraphicFramePr>
        <p:xfrm>
          <a:off x="565150" y="2691638"/>
          <a:ext cx="8267296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85857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201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Seaford Display</vt:lpstr>
      <vt:lpstr>System Font Regular</vt:lpstr>
      <vt:lpstr>Tenorite</vt:lpstr>
      <vt:lpstr>MadridVTI</vt:lpstr>
      <vt:lpstr>Owl Vision: Technical Overview</vt:lpstr>
      <vt:lpstr>System Architecture</vt:lpstr>
      <vt:lpstr>Breaking it down</vt:lpstr>
      <vt:lpstr>Breaking it down Pt. 2</vt:lpstr>
      <vt:lpstr>Database Selection</vt:lpstr>
      <vt:lpstr>Tech Stack</vt:lpstr>
      <vt:lpstr>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 Vision: Technical Overview</dc:title>
  <dc:creator>Aj Johnson</dc:creator>
  <cp:lastModifiedBy>Aj Johnson</cp:lastModifiedBy>
  <cp:revision>31</cp:revision>
  <dcterms:created xsi:type="dcterms:W3CDTF">2023-10-24T17:01:32Z</dcterms:created>
  <dcterms:modified xsi:type="dcterms:W3CDTF">2023-10-24T19:05:09Z</dcterms:modified>
</cp:coreProperties>
</file>