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2BA836-E922-4BA0-8F23-52582F1112A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835C714-4C04-4A14-A256-2700D0B6B6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20-07-2024 05:01:59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EB12BA5-DE20-4821-896A-C9CB292D1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2024-07-20T11:32:00Z</dcterms:created>
  <dcterms:modified xsi:type="dcterms:W3CDTF">2024-07-20T11:32:00Z</dcterms:modified>
</cp:coreProperties>
</file>