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2" r:id="rId7"/>
    <p:sldId id="261" r:id="rId8"/>
    <p:sldId id="265" r:id="rId9"/>
    <p:sldId id="259" r:id="rId10"/>
  </p:sldIdLst>
  <p:sldSz cx="12192000" cy="6858000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9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6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8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6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73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49158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816306"/>
            <a:ext cx="72461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 </a:t>
            </a:r>
            <a:endParaRPr sz="3200" b="1" u="sng" dirty="0"/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0B808CF4-E7B9-B16B-A10A-DD33AD5CEDF9}"/>
              </a:ext>
            </a:extLst>
          </p:cNvPr>
          <p:cNvSpPr txBox="1"/>
          <p:nvPr/>
        </p:nvSpPr>
        <p:spPr>
          <a:xfrm>
            <a:off x="2497391" y="5255201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- </a:t>
            </a: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Ajay Kumar Maharana</a:t>
            </a:r>
            <a:endParaRPr sz="28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10707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 of enthusiastic data scientists embarked on a mission to develop a Note Taking Application using Python, Flask, and HTML.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their lack of experience in backend development has led to challenges in making the application fully functional.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 your proficiency in backend development, you have been tasked with fixing the broken code and ensuring the application works seamlessly.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80055" y="3536797"/>
            <a:ext cx="609946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</a:p>
        </p:txBody>
      </p:sp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6CCE7275-5D08-0241-3065-AD6735DD26AB}"/>
              </a:ext>
            </a:extLst>
          </p:cNvPr>
          <p:cNvSpPr txBox="1"/>
          <p:nvPr/>
        </p:nvSpPr>
        <p:spPr>
          <a:xfrm>
            <a:off x="737812" y="4332424"/>
            <a:ext cx="110707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 the existing codebase and ensure the proper functioning of the Note Taking Application.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all identified bugs during the debugging process. Remember, the task is  not about recreating the app from scratch.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goal is to fix the already existing codebase and make the application work as intended.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609946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Identifying Bugs in Application Server: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98DB8-C7CA-ACAC-04D0-798BCC57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92" y="1328444"/>
            <a:ext cx="796401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Identifying Bugs in HTML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8CF9B-9B5D-5FC5-CD46-EF738A2F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5" y="1205739"/>
            <a:ext cx="8028349" cy="5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8DD3-6CBF-E3FB-952F-F804DFFB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26" y="1298161"/>
            <a:ext cx="7621064" cy="4458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61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Fixing Bugs in Application Server: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0C7FB-4FE8-7A30-BB5A-9E37EFCB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9" y="1369130"/>
            <a:ext cx="938343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Fixing Bugs in HTML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0E392-9369-FF9E-B796-4C193641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1" y="1180309"/>
            <a:ext cx="9842090" cy="48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D321E-DB90-9597-679B-C9571F2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37" y="1218105"/>
            <a:ext cx="7773485" cy="4677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8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Ajay</cp:lastModifiedBy>
  <cp:revision>1</cp:revision>
  <dcterms:created xsi:type="dcterms:W3CDTF">2021-02-16T05:19:01Z</dcterms:created>
  <dcterms:modified xsi:type="dcterms:W3CDTF">2024-09-24T06:07:53Z</dcterms:modified>
</cp:coreProperties>
</file>