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9/27/2024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275742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080041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317965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833592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251754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353536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33789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550755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219171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89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5008119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03706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481336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4717290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72963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265362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554629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297072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055541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370473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288598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025037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451646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5383304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490661" y="2652050"/>
            <a:ext cx="8610600"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800" b="0" i="0" u="none" strike="noStrike" kern="1200" cap="none" spc="0" baseline="0">
                <a:solidFill>
                  <a:schemeClr val="tx1"/>
                </a:solidFill>
                <a:latin typeface="Calibri" pitchFamily="0" charset="0"/>
                <a:ea typeface="宋体" pitchFamily="0" charset="0"/>
                <a:cs typeface="Calibri" pitchFamily="0" charset="0"/>
              </a:rPr>
              <a:t>AJAYAN 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 1222006</a:t>
            </a:r>
            <a:r>
              <a:rPr lang="en-US" altLang="zh-CN" sz="2800" b="0" i="0" u="none" strike="noStrike" kern="1200" cap="none" spc="0" baseline="0">
                <a:solidFill>
                  <a:schemeClr val="tx1"/>
                </a:solidFill>
                <a:latin typeface="Calibri" pitchFamily="0" charset="0"/>
                <a:ea typeface="宋体" pitchFamily="0" charset="0"/>
                <a:cs typeface="Calibri" pitchFamily="0" charset="0"/>
              </a:rPr>
              <a:t>82</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B.COM (C.S)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  Asan Memorial College of Arts and Science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63710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5295" y="140821"/>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781050"/>
            <a:ext cx="457199" cy="503872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8856999" y="1343863"/>
            <a:ext cx="14530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flipH="1" flipV="1" rot="0">
            <a:off x="7572505" y="1079230"/>
            <a:ext cx="1065104" cy="642196"/>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885825" y="1955125"/>
            <a:ext cx="8593228" cy="3377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7030A0"/>
                </a:solidFill>
                <a:latin typeface="Times New Roman" pitchFamily="18" charset="0"/>
                <a:ea typeface="宋体" pitchFamily="0" charset="0"/>
                <a:cs typeface="Times New Roman" pitchFamily="18" charset="0"/>
              </a:rPr>
              <a:t>Excel to analyze employee performance by creating a performance review template, tracking performance, and analyzing the data:</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765302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4559748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666732" y="-76200"/>
            <a:ext cx="2762248" cy="3257550"/>
            <a:chOff x="8666732" y="-76200"/>
            <a:chExt cx="2762248" cy="3257550"/>
          </a:xfrm>
        </p:grpSpPr>
        <p:sp>
          <p:nvSpPr>
            <p:cNvPr id="106" name="曲线"/>
            <p:cNvSpPr>
              <a:spLocks/>
            </p:cNvSpPr>
            <p:nvPr/>
          </p:nvSpPr>
          <p:spPr>
            <a:xfrm rot="0">
              <a:off x="10028808" y="2352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10028808" y="2886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666732" y="-76200"/>
              <a:ext cx="2762248" cy="3257550"/>
            </a:xfrm>
            <a:prstGeom prst="rect"/>
            <a:noFill/>
            <a:ln w="12700" cmpd="sng" cap="flat">
              <a:noFill/>
              <a:prstDash val="solid"/>
              <a:miter/>
            </a:ln>
          </p:spPr>
        </p:pic>
      </p:grpSp>
      <p:sp>
        <p:nvSpPr>
          <p:cNvPr id="110" name="曲线"/>
          <p:cNvSpPr>
            <a:spLocks/>
          </p:cNvSpPr>
          <p:nvPr/>
        </p:nvSpPr>
        <p:spPr>
          <a:xfrm rot="0">
            <a:off x="6705600" y="752219"/>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70794" y="1828800"/>
            <a:ext cx="7895938"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Identify the specific area of performance that is problematic, such as low productivity, high absenteeism, or poor quality of work.</a:t>
            </a:r>
            <a:endParaRPr lang="zh-CN" altLang="en-US" sz="3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617250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3491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a:t>
            </a: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3553569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2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2" name="矩形"/>
          <p:cNvSpPr>
            <a:spLocks/>
          </p:cNvSpPr>
          <p:nvPr/>
        </p:nvSpPr>
        <p:spPr>
          <a:xfrm rot="0">
            <a:off x="3051110" y="2002504"/>
            <a:ext cx="610221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WOW! Factor of the iPhone was its simplicity and intuitiveness. The truth is, there is an incredible level of sophisticated technology behind that simplicity, but try explaining all that to a consumer. Even my 80-year-old dad could pick it up and start using it without an instruction manual.  On the other hand, it took me months to figure out how to get the most out of my android phone and, even today.</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85353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矩形"/>
          <p:cNvSpPr>
            <a:spLocks/>
          </p:cNvSpPr>
          <p:nvPr/>
        </p:nvSpPr>
        <p:spPr>
          <a:xfrm rot="0">
            <a:off x="304800" y="1250026"/>
            <a:ext cx="9524999"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The main objective of out project is to create an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analaysis</a:t>
            </a:r>
            <a:r>
              <a:rPr lang="en-US" altLang="zh-CN" sz="2000" b="0" i="0" u="none" strike="noStrike" kern="1200" cap="none" spc="0" baseline="0">
                <a:solidFill>
                  <a:srgbClr val="000000"/>
                </a:solidFill>
                <a:latin typeface="Calibri" pitchFamily="0" charset="0"/>
                <a:ea typeface="宋体" pitchFamily="0" charset="0"/>
                <a:cs typeface="Calibri" pitchFamily="0" charset="0"/>
              </a:rPr>
              <a:t> model that makes performance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management at individual employee level simpler.</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We aim to use the Data Mining classification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technique for the extraction of knowledge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significant for predicting and monitoring employee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performance using previous appraisal records and</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other employee related data such as experience, age,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academic qualification, professional training,</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gender and marital status. Decision tree is the main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data Mining tool used to build the classification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model, where several classification rules are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generated. The resultant data will be used by our</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model to </a:t>
            </a:r>
            <a:r>
              <a:rPr lang="en-US" altLang="zh-CN" sz="2000" b="0" i="0" u="none" strike="noStrike" kern="1200" cap="none" spc="0" baseline="0">
                <a:solidFill>
                  <a:srgbClr val="000000"/>
                </a:solidFill>
                <a:latin typeface="Calibri" pitchFamily="0" charset="0"/>
                <a:ea typeface="宋体" pitchFamily="0" charset="0"/>
                <a:cs typeface="Calibri" pitchFamily="0" charset="0"/>
              </a:rPr>
              <a:t>analyse</a:t>
            </a:r>
            <a:r>
              <a:rPr lang="en-US" altLang="zh-CN" sz="2000" b="0" i="0" u="none" strike="noStrike" kern="1200" cap="none" spc="0" baseline="0">
                <a:solidFill>
                  <a:srgbClr val="000000"/>
                </a:solidFill>
                <a:latin typeface="Calibri" pitchFamily="0" charset="0"/>
                <a:ea typeface="宋体" pitchFamily="0" charset="0"/>
                <a:cs typeface="Calibri" pitchFamily="0" charset="0"/>
              </a:rPr>
              <a:t> and predict the performance levels</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of new individuals thus making the recruitment</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process simpler.</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582457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533400" y="2019300"/>
            <a:ext cx="8619930"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final rating for employees is an outcome of the performance appraisal. This can help to detail out the compensation of the employees. An employee's competency gaps can be identified and areas of improvement in the performance can be suggested.</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924613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46" name="矩形"/>
          <p:cNvSpPr>
            <a:spLocks/>
          </p:cNvSpPr>
          <p:nvPr/>
        </p:nvSpPr>
        <p:spPr>
          <a:xfrm rot="0">
            <a:off x="457200" y="1600200"/>
            <a:ext cx="8696130" cy="286232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Employee Performance has been</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implemented to cater the needs of company</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employees and administrative people of the</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company in submitting appraisals, evaluating</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the appraisals, calculating the average ratings</a:t>
            </a:r>
            <a:endParaRPr lang="zh-CN" altLang="en-US" sz="3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308181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351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2024-09-27T04:27:49Z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